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84" r:id="rId3"/>
    <p:sldId id="300" r:id="rId4"/>
    <p:sldId id="303" r:id="rId5"/>
    <p:sldId id="302" r:id="rId6"/>
    <p:sldId id="304" r:id="rId7"/>
    <p:sldId id="308" r:id="rId8"/>
    <p:sldId id="309" r:id="rId9"/>
    <p:sldId id="310" r:id="rId10"/>
    <p:sldId id="299" r:id="rId11"/>
    <p:sldId id="305" r:id="rId12"/>
    <p:sldId id="261" r:id="rId13"/>
    <p:sldId id="333" r:id="rId14"/>
    <p:sldId id="334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286" r:id="rId33"/>
    <p:sldId id="289" r:id="rId34"/>
    <p:sldId id="314" r:id="rId35"/>
    <p:sldId id="335" r:id="rId36"/>
    <p:sldId id="263" r:id="rId37"/>
    <p:sldId id="292" r:id="rId38"/>
    <p:sldId id="315" r:id="rId39"/>
    <p:sldId id="264" r:id="rId40"/>
    <p:sldId id="274" r:id="rId41"/>
    <p:sldId id="294" r:id="rId42"/>
    <p:sldId id="295" r:id="rId43"/>
    <p:sldId id="296" r:id="rId44"/>
    <p:sldId id="297" r:id="rId45"/>
    <p:sldId id="265" r:id="rId46"/>
    <p:sldId id="266" r:id="rId47"/>
    <p:sldId id="267" r:id="rId48"/>
    <p:sldId id="268" r:id="rId49"/>
    <p:sldId id="276" r:id="rId50"/>
    <p:sldId id="277" r:id="rId51"/>
    <p:sldId id="270" r:id="rId52"/>
    <p:sldId id="278" r:id="rId53"/>
    <p:sldId id="279" r:id="rId54"/>
    <p:sldId id="280" r:id="rId55"/>
    <p:sldId id="281" r:id="rId56"/>
    <p:sldId id="282" r:id="rId57"/>
    <p:sldId id="283" r:id="rId58"/>
    <p:sldId id="285" r:id="rId59"/>
    <p:sldId id="271" r:id="rId60"/>
    <p:sldId id="272" r:id="rId61"/>
    <p:sldId id="33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58191" autoAdjust="0"/>
  </p:normalViewPr>
  <p:slideViewPr>
    <p:cSldViewPr>
      <p:cViewPr>
        <p:scale>
          <a:sx n="80" d="100"/>
          <a:sy n="80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o.oet.udel.edu\CDS\Projects\Positive%20Behavioral%20Supports\DE-PBS%20Key%20Feature%20Evaluation\_2015-16%20Evaluations\Eval%20Schedule%202015%20-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no.oet.udel.edu\CDS\Projects\Positive%20Behavioral%20Supports\DE-PBS%20Key%20Feature%20Evaluation\_2015-16%20Evaluations\Eval%20Schedule%202015%20-201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Graphs!$C$1</c:f>
              <c:strCache>
                <c:ptCount val="1"/>
                <c:pt idx="0">
                  <c:v>Total Number Completed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Graphs!$B$2:$B$6</c:f>
              <c:strCache>
                <c:ptCount val="5"/>
                <c:pt idx="0">
                  <c:v>Completed KFE</c:v>
                </c:pt>
                <c:pt idx="1">
                  <c:v>Scheduled KFE</c:v>
                </c:pt>
                <c:pt idx="2">
                  <c:v>Completed Status Tracker</c:v>
                </c:pt>
                <c:pt idx="3">
                  <c:v>Scheduled Status Tracker</c:v>
                </c:pt>
                <c:pt idx="4">
                  <c:v>Unresponsive</c:v>
                </c:pt>
              </c:strCache>
            </c:strRef>
          </c:cat>
          <c:val>
            <c:numRef>
              <c:f>Graphs!$C$2:$C$6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AF-44AF-BB58-8B608BF731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8.3436437533915803E-2"/>
          <c:y val="7.39199851510388E-2"/>
          <c:w val="0.61090468121864505"/>
          <c:h val="0.39312082498514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15-16 KFE </a:t>
            </a:r>
            <a:r>
              <a:rPr lang="en-US" dirty="0"/>
              <a:t>Levels</a:t>
            </a:r>
          </a:p>
        </c:rich>
      </c:tx>
      <c:layout>
        <c:manualLayout>
          <c:xMode val="edge"/>
          <c:yMode val="edge"/>
          <c:x val="0.28236274193751298"/>
          <c:y val="5.83728499142103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Graphs!$I$1</c:f>
              <c:strCache>
                <c:ptCount val="1"/>
                <c:pt idx="0">
                  <c:v>Number of Schools</c:v>
                </c:pt>
              </c:strCache>
            </c:strRef>
          </c:tx>
          <c:cat>
            <c:strRef>
              <c:f>Graphs!$H$2:$H$5</c:f>
              <c:strCache>
                <c:ptCount val="4"/>
                <c:pt idx="0">
                  <c:v>Exploring</c:v>
                </c:pt>
                <c:pt idx="1">
                  <c:v>Developing</c:v>
                </c:pt>
                <c:pt idx="2">
                  <c:v>Proficient</c:v>
                </c:pt>
                <c:pt idx="3">
                  <c:v>Exemplary</c:v>
                </c:pt>
              </c:strCache>
            </c:strRef>
          </c:cat>
          <c:val>
            <c:numRef>
              <c:f>Graphs!$I$2:$I$5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4-4F8E-B799-1A1302970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22863-3FED-B547-9112-5EF71036925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</dgm:pt>
    <dgm:pt modelId="{BAD4DC2A-6FC1-2348-A937-9584C0C05ADE}">
      <dgm:prSet/>
      <dgm:spPr/>
      <dgm:t>
        <a:bodyPr/>
        <a:lstStyle/>
        <a:p>
          <a:r>
            <a:rPr lang="en-US" dirty="0" smtClean="0"/>
            <a:t>Data Considerations</a:t>
          </a:r>
          <a:endParaRPr lang="en-US" dirty="0"/>
        </a:p>
      </dgm:t>
    </dgm:pt>
    <dgm:pt modelId="{934C8E51-2853-B646-B1EE-0E65659C7A19}" type="parTrans" cxnId="{5EEADB34-94F1-3D44-A926-AA0B1FD593E7}">
      <dgm:prSet/>
      <dgm:spPr/>
      <dgm:t>
        <a:bodyPr/>
        <a:lstStyle/>
        <a:p>
          <a:endParaRPr lang="en-US"/>
        </a:p>
      </dgm:t>
    </dgm:pt>
    <dgm:pt modelId="{A6C8AC77-3462-8544-A37F-32A08CA7A8E4}" type="sibTrans" cxnId="{5EEADB34-94F1-3D44-A926-AA0B1FD593E7}">
      <dgm:prSet/>
      <dgm:spPr/>
      <dgm:t>
        <a:bodyPr/>
        <a:lstStyle/>
        <a:p>
          <a:endParaRPr lang="en-US"/>
        </a:p>
      </dgm:t>
    </dgm:pt>
    <dgm:pt modelId="{26C10604-A71F-F44C-9193-813AAD61F68B}">
      <dgm:prSet/>
      <dgm:spPr/>
      <dgm:t>
        <a:bodyPr/>
        <a:lstStyle/>
        <a:p>
          <a:r>
            <a:rPr lang="en-US" dirty="0" smtClean="0"/>
            <a:t>Impact Statement</a:t>
          </a:r>
          <a:endParaRPr lang="en-US" dirty="0"/>
        </a:p>
      </dgm:t>
    </dgm:pt>
    <dgm:pt modelId="{B189C754-2F9E-BB43-B61A-B9901E39BD4E}" type="parTrans" cxnId="{8D2A1098-D2FF-3444-B706-403375C59DBE}">
      <dgm:prSet/>
      <dgm:spPr/>
      <dgm:t>
        <a:bodyPr/>
        <a:lstStyle/>
        <a:p>
          <a:endParaRPr lang="en-US"/>
        </a:p>
      </dgm:t>
    </dgm:pt>
    <dgm:pt modelId="{7AD8FA5C-C7F3-5843-9E8E-96AC1A2615B9}" type="sibTrans" cxnId="{8D2A1098-D2FF-3444-B706-403375C59DBE}">
      <dgm:prSet/>
      <dgm:spPr/>
      <dgm:t>
        <a:bodyPr/>
        <a:lstStyle/>
        <a:p>
          <a:endParaRPr lang="en-US"/>
        </a:p>
      </dgm:t>
    </dgm:pt>
    <dgm:pt modelId="{E44078F7-E050-BB41-AE59-E241B33AC36B}">
      <dgm:prSet/>
      <dgm:spPr/>
      <dgm:t>
        <a:bodyPr/>
        <a:lstStyle/>
        <a:p>
          <a:r>
            <a:rPr lang="en-US" dirty="0" smtClean="0"/>
            <a:t>Other Factors</a:t>
          </a:r>
          <a:endParaRPr lang="en-US" dirty="0"/>
        </a:p>
      </dgm:t>
    </dgm:pt>
    <dgm:pt modelId="{9D6DCB0B-C574-3F4D-A8DB-81D07F98CAC7}" type="parTrans" cxnId="{76D5027A-6EF7-1940-8AEC-C23413FCA59D}">
      <dgm:prSet/>
      <dgm:spPr/>
      <dgm:t>
        <a:bodyPr/>
        <a:lstStyle/>
        <a:p>
          <a:endParaRPr lang="en-US"/>
        </a:p>
      </dgm:t>
    </dgm:pt>
    <dgm:pt modelId="{B0528D15-B7FA-CD46-8FB9-7B1C593ED4B2}" type="sibTrans" cxnId="{76D5027A-6EF7-1940-8AEC-C23413FCA59D}">
      <dgm:prSet/>
      <dgm:spPr/>
      <dgm:t>
        <a:bodyPr/>
        <a:lstStyle/>
        <a:p>
          <a:endParaRPr lang="en-US"/>
        </a:p>
      </dgm:t>
    </dgm:pt>
    <dgm:pt modelId="{E8D81D4A-B85F-544B-AEC0-E7EAEE388BA8}">
      <dgm:prSet/>
      <dgm:spPr/>
      <dgm:t>
        <a:bodyPr/>
        <a:lstStyle/>
        <a:p>
          <a:r>
            <a:rPr lang="en-US" dirty="0" smtClean="0"/>
            <a:t>Present Levels</a:t>
          </a:r>
          <a:endParaRPr lang="en-US" dirty="0"/>
        </a:p>
      </dgm:t>
    </dgm:pt>
    <dgm:pt modelId="{6A84A9F6-E8F1-0E4B-85C3-A3655EB30CFF}" type="parTrans" cxnId="{3C4BF9F0-5D0D-C94C-B8D2-7A5A62AB3336}">
      <dgm:prSet/>
      <dgm:spPr/>
      <dgm:t>
        <a:bodyPr/>
        <a:lstStyle/>
        <a:p>
          <a:endParaRPr lang="en-US"/>
        </a:p>
      </dgm:t>
    </dgm:pt>
    <dgm:pt modelId="{D96D74C7-84D5-5D42-8DC7-62C93EF01E37}" type="sibTrans" cxnId="{3C4BF9F0-5D0D-C94C-B8D2-7A5A62AB3336}">
      <dgm:prSet/>
      <dgm:spPr/>
      <dgm:t>
        <a:bodyPr/>
        <a:lstStyle/>
        <a:p>
          <a:endParaRPr lang="en-US"/>
        </a:p>
      </dgm:t>
    </dgm:pt>
    <dgm:pt modelId="{BCB8DC09-0FBC-4C4D-A1CD-7436989024B7}">
      <dgm:prSet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F8A738BD-00D9-1F45-A1F1-8FE4BF513607}" type="parTrans" cxnId="{1CE4ECE8-D719-A241-994A-B1589C7B39F9}">
      <dgm:prSet/>
      <dgm:spPr/>
      <dgm:t>
        <a:bodyPr/>
        <a:lstStyle/>
        <a:p>
          <a:endParaRPr lang="en-US"/>
        </a:p>
      </dgm:t>
    </dgm:pt>
    <dgm:pt modelId="{EA1AA9A2-C836-5B40-8616-67E255C72BFB}" type="sibTrans" cxnId="{1CE4ECE8-D719-A241-994A-B1589C7B39F9}">
      <dgm:prSet/>
      <dgm:spPr/>
      <dgm:t>
        <a:bodyPr/>
        <a:lstStyle/>
        <a:p>
          <a:endParaRPr lang="en-US"/>
        </a:p>
      </dgm:t>
    </dgm:pt>
    <dgm:pt modelId="{31259695-C420-664B-9853-B9FF3F324085}">
      <dgm:prSet/>
      <dgm:spPr/>
      <dgm:t>
        <a:bodyPr/>
        <a:lstStyle/>
        <a:p>
          <a:endParaRPr lang="en-US" dirty="0"/>
        </a:p>
      </dgm:t>
    </dgm:pt>
    <dgm:pt modelId="{7CFCFB5C-EF6A-CD4D-93EC-99A14D6F2A89}" type="parTrans" cxnId="{9C84E734-E77F-9E43-B319-0DDB63E7B5F1}">
      <dgm:prSet/>
      <dgm:spPr/>
      <dgm:t>
        <a:bodyPr/>
        <a:lstStyle/>
        <a:p>
          <a:endParaRPr lang="en-US"/>
        </a:p>
      </dgm:t>
    </dgm:pt>
    <dgm:pt modelId="{A3E6BABC-8BDB-D64B-B246-6CE62C8C1608}" type="sibTrans" cxnId="{9C84E734-E77F-9E43-B319-0DDB63E7B5F1}">
      <dgm:prSet/>
      <dgm:spPr/>
      <dgm:t>
        <a:bodyPr/>
        <a:lstStyle/>
        <a:p>
          <a:endParaRPr lang="en-US"/>
        </a:p>
      </dgm:t>
    </dgm:pt>
    <dgm:pt modelId="{634A4785-4B85-7545-B5AB-9D42DF8D8678}">
      <dgm:prSet/>
      <dgm:spPr/>
      <dgm:t>
        <a:bodyPr/>
        <a:lstStyle/>
        <a:p>
          <a:endParaRPr lang="en-US" dirty="0"/>
        </a:p>
      </dgm:t>
    </dgm:pt>
    <dgm:pt modelId="{F31B2822-65C4-C149-BD68-F19E781613BE}" type="parTrans" cxnId="{6AD0DF91-B2C4-7547-9C76-20BB9C7EF223}">
      <dgm:prSet/>
      <dgm:spPr/>
      <dgm:t>
        <a:bodyPr/>
        <a:lstStyle/>
        <a:p>
          <a:endParaRPr lang="en-US"/>
        </a:p>
      </dgm:t>
    </dgm:pt>
    <dgm:pt modelId="{3AC37B96-3C5C-CE4A-98C7-44936FFA05C5}" type="sibTrans" cxnId="{6AD0DF91-B2C4-7547-9C76-20BB9C7EF223}">
      <dgm:prSet/>
      <dgm:spPr/>
      <dgm:t>
        <a:bodyPr/>
        <a:lstStyle/>
        <a:p>
          <a:endParaRPr lang="en-US"/>
        </a:p>
      </dgm:t>
    </dgm:pt>
    <dgm:pt modelId="{333462D7-E9FC-924D-A99F-DB8722B726F1}">
      <dgm:prSet/>
      <dgm:spPr/>
      <dgm:t>
        <a:bodyPr/>
        <a:lstStyle/>
        <a:p>
          <a:endParaRPr lang="en-US" dirty="0"/>
        </a:p>
      </dgm:t>
    </dgm:pt>
    <dgm:pt modelId="{96D9502C-64D2-5741-8E0F-5C8279EA3450}" type="parTrans" cxnId="{0F10C300-D544-D84B-8F5A-B0B2CE6330BA}">
      <dgm:prSet/>
      <dgm:spPr/>
      <dgm:t>
        <a:bodyPr/>
        <a:lstStyle/>
        <a:p>
          <a:endParaRPr lang="en-US"/>
        </a:p>
      </dgm:t>
    </dgm:pt>
    <dgm:pt modelId="{F9FA70F0-3751-1B47-AAEA-65F3A211982D}" type="sibTrans" cxnId="{0F10C300-D544-D84B-8F5A-B0B2CE6330BA}">
      <dgm:prSet/>
      <dgm:spPr/>
      <dgm:t>
        <a:bodyPr/>
        <a:lstStyle/>
        <a:p>
          <a:endParaRPr lang="en-US"/>
        </a:p>
      </dgm:t>
    </dgm:pt>
    <dgm:pt modelId="{081C2C11-4DEF-7F45-B994-58456A26A7BF}">
      <dgm:prSet/>
      <dgm:spPr/>
      <dgm:t>
        <a:bodyPr/>
        <a:lstStyle/>
        <a:p>
          <a:endParaRPr lang="en-US" dirty="0"/>
        </a:p>
      </dgm:t>
    </dgm:pt>
    <dgm:pt modelId="{1C5634F7-AF17-7147-BAFC-102CF344B183}" type="parTrans" cxnId="{11C064C9-8EF3-FD49-8C57-922D90A685F8}">
      <dgm:prSet/>
      <dgm:spPr/>
      <dgm:t>
        <a:bodyPr/>
        <a:lstStyle/>
        <a:p>
          <a:endParaRPr lang="en-US"/>
        </a:p>
      </dgm:t>
    </dgm:pt>
    <dgm:pt modelId="{2A3CA20A-E285-1D4A-B8EE-68F793B0B8F8}" type="sibTrans" cxnId="{11C064C9-8EF3-FD49-8C57-922D90A685F8}">
      <dgm:prSet/>
      <dgm:spPr/>
      <dgm:t>
        <a:bodyPr/>
        <a:lstStyle/>
        <a:p>
          <a:endParaRPr lang="en-US"/>
        </a:p>
      </dgm:t>
    </dgm:pt>
    <dgm:pt modelId="{88F674FF-88C5-8D4E-94FD-A3DAEC48F122}">
      <dgm:prSet/>
      <dgm:spPr/>
      <dgm:t>
        <a:bodyPr/>
        <a:lstStyle/>
        <a:p>
          <a:endParaRPr lang="en-US" dirty="0"/>
        </a:p>
      </dgm:t>
    </dgm:pt>
    <dgm:pt modelId="{1E845EEA-334B-4948-B23F-1711FF73E868}" type="parTrans" cxnId="{ACB65BEB-80CB-8942-AC98-2EBE32B19CD7}">
      <dgm:prSet/>
      <dgm:spPr/>
      <dgm:t>
        <a:bodyPr/>
        <a:lstStyle/>
        <a:p>
          <a:endParaRPr lang="en-US"/>
        </a:p>
      </dgm:t>
    </dgm:pt>
    <dgm:pt modelId="{84C579B5-52DE-FD45-BD52-7621FF659DE2}" type="sibTrans" cxnId="{ACB65BEB-80CB-8942-AC98-2EBE32B19CD7}">
      <dgm:prSet/>
      <dgm:spPr/>
      <dgm:t>
        <a:bodyPr/>
        <a:lstStyle/>
        <a:p>
          <a:endParaRPr lang="en-US"/>
        </a:p>
      </dgm:t>
    </dgm:pt>
    <dgm:pt modelId="{869C7991-B72A-0942-90BE-C3EDCB684DFB}">
      <dgm:prSet/>
      <dgm:spPr/>
      <dgm:t>
        <a:bodyPr/>
        <a:lstStyle/>
        <a:p>
          <a:endParaRPr lang="en-US" dirty="0"/>
        </a:p>
      </dgm:t>
    </dgm:pt>
    <dgm:pt modelId="{ACCC3B9A-3E17-FF45-99A9-4A5A4D11715B}" type="parTrans" cxnId="{CF094407-867A-024F-9E88-D158FFBAF59C}">
      <dgm:prSet/>
      <dgm:spPr/>
      <dgm:t>
        <a:bodyPr/>
        <a:lstStyle/>
        <a:p>
          <a:endParaRPr lang="en-US"/>
        </a:p>
      </dgm:t>
    </dgm:pt>
    <dgm:pt modelId="{D219DB61-F860-3548-9431-E9FDBB4A1615}" type="sibTrans" cxnId="{CF094407-867A-024F-9E88-D158FFBAF59C}">
      <dgm:prSet/>
      <dgm:spPr/>
      <dgm:t>
        <a:bodyPr/>
        <a:lstStyle/>
        <a:p>
          <a:endParaRPr lang="en-US"/>
        </a:p>
      </dgm:t>
    </dgm:pt>
    <dgm:pt modelId="{A7484FE2-F215-3347-AC57-75595FAA45BC}">
      <dgm:prSet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463752EB-CC6A-A640-A854-A3E6D44F07B1}" type="parTrans" cxnId="{D72FB67F-0DFB-2942-BED7-6E48FB9DFD6F}">
      <dgm:prSet/>
      <dgm:spPr/>
      <dgm:t>
        <a:bodyPr/>
        <a:lstStyle/>
        <a:p>
          <a:endParaRPr lang="en-US"/>
        </a:p>
      </dgm:t>
    </dgm:pt>
    <dgm:pt modelId="{6C91225F-2D70-D14A-B0C8-884FA58218F0}" type="sibTrans" cxnId="{D72FB67F-0DFB-2942-BED7-6E48FB9DFD6F}">
      <dgm:prSet/>
      <dgm:spPr/>
      <dgm:t>
        <a:bodyPr/>
        <a:lstStyle/>
        <a:p>
          <a:endParaRPr lang="en-US"/>
        </a:p>
      </dgm:t>
    </dgm:pt>
    <dgm:pt modelId="{07139B63-E7C2-D54D-A53F-3E0B81E3520F}">
      <dgm:prSet/>
      <dgm:spPr/>
      <dgm:t>
        <a:bodyPr/>
        <a:lstStyle/>
        <a:p>
          <a:endParaRPr lang="en-US" dirty="0"/>
        </a:p>
      </dgm:t>
    </dgm:pt>
    <dgm:pt modelId="{15AABE98-26B4-9648-8BF3-53912BCE1312}" type="parTrans" cxnId="{31F185D2-556A-354E-B2C9-586B0AF71CEB}">
      <dgm:prSet/>
      <dgm:spPr/>
      <dgm:t>
        <a:bodyPr/>
        <a:lstStyle/>
        <a:p>
          <a:endParaRPr lang="en-US"/>
        </a:p>
      </dgm:t>
    </dgm:pt>
    <dgm:pt modelId="{04A89872-39D8-1F4A-BD7E-F7932773020B}" type="sibTrans" cxnId="{31F185D2-556A-354E-B2C9-586B0AF71CEB}">
      <dgm:prSet/>
      <dgm:spPr/>
      <dgm:t>
        <a:bodyPr/>
        <a:lstStyle/>
        <a:p>
          <a:endParaRPr lang="en-US"/>
        </a:p>
      </dgm:t>
    </dgm:pt>
    <dgm:pt modelId="{1C67414F-3CE0-1F40-ADA8-1F6687C18FF7}">
      <dgm:prSet/>
      <dgm:spPr/>
      <dgm:t>
        <a:bodyPr/>
        <a:lstStyle/>
        <a:p>
          <a:r>
            <a:rPr lang="en-US" dirty="0" smtClean="0"/>
            <a:t>Grade-level Standards</a:t>
          </a:r>
          <a:endParaRPr lang="en-US" dirty="0"/>
        </a:p>
      </dgm:t>
    </dgm:pt>
    <dgm:pt modelId="{65BA13D9-9ED5-9B40-95B3-F6828B65B56C}" type="parTrans" cxnId="{EDD0219C-E177-A945-A831-83C58FEA315A}">
      <dgm:prSet/>
      <dgm:spPr/>
      <dgm:t>
        <a:bodyPr/>
        <a:lstStyle/>
        <a:p>
          <a:endParaRPr lang="en-US"/>
        </a:p>
      </dgm:t>
    </dgm:pt>
    <dgm:pt modelId="{826D2625-B814-1247-8E16-EB676151B1F9}" type="sibTrans" cxnId="{EDD0219C-E177-A945-A831-83C58FEA315A}">
      <dgm:prSet/>
      <dgm:spPr/>
      <dgm:t>
        <a:bodyPr/>
        <a:lstStyle/>
        <a:p>
          <a:endParaRPr lang="en-US"/>
        </a:p>
      </dgm:t>
    </dgm:pt>
    <dgm:pt modelId="{A703EB90-3537-954C-811D-86BD496EB5C2}">
      <dgm:prSet/>
      <dgm:spPr/>
      <dgm:t>
        <a:bodyPr/>
        <a:lstStyle/>
        <a:p>
          <a:endParaRPr lang="en-US" dirty="0"/>
        </a:p>
      </dgm:t>
    </dgm:pt>
    <dgm:pt modelId="{658FC5E2-174D-8B44-95F6-2A60BE8B29CF}" type="parTrans" cxnId="{CE8D9D88-AAA9-1B41-AFB8-429F45AD9F4F}">
      <dgm:prSet/>
      <dgm:spPr/>
    </dgm:pt>
    <dgm:pt modelId="{2A723133-C313-C948-B17C-40099FBF2233}" type="sibTrans" cxnId="{CE8D9D88-AAA9-1B41-AFB8-429F45AD9F4F}">
      <dgm:prSet/>
      <dgm:spPr/>
    </dgm:pt>
    <dgm:pt modelId="{53B30C0A-15E4-4E45-884D-18D9A0D42125}">
      <dgm:prSet/>
      <dgm:spPr/>
      <dgm:t>
        <a:bodyPr/>
        <a:lstStyle/>
        <a:p>
          <a:r>
            <a:rPr lang="en-US" dirty="0" smtClean="0"/>
            <a:t>Student Strengths</a:t>
          </a:r>
          <a:endParaRPr lang="en-US" dirty="0"/>
        </a:p>
      </dgm:t>
    </dgm:pt>
    <dgm:pt modelId="{32B89E92-71B8-6544-9548-63E01E4FA0EE}" type="parTrans" cxnId="{DAFF65F3-E977-4243-B3D3-26BA298F99F4}">
      <dgm:prSet/>
      <dgm:spPr/>
    </dgm:pt>
    <dgm:pt modelId="{0C426D59-3D6E-BC4F-992F-0C7653426B32}" type="sibTrans" cxnId="{DAFF65F3-E977-4243-B3D3-26BA298F99F4}">
      <dgm:prSet/>
      <dgm:spPr/>
    </dgm:pt>
    <dgm:pt modelId="{928F4004-BF3D-2946-925B-1B93901A8132}" type="pres">
      <dgm:prSet presAssocID="{94822863-3FED-B547-9112-5EF710369258}" presName="linearFlow" presStyleCnt="0">
        <dgm:presLayoutVars>
          <dgm:dir/>
          <dgm:animLvl val="lvl"/>
          <dgm:resizeHandles val="exact"/>
        </dgm:presLayoutVars>
      </dgm:prSet>
      <dgm:spPr/>
    </dgm:pt>
    <dgm:pt modelId="{E03BB28D-91EE-2544-9954-EC3B786E2D14}" type="pres">
      <dgm:prSet presAssocID="{634A4785-4B85-7545-B5AB-9D42DF8D8678}" presName="composite" presStyleCnt="0"/>
      <dgm:spPr/>
    </dgm:pt>
    <dgm:pt modelId="{D525FE9B-9CB6-4241-AD71-C942794146AF}" type="pres">
      <dgm:prSet presAssocID="{634A4785-4B85-7545-B5AB-9D42DF8D8678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AE9F1-06ED-C440-914F-4ADA652A13B1}" type="pres">
      <dgm:prSet presAssocID="{634A4785-4B85-7545-B5AB-9D42DF8D8678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5B1BA-18CE-FF48-A7D0-DE7C14E303B9}" type="pres">
      <dgm:prSet presAssocID="{3AC37B96-3C5C-CE4A-98C7-44936FFA05C5}" presName="sp" presStyleCnt="0"/>
      <dgm:spPr/>
    </dgm:pt>
    <dgm:pt modelId="{5DCBC152-A445-D54F-989A-2975D4D9D511}" type="pres">
      <dgm:prSet presAssocID="{A703EB90-3537-954C-811D-86BD496EB5C2}" presName="composite" presStyleCnt="0"/>
      <dgm:spPr/>
    </dgm:pt>
    <dgm:pt modelId="{2E59E56C-93C6-7849-A0EF-8B01FBCDA453}" type="pres">
      <dgm:prSet presAssocID="{A703EB90-3537-954C-811D-86BD496EB5C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3F90-8273-FB40-8042-EF32225B1CEE}" type="pres">
      <dgm:prSet presAssocID="{A703EB90-3537-954C-811D-86BD496EB5C2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2FC63-E430-C849-9E7C-A54DC2C79003}" type="pres">
      <dgm:prSet presAssocID="{2A723133-C313-C948-B17C-40099FBF2233}" presName="sp" presStyleCnt="0"/>
      <dgm:spPr/>
    </dgm:pt>
    <dgm:pt modelId="{93505FD7-0C0E-A246-BC6B-AA2A01F1801C}" type="pres">
      <dgm:prSet presAssocID="{333462D7-E9FC-924D-A99F-DB8722B726F1}" presName="composite" presStyleCnt="0"/>
      <dgm:spPr/>
    </dgm:pt>
    <dgm:pt modelId="{E78E0F0F-3C54-2646-9EF1-F798149A73D4}" type="pres">
      <dgm:prSet presAssocID="{333462D7-E9FC-924D-A99F-DB8722B726F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B7760-28D3-CE4A-BD23-B5020B444832}" type="pres">
      <dgm:prSet presAssocID="{333462D7-E9FC-924D-A99F-DB8722B726F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F2F8E-8DDD-E645-BF76-345CA1507763}" type="pres">
      <dgm:prSet presAssocID="{F9FA70F0-3751-1B47-AAEA-65F3A211982D}" presName="sp" presStyleCnt="0"/>
      <dgm:spPr/>
    </dgm:pt>
    <dgm:pt modelId="{88CDCD16-A730-C74E-AE9D-C468F22BED73}" type="pres">
      <dgm:prSet presAssocID="{081C2C11-4DEF-7F45-B994-58456A26A7BF}" presName="composite" presStyleCnt="0"/>
      <dgm:spPr/>
    </dgm:pt>
    <dgm:pt modelId="{2787073B-6AB6-8045-AD16-BE8FF626A097}" type="pres">
      <dgm:prSet presAssocID="{081C2C11-4DEF-7F45-B994-58456A26A7BF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DDFA7-9EAE-C04D-9D0B-5F45B068BA58}" type="pres">
      <dgm:prSet presAssocID="{081C2C11-4DEF-7F45-B994-58456A26A7BF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25E31-1522-A142-8719-85E94B1FE883}" type="pres">
      <dgm:prSet presAssocID="{2A3CA20A-E285-1D4A-B8EE-68F793B0B8F8}" presName="sp" presStyleCnt="0"/>
      <dgm:spPr/>
    </dgm:pt>
    <dgm:pt modelId="{B76B6DB7-4690-B444-8E2C-548607283454}" type="pres">
      <dgm:prSet presAssocID="{88F674FF-88C5-8D4E-94FD-A3DAEC48F122}" presName="composite" presStyleCnt="0"/>
      <dgm:spPr/>
    </dgm:pt>
    <dgm:pt modelId="{2812AB52-5C9E-D543-8B55-A863D37FA1FF}" type="pres">
      <dgm:prSet presAssocID="{88F674FF-88C5-8D4E-94FD-A3DAEC48F12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E8338-4477-DF40-99A0-2D09AF86A8F1}" type="pres">
      <dgm:prSet presAssocID="{88F674FF-88C5-8D4E-94FD-A3DAEC48F12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FF9B1-D094-7449-BACF-DC44DCB99CCF}" type="pres">
      <dgm:prSet presAssocID="{84C579B5-52DE-FD45-BD52-7621FF659DE2}" presName="sp" presStyleCnt="0"/>
      <dgm:spPr/>
    </dgm:pt>
    <dgm:pt modelId="{CA69B331-43AB-A04B-B7B8-716C2F500B8A}" type="pres">
      <dgm:prSet presAssocID="{31259695-C420-664B-9853-B9FF3F324085}" presName="composite" presStyleCnt="0"/>
      <dgm:spPr/>
    </dgm:pt>
    <dgm:pt modelId="{277FD07D-828A-0744-ADC7-F42010C77ACB}" type="pres">
      <dgm:prSet presAssocID="{31259695-C420-664B-9853-B9FF3F324085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9C72E-70F7-D94E-A91E-39D1053DB4A5}" type="pres">
      <dgm:prSet presAssocID="{31259695-C420-664B-9853-B9FF3F324085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B0DBA-ED98-3B46-A26D-F3F08AE70860}" type="pres">
      <dgm:prSet presAssocID="{A3E6BABC-8BDB-D64B-B246-6CE62C8C1608}" presName="sp" presStyleCnt="0"/>
      <dgm:spPr/>
    </dgm:pt>
    <dgm:pt modelId="{B093F74E-69E4-EF47-8861-029FE14D07F7}" type="pres">
      <dgm:prSet presAssocID="{07139B63-E7C2-D54D-A53F-3E0B81E3520F}" presName="composite" presStyleCnt="0"/>
      <dgm:spPr/>
    </dgm:pt>
    <dgm:pt modelId="{5C38BB92-096E-CE4C-AD56-E07C6C1E2AF6}" type="pres">
      <dgm:prSet presAssocID="{07139B63-E7C2-D54D-A53F-3E0B81E3520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AAB97-DBEA-0A47-9B0B-8B93D941EA44}" type="pres">
      <dgm:prSet presAssocID="{07139B63-E7C2-D54D-A53F-3E0B81E3520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0FC21-FAA5-964D-A8F5-529C9C273DE3}" type="pres">
      <dgm:prSet presAssocID="{04A89872-39D8-1F4A-BD7E-F7932773020B}" presName="sp" presStyleCnt="0"/>
      <dgm:spPr/>
    </dgm:pt>
    <dgm:pt modelId="{EF45E279-FF58-C743-996B-2E40F06559BA}" type="pres">
      <dgm:prSet presAssocID="{869C7991-B72A-0942-90BE-C3EDCB684DFB}" presName="composite" presStyleCnt="0"/>
      <dgm:spPr/>
    </dgm:pt>
    <dgm:pt modelId="{E041FF2F-B7E5-A54A-83E8-3A02A7EAC016}" type="pres">
      <dgm:prSet presAssocID="{869C7991-B72A-0942-90BE-C3EDCB684DFB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EE08E-BC51-D849-8CFB-994465495B04}" type="pres">
      <dgm:prSet presAssocID="{869C7991-B72A-0942-90BE-C3EDCB684DFB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84008-824A-4F45-AA11-B7D07E4DFA51}" type="presOf" srcId="{88F674FF-88C5-8D4E-94FD-A3DAEC48F122}" destId="{2812AB52-5C9E-D543-8B55-A863D37FA1FF}" srcOrd="0" destOrd="0" presId="urn:microsoft.com/office/officeart/2005/8/layout/chevron2"/>
    <dgm:cxn modelId="{A139119F-38C0-4B8B-A9E1-6032CB325D01}" type="presOf" srcId="{53B30C0A-15E4-4E45-884D-18D9A0D42125}" destId="{A6323F90-8273-FB40-8042-EF32225B1CEE}" srcOrd="0" destOrd="0" presId="urn:microsoft.com/office/officeart/2005/8/layout/chevron2"/>
    <dgm:cxn modelId="{E1C07160-5A89-4600-BF39-E5A14CFC234A}" type="presOf" srcId="{081C2C11-4DEF-7F45-B994-58456A26A7BF}" destId="{2787073B-6AB6-8045-AD16-BE8FF626A097}" srcOrd="0" destOrd="0" presId="urn:microsoft.com/office/officeart/2005/8/layout/chevron2"/>
    <dgm:cxn modelId="{ACB65BEB-80CB-8942-AC98-2EBE32B19CD7}" srcId="{94822863-3FED-B547-9112-5EF710369258}" destId="{88F674FF-88C5-8D4E-94FD-A3DAEC48F122}" srcOrd="4" destOrd="0" parTransId="{1E845EEA-334B-4948-B23F-1711FF73E868}" sibTransId="{84C579B5-52DE-FD45-BD52-7621FF659DE2}"/>
    <dgm:cxn modelId="{8D2A1098-D2FF-3444-B706-403375C59DBE}" srcId="{333462D7-E9FC-924D-A99F-DB8722B726F1}" destId="{26C10604-A71F-F44C-9193-813AAD61F68B}" srcOrd="0" destOrd="0" parTransId="{B189C754-2F9E-BB43-B61A-B9901E39BD4E}" sibTransId="{7AD8FA5C-C7F3-5843-9E8E-96AC1A2615B9}"/>
    <dgm:cxn modelId="{3C4BF9F0-5D0D-C94C-B8D2-7A5A62AB3336}" srcId="{88F674FF-88C5-8D4E-94FD-A3DAEC48F122}" destId="{E8D81D4A-B85F-544B-AEC0-E7EAEE388BA8}" srcOrd="0" destOrd="0" parTransId="{6A84A9F6-E8F1-0E4B-85C3-A3655EB30CFF}" sibTransId="{D96D74C7-84D5-5D42-8DC7-62C93EF01E37}"/>
    <dgm:cxn modelId="{1CE4ECE8-D719-A241-994A-B1589C7B39F9}" srcId="{07139B63-E7C2-D54D-A53F-3E0B81E3520F}" destId="{BCB8DC09-0FBC-4C4D-A1CD-7436989024B7}" srcOrd="0" destOrd="0" parTransId="{F8A738BD-00D9-1F45-A1F1-8FE4BF513607}" sibTransId="{EA1AA9A2-C836-5B40-8616-67E255C72BFB}"/>
    <dgm:cxn modelId="{CE8D9D88-AAA9-1B41-AFB8-429F45AD9F4F}" srcId="{94822863-3FED-B547-9112-5EF710369258}" destId="{A703EB90-3537-954C-811D-86BD496EB5C2}" srcOrd="1" destOrd="0" parTransId="{658FC5E2-174D-8B44-95F6-2A60BE8B29CF}" sibTransId="{2A723133-C313-C948-B17C-40099FBF2233}"/>
    <dgm:cxn modelId="{5D772906-EA94-4071-9AFB-64B98E63C153}" type="presOf" srcId="{E44078F7-E050-BB41-AE59-E241B33AC36B}" destId="{52EDDFA7-9EAE-C04D-9D0B-5F45B068BA58}" srcOrd="0" destOrd="0" presId="urn:microsoft.com/office/officeart/2005/8/layout/chevron2"/>
    <dgm:cxn modelId="{15EA2165-19E2-423A-8AB9-A1E4D44C7422}" type="presOf" srcId="{BAD4DC2A-6FC1-2348-A937-9584C0C05ADE}" destId="{26AAE9F1-06ED-C440-914F-4ADA652A13B1}" srcOrd="0" destOrd="0" presId="urn:microsoft.com/office/officeart/2005/8/layout/chevron2"/>
    <dgm:cxn modelId="{CF094407-867A-024F-9E88-D158FFBAF59C}" srcId="{94822863-3FED-B547-9112-5EF710369258}" destId="{869C7991-B72A-0942-90BE-C3EDCB684DFB}" srcOrd="7" destOrd="0" parTransId="{ACCC3B9A-3E17-FF45-99A9-4A5A4D11715B}" sibTransId="{D219DB61-F860-3548-9431-E9FDBB4A1615}"/>
    <dgm:cxn modelId="{541C0E4E-9DCE-4EB0-BE47-670426B16C0D}" type="presOf" srcId="{A703EB90-3537-954C-811D-86BD496EB5C2}" destId="{2E59E56C-93C6-7849-A0EF-8B01FBCDA453}" srcOrd="0" destOrd="0" presId="urn:microsoft.com/office/officeart/2005/8/layout/chevron2"/>
    <dgm:cxn modelId="{11C064C9-8EF3-FD49-8C57-922D90A685F8}" srcId="{94822863-3FED-B547-9112-5EF710369258}" destId="{081C2C11-4DEF-7F45-B994-58456A26A7BF}" srcOrd="3" destOrd="0" parTransId="{1C5634F7-AF17-7147-BAFC-102CF344B183}" sibTransId="{2A3CA20A-E285-1D4A-B8EE-68F793B0B8F8}"/>
    <dgm:cxn modelId="{31F185D2-556A-354E-B2C9-586B0AF71CEB}" srcId="{94822863-3FED-B547-9112-5EF710369258}" destId="{07139B63-E7C2-D54D-A53F-3E0B81E3520F}" srcOrd="6" destOrd="0" parTransId="{15AABE98-26B4-9648-8BF3-53912BCE1312}" sibTransId="{04A89872-39D8-1F4A-BD7E-F7932773020B}"/>
    <dgm:cxn modelId="{9C84E734-E77F-9E43-B319-0DDB63E7B5F1}" srcId="{94822863-3FED-B547-9112-5EF710369258}" destId="{31259695-C420-664B-9853-B9FF3F324085}" srcOrd="5" destOrd="0" parTransId="{7CFCFB5C-EF6A-CD4D-93EC-99A14D6F2A89}" sibTransId="{A3E6BABC-8BDB-D64B-B246-6CE62C8C1608}"/>
    <dgm:cxn modelId="{0F10C300-D544-D84B-8F5A-B0B2CE6330BA}" srcId="{94822863-3FED-B547-9112-5EF710369258}" destId="{333462D7-E9FC-924D-A99F-DB8722B726F1}" srcOrd="2" destOrd="0" parTransId="{96D9502C-64D2-5741-8E0F-5C8279EA3450}" sibTransId="{F9FA70F0-3751-1B47-AAEA-65F3A211982D}"/>
    <dgm:cxn modelId="{BAC4C8F0-620E-4DEE-8326-0D7F1DC35355}" type="presOf" srcId="{E8D81D4A-B85F-544B-AEC0-E7EAEE388BA8}" destId="{E74E8338-4477-DF40-99A0-2D09AF86A8F1}" srcOrd="0" destOrd="0" presId="urn:microsoft.com/office/officeart/2005/8/layout/chevron2"/>
    <dgm:cxn modelId="{C16D1DBD-32C6-42F6-8B0A-235860FA724D}" type="presOf" srcId="{BCB8DC09-0FBC-4C4D-A1CD-7436989024B7}" destId="{D6AAAB97-DBEA-0A47-9B0B-8B93D941EA44}" srcOrd="0" destOrd="0" presId="urn:microsoft.com/office/officeart/2005/8/layout/chevron2"/>
    <dgm:cxn modelId="{DAFF65F3-E977-4243-B3D3-26BA298F99F4}" srcId="{A703EB90-3537-954C-811D-86BD496EB5C2}" destId="{53B30C0A-15E4-4E45-884D-18D9A0D42125}" srcOrd="0" destOrd="0" parTransId="{32B89E92-71B8-6544-9548-63E01E4FA0EE}" sibTransId="{0C426D59-3D6E-BC4F-992F-0C7653426B32}"/>
    <dgm:cxn modelId="{7604EDD6-0797-4FDB-A4D2-67312B594119}" type="presOf" srcId="{94822863-3FED-B547-9112-5EF710369258}" destId="{928F4004-BF3D-2946-925B-1B93901A8132}" srcOrd="0" destOrd="0" presId="urn:microsoft.com/office/officeart/2005/8/layout/chevron2"/>
    <dgm:cxn modelId="{D6C3F0A9-15D1-4127-9A26-A1ED1A77DB5D}" type="presOf" srcId="{31259695-C420-664B-9853-B9FF3F324085}" destId="{277FD07D-828A-0744-ADC7-F42010C77ACB}" srcOrd="0" destOrd="0" presId="urn:microsoft.com/office/officeart/2005/8/layout/chevron2"/>
    <dgm:cxn modelId="{6AD0DF91-B2C4-7547-9C76-20BB9C7EF223}" srcId="{94822863-3FED-B547-9112-5EF710369258}" destId="{634A4785-4B85-7545-B5AB-9D42DF8D8678}" srcOrd="0" destOrd="0" parTransId="{F31B2822-65C4-C149-BD68-F19E781613BE}" sibTransId="{3AC37B96-3C5C-CE4A-98C7-44936FFA05C5}"/>
    <dgm:cxn modelId="{56A0235A-473C-4BC0-897C-07B163285447}" type="presOf" srcId="{A7484FE2-F215-3347-AC57-75595FAA45BC}" destId="{235EE08E-BC51-D849-8CFB-994465495B04}" srcOrd="0" destOrd="0" presId="urn:microsoft.com/office/officeart/2005/8/layout/chevron2"/>
    <dgm:cxn modelId="{A51D6BC2-3419-442C-94A4-E4D36028DB5C}" type="presOf" srcId="{333462D7-E9FC-924D-A99F-DB8722B726F1}" destId="{E78E0F0F-3C54-2646-9EF1-F798149A73D4}" srcOrd="0" destOrd="0" presId="urn:microsoft.com/office/officeart/2005/8/layout/chevron2"/>
    <dgm:cxn modelId="{5EEADB34-94F1-3D44-A926-AA0B1FD593E7}" srcId="{634A4785-4B85-7545-B5AB-9D42DF8D8678}" destId="{BAD4DC2A-6FC1-2348-A937-9584C0C05ADE}" srcOrd="0" destOrd="0" parTransId="{934C8E51-2853-B646-B1EE-0E65659C7A19}" sibTransId="{A6C8AC77-3462-8544-A37F-32A08CA7A8E4}"/>
    <dgm:cxn modelId="{F712D423-E3D5-417F-8ABA-C62D5DD97BE1}" type="presOf" srcId="{634A4785-4B85-7545-B5AB-9D42DF8D8678}" destId="{D525FE9B-9CB6-4241-AD71-C942794146AF}" srcOrd="0" destOrd="0" presId="urn:microsoft.com/office/officeart/2005/8/layout/chevron2"/>
    <dgm:cxn modelId="{E1DFAE48-5A32-45F3-859C-9A8957374FD5}" type="presOf" srcId="{869C7991-B72A-0942-90BE-C3EDCB684DFB}" destId="{E041FF2F-B7E5-A54A-83E8-3A02A7EAC016}" srcOrd="0" destOrd="0" presId="urn:microsoft.com/office/officeart/2005/8/layout/chevron2"/>
    <dgm:cxn modelId="{D72FB67F-0DFB-2942-BED7-6E48FB9DFD6F}" srcId="{869C7991-B72A-0942-90BE-C3EDCB684DFB}" destId="{A7484FE2-F215-3347-AC57-75595FAA45BC}" srcOrd="0" destOrd="0" parTransId="{463752EB-CC6A-A640-A854-A3E6D44F07B1}" sibTransId="{6C91225F-2D70-D14A-B0C8-884FA58218F0}"/>
    <dgm:cxn modelId="{F6336C3E-1CCE-4967-9045-3C62CB711A28}" type="presOf" srcId="{1C67414F-3CE0-1F40-ADA8-1F6687C18FF7}" destId="{51A9C72E-70F7-D94E-A91E-39D1053DB4A5}" srcOrd="0" destOrd="0" presId="urn:microsoft.com/office/officeart/2005/8/layout/chevron2"/>
    <dgm:cxn modelId="{781C19E9-1FEA-4E19-B5DD-61A398AFE093}" type="presOf" srcId="{07139B63-E7C2-D54D-A53F-3E0B81E3520F}" destId="{5C38BB92-096E-CE4C-AD56-E07C6C1E2AF6}" srcOrd="0" destOrd="0" presId="urn:microsoft.com/office/officeart/2005/8/layout/chevron2"/>
    <dgm:cxn modelId="{EDD0219C-E177-A945-A831-83C58FEA315A}" srcId="{31259695-C420-664B-9853-B9FF3F324085}" destId="{1C67414F-3CE0-1F40-ADA8-1F6687C18FF7}" srcOrd="0" destOrd="0" parTransId="{65BA13D9-9ED5-9B40-95B3-F6828B65B56C}" sibTransId="{826D2625-B814-1247-8E16-EB676151B1F9}"/>
    <dgm:cxn modelId="{76D5027A-6EF7-1940-8AEC-C23413FCA59D}" srcId="{081C2C11-4DEF-7F45-B994-58456A26A7BF}" destId="{E44078F7-E050-BB41-AE59-E241B33AC36B}" srcOrd="0" destOrd="0" parTransId="{9D6DCB0B-C574-3F4D-A8DB-81D07F98CAC7}" sibTransId="{B0528D15-B7FA-CD46-8FB9-7B1C593ED4B2}"/>
    <dgm:cxn modelId="{BC9DBAFB-D5CF-482E-98FE-0BB1DA353CF0}" type="presOf" srcId="{26C10604-A71F-F44C-9193-813AAD61F68B}" destId="{156B7760-28D3-CE4A-BD23-B5020B444832}" srcOrd="0" destOrd="0" presId="urn:microsoft.com/office/officeart/2005/8/layout/chevron2"/>
    <dgm:cxn modelId="{3858B09B-A416-4ED2-808B-236A6121EBB0}" type="presParOf" srcId="{928F4004-BF3D-2946-925B-1B93901A8132}" destId="{E03BB28D-91EE-2544-9954-EC3B786E2D14}" srcOrd="0" destOrd="0" presId="urn:microsoft.com/office/officeart/2005/8/layout/chevron2"/>
    <dgm:cxn modelId="{EDEB6595-AFAC-445C-A065-B29ACAC81421}" type="presParOf" srcId="{E03BB28D-91EE-2544-9954-EC3B786E2D14}" destId="{D525FE9B-9CB6-4241-AD71-C942794146AF}" srcOrd="0" destOrd="0" presId="urn:microsoft.com/office/officeart/2005/8/layout/chevron2"/>
    <dgm:cxn modelId="{39D8CF62-0E77-4F82-9DE1-C6A77A9DCC38}" type="presParOf" srcId="{E03BB28D-91EE-2544-9954-EC3B786E2D14}" destId="{26AAE9F1-06ED-C440-914F-4ADA652A13B1}" srcOrd="1" destOrd="0" presId="urn:microsoft.com/office/officeart/2005/8/layout/chevron2"/>
    <dgm:cxn modelId="{714B4EE4-6896-484E-A67B-95BD36B63870}" type="presParOf" srcId="{928F4004-BF3D-2946-925B-1B93901A8132}" destId="{9E15B1BA-18CE-FF48-A7D0-DE7C14E303B9}" srcOrd="1" destOrd="0" presId="urn:microsoft.com/office/officeart/2005/8/layout/chevron2"/>
    <dgm:cxn modelId="{2B906101-2637-4C32-91B8-9538A2D44A43}" type="presParOf" srcId="{928F4004-BF3D-2946-925B-1B93901A8132}" destId="{5DCBC152-A445-D54F-989A-2975D4D9D511}" srcOrd="2" destOrd="0" presId="urn:microsoft.com/office/officeart/2005/8/layout/chevron2"/>
    <dgm:cxn modelId="{902709B9-D793-4ABE-A7BF-CCBECE34B549}" type="presParOf" srcId="{5DCBC152-A445-D54F-989A-2975D4D9D511}" destId="{2E59E56C-93C6-7849-A0EF-8B01FBCDA453}" srcOrd="0" destOrd="0" presId="urn:microsoft.com/office/officeart/2005/8/layout/chevron2"/>
    <dgm:cxn modelId="{DC8B10B2-F952-4D83-BF80-5CFA3217A2FA}" type="presParOf" srcId="{5DCBC152-A445-D54F-989A-2975D4D9D511}" destId="{A6323F90-8273-FB40-8042-EF32225B1CEE}" srcOrd="1" destOrd="0" presId="urn:microsoft.com/office/officeart/2005/8/layout/chevron2"/>
    <dgm:cxn modelId="{77D3A73B-D9C9-44DB-A0C0-A05954FD8EA3}" type="presParOf" srcId="{928F4004-BF3D-2946-925B-1B93901A8132}" destId="{5C22FC63-E430-C849-9E7C-A54DC2C79003}" srcOrd="3" destOrd="0" presId="urn:microsoft.com/office/officeart/2005/8/layout/chevron2"/>
    <dgm:cxn modelId="{80AC455F-4CD8-44D3-8CA8-85E033E9DF6F}" type="presParOf" srcId="{928F4004-BF3D-2946-925B-1B93901A8132}" destId="{93505FD7-0C0E-A246-BC6B-AA2A01F1801C}" srcOrd="4" destOrd="0" presId="urn:microsoft.com/office/officeart/2005/8/layout/chevron2"/>
    <dgm:cxn modelId="{2209608D-2EDD-4335-B4EF-10A63A98869B}" type="presParOf" srcId="{93505FD7-0C0E-A246-BC6B-AA2A01F1801C}" destId="{E78E0F0F-3C54-2646-9EF1-F798149A73D4}" srcOrd="0" destOrd="0" presId="urn:microsoft.com/office/officeart/2005/8/layout/chevron2"/>
    <dgm:cxn modelId="{89614262-D3BE-4DD3-A2F4-09B01590DEB8}" type="presParOf" srcId="{93505FD7-0C0E-A246-BC6B-AA2A01F1801C}" destId="{156B7760-28D3-CE4A-BD23-B5020B444832}" srcOrd="1" destOrd="0" presId="urn:microsoft.com/office/officeart/2005/8/layout/chevron2"/>
    <dgm:cxn modelId="{587C28CF-4DE2-44BD-B128-CFAB31FD383B}" type="presParOf" srcId="{928F4004-BF3D-2946-925B-1B93901A8132}" destId="{775F2F8E-8DDD-E645-BF76-345CA1507763}" srcOrd="5" destOrd="0" presId="urn:microsoft.com/office/officeart/2005/8/layout/chevron2"/>
    <dgm:cxn modelId="{5C100570-0183-44C9-A4A6-36FEF1C15CC0}" type="presParOf" srcId="{928F4004-BF3D-2946-925B-1B93901A8132}" destId="{88CDCD16-A730-C74E-AE9D-C468F22BED73}" srcOrd="6" destOrd="0" presId="urn:microsoft.com/office/officeart/2005/8/layout/chevron2"/>
    <dgm:cxn modelId="{CFEC3979-6611-4F06-9A39-9C8892ABACB5}" type="presParOf" srcId="{88CDCD16-A730-C74E-AE9D-C468F22BED73}" destId="{2787073B-6AB6-8045-AD16-BE8FF626A097}" srcOrd="0" destOrd="0" presId="urn:microsoft.com/office/officeart/2005/8/layout/chevron2"/>
    <dgm:cxn modelId="{9A4B842C-4873-4038-832D-3409326B2C09}" type="presParOf" srcId="{88CDCD16-A730-C74E-AE9D-C468F22BED73}" destId="{52EDDFA7-9EAE-C04D-9D0B-5F45B068BA58}" srcOrd="1" destOrd="0" presId="urn:microsoft.com/office/officeart/2005/8/layout/chevron2"/>
    <dgm:cxn modelId="{449DB784-820C-4471-9079-C422296A993B}" type="presParOf" srcId="{928F4004-BF3D-2946-925B-1B93901A8132}" destId="{EF625E31-1522-A142-8719-85E94B1FE883}" srcOrd="7" destOrd="0" presId="urn:microsoft.com/office/officeart/2005/8/layout/chevron2"/>
    <dgm:cxn modelId="{FAEEB69C-7241-4B07-AB31-D3C69DBCE9A7}" type="presParOf" srcId="{928F4004-BF3D-2946-925B-1B93901A8132}" destId="{B76B6DB7-4690-B444-8E2C-548607283454}" srcOrd="8" destOrd="0" presId="urn:microsoft.com/office/officeart/2005/8/layout/chevron2"/>
    <dgm:cxn modelId="{2C062CB5-61DC-45DF-82B9-C1111BB062B4}" type="presParOf" srcId="{B76B6DB7-4690-B444-8E2C-548607283454}" destId="{2812AB52-5C9E-D543-8B55-A863D37FA1FF}" srcOrd="0" destOrd="0" presId="urn:microsoft.com/office/officeart/2005/8/layout/chevron2"/>
    <dgm:cxn modelId="{B74F8F4B-6E59-45CD-BBB6-7EC92A60C180}" type="presParOf" srcId="{B76B6DB7-4690-B444-8E2C-548607283454}" destId="{E74E8338-4477-DF40-99A0-2D09AF86A8F1}" srcOrd="1" destOrd="0" presId="urn:microsoft.com/office/officeart/2005/8/layout/chevron2"/>
    <dgm:cxn modelId="{D1C8D224-C50A-4EFB-A362-4F055F668EE9}" type="presParOf" srcId="{928F4004-BF3D-2946-925B-1B93901A8132}" destId="{CD9FF9B1-D094-7449-BACF-DC44DCB99CCF}" srcOrd="9" destOrd="0" presId="urn:microsoft.com/office/officeart/2005/8/layout/chevron2"/>
    <dgm:cxn modelId="{CD36EE37-C8EA-428B-94C6-A79630A77CE1}" type="presParOf" srcId="{928F4004-BF3D-2946-925B-1B93901A8132}" destId="{CA69B331-43AB-A04B-B7B8-716C2F500B8A}" srcOrd="10" destOrd="0" presId="urn:microsoft.com/office/officeart/2005/8/layout/chevron2"/>
    <dgm:cxn modelId="{A294A965-4E60-41B0-999D-D28C32B5587F}" type="presParOf" srcId="{CA69B331-43AB-A04B-B7B8-716C2F500B8A}" destId="{277FD07D-828A-0744-ADC7-F42010C77ACB}" srcOrd="0" destOrd="0" presId="urn:microsoft.com/office/officeart/2005/8/layout/chevron2"/>
    <dgm:cxn modelId="{DA6BC689-735A-4406-A5AB-3FEF08C55178}" type="presParOf" srcId="{CA69B331-43AB-A04B-B7B8-716C2F500B8A}" destId="{51A9C72E-70F7-D94E-A91E-39D1053DB4A5}" srcOrd="1" destOrd="0" presId="urn:microsoft.com/office/officeart/2005/8/layout/chevron2"/>
    <dgm:cxn modelId="{0A1C40BB-3424-4146-B5DD-F488EBCC9C19}" type="presParOf" srcId="{928F4004-BF3D-2946-925B-1B93901A8132}" destId="{154B0DBA-ED98-3B46-A26D-F3F08AE70860}" srcOrd="11" destOrd="0" presId="urn:microsoft.com/office/officeart/2005/8/layout/chevron2"/>
    <dgm:cxn modelId="{DED376FC-095B-4F66-8EE0-D8F86DA54807}" type="presParOf" srcId="{928F4004-BF3D-2946-925B-1B93901A8132}" destId="{B093F74E-69E4-EF47-8861-029FE14D07F7}" srcOrd="12" destOrd="0" presId="urn:microsoft.com/office/officeart/2005/8/layout/chevron2"/>
    <dgm:cxn modelId="{5D7E7714-E8D7-401C-9CD6-3FF1CC173832}" type="presParOf" srcId="{B093F74E-69E4-EF47-8861-029FE14D07F7}" destId="{5C38BB92-096E-CE4C-AD56-E07C6C1E2AF6}" srcOrd="0" destOrd="0" presId="urn:microsoft.com/office/officeart/2005/8/layout/chevron2"/>
    <dgm:cxn modelId="{B0F05100-A05D-40B1-8C22-35D6B8EB4DE9}" type="presParOf" srcId="{B093F74E-69E4-EF47-8861-029FE14D07F7}" destId="{D6AAAB97-DBEA-0A47-9B0B-8B93D941EA44}" srcOrd="1" destOrd="0" presId="urn:microsoft.com/office/officeart/2005/8/layout/chevron2"/>
    <dgm:cxn modelId="{201D62DC-2F2E-4FC7-B690-1E0FF9F04D7A}" type="presParOf" srcId="{928F4004-BF3D-2946-925B-1B93901A8132}" destId="{1E30FC21-FAA5-964D-A8F5-529C9C273DE3}" srcOrd="13" destOrd="0" presId="urn:microsoft.com/office/officeart/2005/8/layout/chevron2"/>
    <dgm:cxn modelId="{80BF260F-A944-4C11-B904-1125DBBD5957}" type="presParOf" srcId="{928F4004-BF3D-2946-925B-1B93901A8132}" destId="{EF45E279-FF58-C743-996B-2E40F06559BA}" srcOrd="14" destOrd="0" presId="urn:microsoft.com/office/officeart/2005/8/layout/chevron2"/>
    <dgm:cxn modelId="{65D40139-6139-4D66-A543-753C60B786D7}" type="presParOf" srcId="{EF45E279-FF58-C743-996B-2E40F06559BA}" destId="{E041FF2F-B7E5-A54A-83E8-3A02A7EAC016}" srcOrd="0" destOrd="0" presId="urn:microsoft.com/office/officeart/2005/8/layout/chevron2"/>
    <dgm:cxn modelId="{9EF484BA-808A-4F81-8812-072EFAB60B25}" type="presParOf" srcId="{EF45E279-FF58-C743-996B-2E40F06559BA}" destId="{235EE08E-BC51-D849-8CFB-994465495B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30422-FC68-384C-B449-499B35BDE51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BF461-C2C5-054A-8ECB-2B70C226D6C6}">
      <dgm:prSet phldrT="[Text]"/>
      <dgm:spPr/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EB6189D2-2117-264B-B99F-944A75657B12}" type="parTrans" cxnId="{1ACBFA48-96C4-A547-A971-F65850C609BF}">
      <dgm:prSet/>
      <dgm:spPr/>
      <dgm:t>
        <a:bodyPr/>
        <a:lstStyle/>
        <a:p>
          <a:endParaRPr lang="en-US"/>
        </a:p>
      </dgm:t>
    </dgm:pt>
    <dgm:pt modelId="{7F7A6044-84C9-F34F-8B77-7431D7016B00}" type="sibTrans" cxnId="{1ACBFA48-96C4-A547-A971-F65850C609BF}">
      <dgm:prSet/>
      <dgm:spPr/>
      <dgm:t>
        <a:bodyPr/>
        <a:lstStyle/>
        <a:p>
          <a:endParaRPr lang="en-US"/>
        </a:p>
      </dgm:t>
    </dgm:pt>
    <dgm:pt modelId="{A6D67789-936A-0842-9D73-9122F52808C7}">
      <dgm:prSet phldrT="[Text]"/>
      <dgm:spPr/>
      <dgm:t>
        <a:bodyPr/>
        <a:lstStyle/>
        <a:p>
          <a:r>
            <a:rPr lang="en-US" dirty="0" smtClean="0"/>
            <a:t>Grade-level</a:t>
          </a:r>
          <a:endParaRPr lang="en-US" dirty="0"/>
        </a:p>
      </dgm:t>
    </dgm:pt>
    <dgm:pt modelId="{62B8EDD1-D862-6246-A64E-E2DE84C8A14C}" type="parTrans" cxnId="{F00239D6-02C9-B549-87C2-7F54E174AA98}">
      <dgm:prSet/>
      <dgm:spPr/>
      <dgm:t>
        <a:bodyPr/>
        <a:lstStyle/>
        <a:p>
          <a:endParaRPr lang="en-US"/>
        </a:p>
      </dgm:t>
    </dgm:pt>
    <dgm:pt modelId="{149FFF6E-66D9-1E47-8101-F6CD73368ECB}" type="sibTrans" cxnId="{F00239D6-02C9-B549-87C2-7F54E174AA98}">
      <dgm:prSet/>
      <dgm:spPr/>
      <dgm:t>
        <a:bodyPr/>
        <a:lstStyle/>
        <a:p>
          <a:endParaRPr lang="en-US"/>
        </a:p>
      </dgm:t>
    </dgm:pt>
    <dgm:pt modelId="{D6F31DBF-B6FA-484D-83B5-570F10A1F957}">
      <dgm:prSet phldrT="[Text]"/>
      <dgm:spPr/>
      <dgm:t>
        <a:bodyPr/>
        <a:lstStyle/>
        <a:p>
          <a:r>
            <a:rPr lang="en-US" dirty="0" smtClean="0"/>
            <a:t>Access skills</a:t>
          </a:r>
          <a:endParaRPr lang="en-US" dirty="0"/>
        </a:p>
      </dgm:t>
    </dgm:pt>
    <dgm:pt modelId="{B3C74F00-64D3-B947-987C-A6FEBA2E9FB1}" type="parTrans" cxnId="{A28EF9D8-67EE-7E4F-BEF2-7D63DC8D08E2}">
      <dgm:prSet/>
      <dgm:spPr/>
      <dgm:t>
        <a:bodyPr/>
        <a:lstStyle/>
        <a:p>
          <a:endParaRPr lang="en-US"/>
        </a:p>
      </dgm:t>
    </dgm:pt>
    <dgm:pt modelId="{7380C146-3915-F14D-B955-D4AE1C464492}" type="sibTrans" cxnId="{A28EF9D8-67EE-7E4F-BEF2-7D63DC8D08E2}">
      <dgm:prSet/>
      <dgm:spPr/>
      <dgm:t>
        <a:bodyPr/>
        <a:lstStyle/>
        <a:p>
          <a:endParaRPr lang="en-US"/>
        </a:p>
      </dgm:t>
    </dgm:pt>
    <dgm:pt modelId="{41A3EE6B-465A-9F48-A51D-699763DA99E0}">
      <dgm:prSet phldrT="[Text]"/>
      <dgm:spPr/>
      <dgm:t>
        <a:bodyPr/>
        <a:lstStyle/>
        <a:p>
          <a:r>
            <a:rPr lang="en-US" dirty="0" smtClean="0"/>
            <a:t>May be off grade level but are needed to access concepts of the curriculum</a:t>
          </a:r>
          <a:endParaRPr lang="en-US" dirty="0"/>
        </a:p>
      </dgm:t>
    </dgm:pt>
    <dgm:pt modelId="{064F319A-C07F-E94B-8E59-A358575C39E1}" type="parTrans" cxnId="{590E978A-942D-954C-A3B3-2D1960DC0B6D}">
      <dgm:prSet/>
      <dgm:spPr>
        <a:ln w="57150" cmpd="sng">
          <a:solidFill>
            <a:srgbClr val="FF0000"/>
          </a:solidFill>
          <a:prstDash val="solid"/>
          <a:tailEnd type="triangle"/>
        </a:ln>
      </dgm:spPr>
      <dgm:t>
        <a:bodyPr/>
        <a:lstStyle/>
        <a:p>
          <a:endParaRPr lang="en-US"/>
        </a:p>
      </dgm:t>
    </dgm:pt>
    <dgm:pt modelId="{C811AFF4-5B3D-9B4C-9CE1-B0CC594750E6}" type="sibTrans" cxnId="{590E978A-942D-954C-A3B3-2D1960DC0B6D}">
      <dgm:prSet/>
      <dgm:spPr/>
      <dgm:t>
        <a:bodyPr/>
        <a:lstStyle/>
        <a:p>
          <a:endParaRPr lang="en-US"/>
        </a:p>
      </dgm:t>
    </dgm:pt>
    <dgm:pt modelId="{FC5E8077-CDC5-354A-AEFD-13B446EA7BF6}">
      <dgm:prSet/>
      <dgm:spPr/>
      <dgm:t>
        <a:bodyPr/>
        <a:lstStyle/>
        <a:p>
          <a:r>
            <a:rPr lang="en-US" dirty="0" smtClean="0"/>
            <a:t>Non-Academic</a:t>
          </a:r>
          <a:endParaRPr lang="en-US" dirty="0"/>
        </a:p>
      </dgm:t>
    </dgm:pt>
    <dgm:pt modelId="{E29F4BC7-973D-7541-A3E5-889ECF6FFB05}" type="parTrans" cxnId="{3065F1BF-EFF7-DF40-92E8-0ED79B77C96A}">
      <dgm:prSet/>
      <dgm:spPr/>
      <dgm:t>
        <a:bodyPr/>
        <a:lstStyle/>
        <a:p>
          <a:endParaRPr lang="en-US"/>
        </a:p>
      </dgm:t>
    </dgm:pt>
    <dgm:pt modelId="{2B9AA6BF-8E8F-6D4A-87C0-F872766E7AB6}" type="sibTrans" cxnId="{3065F1BF-EFF7-DF40-92E8-0ED79B77C96A}">
      <dgm:prSet/>
      <dgm:spPr/>
      <dgm:t>
        <a:bodyPr/>
        <a:lstStyle/>
        <a:p>
          <a:endParaRPr lang="en-US"/>
        </a:p>
      </dgm:t>
    </dgm:pt>
    <dgm:pt modelId="{79BEB973-79A0-8F46-9FDA-DAF61178E44F}">
      <dgm:prSet/>
      <dgm:spPr/>
      <dgm:t>
        <a:bodyPr/>
        <a:lstStyle/>
        <a:p>
          <a:r>
            <a:rPr lang="en-US" dirty="0" smtClean="0"/>
            <a:t>Life Skills</a:t>
          </a:r>
          <a:endParaRPr lang="en-US" dirty="0"/>
        </a:p>
      </dgm:t>
    </dgm:pt>
    <dgm:pt modelId="{A3F42D75-1312-C940-A811-016ABBB83E8C}" type="parTrans" cxnId="{EFACDEC4-C745-BC41-B811-30CE7D9E12AB}">
      <dgm:prSet/>
      <dgm:spPr/>
      <dgm:t>
        <a:bodyPr/>
        <a:lstStyle/>
        <a:p>
          <a:endParaRPr lang="en-US"/>
        </a:p>
      </dgm:t>
    </dgm:pt>
    <dgm:pt modelId="{D7F77A20-8B31-2346-BEB6-4D887CCDEA1F}" type="sibTrans" cxnId="{EFACDEC4-C745-BC41-B811-30CE7D9E12AB}">
      <dgm:prSet/>
      <dgm:spPr/>
      <dgm:t>
        <a:bodyPr/>
        <a:lstStyle/>
        <a:p>
          <a:endParaRPr lang="en-US"/>
        </a:p>
      </dgm:t>
    </dgm:pt>
    <dgm:pt modelId="{F4C73B28-7A16-0948-A788-C254EF2461F6}">
      <dgm:prSet/>
      <dgm:spPr/>
      <dgm:t>
        <a:bodyPr/>
        <a:lstStyle/>
        <a:p>
          <a:r>
            <a:rPr lang="en-US" dirty="0" smtClean="0"/>
            <a:t>Behavioral Goals</a:t>
          </a:r>
          <a:endParaRPr lang="en-US" dirty="0"/>
        </a:p>
      </dgm:t>
    </dgm:pt>
    <dgm:pt modelId="{E5EB914A-6B90-D542-8F99-E05A820FEBD4}" type="parTrans" cxnId="{AC1E7309-5C35-EA44-A9A1-526FDC4006C6}">
      <dgm:prSet/>
      <dgm:spPr/>
      <dgm:t>
        <a:bodyPr/>
        <a:lstStyle/>
        <a:p>
          <a:endParaRPr lang="en-US"/>
        </a:p>
      </dgm:t>
    </dgm:pt>
    <dgm:pt modelId="{4283F969-A4FA-5245-A812-8A07DBD29915}" type="sibTrans" cxnId="{AC1E7309-5C35-EA44-A9A1-526FDC4006C6}">
      <dgm:prSet/>
      <dgm:spPr/>
      <dgm:t>
        <a:bodyPr/>
        <a:lstStyle/>
        <a:p>
          <a:endParaRPr lang="en-US"/>
        </a:p>
      </dgm:t>
    </dgm:pt>
    <dgm:pt modelId="{9FB226A3-A87F-B143-B85E-7C3EB4242416}">
      <dgm:prSet/>
      <dgm:spPr/>
      <dgm:t>
        <a:bodyPr/>
        <a:lstStyle/>
        <a:p>
          <a:r>
            <a:rPr lang="en-US" dirty="0" smtClean="0"/>
            <a:t>Vocational/Transition Planning</a:t>
          </a:r>
          <a:endParaRPr lang="en-US" dirty="0"/>
        </a:p>
      </dgm:t>
    </dgm:pt>
    <dgm:pt modelId="{466FECB7-F0A4-2E4B-81DF-604A94201B10}" type="parTrans" cxnId="{AF1C68F4-E01A-224F-92D2-AE44C4B90B85}">
      <dgm:prSet/>
      <dgm:spPr/>
      <dgm:t>
        <a:bodyPr/>
        <a:lstStyle/>
        <a:p>
          <a:endParaRPr lang="en-US"/>
        </a:p>
      </dgm:t>
    </dgm:pt>
    <dgm:pt modelId="{BFD30501-5B97-5148-B506-09F6C644F541}" type="sibTrans" cxnId="{AF1C68F4-E01A-224F-92D2-AE44C4B90B85}">
      <dgm:prSet/>
      <dgm:spPr/>
      <dgm:t>
        <a:bodyPr/>
        <a:lstStyle/>
        <a:p>
          <a:endParaRPr lang="en-US"/>
        </a:p>
      </dgm:t>
    </dgm:pt>
    <dgm:pt modelId="{F67E32CD-5194-FC48-B5E4-9D3B35502944}" type="pres">
      <dgm:prSet presAssocID="{91730422-FC68-384C-B449-499B35BDE5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14B58D-7498-9442-B27A-0E35B34DA3FA}" type="pres">
      <dgm:prSet presAssocID="{65DBF461-C2C5-054A-8ECB-2B70C226D6C6}" presName="hierRoot1" presStyleCnt="0"/>
      <dgm:spPr/>
    </dgm:pt>
    <dgm:pt modelId="{CC297878-E533-3847-BAD5-F4C8E455DDD1}" type="pres">
      <dgm:prSet presAssocID="{65DBF461-C2C5-054A-8ECB-2B70C226D6C6}" presName="composite" presStyleCnt="0"/>
      <dgm:spPr/>
    </dgm:pt>
    <dgm:pt modelId="{15314DBD-7EE5-F749-B855-EBACBA800823}" type="pres">
      <dgm:prSet presAssocID="{65DBF461-C2C5-054A-8ECB-2B70C226D6C6}" presName="background" presStyleLbl="node0" presStyleIdx="0" presStyleCnt="2"/>
      <dgm:spPr/>
    </dgm:pt>
    <dgm:pt modelId="{63FADA68-7A86-1149-B193-2C3C5276E8AA}" type="pres">
      <dgm:prSet presAssocID="{65DBF461-C2C5-054A-8ECB-2B70C226D6C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784D4B-7757-7843-8BE8-981824CD81BD}" type="pres">
      <dgm:prSet presAssocID="{65DBF461-C2C5-054A-8ECB-2B70C226D6C6}" presName="hierChild2" presStyleCnt="0"/>
      <dgm:spPr/>
    </dgm:pt>
    <dgm:pt modelId="{2322B69F-F14E-FE4B-A81A-1D25E553150C}" type="pres">
      <dgm:prSet presAssocID="{62B8EDD1-D862-6246-A64E-E2DE84C8A14C}" presName="Name10" presStyleLbl="parChTrans1D2" presStyleIdx="0" presStyleCnt="5"/>
      <dgm:spPr/>
      <dgm:t>
        <a:bodyPr/>
        <a:lstStyle/>
        <a:p>
          <a:endParaRPr lang="en-US"/>
        </a:p>
      </dgm:t>
    </dgm:pt>
    <dgm:pt modelId="{CF6E35E0-CADB-1D4D-BD14-3DEBCBB10BA9}" type="pres">
      <dgm:prSet presAssocID="{A6D67789-936A-0842-9D73-9122F52808C7}" presName="hierRoot2" presStyleCnt="0"/>
      <dgm:spPr/>
    </dgm:pt>
    <dgm:pt modelId="{2131CD82-58AE-EA41-BAE7-97C61EC66DD2}" type="pres">
      <dgm:prSet presAssocID="{A6D67789-936A-0842-9D73-9122F52808C7}" presName="composite2" presStyleCnt="0"/>
      <dgm:spPr/>
    </dgm:pt>
    <dgm:pt modelId="{27A570A8-21FD-B540-A1DD-535E680C0B87}" type="pres">
      <dgm:prSet presAssocID="{A6D67789-936A-0842-9D73-9122F52808C7}" presName="background2" presStyleLbl="node2" presStyleIdx="0" presStyleCnt="5"/>
      <dgm:spPr/>
    </dgm:pt>
    <dgm:pt modelId="{59CE4DB3-FB66-E24B-92E1-87CCBA16A168}" type="pres">
      <dgm:prSet presAssocID="{A6D67789-936A-0842-9D73-9122F52808C7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100F6-3CAB-9441-B79E-A610B75E519A}" type="pres">
      <dgm:prSet presAssocID="{A6D67789-936A-0842-9D73-9122F52808C7}" presName="hierChild3" presStyleCnt="0"/>
      <dgm:spPr/>
    </dgm:pt>
    <dgm:pt modelId="{00573992-62B8-A244-B381-5EBB31B0906B}" type="pres">
      <dgm:prSet presAssocID="{B3C74F00-64D3-B947-987C-A6FEBA2E9FB1}" presName="Name10" presStyleLbl="parChTrans1D2" presStyleIdx="1" presStyleCnt="5"/>
      <dgm:spPr/>
      <dgm:t>
        <a:bodyPr/>
        <a:lstStyle/>
        <a:p>
          <a:endParaRPr lang="en-US"/>
        </a:p>
      </dgm:t>
    </dgm:pt>
    <dgm:pt modelId="{555737E0-3370-F444-9BA9-F30D934F84E0}" type="pres">
      <dgm:prSet presAssocID="{D6F31DBF-B6FA-484D-83B5-570F10A1F957}" presName="hierRoot2" presStyleCnt="0"/>
      <dgm:spPr/>
    </dgm:pt>
    <dgm:pt modelId="{29BBF51D-D478-764D-AD96-8E5432CE9512}" type="pres">
      <dgm:prSet presAssocID="{D6F31DBF-B6FA-484D-83B5-570F10A1F957}" presName="composite2" presStyleCnt="0"/>
      <dgm:spPr/>
    </dgm:pt>
    <dgm:pt modelId="{50D72341-D2FF-8848-AA8E-50F3CF56D6C8}" type="pres">
      <dgm:prSet presAssocID="{D6F31DBF-B6FA-484D-83B5-570F10A1F957}" presName="background2" presStyleLbl="node2" presStyleIdx="1" presStyleCnt="5"/>
      <dgm:spPr/>
    </dgm:pt>
    <dgm:pt modelId="{70C07B19-D5FE-9D4D-AB5B-758B157B6ABD}" type="pres">
      <dgm:prSet presAssocID="{D6F31DBF-B6FA-484D-83B5-570F10A1F95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E6F8D-182F-8345-9212-20DF36914BFD}" type="pres">
      <dgm:prSet presAssocID="{D6F31DBF-B6FA-484D-83B5-570F10A1F957}" presName="hierChild3" presStyleCnt="0"/>
      <dgm:spPr/>
    </dgm:pt>
    <dgm:pt modelId="{790546AB-0927-6F4F-93AE-FF99A87817CE}" type="pres">
      <dgm:prSet presAssocID="{064F319A-C07F-E94B-8E59-A358575C39E1}" presName="Name17" presStyleLbl="parChTrans1D3" presStyleIdx="0" presStyleCnt="1"/>
      <dgm:spPr/>
      <dgm:t>
        <a:bodyPr/>
        <a:lstStyle/>
        <a:p>
          <a:endParaRPr lang="en-US"/>
        </a:p>
      </dgm:t>
    </dgm:pt>
    <dgm:pt modelId="{420B7835-2214-5D4F-95B3-7A1321B6123C}" type="pres">
      <dgm:prSet presAssocID="{41A3EE6B-465A-9F48-A51D-699763DA99E0}" presName="hierRoot3" presStyleCnt="0"/>
      <dgm:spPr/>
    </dgm:pt>
    <dgm:pt modelId="{8B3B29CB-40B2-3B41-AFD7-A4FB39E1CEE3}" type="pres">
      <dgm:prSet presAssocID="{41A3EE6B-465A-9F48-A51D-699763DA99E0}" presName="composite3" presStyleCnt="0"/>
      <dgm:spPr/>
    </dgm:pt>
    <dgm:pt modelId="{38430B4C-44DF-554E-9DE6-B5F644BCD528}" type="pres">
      <dgm:prSet presAssocID="{41A3EE6B-465A-9F48-A51D-699763DA99E0}" presName="background3" presStyleLbl="node3" presStyleIdx="0" presStyleCnt="1"/>
      <dgm:spPr/>
    </dgm:pt>
    <dgm:pt modelId="{0FFD8F8B-3B8E-C84F-A672-440C348EDB73}" type="pres">
      <dgm:prSet presAssocID="{41A3EE6B-465A-9F48-A51D-699763DA99E0}" presName="text3" presStyleLbl="fgAcc3" presStyleIdx="0" presStyleCnt="1" custScaleX="190275" custLinFactNeighborX="-58301" custLinFactNeighborY="55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96CF4-4CB1-1F41-9D5E-76306E9009C6}" type="pres">
      <dgm:prSet presAssocID="{41A3EE6B-465A-9F48-A51D-699763DA99E0}" presName="hierChild4" presStyleCnt="0"/>
      <dgm:spPr/>
    </dgm:pt>
    <dgm:pt modelId="{2B0EFF68-E1C1-1146-8E85-DD490D617341}" type="pres">
      <dgm:prSet presAssocID="{FC5E8077-CDC5-354A-AEFD-13B446EA7BF6}" presName="hierRoot1" presStyleCnt="0"/>
      <dgm:spPr/>
    </dgm:pt>
    <dgm:pt modelId="{F4D5B1C4-DF48-CB47-8F71-6883EC0B2EBA}" type="pres">
      <dgm:prSet presAssocID="{FC5E8077-CDC5-354A-AEFD-13B446EA7BF6}" presName="composite" presStyleCnt="0"/>
      <dgm:spPr/>
    </dgm:pt>
    <dgm:pt modelId="{B1D0716D-4343-AD47-91F7-2CEB6D437A83}" type="pres">
      <dgm:prSet presAssocID="{FC5E8077-CDC5-354A-AEFD-13B446EA7BF6}" presName="background" presStyleLbl="node0" presStyleIdx="1" presStyleCnt="2"/>
      <dgm:spPr/>
    </dgm:pt>
    <dgm:pt modelId="{33E7CDAD-128E-BB40-931C-4561BFDB4696}" type="pres">
      <dgm:prSet presAssocID="{FC5E8077-CDC5-354A-AEFD-13B446EA7BF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7E3AE8-EFD4-E947-A25F-0C27BE71F82F}" type="pres">
      <dgm:prSet presAssocID="{FC5E8077-CDC5-354A-AEFD-13B446EA7BF6}" presName="hierChild2" presStyleCnt="0"/>
      <dgm:spPr/>
    </dgm:pt>
    <dgm:pt modelId="{31A63892-96B6-2649-9061-C4F477845E18}" type="pres">
      <dgm:prSet presAssocID="{A3F42D75-1312-C940-A811-016ABBB83E8C}" presName="Name10" presStyleLbl="parChTrans1D2" presStyleIdx="2" presStyleCnt="5"/>
      <dgm:spPr/>
      <dgm:t>
        <a:bodyPr/>
        <a:lstStyle/>
        <a:p>
          <a:endParaRPr lang="en-US"/>
        </a:p>
      </dgm:t>
    </dgm:pt>
    <dgm:pt modelId="{2E4FB9BF-3D5F-BC45-9584-2C6B116ECF18}" type="pres">
      <dgm:prSet presAssocID="{79BEB973-79A0-8F46-9FDA-DAF61178E44F}" presName="hierRoot2" presStyleCnt="0"/>
      <dgm:spPr/>
    </dgm:pt>
    <dgm:pt modelId="{132FA474-CBA2-2145-879F-79781D31D4A3}" type="pres">
      <dgm:prSet presAssocID="{79BEB973-79A0-8F46-9FDA-DAF61178E44F}" presName="composite2" presStyleCnt="0"/>
      <dgm:spPr/>
    </dgm:pt>
    <dgm:pt modelId="{4A56C9BD-3EC5-954D-84E4-55A2BF782AE1}" type="pres">
      <dgm:prSet presAssocID="{79BEB973-79A0-8F46-9FDA-DAF61178E44F}" presName="background2" presStyleLbl="node2" presStyleIdx="2" presStyleCnt="5"/>
      <dgm:spPr/>
    </dgm:pt>
    <dgm:pt modelId="{84159FA5-2369-F149-9E2A-0ECD24304034}" type="pres">
      <dgm:prSet presAssocID="{79BEB973-79A0-8F46-9FDA-DAF61178E44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9256B-35E0-2C41-A184-D830C244C6AF}" type="pres">
      <dgm:prSet presAssocID="{79BEB973-79A0-8F46-9FDA-DAF61178E44F}" presName="hierChild3" presStyleCnt="0"/>
      <dgm:spPr/>
    </dgm:pt>
    <dgm:pt modelId="{66B3DCD2-21DE-4947-A9C8-546723CC3A09}" type="pres">
      <dgm:prSet presAssocID="{E5EB914A-6B90-D542-8F99-E05A820FEBD4}" presName="Name10" presStyleLbl="parChTrans1D2" presStyleIdx="3" presStyleCnt="5"/>
      <dgm:spPr/>
      <dgm:t>
        <a:bodyPr/>
        <a:lstStyle/>
        <a:p>
          <a:endParaRPr lang="en-US"/>
        </a:p>
      </dgm:t>
    </dgm:pt>
    <dgm:pt modelId="{2CFCFE36-592F-A444-A7AF-C999083CCD2C}" type="pres">
      <dgm:prSet presAssocID="{F4C73B28-7A16-0948-A788-C254EF2461F6}" presName="hierRoot2" presStyleCnt="0"/>
      <dgm:spPr/>
    </dgm:pt>
    <dgm:pt modelId="{47F9C2F4-3883-F747-8788-6CDA347A1054}" type="pres">
      <dgm:prSet presAssocID="{F4C73B28-7A16-0948-A788-C254EF2461F6}" presName="composite2" presStyleCnt="0"/>
      <dgm:spPr/>
    </dgm:pt>
    <dgm:pt modelId="{53ED0B42-FFF3-B840-B9FF-73F7543D9CA9}" type="pres">
      <dgm:prSet presAssocID="{F4C73B28-7A16-0948-A788-C254EF2461F6}" presName="background2" presStyleLbl="node2" presStyleIdx="3" presStyleCnt="5"/>
      <dgm:spPr/>
    </dgm:pt>
    <dgm:pt modelId="{9BCB1679-5201-E348-8816-99CED3DAB6A6}" type="pres">
      <dgm:prSet presAssocID="{F4C73B28-7A16-0948-A788-C254EF2461F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15A4AB-770D-8143-B21B-803613AAD360}" type="pres">
      <dgm:prSet presAssocID="{F4C73B28-7A16-0948-A788-C254EF2461F6}" presName="hierChild3" presStyleCnt="0"/>
      <dgm:spPr/>
    </dgm:pt>
    <dgm:pt modelId="{3A70C555-EE95-FF4A-B8CF-4C6068859E9F}" type="pres">
      <dgm:prSet presAssocID="{466FECB7-F0A4-2E4B-81DF-604A94201B10}" presName="Name10" presStyleLbl="parChTrans1D2" presStyleIdx="4" presStyleCnt="5"/>
      <dgm:spPr/>
      <dgm:t>
        <a:bodyPr/>
        <a:lstStyle/>
        <a:p>
          <a:endParaRPr lang="en-US"/>
        </a:p>
      </dgm:t>
    </dgm:pt>
    <dgm:pt modelId="{B3F6B88A-3EBE-5045-BB15-5E258AD44708}" type="pres">
      <dgm:prSet presAssocID="{9FB226A3-A87F-B143-B85E-7C3EB4242416}" presName="hierRoot2" presStyleCnt="0"/>
      <dgm:spPr/>
    </dgm:pt>
    <dgm:pt modelId="{543911B2-6C78-2248-BCD5-25A6C2075504}" type="pres">
      <dgm:prSet presAssocID="{9FB226A3-A87F-B143-B85E-7C3EB4242416}" presName="composite2" presStyleCnt="0"/>
      <dgm:spPr/>
    </dgm:pt>
    <dgm:pt modelId="{435849E7-BBFE-9643-BD5A-21FAC9D22792}" type="pres">
      <dgm:prSet presAssocID="{9FB226A3-A87F-B143-B85E-7C3EB4242416}" presName="background2" presStyleLbl="node2" presStyleIdx="4" presStyleCnt="5"/>
      <dgm:spPr/>
    </dgm:pt>
    <dgm:pt modelId="{DACC345E-EE40-4742-A0FC-00D052941853}" type="pres">
      <dgm:prSet presAssocID="{9FB226A3-A87F-B143-B85E-7C3EB4242416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80B0C-6A0C-424F-8C05-087515B29084}" type="pres">
      <dgm:prSet presAssocID="{9FB226A3-A87F-B143-B85E-7C3EB4242416}" presName="hierChild3" presStyleCnt="0"/>
      <dgm:spPr/>
    </dgm:pt>
  </dgm:ptLst>
  <dgm:cxnLst>
    <dgm:cxn modelId="{6D4CD2BF-5460-4FAC-973E-2A6E78824EDE}" type="presOf" srcId="{064F319A-C07F-E94B-8E59-A358575C39E1}" destId="{790546AB-0927-6F4F-93AE-FF99A87817CE}" srcOrd="0" destOrd="0" presId="urn:microsoft.com/office/officeart/2005/8/layout/hierarchy1"/>
    <dgm:cxn modelId="{F00239D6-02C9-B549-87C2-7F54E174AA98}" srcId="{65DBF461-C2C5-054A-8ECB-2B70C226D6C6}" destId="{A6D67789-936A-0842-9D73-9122F52808C7}" srcOrd="0" destOrd="0" parTransId="{62B8EDD1-D862-6246-A64E-E2DE84C8A14C}" sibTransId="{149FFF6E-66D9-1E47-8101-F6CD73368ECB}"/>
    <dgm:cxn modelId="{56D3BD53-E3F4-405E-AF41-6B7C6F3EC65F}" type="presOf" srcId="{79BEB973-79A0-8F46-9FDA-DAF61178E44F}" destId="{84159FA5-2369-F149-9E2A-0ECD24304034}" srcOrd="0" destOrd="0" presId="urn:microsoft.com/office/officeart/2005/8/layout/hierarchy1"/>
    <dgm:cxn modelId="{3065F1BF-EFF7-DF40-92E8-0ED79B77C96A}" srcId="{91730422-FC68-384C-B449-499B35BDE516}" destId="{FC5E8077-CDC5-354A-AEFD-13B446EA7BF6}" srcOrd="1" destOrd="0" parTransId="{E29F4BC7-973D-7541-A3E5-889ECF6FFB05}" sibTransId="{2B9AA6BF-8E8F-6D4A-87C0-F872766E7AB6}"/>
    <dgm:cxn modelId="{06274229-645C-4EF8-A5B5-503D7C41BA3C}" type="presOf" srcId="{B3C74F00-64D3-B947-987C-A6FEBA2E9FB1}" destId="{00573992-62B8-A244-B381-5EBB31B0906B}" srcOrd="0" destOrd="0" presId="urn:microsoft.com/office/officeart/2005/8/layout/hierarchy1"/>
    <dgm:cxn modelId="{B53A4AC8-6083-4A2A-AFC5-F241E4DE724A}" type="presOf" srcId="{62B8EDD1-D862-6246-A64E-E2DE84C8A14C}" destId="{2322B69F-F14E-FE4B-A81A-1D25E553150C}" srcOrd="0" destOrd="0" presId="urn:microsoft.com/office/officeart/2005/8/layout/hierarchy1"/>
    <dgm:cxn modelId="{DF7E4C1D-0B6D-48FB-A283-1802A4610D15}" type="presOf" srcId="{41A3EE6B-465A-9F48-A51D-699763DA99E0}" destId="{0FFD8F8B-3B8E-C84F-A672-440C348EDB73}" srcOrd="0" destOrd="0" presId="urn:microsoft.com/office/officeart/2005/8/layout/hierarchy1"/>
    <dgm:cxn modelId="{4B9FAE1E-E429-4E70-A494-79B20E51628C}" type="presOf" srcId="{A6D67789-936A-0842-9D73-9122F52808C7}" destId="{59CE4DB3-FB66-E24B-92E1-87CCBA16A168}" srcOrd="0" destOrd="0" presId="urn:microsoft.com/office/officeart/2005/8/layout/hierarchy1"/>
    <dgm:cxn modelId="{1ACBFA48-96C4-A547-A971-F65850C609BF}" srcId="{91730422-FC68-384C-B449-499B35BDE516}" destId="{65DBF461-C2C5-054A-8ECB-2B70C226D6C6}" srcOrd="0" destOrd="0" parTransId="{EB6189D2-2117-264B-B99F-944A75657B12}" sibTransId="{7F7A6044-84C9-F34F-8B77-7431D7016B00}"/>
    <dgm:cxn modelId="{590E978A-942D-954C-A3B3-2D1960DC0B6D}" srcId="{D6F31DBF-B6FA-484D-83B5-570F10A1F957}" destId="{41A3EE6B-465A-9F48-A51D-699763DA99E0}" srcOrd="0" destOrd="0" parTransId="{064F319A-C07F-E94B-8E59-A358575C39E1}" sibTransId="{C811AFF4-5B3D-9B4C-9CE1-B0CC594750E6}"/>
    <dgm:cxn modelId="{C46F42D9-7E2B-446B-9F4B-EE3BA6460EDF}" type="presOf" srcId="{D6F31DBF-B6FA-484D-83B5-570F10A1F957}" destId="{70C07B19-D5FE-9D4D-AB5B-758B157B6ABD}" srcOrd="0" destOrd="0" presId="urn:microsoft.com/office/officeart/2005/8/layout/hierarchy1"/>
    <dgm:cxn modelId="{A51E9EC5-08DF-49D1-8D12-72D08D977470}" type="presOf" srcId="{91730422-FC68-384C-B449-499B35BDE516}" destId="{F67E32CD-5194-FC48-B5E4-9D3B35502944}" srcOrd="0" destOrd="0" presId="urn:microsoft.com/office/officeart/2005/8/layout/hierarchy1"/>
    <dgm:cxn modelId="{CAF71D01-F592-4D6F-BA50-CBF53DBA7E39}" type="presOf" srcId="{A3F42D75-1312-C940-A811-016ABBB83E8C}" destId="{31A63892-96B6-2649-9061-C4F477845E18}" srcOrd="0" destOrd="0" presId="urn:microsoft.com/office/officeart/2005/8/layout/hierarchy1"/>
    <dgm:cxn modelId="{9E62FDB0-56AA-4BE8-9D44-14A85745BCC5}" type="presOf" srcId="{466FECB7-F0A4-2E4B-81DF-604A94201B10}" destId="{3A70C555-EE95-FF4A-B8CF-4C6068859E9F}" srcOrd="0" destOrd="0" presId="urn:microsoft.com/office/officeart/2005/8/layout/hierarchy1"/>
    <dgm:cxn modelId="{F58BDF31-49CD-4D4E-A9CD-3AB8A4082C12}" type="presOf" srcId="{E5EB914A-6B90-D542-8F99-E05A820FEBD4}" destId="{66B3DCD2-21DE-4947-A9C8-546723CC3A09}" srcOrd="0" destOrd="0" presId="urn:microsoft.com/office/officeart/2005/8/layout/hierarchy1"/>
    <dgm:cxn modelId="{C87EE238-28A0-4502-85F1-5E79FDD5A3FF}" type="presOf" srcId="{65DBF461-C2C5-054A-8ECB-2B70C226D6C6}" destId="{63FADA68-7A86-1149-B193-2C3C5276E8AA}" srcOrd="0" destOrd="0" presId="urn:microsoft.com/office/officeart/2005/8/layout/hierarchy1"/>
    <dgm:cxn modelId="{E7E21D93-820C-4124-A0CE-7FD55A1519B5}" type="presOf" srcId="{9FB226A3-A87F-B143-B85E-7C3EB4242416}" destId="{DACC345E-EE40-4742-A0FC-00D052941853}" srcOrd="0" destOrd="0" presId="urn:microsoft.com/office/officeart/2005/8/layout/hierarchy1"/>
    <dgm:cxn modelId="{90B157D2-3A89-482C-8100-E2BC5E93972E}" type="presOf" srcId="{FC5E8077-CDC5-354A-AEFD-13B446EA7BF6}" destId="{33E7CDAD-128E-BB40-931C-4561BFDB4696}" srcOrd="0" destOrd="0" presId="urn:microsoft.com/office/officeart/2005/8/layout/hierarchy1"/>
    <dgm:cxn modelId="{EFACDEC4-C745-BC41-B811-30CE7D9E12AB}" srcId="{FC5E8077-CDC5-354A-AEFD-13B446EA7BF6}" destId="{79BEB973-79A0-8F46-9FDA-DAF61178E44F}" srcOrd="0" destOrd="0" parTransId="{A3F42D75-1312-C940-A811-016ABBB83E8C}" sibTransId="{D7F77A20-8B31-2346-BEB6-4D887CCDEA1F}"/>
    <dgm:cxn modelId="{133D2ADF-BDF6-4191-BE7D-35C1C7688523}" type="presOf" srcId="{F4C73B28-7A16-0948-A788-C254EF2461F6}" destId="{9BCB1679-5201-E348-8816-99CED3DAB6A6}" srcOrd="0" destOrd="0" presId="urn:microsoft.com/office/officeart/2005/8/layout/hierarchy1"/>
    <dgm:cxn modelId="{AC1E7309-5C35-EA44-A9A1-526FDC4006C6}" srcId="{FC5E8077-CDC5-354A-AEFD-13B446EA7BF6}" destId="{F4C73B28-7A16-0948-A788-C254EF2461F6}" srcOrd="1" destOrd="0" parTransId="{E5EB914A-6B90-D542-8F99-E05A820FEBD4}" sibTransId="{4283F969-A4FA-5245-A812-8A07DBD29915}"/>
    <dgm:cxn modelId="{AF1C68F4-E01A-224F-92D2-AE44C4B90B85}" srcId="{FC5E8077-CDC5-354A-AEFD-13B446EA7BF6}" destId="{9FB226A3-A87F-B143-B85E-7C3EB4242416}" srcOrd="2" destOrd="0" parTransId="{466FECB7-F0A4-2E4B-81DF-604A94201B10}" sibTransId="{BFD30501-5B97-5148-B506-09F6C644F541}"/>
    <dgm:cxn modelId="{A28EF9D8-67EE-7E4F-BEF2-7D63DC8D08E2}" srcId="{65DBF461-C2C5-054A-8ECB-2B70C226D6C6}" destId="{D6F31DBF-B6FA-484D-83B5-570F10A1F957}" srcOrd="1" destOrd="0" parTransId="{B3C74F00-64D3-B947-987C-A6FEBA2E9FB1}" sibTransId="{7380C146-3915-F14D-B955-D4AE1C464492}"/>
    <dgm:cxn modelId="{0BC914F4-2535-4B53-9968-1BB5970CCAAD}" type="presParOf" srcId="{F67E32CD-5194-FC48-B5E4-9D3B35502944}" destId="{E914B58D-7498-9442-B27A-0E35B34DA3FA}" srcOrd="0" destOrd="0" presId="urn:microsoft.com/office/officeart/2005/8/layout/hierarchy1"/>
    <dgm:cxn modelId="{7458B03F-5054-4855-AB26-25C1B6EE6745}" type="presParOf" srcId="{E914B58D-7498-9442-B27A-0E35B34DA3FA}" destId="{CC297878-E533-3847-BAD5-F4C8E455DDD1}" srcOrd="0" destOrd="0" presId="urn:microsoft.com/office/officeart/2005/8/layout/hierarchy1"/>
    <dgm:cxn modelId="{8B3D9299-B1A0-46DC-85BB-2396FE41A86F}" type="presParOf" srcId="{CC297878-E533-3847-BAD5-F4C8E455DDD1}" destId="{15314DBD-7EE5-F749-B855-EBACBA800823}" srcOrd="0" destOrd="0" presId="urn:microsoft.com/office/officeart/2005/8/layout/hierarchy1"/>
    <dgm:cxn modelId="{D170A603-543C-4439-BB90-42303FB30D08}" type="presParOf" srcId="{CC297878-E533-3847-BAD5-F4C8E455DDD1}" destId="{63FADA68-7A86-1149-B193-2C3C5276E8AA}" srcOrd="1" destOrd="0" presId="urn:microsoft.com/office/officeart/2005/8/layout/hierarchy1"/>
    <dgm:cxn modelId="{A66C350A-64C4-4FDB-9CD9-7E3B3A5502DB}" type="presParOf" srcId="{E914B58D-7498-9442-B27A-0E35B34DA3FA}" destId="{86784D4B-7757-7843-8BE8-981824CD81BD}" srcOrd="1" destOrd="0" presId="urn:microsoft.com/office/officeart/2005/8/layout/hierarchy1"/>
    <dgm:cxn modelId="{9BBD368A-BDD4-4294-BEBA-7689DCAB0174}" type="presParOf" srcId="{86784D4B-7757-7843-8BE8-981824CD81BD}" destId="{2322B69F-F14E-FE4B-A81A-1D25E553150C}" srcOrd="0" destOrd="0" presId="urn:microsoft.com/office/officeart/2005/8/layout/hierarchy1"/>
    <dgm:cxn modelId="{D9819F8E-A6B1-48CD-A7EF-B1172839DA5B}" type="presParOf" srcId="{86784D4B-7757-7843-8BE8-981824CD81BD}" destId="{CF6E35E0-CADB-1D4D-BD14-3DEBCBB10BA9}" srcOrd="1" destOrd="0" presId="urn:microsoft.com/office/officeart/2005/8/layout/hierarchy1"/>
    <dgm:cxn modelId="{D6547EB4-6B63-4E59-9392-481C91E20BA1}" type="presParOf" srcId="{CF6E35E0-CADB-1D4D-BD14-3DEBCBB10BA9}" destId="{2131CD82-58AE-EA41-BAE7-97C61EC66DD2}" srcOrd="0" destOrd="0" presId="urn:microsoft.com/office/officeart/2005/8/layout/hierarchy1"/>
    <dgm:cxn modelId="{401EE179-CF9E-4EC7-A682-B930F6E42A4E}" type="presParOf" srcId="{2131CD82-58AE-EA41-BAE7-97C61EC66DD2}" destId="{27A570A8-21FD-B540-A1DD-535E680C0B87}" srcOrd="0" destOrd="0" presId="urn:microsoft.com/office/officeart/2005/8/layout/hierarchy1"/>
    <dgm:cxn modelId="{3AD46093-F82C-4516-9FF4-5E66B53D9993}" type="presParOf" srcId="{2131CD82-58AE-EA41-BAE7-97C61EC66DD2}" destId="{59CE4DB3-FB66-E24B-92E1-87CCBA16A168}" srcOrd="1" destOrd="0" presId="urn:microsoft.com/office/officeart/2005/8/layout/hierarchy1"/>
    <dgm:cxn modelId="{D08B8C4C-B261-4A84-96D5-9C52C2AD0111}" type="presParOf" srcId="{CF6E35E0-CADB-1D4D-BD14-3DEBCBB10BA9}" destId="{2D7100F6-3CAB-9441-B79E-A610B75E519A}" srcOrd="1" destOrd="0" presId="urn:microsoft.com/office/officeart/2005/8/layout/hierarchy1"/>
    <dgm:cxn modelId="{0E2D7E08-BBCE-47BD-A183-B8E31D5E92C2}" type="presParOf" srcId="{86784D4B-7757-7843-8BE8-981824CD81BD}" destId="{00573992-62B8-A244-B381-5EBB31B0906B}" srcOrd="2" destOrd="0" presId="urn:microsoft.com/office/officeart/2005/8/layout/hierarchy1"/>
    <dgm:cxn modelId="{81548803-F7BA-4C7D-B997-605A38A46800}" type="presParOf" srcId="{86784D4B-7757-7843-8BE8-981824CD81BD}" destId="{555737E0-3370-F444-9BA9-F30D934F84E0}" srcOrd="3" destOrd="0" presId="urn:microsoft.com/office/officeart/2005/8/layout/hierarchy1"/>
    <dgm:cxn modelId="{3C15B8D9-0B98-4B45-AC81-6B4479C72D8C}" type="presParOf" srcId="{555737E0-3370-F444-9BA9-F30D934F84E0}" destId="{29BBF51D-D478-764D-AD96-8E5432CE9512}" srcOrd="0" destOrd="0" presId="urn:microsoft.com/office/officeart/2005/8/layout/hierarchy1"/>
    <dgm:cxn modelId="{9E54D231-6295-4B9E-8CE3-ACE7B373D031}" type="presParOf" srcId="{29BBF51D-D478-764D-AD96-8E5432CE9512}" destId="{50D72341-D2FF-8848-AA8E-50F3CF56D6C8}" srcOrd="0" destOrd="0" presId="urn:microsoft.com/office/officeart/2005/8/layout/hierarchy1"/>
    <dgm:cxn modelId="{17D03596-FAA8-44FA-ABE7-AF8569B866BA}" type="presParOf" srcId="{29BBF51D-D478-764D-AD96-8E5432CE9512}" destId="{70C07B19-D5FE-9D4D-AB5B-758B157B6ABD}" srcOrd="1" destOrd="0" presId="urn:microsoft.com/office/officeart/2005/8/layout/hierarchy1"/>
    <dgm:cxn modelId="{6C4E8907-51CE-40A1-8CDE-BD18F8176014}" type="presParOf" srcId="{555737E0-3370-F444-9BA9-F30D934F84E0}" destId="{296E6F8D-182F-8345-9212-20DF36914BFD}" srcOrd="1" destOrd="0" presId="urn:microsoft.com/office/officeart/2005/8/layout/hierarchy1"/>
    <dgm:cxn modelId="{2F2D1159-9C22-465E-8F60-FECCBC70E946}" type="presParOf" srcId="{296E6F8D-182F-8345-9212-20DF36914BFD}" destId="{790546AB-0927-6F4F-93AE-FF99A87817CE}" srcOrd="0" destOrd="0" presId="urn:microsoft.com/office/officeart/2005/8/layout/hierarchy1"/>
    <dgm:cxn modelId="{27344DBE-E374-4772-90E7-927ECC12E79A}" type="presParOf" srcId="{296E6F8D-182F-8345-9212-20DF36914BFD}" destId="{420B7835-2214-5D4F-95B3-7A1321B6123C}" srcOrd="1" destOrd="0" presId="urn:microsoft.com/office/officeart/2005/8/layout/hierarchy1"/>
    <dgm:cxn modelId="{B9AFF032-0F84-4C5E-80FF-2A38AFE4EDA1}" type="presParOf" srcId="{420B7835-2214-5D4F-95B3-7A1321B6123C}" destId="{8B3B29CB-40B2-3B41-AFD7-A4FB39E1CEE3}" srcOrd="0" destOrd="0" presId="urn:microsoft.com/office/officeart/2005/8/layout/hierarchy1"/>
    <dgm:cxn modelId="{705393E0-9CBF-4196-9B6B-696098E05C99}" type="presParOf" srcId="{8B3B29CB-40B2-3B41-AFD7-A4FB39E1CEE3}" destId="{38430B4C-44DF-554E-9DE6-B5F644BCD528}" srcOrd="0" destOrd="0" presId="urn:microsoft.com/office/officeart/2005/8/layout/hierarchy1"/>
    <dgm:cxn modelId="{E827F492-A275-492E-BC59-798876E2406B}" type="presParOf" srcId="{8B3B29CB-40B2-3B41-AFD7-A4FB39E1CEE3}" destId="{0FFD8F8B-3B8E-C84F-A672-440C348EDB73}" srcOrd="1" destOrd="0" presId="urn:microsoft.com/office/officeart/2005/8/layout/hierarchy1"/>
    <dgm:cxn modelId="{E028309D-3FFC-4346-88DB-8870B5CBA92C}" type="presParOf" srcId="{420B7835-2214-5D4F-95B3-7A1321B6123C}" destId="{FCA96CF4-4CB1-1F41-9D5E-76306E9009C6}" srcOrd="1" destOrd="0" presId="urn:microsoft.com/office/officeart/2005/8/layout/hierarchy1"/>
    <dgm:cxn modelId="{E5F7660D-108F-4D22-A5C9-AC29824ADCAF}" type="presParOf" srcId="{F67E32CD-5194-FC48-B5E4-9D3B35502944}" destId="{2B0EFF68-E1C1-1146-8E85-DD490D617341}" srcOrd="1" destOrd="0" presId="urn:microsoft.com/office/officeart/2005/8/layout/hierarchy1"/>
    <dgm:cxn modelId="{EDB22341-D90E-41C6-824A-FF4F0125130A}" type="presParOf" srcId="{2B0EFF68-E1C1-1146-8E85-DD490D617341}" destId="{F4D5B1C4-DF48-CB47-8F71-6883EC0B2EBA}" srcOrd="0" destOrd="0" presId="urn:microsoft.com/office/officeart/2005/8/layout/hierarchy1"/>
    <dgm:cxn modelId="{A430B83E-F717-480C-BE15-A4DBDCA12F21}" type="presParOf" srcId="{F4D5B1C4-DF48-CB47-8F71-6883EC0B2EBA}" destId="{B1D0716D-4343-AD47-91F7-2CEB6D437A83}" srcOrd="0" destOrd="0" presId="urn:microsoft.com/office/officeart/2005/8/layout/hierarchy1"/>
    <dgm:cxn modelId="{16E8DD1C-0B3B-41C1-9522-DAACCFF08E43}" type="presParOf" srcId="{F4D5B1C4-DF48-CB47-8F71-6883EC0B2EBA}" destId="{33E7CDAD-128E-BB40-931C-4561BFDB4696}" srcOrd="1" destOrd="0" presId="urn:microsoft.com/office/officeart/2005/8/layout/hierarchy1"/>
    <dgm:cxn modelId="{12370184-E799-4B1D-974E-D7982940A2F1}" type="presParOf" srcId="{2B0EFF68-E1C1-1146-8E85-DD490D617341}" destId="{AB7E3AE8-EFD4-E947-A25F-0C27BE71F82F}" srcOrd="1" destOrd="0" presId="urn:microsoft.com/office/officeart/2005/8/layout/hierarchy1"/>
    <dgm:cxn modelId="{25A4568B-D259-47E7-9DEE-69C659B0BBBB}" type="presParOf" srcId="{AB7E3AE8-EFD4-E947-A25F-0C27BE71F82F}" destId="{31A63892-96B6-2649-9061-C4F477845E18}" srcOrd="0" destOrd="0" presId="urn:microsoft.com/office/officeart/2005/8/layout/hierarchy1"/>
    <dgm:cxn modelId="{5745E1B6-93D5-470B-BB35-0DFDAD66E139}" type="presParOf" srcId="{AB7E3AE8-EFD4-E947-A25F-0C27BE71F82F}" destId="{2E4FB9BF-3D5F-BC45-9584-2C6B116ECF18}" srcOrd="1" destOrd="0" presId="urn:microsoft.com/office/officeart/2005/8/layout/hierarchy1"/>
    <dgm:cxn modelId="{8180FA1F-D6E9-4351-BBC1-6EA43DE4136D}" type="presParOf" srcId="{2E4FB9BF-3D5F-BC45-9584-2C6B116ECF18}" destId="{132FA474-CBA2-2145-879F-79781D31D4A3}" srcOrd="0" destOrd="0" presId="urn:microsoft.com/office/officeart/2005/8/layout/hierarchy1"/>
    <dgm:cxn modelId="{6B3A5EE6-6C17-466F-A429-00B85CD38E36}" type="presParOf" srcId="{132FA474-CBA2-2145-879F-79781D31D4A3}" destId="{4A56C9BD-3EC5-954D-84E4-55A2BF782AE1}" srcOrd="0" destOrd="0" presId="urn:microsoft.com/office/officeart/2005/8/layout/hierarchy1"/>
    <dgm:cxn modelId="{D9B5481B-A9D3-4FBD-A055-8C5C3835526B}" type="presParOf" srcId="{132FA474-CBA2-2145-879F-79781D31D4A3}" destId="{84159FA5-2369-F149-9E2A-0ECD24304034}" srcOrd="1" destOrd="0" presId="urn:microsoft.com/office/officeart/2005/8/layout/hierarchy1"/>
    <dgm:cxn modelId="{DA32FA43-51E3-4CC8-A3BD-8F97A8EF48F2}" type="presParOf" srcId="{2E4FB9BF-3D5F-BC45-9584-2C6B116ECF18}" destId="{9759256B-35E0-2C41-A184-D830C244C6AF}" srcOrd="1" destOrd="0" presId="urn:microsoft.com/office/officeart/2005/8/layout/hierarchy1"/>
    <dgm:cxn modelId="{E858259F-BE62-4B7B-ACA0-814E2D606CC9}" type="presParOf" srcId="{AB7E3AE8-EFD4-E947-A25F-0C27BE71F82F}" destId="{66B3DCD2-21DE-4947-A9C8-546723CC3A09}" srcOrd="2" destOrd="0" presId="urn:microsoft.com/office/officeart/2005/8/layout/hierarchy1"/>
    <dgm:cxn modelId="{379AE7D8-2CB3-4E49-9A6A-53810883AC46}" type="presParOf" srcId="{AB7E3AE8-EFD4-E947-A25F-0C27BE71F82F}" destId="{2CFCFE36-592F-A444-A7AF-C999083CCD2C}" srcOrd="3" destOrd="0" presId="urn:microsoft.com/office/officeart/2005/8/layout/hierarchy1"/>
    <dgm:cxn modelId="{59A5D1F5-277B-4E67-B6FD-8271BDD1519C}" type="presParOf" srcId="{2CFCFE36-592F-A444-A7AF-C999083CCD2C}" destId="{47F9C2F4-3883-F747-8788-6CDA347A1054}" srcOrd="0" destOrd="0" presId="urn:microsoft.com/office/officeart/2005/8/layout/hierarchy1"/>
    <dgm:cxn modelId="{959E4C29-3539-45F5-BA3C-D82223853184}" type="presParOf" srcId="{47F9C2F4-3883-F747-8788-6CDA347A1054}" destId="{53ED0B42-FFF3-B840-B9FF-73F7543D9CA9}" srcOrd="0" destOrd="0" presId="urn:microsoft.com/office/officeart/2005/8/layout/hierarchy1"/>
    <dgm:cxn modelId="{3BF4CABF-D6F9-439D-BFFE-4FBF2AFBD2E3}" type="presParOf" srcId="{47F9C2F4-3883-F747-8788-6CDA347A1054}" destId="{9BCB1679-5201-E348-8816-99CED3DAB6A6}" srcOrd="1" destOrd="0" presId="urn:microsoft.com/office/officeart/2005/8/layout/hierarchy1"/>
    <dgm:cxn modelId="{5332B892-6676-4A10-8A91-D59C984B9923}" type="presParOf" srcId="{2CFCFE36-592F-A444-A7AF-C999083CCD2C}" destId="{5215A4AB-770D-8143-B21B-803613AAD360}" srcOrd="1" destOrd="0" presId="urn:microsoft.com/office/officeart/2005/8/layout/hierarchy1"/>
    <dgm:cxn modelId="{C981A793-54F3-4321-A44B-CB6908FA25C7}" type="presParOf" srcId="{AB7E3AE8-EFD4-E947-A25F-0C27BE71F82F}" destId="{3A70C555-EE95-FF4A-B8CF-4C6068859E9F}" srcOrd="4" destOrd="0" presId="urn:microsoft.com/office/officeart/2005/8/layout/hierarchy1"/>
    <dgm:cxn modelId="{21629F61-58EF-4101-80D6-6FF6A7B5A33B}" type="presParOf" srcId="{AB7E3AE8-EFD4-E947-A25F-0C27BE71F82F}" destId="{B3F6B88A-3EBE-5045-BB15-5E258AD44708}" srcOrd="5" destOrd="0" presId="urn:microsoft.com/office/officeart/2005/8/layout/hierarchy1"/>
    <dgm:cxn modelId="{CE87FF61-CDAA-4356-99AA-C4B581420CEF}" type="presParOf" srcId="{B3F6B88A-3EBE-5045-BB15-5E258AD44708}" destId="{543911B2-6C78-2248-BCD5-25A6C2075504}" srcOrd="0" destOrd="0" presId="urn:microsoft.com/office/officeart/2005/8/layout/hierarchy1"/>
    <dgm:cxn modelId="{622EA605-19C8-48C6-B456-676A05814FC8}" type="presParOf" srcId="{543911B2-6C78-2248-BCD5-25A6C2075504}" destId="{435849E7-BBFE-9643-BD5A-21FAC9D22792}" srcOrd="0" destOrd="0" presId="urn:microsoft.com/office/officeart/2005/8/layout/hierarchy1"/>
    <dgm:cxn modelId="{8FE0858D-5402-4A6E-B021-6569CA72117D}" type="presParOf" srcId="{543911B2-6C78-2248-BCD5-25A6C2075504}" destId="{DACC345E-EE40-4742-A0FC-00D052941853}" srcOrd="1" destOrd="0" presId="urn:microsoft.com/office/officeart/2005/8/layout/hierarchy1"/>
    <dgm:cxn modelId="{0B3A3D67-25A8-498A-AED5-5F495D15637C}" type="presParOf" srcId="{B3F6B88A-3EBE-5045-BB15-5E258AD44708}" destId="{96780B0C-6A0C-424F-8C05-087515B290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5A776-CBBD-4DBC-86EB-72F14D7C9045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B0CF815-330B-4A15-83A4-F680F5744A0D}">
      <dgm:prSet phldrT="[Text]"/>
      <dgm:spPr/>
      <dgm:t>
        <a:bodyPr/>
        <a:lstStyle/>
        <a:p>
          <a:r>
            <a:rPr lang="en-US" dirty="0" smtClean="0"/>
            <a:t>Instructional- Level Content</a:t>
          </a:r>
          <a:endParaRPr lang="en-US" dirty="0"/>
        </a:p>
      </dgm:t>
    </dgm:pt>
    <dgm:pt modelId="{E0E53D9E-0724-4295-ADBD-2349F7CE2CDF}" type="parTrans" cxnId="{835AA1B0-90B8-4C7A-ADD0-A1EE8EFB09DE}">
      <dgm:prSet/>
      <dgm:spPr/>
      <dgm:t>
        <a:bodyPr/>
        <a:lstStyle/>
        <a:p>
          <a:endParaRPr lang="en-US"/>
        </a:p>
      </dgm:t>
    </dgm:pt>
    <dgm:pt modelId="{5F80E3E5-4F99-4FFE-94EB-F9DFF5D576C7}" type="sibTrans" cxnId="{835AA1B0-90B8-4C7A-ADD0-A1EE8EFB09DE}">
      <dgm:prSet/>
      <dgm:spPr/>
      <dgm:t>
        <a:bodyPr/>
        <a:lstStyle/>
        <a:p>
          <a:endParaRPr lang="en-US"/>
        </a:p>
      </dgm:t>
    </dgm:pt>
    <dgm:pt modelId="{B78762E4-EC76-48AD-88C1-B8BD4574C5F4}">
      <dgm:prSet phldrT="[Text]"/>
      <dgm:spPr/>
      <dgm:t>
        <a:bodyPr/>
        <a:lstStyle/>
        <a:p>
          <a:r>
            <a:rPr lang="en-US" dirty="0" smtClean="0"/>
            <a:t>Accommodations &amp; Specialized Instruction</a:t>
          </a:r>
          <a:endParaRPr lang="en-US" dirty="0"/>
        </a:p>
      </dgm:t>
    </dgm:pt>
    <dgm:pt modelId="{A4C901EA-E276-4E04-89E3-6CB6C401FD5D}" type="parTrans" cxnId="{07936EE1-22BB-47D0-8358-7BAF5C44917D}">
      <dgm:prSet/>
      <dgm:spPr/>
      <dgm:t>
        <a:bodyPr/>
        <a:lstStyle/>
        <a:p>
          <a:endParaRPr lang="en-US"/>
        </a:p>
      </dgm:t>
    </dgm:pt>
    <dgm:pt modelId="{70F6D06A-F642-4994-B4DC-C5617DEE7C95}" type="sibTrans" cxnId="{07936EE1-22BB-47D0-8358-7BAF5C44917D}">
      <dgm:prSet/>
      <dgm:spPr/>
      <dgm:t>
        <a:bodyPr/>
        <a:lstStyle/>
        <a:p>
          <a:endParaRPr lang="en-US"/>
        </a:p>
      </dgm:t>
    </dgm:pt>
    <dgm:pt modelId="{A284903F-7958-491F-B094-398B64F8B2BD}">
      <dgm:prSet phldrT="[Text]"/>
      <dgm:spPr/>
      <dgm:t>
        <a:bodyPr/>
        <a:lstStyle/>
        <a:p>
          <a:r>
            <a:rPr lang="en-US" dirty="0" smtClean="0"/>
            <a:t>Present Levels</a:t>
          </a:r>
          <a:endParaRPr lang="en-US" dirty="0"/>
        </a:p>
      </dgm:t>
    </dgm:pt>
    <dgm:pt modelId="{C5F6E4E1-5ED3-41EC-A9F8-E592E6B7EC7C}" type="parTrans" cxnId="{D88A1AE3-494D-44A2-93AA-40B4E3FACCBC}">
      <dgm:prSet/>
      <dgm:spPr/>
      <dgm:t>
        <a:bodyPr/>
        <a:lstStyle/>
        <a:p>
          <a:endParaRPr lang="en-US"/>
        </a:p>
      </dgm:t>
    </dgm:pt>
    <dgm:pt modelId="{CBBBE5F5-549D-4291-B4C1-99146B85E09F}" type="sibTrans" cxnId="{D88A1AE3-494D-44A2-93AA-40B4E3FACCBC}">
      <dgm:prSet/>
      <dgm:spPr/>
      <dgm:t>
        <a:bodyPr/>
        <a:lstStyle/>
        <a:p>
          <a:endParaRPr lang="en-US"/>
        </a:p>
      </dgm:t>
    </dgm:pt>
    <dgm:pt modelId="{19C7B21D-2257-4230-AF1A-54CECE89772B}">
      <dgm:prSet phldrT="[Text]"/>
      <dgm:spPr/>
      <dgm:t>
        <a:bodyPr/>
        <a:lstStyle/>
        <a:p>
          <a:r>
            <a:rPr lang="en-US" dirty="0" smtClean="0"/>
            <a:t>Enrolled Grade-Level Content</a:t>
          </a:r>
          <a:endParaRPr lang="en-US" dirty="0"/>
        </a:p>
      </dgm:t>
    </dgm:pt>
    <dgm:pt modelId="{AF5A5ABB-0692-41D7-A522-B39FD5956E96}" type="parTrans" cxnId="{7E5717AB-6507-40BE-BEF2-2E8207491995}">
      <dgm:prSet/>
      <dgm:spPr/>
      <dgm:t>
        <a:bodyPr/>
        <a:lstStyle/>
        <a:p>
          <a:endParaRPr lang="en-US"/>
        </a:p>
      </dgm:t>
    </dgm:pt>
    <dgm:pt modelId="{AC821768-90F7-4E3D-98BA-E040D5C85ABE}" type="sibTrans" cxnId="{7E5717AB-6507-40BE-BEF2-2E8207491995}">
      <dgm:prSet/>
      <dgm:spPr/>
      <dgm:t>
        <a:bodyPr/>
        <a:lstStyle/>
        <a:p>
          <a:endParaRPr lang="en-US"/>
        </a:p>
      </dgm:t>
    </dgm:pt>
    <dgm:pt modelId="{41A31914-82A4-4359-823B-DE95A56752B0}">
      <dgm:prSet phldrT="[Text]"/>
      <dgm:spPr/>
      <dgm:t>
        <a:bodyPr/>
        <a:lstStyle/>
        <a:p>
          <a:r>
            <a:rPr lang="en-US" dirty="0" smtClean="0"/>
            <a:t>Standards-based goals</a:t>
          </a:r>
          <a:endParaRPr lang="en-US" dirty="0"/>
        </a:p>
      </dgm:t>
    </dgm:pt>
    <dgm:pt modelId="{D0661745-DC53-4855-847B-DD71BBDC3590}" type="parTrans" cxnId="{495DE715-18FB-4C1B-A4F5-317E3F65E540}">
      <dgm:prSet/>
      <dgm:spPr/>
      <dgm:t>
        <a:bodyPr/>
        <a:lstStyle/>
        <a:p>
          <a:endParaRPr lang="en-US"/>
        </a:p>
      </dgm:t>
    </dgm:pt>
    <dgm:pt modelId="{A5465BA0-1C69-46B5-ACF9-A2A099E75B6A}" type="sibTrans" cxnId="{495DE715-18FB-4C1B-A4F5-317E3F65E540}">
      <dgm:prSet/>
      <dgm:spPr/>
      <dgm:t>
        <a:bodyPr/>
        <a:lstStyle/>
        <a:p>
          <a:endParaRPr lang="en-US"/>
        </a:p>
      </dgm:t>
    </dgm:pt>
    <dgm:pt modelId="{5C60A23A-8EE6-4FEE-B09E-B153F3F5590B}">
      <dgm:prSet phldrT="[Text]"/>
      <dgm:spPr/>
      <dgm:t>
        <a:bodyPr/>
        <a:lstStyle/>
        <a:p>
          <a:r>
            <a:rPr lang="en-US" dirty="0" smtClean="0"/>
            <a:t>Grade-Level Standards</a:t>
          </a:r>
          <a:endParaRPr lang="en-US" dirty="0"/>
        </a:p>
      </dgm:t>
    </dgm:pt>
    <dgm:pt modelId="{8B5E0C30-71C2-47A1-ADB5-27D2EE6AE1CB}" type="parTrans" cxnId="{289F3437-F938-41A8-A44B-D8DD64E9DA65}">
      <dgm:prSet/>
      <dgm:spPr/>
      <dgm:t>
        <a:bodyPr/>
        <a:lstStyle/>
        <a:p>
          <a:endParaRPr lang="en-US"/>
        </a:p>
      </dgm:t>
    </dgm:pt>
    <dgm:pt modelId="{21C74677-C861-4EEA-913E-E6169687DB21}" type="sibTrans" cxnId="{289F3437-F938-41A8-A44B-D8DD64E9DA65}">
      <dgm:prSet/>
      <dgm:spPr/>
      <dgm:t>
        <a:bodyPr/>
        <a:lstStyle/>
        <a:p>
          <a:endParaRPr lang="en-US"/>
        </a:p>
      </dgm:t>
    </dgm:pt>
    <dgm:pt modelId="{19DD4238-B071-1F4A-A77E-BA06D6A3ED6B}">
      <dgm:prSet/>
      <dgm:spPr/>
      <dgm:t>
        <a:bodyPr/>
        <a:lstStyle/>
        <a:p>
          <a:r>
            <a:rPr lang="en-US" dirty="0" smtClean="0"/>
            <a:t>Access Skills</a:t>
          </a:r>
          <a:endParaRPr lang="en-US" dirty="0"/>
        </a:p>
      </dgm:t>
    </dgm:pt>
    <dgm:pt modelId="{C1806B84-C14C-804B-84E8-19D91373DED2}" type="parTrans" cxnId="{D3C5D6F6-DA94-0045-8412-3353B23A1B04}">
      <dgm:prSet/>
      <dgm:spPr/>
      <dgm:t>
        <a:bodyPr/>
        <a:lstStyle/>
        <a:p>
          <a:endParaRPr lang="en-US"/>
        </a:p>
      </dgm:t>
    </dgm:pt>
    <dgm:pt modelId="{D2B6AA04-F02D-B046-BC10-3C6900CB3E55}" type="sibTrans" cxnId="{D3C5D6F6-DA94-0045-8412-3353B23A1B04}">
      <dgm:prSet/>
      <dgm:spPr/>
      <dgm:t>
        <a:bodyPr/>
        <a:lstStyle/>
        <a:p>
          <a:endParaRPr lang="en-US"/>
        </a:p>
      </dgm:t>
    </dgm:pt>
    <dgm:pt modelId="{09FF76CA-12FB-374E-A246-B756E76524EE}">
      <dgm:prSet/>
      <dgm:spPr/>
      <dgm:t>
        <a:bodyPr/>
        <a:lstStyle/>
        <a:p>
          <a:r>
            <a:rPr lang="en-US" dirty="0" smtClean="0"/>
            <a:t>Adaptation or Modification of Grade-level Content</a:t>
          </a:r>
          <a:endParaRPr lang="en-US" dirty="0"/>
        </a:p>
      </dgm:t>
    </dgm:pt>
    <dgm:pt modelId="{536BAE38-98E3-2A4F-A6B4-D819132C43E8}" type="parTrans" cxnId="{7AA16927-2658-B444-9127-FBB136A050AC}">
      <dgm:prSet/>
      <dgm:spPr/>
      <dgm:t>
        <a:bodyPr/>
        <a:lstStyle/>
        <a:p>
          <a:endParaRPr lang="en-US"/>
        </a:p>
      </dgm:t>
    </dgm:pt>
    <dgm:pt modelId="{41D3A1F2-3CE5-E843-92B4-18DC41650452}" type="sibTrans" cxnId="{7AA16927-2658-B444-9127-FBB136A050AC}">
      <dgm:prSet/>
      <dgm:spPr/>
      <dgm:t>
        <a:bodyPr/>
        <a:lstStyle/>
        <a:p>
          <a:endParaRPr lang="en-US"/>
        </a:p>
      </dgm:t>
    </dgm:pt>
    <dgm:pt modelId="{80D03B7B-177C-459C-9C24-C3E3521759E0}" type="pres">
      <dgm:prSet presAssocID="{1535A776-CBBD-4DBC-86EB-72F14D7C904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8C177-61BD-4D56-9E9D-0254ABEA32CA}" type="pres">
      <dgm:prSet presAssocID="{1535A776-CBBD-4DBC-86EB-72F14D7C9045}" presName="dummyMaxCanvas" presStyleCnt="0"/>
      <dgm:spPr/>
    </dgm:pt>
    <dgm:pt modelId="{09F7567E-6D42-45D1-8730-49345CBA4006}" type="pres">
      <dgm:prSet presAssocID="{1535A776-CBBD-4DBC-86EB-72F14D7C9045}" presName="parentComposite" presStyleCnt="0"/>
      <dgm:spPr/>
    </dgm:pt>
    <dgm:pt modelId="{B09A604F-7D39-4B34-AEB0-25E0A2D6863C}" type="pres">
      <dgm:prSet presAssocID="{1535A776-CBBD-4DBC-86EB-72F14D7C904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4A435AB-4749-48B1-8462-FAD913FCFFAE}" type="pres">
      <dgm:prSet presAssocID="{1535A776-CBBD-4DBC-86EB-72F14D7C904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64D9C69-7C95-4CC0-B838-09606E547D3E}" type="pres">
      <dgm:prSet presAssocID="{1535A776-CBBD-4DBC-86EB-72F14D7C9045}" presName="childrenComposite" presStyleCnt="0"/>
      <dgm:spPr/>
    </dgm:pt>
    <dgm:pt modelId="{30593594-3441-4D29-A088-D69388E72A0E}" type="pres">
      <dgm:prSet presAssocID="{1535A776-CBBD-4DBC-86EB-72F14D7C9045}" presName="dummyMaxCanvas_ChildArea" presStyleCnt="0"/>
      <dgm:spPr/>
    </dgm:pt>
    <dgm:pt modelId="{AA9474B5-B329-4E77-B522-5151AAE445C1}" type="pres">
      <dgm:prSet presAssocID="{1535A776-CBBD-4DBC-86EB-72F14D7C9045}" presName="fulcrum" presStyleLbl="alignAccFollowNode1" presStyleIdx="2" presStyleCnt="4"/>
      <dgm:spPr/>
    </dgm:pt>
    <dgm:pt modelId="{AE20BDC0-2133-1F48-951E-20B7FE2AD70D}" type="pres">
      <dgm:prSet presAssocID="{1535A776-CBBD-4DBC-86EB-72F14D7C9045}" presName="balance_33" presStyleLbl="alignAccFollowNode1" presStyleIdx="3" presStyleCnt="4">
        <dgm:presLayoutVars>
          <dgm:bulletEnabled val="1"/>
        </dgm:presLayoutVars>
      </dgm:prSet>
      <dgm:spPr/>
    </dgm:pt>
    <dgm:pt modelId="{324277C9-E888-E841-BB58-1A5FAD0E83A3}" type="pres">
      <dgm:prSet presAssocID="{1535A776-CBBD-4DBC-86EB-72F14D7C9045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D41E-8975-DC49-B7D5-BA632F7F223D}" type="pres">
      <dgm:prSet presAssocID="{1535A776-CBBD-4DBC-86EB-72F14D7C9045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21805-A330-3A4D-9022-24F40D83B4F6}" type="pres">
      <dgm:prSet presAssocID="{1535A776-CBBD-4DBC-86EB-72F14D7C9045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25684-028E-8D41-98EB-7ADF7A708B12}" type="pres">
      <dgm:prSet presAssocID="{1535A776-CBBD-4DBC-86EB-72F14D7C9045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96C6-0A1C-2449-B39E-6CF76B30C6E0}" type="pres">
      <dgm:prSet presAssocID="{1535A776-CBBD-4DBC-86EB-72F14D7C9045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9BC9E-3A23-B94F-890E-ABD4EEFF266C}" type="pres">
      <dgm:prSet presAssocID="{1535A776-CBBD-4DBC-86EB-72F14D7C9045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73D02-10D1-4115-A98A-D0AF05F996A5}" type="presOf" srcId="{5C60A23A-8EE6-4FEE-B09E-B153F3F5590B}" destId="{D0C21805-A330-3A4D-9022-24F40D83B4F6}" srcOrd="0" destOrd="0" presId="urn:microsoft.com/office/officeart/2005/8/layout/balance1"/>
    <dgm:cxn modelId="{F0123D55-15F8-48DD-A409-B34E8A269C79}" type="presOf" srcId="{19DD4238-B071-1F4A-A77E-BA06D6A3ED6B}" destId="{17525684-028E-8D41-98EB-7ADF7A708B12}" srcOrd="0" destOrd="0" presId="urn:microsoft.com/office/officeart/2005/8/layout/balance1"/>
    <dgm:cxn modelId="{8E848A4C-FB96-44E1-8A32-41290E1241AB}" type="presOf" srcId="{B78762E4-EC76-48AD-88C1-B8BD4574C5F4}" destId="{796A96C6-0A1C-2449-B39E-6CF76B30C6E0}" srcOrd="0" destOrd="0" presId="urn:microsoft.com/office/officeart/2005/8/layout/balance1"/>
    <dgm:cxn modelId="{289F3437-F938-41A8-A44B-D8DD64E9DA65}" srcId="{19C7B21D-2257-4230-AF1A-54CECE89772B}" destId="{5C60A23A-8EE6-4FEE-B09E-B153F3F5590B}" srcOrd="2" destOrd="0" parTransId="{8B5E0C30-71C2-47A1-ADB5-27D2EE6AE1CB}" sibTransId="{21C74677-C861-4EEA-913E-E6169687DB21}"/>
    <dgm:cxn modelId="{7AA16927-2658-B444-9127-FBB136A050AC}" srcId="{19C7B21D-2257-4230-AF1A-54CECE89772B}" destId="{09FF76CA-12FB-374E-A246-B756E76524EE}" srcOrd="1" destOrd="0" parTransId="{536BAE38-98E3-2A4F-A6B4-D819132C43E8}" sibTransId="{41D3A1F2-3CE5-E843-92B4-18DC41650452}"/>
    <dgm:cxn modelId="{77B36646-369D-4BFB-B8A1-4208B077246C}" type="presOf" srcId="{1535A776-CBBD-4DBC-86EB-72F14D7C9045}" destId="{80D03B7B-177C-459C-9C24-C3E3521759E0}" srcOrd="0" destOrd="0" presId="urn:microsoft.com/office/officeart/2005/8/layout/balance1"/>
    <dgm:cxn modelId="{83896B01-5FAE-4D62-8971-DAF65CFEA175}" type="presOf" srcId="{8B0CF815-330B-4A15-83A4-F680F5744A0D}" destId="{B09A604F-7D39-4B34-AEB0-25E0A2D6863C}" srcOrd="0" destOrd="0" presId="urn:microsoft.com/office/officeart/2005/8/layout/balance1"/>
    <dgm:cxn modelId="{07936EE1-22BB-47D0-8358-7BAF5C44917D}" srcId="{8B0CF815-330B-4A15-83A4-F680F5744A0D}" destId="{B78762E4-EC76-48AD-88C1-B8BD4574C5F4}" srcOrd="1" destOrd="0" parTransId="{A4C901EA-E276-4E04-89E3-6CB6C401FD5D}" sibTransId="{70F6D06A-F642-4994-B4DC-C5617DEE7C95}"/>
    <dgm:cxn modelId="{7E5717AB-6507-40BE-BEF2-2E8207491995}" srcId="{1535A776-CBBD-4DBC-86EB-72F14D7C9045}" destId="{19C7B21D-2257-4230-AF1A-54CECE89772B}" srcOrd="1" destOrd="0" parTransId="{AF5A5ABB-0692-41D7-A522-B39FD5956E96}" sibTransId="{AC821768-90F7-4E3D-98BA-E040D5C85ABE}"/>
    <dgm:cxn modelId="{835AA1B0-90B8-4C7A-ADD0-A1EE8EFB09DE}" srcId="{1535A776-CBBD-4DBC-86EB-72F14D7C9045}" destId="{8B0CF815-330B-4A15-83A4-F680F5744A0D}" srcOrd="0" destOrd="0" parTransId="{E0E53D9E-0724-4295-ADBD-2349F7CE2CDF}" sibTransId="{5F80E3E5-4F99-4FFE-94EB-F9DFF5D576C7}"/>
    <dgm:cxn modelId="{47C61D7A-4250-4D3A-BE42-64E82DD9FC29}" type="presOf" srcId="{19C7B21D-2257-4230-AF1A-54CECE89772B}" destId="{B4A435AB-4749-48B1-8462-FAD913FCFFAE}" srcOrd="0" destOrd="0" presId="urn:microsoft.com/office/officeart/2005/8/layout/balance1"/>
    <dgm:cxn modelId="{D88A1AE3-494D-44A2-93AA-40B4E3FACCBC}" srcId="{8B0CF815-330B-4A15-83A4-F680F5744A0D}" destId="{A284903F-7958-491F-B094-398B64F8B2BD}" srcOrd="2" destOrd="0" parTransId="{C5F6E4E1-5ED3-41EC-A9F8-E592E6B7EC7C}" sibTransId="{CBBBE5F5-549D-4291-B4C1-99146B85E09F}"/>
    <dgm:cxn modelId="{495DE715-18FB-4C1B-A4F5-317E3F65E540}" srcId="{19C7B21D-2257-4230-AF1A-54CECE89772B}" destId="{41A31914-82A4-4359-823B-DE95A56752B0}" srcOrd="0" destOrd="0" parTransId="{D0661745-DC53-4855-847B-DD71BBDC3590}" sibTransId="{A5465BA0-1C69-46B5-ACF9-A2A099E75B6A}"/>
    <dgm:cxn modelId="{D3C5D6F6-DA94-0045-8412-3353B23A1B04}" srcId="{8B0CF815-330B-4A15-83A4-F680F5744A0D}" destId="{19DD4238-B071-1F4A-A77E-BA06D6A3ED6B}" srcOrd="0" destOrd="0" parTransId="{C1806B84-C14C-804B-84E8-19D91373DED2}" sibTransId="{D2B6AA04-F02D-B046-BC10-3C6900CB3E55}"/>
    <dgm:cxn modelId="{AB9A8748-E62A-4E26-8CC0-6916457B26A2}" type="presOf" srcId="{A284903F-7958-491F-B094-398B64F8B2BD}" destId="{1349BC9E-3A23-B94F-890E-ABD4EEFF266C}" srcOrd="0" destOrd="0" presId="urn:microsoft.com/office/officeart/2005/8/layout/balance1"/>
    <dgm:cxn modelId="{7E39A44B-09FD-4A1A-8743-2AED6F21F566}" type="presOf" srcId="{41A31914-82A4-4359-823B-DE95A56752B0}" destId="{324277C9-E888-E841-BB58-1A5FAD0E83A3}" srcOrd="0" destOrd="0" presId="urn:microsoft.com/office/officeart/2005/8/layout/balance1"/>
    <dgm:cxn modelId="{213965ED-6300-4131-8862-03591B4ABCFA}" type="presOf" srcId="{09FF76CA-12FB-374E-A246-B756E76524EE}" destId="{7426D41E-8975-DC49-B7D5-BA632F7F223D}" srcOrd="0" destOrd="0" presId="urn:microsoft.com/office/officeart/2005/8/layout/balance1"/>
    <dgm:cxn modelId="{1F6C021E-8412-4B3C-8932-4736653761F1}" type="presParOf" srcId="{80D03B7B-177C-459C-9C24-C3E3521759E0}" destId="{E428C177-61BD-4D56-9E9D-0254ABEA32CA}" srcOrd="0" destOrd="0" presId="urn:microsoft.com/office/officeart/2005/8/layout/balance1"/>
    <dgm:cxn modelId="{1CE7B3C5-B142-4C6C-AF5E-6F834858BB83}" type="presParOf" srcId="{80D03B7B-177C-459C-9C24-C3E3521759E0}" destId="{09F7567E-6D42-45D1-8730-49345CBA4006}" srcOrd="1" destOrd="0" presId="urn:microsoft.com/office/officeart/2005/8/layout/balance1"/>
    <dgm:cxn modelId="{56F0BF6A-BA4D-425B-9D99-4F2F6DB21B08}" type="presParOf" srcId="{09F7567E-6D42-45D1-8730-49345CBA4006}" destId="{B09A604F-7D39-4B34-AEB0-25E0A2D6863C}" srcOrd="0" destOrd="0" presId="urn:microsoft.com/office/officeart/2005/8/layout/balance1"/>
    <dgm:cxn modelId="{78880A2A-0FD2-4C08-AE94-8C2EE3952DBE}" type="presParOf" srcId="{09F7567E-6D42-45D1-8730-49345CBA4006}" destId="{B4A435AB-4749-48B1-8462-FAD913FCFFAE}" srcOrd="1" destOrd="0" presId="urn:microsoft.com/office/officeart/2005/8/layout/balance1"/>
    <dgm:cxn modelId="{172228B3-9A71-4278-8718-83ACDB53D303}" type="presParOf" srcId="{80D03B7B-177C-459C-9C24-C3E3521759E0}" destId="{364D9C69-7C95-4CC0-B838-09606E547D3E}" srcOrd="2" destOrd="0" presId="urn:microsoft.com/office/officeart/2005/8/layout/balance1"/>
    <dgm:cxn modelId="{645A0387-F7A7-43FA-9EA4-2127EB98A411}" type="presParOf" srcId="{364D9C69-7C95-4CC0-B838-09606E547D3E}" destId="{30593594-3441-4D29-A088-D69388E72A0E}" srcOrd="0" destOrd="0" presId="urn:microsoft.com/office/officeart/2005/8/layout/balance1"/>
    <dgm:cxn modelId="{0304D3AE-7FB7-44DB-9136-329DD3DB268F}" type="presParOf" srcId="{364D9C69-7C95-4CC0-B838-09606E547D3E}" destId="{AA9474B5-B329-4E77-B522-5151AAE445C1}" srcOrd="1" destOrd="0" presId="urn:microsoft.com/office/officeart/2005/8/layout/balance1"/>
    <dgm:cxn modelId="{7A563EFE-0815-474E-8262-2600F169A453}" type="presParOf" srcId="{364D9C69-7C95-4CC0-B838-09606E547D3E}" destId="{AE20BDC0-2133-1F48-951E-20B7FE2AD70D}" srcOrd="2" destOrd="0" presId="urn:microsoft.com/office/officeart/2005/8/layout/balance1"/>
    <dgm:cxn modelId="{6C6D5D6B-F2A1-4515-8D00-230C6674A737}" type="presParOf" srcId="{364D9C69-7C95-4CC0-B838-09606E547D3E}" destId="{324277C9-E888-E841-BB58-1A5FAD0E83A3}" srcOrd="3" destOrd="0" presId="urn:microsoft.com/office/officeart/2005/8/layout/balance1"/>
    <dgm:cxn modelId="{050960CD-3E21-4E99-A0C7-8EA2D297ED38}" type="presParOf" srcId="{364D9C69-7C95-4CC0-B838-09606E547D3E}" destId="{7426D41E-8975-DC49-B7D5-BA632F7F223D}" srcOrd="4" destOrd="0" presId="urn:microsoft.com/office/officeart/2005/8/layout/balance1"/>
    <dgm:cxn modelId="{59710FA7-937B-414E-A2E5-2D29A33C40D3}" type="presParOf" srcId="{364D9C69-7C95-4CC0-B838-09606E547D3E}" destId="{D0C21805-A330-3A4D-9022-24F40D83B4F6}" srcOrd="5" destOrd="0" presId="urn:microsoft.com/office/officeart/2005/8/layout/balance1"/>
    <dgm:cxn modelId="{A42E600A-D7F7-4CB6-803C-DBFFBC4B9132}" type="presParOf" srcId="{364D9C69-7C95-4CC0-B838-09606E547D3E}" destId="{17525684-028E-8D41-98EB-7ADF7A708B12}" srcOrd="6" destOrd="0" presId="urn:microsoft.com/office/officeart/2005/8/layout/balance1"/>
    <dgm:cxn modelId="{D3E6F603-883A-4768-B5F5-2A800D9C992D}" type="presParOf" srcId="{364D9C69-7C95-4CC0-B838-09606E547D3E}" destId="{796A96C6-0A1C-2449-B39E-6CF76B30C6E0}" srcOrd="7" destOrd="0" presId="urn:microsoft.com/office/officeart/2005/8/layout/balance1"/>
    <dgm:cxn modelId="{F5EE4694-6E68-45CB-B5CC-515431C7D33F}" type="presParOf" srcId="{364D9C69-7C95-4CC0-B838-09606E547D3E}" destId="{1349BC9E-3A23-B94F-890E-ABD4EEFF266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93C7D-B274-F44D-A6C1-44227B205F54}" type="doc">
      <dgm:prSet loTypeId="urn:microsoft.com/office/officeart/2005/8/layout/hProcess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6B9CC23-2A87-7F4F-82C1-E53B4FBFDB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Functional Behavior Assessment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37B78C-9749-F54E-ACB1-1227A034F902}" type="parTrans" cxnId="{1DB7CD1A-7F10-2E4F-BF7B-67CCBD9BB7AD}">
      <dgm:prSet/>
      <dgm:spPr/>
      <dgm:t>
        <a:bodyPr/>
        <a:lstStyle/>
        <a:p>
          <a:endParaRPr lang="en-US"/>
        </a:p>
      </dgm:t>
    </dgm:pt>
    <dgm:pt modelId="{FCC5FC0E-E667-A64B-B8E4-4964EF3138F8}" type="sibTrans" cxnId="{1DB7CD1A-7F10-2E4F-BF7B-67CCBD9BB7AD}">
      <dgm:prSet/>
      <dgm:spPr/>
      <dgm:t>
        <a:bodyPr/>
        <a:lstStyle/>
        <a:p>
          <a:endParaRPr lang="en-US"/>
        </a:p>
      </dgm:t>
    </dgm:pt>
    <dgm:pt modelId="{4C640C82-360D-4044-8AB3-3A0147489147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Describe Observable Behavior, collect data.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374D0D-A8D5-C040-B34A-692A9D2CE80D}" type="parTrans" cxnId="{BC57C32D-9E40-0F43-B060-8D285290AA12}">
      <dgm:prSet/>
      <dgm:spPr/>
      <dgm:t>
        <a:bodyPr/>
        <a:lstStyle/>
        <a:p>
          <a:endParaRPr lang="en-US"/>
        </a:p>
      </dgm:t>
    </dgm:pt>
    <dgm:pt modelId="{5F4DCEF4-696B-CB43-A4F6-24322357348D}" type="sibTrans" cxnId="{BC57C32D-9E40-0F43-B060-8D285290AA12}">
      <dgm:prSet/>
      <dgm:spPr/>
      <dgm:t>
        <a:bodyPr/>
        <a:lstStyle/>
        <a:p>
          <a:endParaRPr lang="en-US"/>
        </a:p>
      </dgm:t>
    </dgm:pt>
    <dgm:pt modelId="{CC509EE4-6DB9-C24F-8A60-3A85B941B77C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conditions that trigger &amp; reinforce behavior.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CB4467-DD1E-E54C-BAE5-638BA1F26005}" type="parTrans" cxnId="{CAF65501-67AF-DC43-A490-D0064ACC6D18}">
      <dgm:prSet/>
      <dgm:spPr/>
      <dgm:t>
        <a:bodyPr/>
        <a:lstStyle/>
        <a:p>
          <a:endParaRPr lang="en-US"/>
        </a:p>
      </dgm:t>
    </dgm:pt>
    <dgm:pt modelId="{D77CB3B7-85C3-AE4A-A003-51CAACF3A210}" type="sibTrans" cxnId="{CAF65501-67AF-DC43-A490-D0064ACC6D18}">
      <dgm:prSet/>
      <dgm:spPr/>
      <dgm:t>
        <a:bodyPr/>
        <a:lstStyle/>
        <a:p>
          <a:endParaRPr lang="en-US"/>
        </a:p>
      </dgm:t>
    </dgm:pt>
    <dgm:pt modelId="{849CEDF6-48A9-9744-A229-D1E6CEEEA9BA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Behavior Support Plan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1DEAE2-083F-8445-839C-230284DB4739}" type="parTrans" cxnId="{A67A1DE1-2D43-6B4D-BBFB-6048FAA5D05E}">
      <dgm:prSet/>
      <dgm:spPr/>
      <dgm:t>
        <a:bodyPr/>
        <a:lstStyle/>
        <a:p>
          <a:endParaRPr lang="en-US"/>
        </a:p>
      </dgm:t>
    </dgm:pt>
    <dgm:pt modelId="{9528C57E-4DAF-F547-9D37-74854457E9BF}" type="sibTrans" cxnId="{A67A1DE1-2D43-6B4D-BBFB-6048FAA5D05E}">
      <dgm:prSet/>
      <dgm:spPr>
        <a:gradFill rotWithShape="0">
          <a:gsLst>
            <a:gs pos="28000">
              <a:schemeClr val="accent1"/>
            </a:gs>
            <a:gs pos="100000">
              <a:scrgbClr r="0" g="0" b="0">
                <a:tint val="50000"/>
                <a:shade val="100000"/>
                <a:satMod val="350000"/>
              </a:scrgbClr>
            </a:gs>
          </a:gsLst>
          <a:lin ang="18000000" scaled="0"/>
        </a:gradFill>
      </dgm:spPr>
      <dgm:t>
        <a:bodyPr/>
        <a:lstStyle/>
        <a:p>
          <a:endParaRPr lang="en-US"/>
        </a:p>
      </dgm:t>
    </dgm:pt>
    <dgm:pt modelId="{E43C8A1A-E6D9-5641-9AF6-00BCA63613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Education Program 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FBD5C-4B64-1644-AE3B-D0DB0B97B486}" type="parTrans" cxnId="{1E662DF2-8E63-F64E-B4F8-C37C90F29820}">
      <dgm:prSet/>
      <dgm:spPr/>
      <dgm:t>
        <a:bodyPr/>
        <a:lstStyle/>
        <a:p>
          <a:endParaRPr lang="en-US"/>
        </a:p>
      </dgm:t>
    </dgm:pt>
    <dgm:pt modelId="{788EF9E6-2908-874E-8546-3A34C7638645}" type="sibTrans" cxnId="{1E662DF2-8E63-F64E-B4F8-C37C90F29820}">
      <dgm:prSet/>
      <dgm:spPr/>
      <dgm:t>
        <a:bodyPr/>
        <a:lstStyle/>
        <a:p>
          <a:endParaRPr lang="en-US"/>
        </a:p>
      </dgm:t>
    </dgm:pt>
    <dgm:pt modelId="{B88F6EB4-FA27-F749-8D24-EDF7EE067450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Describe behaviors in unique needs.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F3BA9E-EEF6-A945-842B-C4F9EAF4FD59}" type="parTrans" cxnId="{D92BE7F3-4376-764F-B276-69DD364D98A7}">
      <dgm:prSet/>
      <dgm:spPr/>
      <dgm:t>
        <a:bodyPr/>
        <a:lstStyle/>
        <a:p>
          <a:endParaRPr lang="en-US"/>
        </a:p>
      </dgm:t>
    </dgm:pt>
    <dgm:pt modelId="{0BC12A41-5413-EE43-91C0-CE5E5D35BF2E}" type="sibTrans" cxnId="{D92BE7F3-4376-764F-B276-69DD364D98A7}">
      <dgm:prSet/>
      <dgm:spPr/>
      <dgm:t>
        <a:bodyPr/>
        <a:lstStyle/>
        <a:p>
          <a:endParaRPr lang="en-US"/>
        </a:p>
      </dgm:t>
    </dgm:pt>
    <dgm:pt modelId="{9C03DE51-5CD2-7446-8177-445345B756C0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Services to meet those unique needs (conditions needed or goal for improved performance.</a:t>
          </a:r>
          <a:r>
            <a: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US" sz="2400" dirty="0"/>
        </a:p>
      </dgm:t>
    </dgm:pt>
    <dgm:pt modelId="{DF41E818-16B3-A94B-9120-7FC77049C7D5}" type="parTrans" cxnId="{10C5CDF8-4B30-EB4D-B28F-E0F80E860C03}">
      <dgm:prSet/>
      <dgm:spPr/>
      <dgm:t>
        <a:bodyPr/>
        <a:lstStyle/>
        <a:p>
          <a:endParaRPr lang="en-US"/>
        </a:p>
      </dgm:t>
    </dgm:pt>
    <dgm:pt modelId="{A6DD9018-DF80-A348-8C17-D25F996A779A}" type="sibTrans" cxnId="{10C5CDF8-4B30-EB4D-B28F-E0F80E860C03}">
      <dgm:prSet/>
      <dgm:spPr/>
      <dgm:t>
        <a:bodyPr/>
        <a:lstStyle/>
        <a:p>
          <a:endParaRPr lang="en-US"/>
        </a:p>
      </dgm:t>
    </dgm:pt>
    <dgm:pt modelId="{D1D94AE1-A8D7-2549-8569-5D7193258568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Specify the intervention strategies</a:t>
          </a:r>
          <a:r>
            <a:rPr lang="en-US" sz="2000" dirty="0" smtClean="0"/>
            <a:t>.</a:t>
          </a:r>
          <a:endParaRPr lang="en-US" sz="2000" dirty="0"/>
        </a:p>
      </dgm:t>
    </dgm:pt>
    <dgm:pt modelId="{7EB8EB8C-53A5-594E-911E-EE9EBB79BBD9}" type="sibTrans" cxnId="{0DCC0CC8-9356-2446-AA5B-3A20BF49E0E7}">
      <dgm:prSet/>
      <dgm:spPr/>
      <dgm:t>
        <a:bodyPr/>
        <a:lstStyle/>
        <a:p>
          <a:endParaRPr lang="en-US"/>
        </a:p>
      </dgm:t>
    </dgm:pt>
    <dgm:pt modelId="{428FE727-FE6B-614F-9450-99DCEC9943F6}" type="parTrans" cxnId="{0DCC0CC8-9356-2446-AA5B-3A20BF49E0E7}">
      <dgm:prSet/>
      <dgm:spPr/>
      <dgm:t>
        <a:bodyPr/>
        <a:lstStyle/>
        <a:p>
          <a:endParaRPr lang="en-US"/>
        </a:p>
      </dgm:t>
    </dgm:pt>
    <dgm:pt modelId="{CB8248BD-6F24-4A99-95CD-F7EAF6EDAD0B}">
      <dgm:prSet phldrT="[Text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Teach/Support appropriate, positive behaviors.</a:t>
          </a:r>
          <a:endParaRPr lang="en-US" sz="20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201E74-95A2-40B5-BA0E-99C558364CAC}" type="parTrans" cxnId="{1C59198B-7049-4693-BE03-5763713FFA26}">
      <dgm:prSet/>
      <dgm:spPr/>
      <dgm:t>
        <a:bodyPr/>
        <a:lstStyle/>
        <a:p>
          <a:endParaRPr lang="en-US"/>
        </a:p>
      </dgm:t>
    </dgm:pt>
    <dgm:pt modelId="{B8315FDC-DB7E-464C-A6C6-6F0CCCDFB834}" type="sibTrans" cxnId="{1C59198B-7049-4693-BE03-5763713FFA26}">
      <dgm:prSet/>
      <dgm:spPr/>
      <dgm:t>
        <a:bodyPr/>
        <a:lstStyle/>
        <a:p>
          <a:endParaRPr lang="en-US"/>
        </a:p>
      </dgm:t>
    </dgm:pt>
    <dgm:pt modelId="{B8224FAF-B41C-F545-9C35-0BD680AD962B}" type="pres">
      <dgm:prSet presAssocID="{46493C7D-B274-F44D-A6C1-44227B205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3CD93-D9C4-7442-8261-00424B6517F0}" type="pres">
      <dgm:prSet presAssocID="{46493C7D-B274-F44D-A6C1-44227B205F54}" presName="tSp" presStyleCnt="0"/>
      <dgm:spPr/>
    </dgm:pt>
    <dgm:pt modelId="{80FDC10A-49E4-FA4A-9C8A-9C7C43F9BC6C}" type="pres">
      <dgm:prSet presAssocID="{46493C7D-B274-F44D-A6C1-44227B205F54}" presName="bSp" presStyleCnt="0"/>
      <dgm:spPr/>
    </dgm:pt>
    <dgm:pt modelId="{63FB8703-437D-544E-9448-F9770D4A96E6}" type="pres">
      <dgm:prSet presAssocID="{46493C7D-B274-F44D-A6C1-44227B205F54}" presName="process" presStyleCnt="0"/>
      <dgm:spPr/>
    </dgm:pt>
    <dgm:pt modelId="{37051F99-F8F4-3F41-9A68-0A22A01FB17F}" type="pres">
      <dgm:prSet presAssocID="{F6B9CC23-2A87-7F4F-82C1-E53B4FBFDB0C}" presName="composite1" presStyleCnt="0"/>
      <dgm:spPr/>
    </dgm:pt>
    <dgm:pt modelId="{BDD08BDA-295F-964E-9C8D-FAFF444DC987}" type="pres">
      <dgm:prSet presAssocID="{F6B9CC23-2A87-7F4F-82C1-E53B4FBFDB0C}" presName="dummyNode1" presStyleLbl="node1" presStyleIdx="0" presStyleCnt="3"/>
      <dgm:spPr/>
    </dgm:pt>
    <dgm:pt modelId="{497B7D86-504A-5045-BC77-6FC844812312}" type="pres">
      <dgm:prSet presAssocID="{F6B9CC23-2A87-7F4F-82C1-E53B4FBFDB0C}" presName="childNode1" presStyleLbl="bgAcc1" presStyleIdx="0" presStyleCnt="3" custScaleX="135633" custScaleY="234242" custLinFactNeighborX="1420" custLinFactNeighborY="-35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9057F-7A60-EA40-92B3-6FD45F501D3E}" type="pres">
      <dgm:prSet presAssocID="{F6B9CC23-2A87-7F4F-82C1-E53B4FBFDB0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619E-E3DF-9945-B679-85B401A456CD}" type="pres">
      <dgm:prSet presAssocID="{F6B9CC23-2A87-7F4F-82C1-E53B4FBFDB0C}" presName="parentNode1" presStyleLbl="node1" presStyleIdx="0" presStyleCnt="3" custScaleX="117471" custScaleY="188712" custLinFactY="69709" custLinFactNeighborX="-201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F1ED-02C4-654B-A336-5BCA86A32443}" type="pres">
      <dgm:prSet presAssocID="{F6B9CC23-2A87-7F4F-82C1-E53B4FBFDB0C}" presName="connSite1" presStyleCnt="0"/>
      <dgm:spPr/>
    </dgm:pt>
    <dgm:pt modelId="{9713D643-AC43-AB44-A60A-B4173C151502}" type="pres">
      <dgm:prSet presAssocID="{FCC5FC0E-E667-A64B-B8E4-4964EF3138F8}" presName="Name9" presStyleLbl="sibTrans2D1" presStyleIdx="0" presStyleCnt="2" custScaleX="83301" custScaleY="25669" custLinFactNeighborX="16467" custLinFactNeighborY="47055"/>
      <dgm:spPr>
        <a:prstGeom prst="curvedUpArrow">
          <a:avLst/>
        </a:prstGeom>
      </dgm:spPr>
      <dgm:t>
        <a:bodyPr/>
        <a:lstStyle/>
        <a:p>
          <a:endParaRPr lang="en-US"/>
        </a:p>
      </dgm:t>
    </dgm:pt>
    <dgm:pt modelId="{1C3A88BC-4E41-2E45-9795-AB1B32D3766B}" type="pres">
      <dgm:prSet presAssocID="{849CEDF6-48A9-9744-A229-D1E6CEEEA9BA}" presName="composite2" presStyleCnt="0"/>
      <dgm:spPr/>
    </dgm:pt>
    <dgm:pt modelId="{58DE79D6-68F0-BC42-BC07-62914F134E40}" type="pres">
      <dgm:prSet presAssocID="{849CEDF6-48A9-9744-A229-D1E6CEEEA9BA}" presName="dummyNode2" presStyleLbl="node1" presStyleIdx="0" presStyleCnt="3"/>
      <dgm:spPr/>
    </dgm:pt>
    <dgm:pt modelId="{2F0A1F65-0233-FC42-88A9-9FBE713732ED}" type="pres">
      <dgm:prSet presAssocID="{849CEDF6-48A9-9744-A229-D1E6CEEEA9BA}" presName="childNode2" presStyleLbl="bgAcc1" presStyleIdx="1" presStyleCnt="3" custScaleX="149425" custScaleY="224084" custLinFactNeighborX="80" custLinFactNeighborY="-1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C7035-2A7A-1549-95F0-076C6382D164}" type="pres">
      <dgm:prSet presAssocID="{849CEDF6-48A9-9744-A229-D1E6CEEEA9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7181-36D7-7647-9639-3019CEC306E8}" type="pres">
      <dgm:prSet presAssocID="{849CEDF6-48A9-9744-A229-D1E6CEEEA9BA}" presName="parentNode2" presStyleLbl="node1" presStyleIdx="1" presStyleCnt="3" custScaleX="137482" custScaleY="230481" custLinFactY="-83341" custLinFactNeighborX="-209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1AB7C-4E70-E543-B15F-F0395E544B38}" type="pres">
      <dgm:prSet presAssocID="{849CEDF6-48A9-9744-A229-D1E6CEEEA9BA}" presName="connSite2" presStyleCnt="0"/>
      <dgm:spPr/>
    </dgm:pt>
    <dgm:pt modelId="{F44A5D90-9E8C-414A-86B8-6DE2E8649F94}" type="pres">
      <dgm:prSet presAssocID="{9528C57E-4DAF-F547-9D37-74854457E9BF}" presName="Name18" presStyleLbl="sibTrans2D1" presStyleIdx="1" presStyleCnt="2" custScaleY="26544" custLinFactNeighborX="7337" custLinFactNeighborY="-41001"/>
      <dgm:spPr>
        <a:prstGeom prst="curvedDownArrow">
          <a:avLst/>
        </a:prstGeom>
      </dgm:spPr>
      <dgm:t>
        <a:bodyPr/>
        <a:lstStyle/>
        <a:p>
          <a:endParaRPr lang="en-US"/>
        </a:p>
      </dgm:t>
    </dgm:pt>
    <dgm:pt modelId="{E5F77CB9-B3E0-B04A-8841-F2D5BECBCA79}" type="pres">
      <dgm:prSet presAssocID="{E43C8A1A-E6D9-5641-9AF6-00BCA636137C}" presName="composite1" presStyleCnt="0"/>
      <dgm:spPr/>
    </dgm:pt>
    <dgm:pt modelId="{8DEF1143-5731-4149-B5AF-062A1F460CC4}" type="pres">
      <dgm:prSet presAssocID="{E43C8A1A-E6D9-5641-9AF6-00BCA636137C}" presName="dummyNode1" presStyleLbl="node1" presStyleIdx="1" presStyleCnt="3"/>
      <dgm:spPr/>
    </dgm:pt>
    <dgm:pt modelId="{C4A5943A-31BD-6D48-A371-AAFE094E0E32}" type="pres">
      <dgm:prSet presAssocID="{E43C8A1A-E6D9-5641-9AF6-00BCA636137C}" presName="childNode1" presStyleLbl="bgAcc1" presStyleIdx="2" presStyleCnt="3" custScaleX="143564" custScaleY="266839" custLinFactNeighborX="-2259" custLinFactNeighborY="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0EE8-0569-2745-9BA3-8D451668AD76}" type="pres">
      <dgm:prSet presAssocID="{E43C8A1A-E6D9-5641-9AF6-00BCA636137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3FD33-D6CB-8948-833D-9F360047BAEF}" type="pres">
      <dgm:prSet presAssocID="{E43C8A1A-E6D9-5641-9AF6-00BCA636137C}" presName="parentNode1" presStyleLbl="node1" presStyleIdx="2" presStyleCnt="3" custScaleX="116158" custScaleY="175816" custLinFactY="127849" custLinFactNeighborX="-16071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4BE0-8C6E-6740-9825-B8AC063BF864}" type="pres">
      <dgm:prSet presAssocID="{E43C8A1A-E6D9-5641-9AF6-00BCA636137C}" presName="connSite1" presStyleCnt="0"/>
      <dgm:spPr/>
    </dgm:pt>
  </dgm:ptLst>
  <dgm:cxnLst>
    <dgm:cxn modelId="{4E22CAB4-5592-4063-92F1-D078028BBEDE}" type="presOf" srcId="{CB8248BD-6F24-4A99-95CD-F7EAF6EDAD0B}" destId="{AA5C7035-2A7A-1549-95F0-076C6382D164}" srcOrd="1" destOrd="0" presId="urn:microsoft.com/office/officeart/2005/8/layout/hProcess4"/>
    <dgm:cxn modelId="{10C5CDF8-4B30-EB4D-B28F-E0F80E860C03}" srcId="{E43C8A1A-E6D9-5641-9AF6-00BCA636137C}" destId="{9C03DE51-5CD2-7446-8177-445345B756C0}" srcOrd="1" destOrd="0" parTransId="{DF41E818-16B3-A94B-9120-7FC77049C7D5}" sibTransId="{A6DD9018-DF80-A348-8C17-D25F996A779A}"/>
    <dgm:cxn modelId="{9581742C-0A9C-4F77-9E7B-8585E0217C5D}" type="presOf" srcId="{F6B9CC23-2A87-7F4F-82C1-E53B4FBFDB0C}" destId="{13D0619E-E3DF-9945-B679-85B401A456CD}" srcOrd="0" destOrd="0" presId="urn:microsoft.com/office/officeart/2005/8/layout/hProcess4"/>
    <dgm:cxn modelId="{8A110837-980E-4BD2-9B7C-48BBCC79B952}" type="presOf" srcId="{849CEDF6-48A9-9744-A229-D1E6CEEEA9BA}" destId="{A0767181-36D7-7647-9639-3019CEC306E8}" srcOrd="0" destOrd="0" presId="urn:microsoft.com/office/officeart/2005/8/layout/hProcess4"/>
    <dgm:cxn modelId="{5298B862-3E33-4809-A86A-2990FC9BA419}" type="presOf" srcId="{D1D94AE1-A8D7-2549-8569-5D7193258568}" destId="{2F0A1F65-0233-FC42-88A9-9FBE713732ED}" srcOrd="0" destOrd="1" presId="urn:microsoft.com/office/officeart/2005/8/layout/hProcess4"/>
    <dgm:cxn modelId="{0DCC0CC8-9356-2446-AA5B-3A20BF49E0E7}" srcId="{849CEDF6-48A9-9744-A229-D1E6CEEEA9BA}" destId="{D1D94AE1-A8D7-2549-8569-5D7193258568}" srcOrd="1" destOrd="0" parTransId="{428FE727-FE6B-614F-9450-99DCEC9943F6}" sibTransId="{7EB8EB8C-53A5-594E-911E-EE9EBB79BBD9}"/>
    <dgm:cxn modelId="{4CB54F36-C406-4E5B-B105-C6F454F7C4AF}" type="presOf" srcId="{E43C8A1A-E6D9-5641-9AF6-00BCA636137C}" destId="{3B23FD33-D6CB-8948-833D-9F360047BAEF}" srcOrd="0" destOrd="0" presId="urn:microsoft.com/office/officeart/2005/8/layout/hProcess4"/>
    <dgm:cxn modelId="{5D927D6B-D8BD-4CA6-9C78-2A42711909ED}" type="presOf" srcId="{D1D94AE1-A8D7-2549-8569-5D7193258568}" destId="{AA5C7035-2A7A-1549-95F0-076C6382D164}" srcOrd="1" destOrd="1" presId="urn:microsoft.com/office/officeart/2005/8/layout/hProcess4"/>
    <dgm:cxn modelId="{E4C8578F-1E4A-4815-8A56-47F2114387C9}" type="presOf" srcId="{CC509EE4-6DB9-C24F-8A60-3A85B941B77C}" destId="{497B7D86-504A-5045-BC77-6FC844812312}" srcOrd="0" destOrd="1" presId="urn:microsoft.com/office/officeart/2005/8/layout/hProcess4"/>
    <dgm:cxn modelId="{D92BE7F3-4376-764F-B276-69DD364D98A7}" srcId="{E43C8A1A-E6D9-5641-9AF6-00BCA636137C}" destId="{B88F6EB4-FA27-F749-8D24-EDF7EE067450}" srcOrd="0" destOrd="0" parTransId="{35F3BA9E-EEF6-A945-842B-C4F9EAF4FD59}" sibTransId="{0BC12A41-5413-EE43-91C0-CE5E5D35BF2E}"/>
    <dgm:cxn modelId="{1E662DF2-8E63-F64E-B4F8-C37C90F29820}" srcId="{46493C7D-B274-F44D-A6C1-44227B205F54}" destId="{E43C8A1A-E6D9-5641-9AF6-00BCA636137C}" srcOrd="2" destOrd="0" parTransId="{EC7FBD5C-4B64-1644-AE3B-D0DB0B97B486}" sibTransId="{788EF9E6-2908-874E-8546-3A34C7638645}"/>
    <dgm:cxn modelId="{A67A1DE1-2D43-6B4D-BBFB-6048FAA5D05E}" srcId="{46493C7D-B274-F44D-A6C1-44227B205F54}" destId="{849CEDF6-48A9-9744-A229-D1E6CEEEA9BA}" srcOrd="1" destOrd="0" parTransId="{581DEAE2-083F-8445-839C-230284DB4739}" sibTransId="{9528C57E-4DAF-F547-9D37-74854457E9BF}"/>
    <dgm:cxn modelId="{4A8342FD-DDF4-4D00-9E62-F8AD3C62F9B7}" type="presOf" srcId="{9528C57E-4DAF-F547-9D37-74854457E9BF}" destId="{F44A5D90-9E8C-414A-86B8-6DE2E8649F94}" srcOrd="0" destOrd="0" presId="urn:microsoft.com/office/officeart/2005/8/layout/hProcess4"/>
    <dgm:cxn modelId="{91B2861D-F9AC-41CE-91AA-33D99F2647B9}" type="presOf" srcId="{B88F6EB4-FA27-F749-8D24-EDF7EE067450}" destId="{C4A5943A-31BD-6D48-A371-AAFE094E0E32}" srcOrd="0" destOrd="0" presId="urn:microsoft.com/office/officeart/2005/8/layout/hProcess4"/>
    <dgm:cxn modelId="{9B77CC1A-E818-4457-B191-DDC498098394}" type="presOf" srcId="{4C640C82-360D-4044-8AB3-3A0147489147}" destId="{EF29057F-7A60-EA40-92B3-6FD45F501D3E}" srcOrd="1" destOrd="0" presId="urn:microsoft.com/office/officeart/2005/8/layout/hProcess4"/>
    <dgm:cxn modelId="{EE562DE9-61D5-4D17-A702-19C5CB02809E}" type="presOf" srcId="{FCC5FC0E-E667-A64B-B8E4-4964EF3138F8}" destId="{9713D643-AC43-AB44-A60A-B4173C151502}" srcOrd="0" destOrd="0" presId="urn:microsoft.com/office/officeart/2005/8/layout/hProcess4"/>
    <dgm:cxn modelId="{DD5238C2-5203-499B-AC66-4F35A1B86B7E}" type="presOf" srcId="{CB8248BD-6F24-4A99-95CD-F7EAF6EDAD0B}" destId="{2F0A1F65-0233-FC42-88A9-9FBE713732ED}" srcOrd="0" destOrd="0" presId="urn:microsoft.com/office/officeart/2005/8/layout/hProcess4"/>
    <dgm:cxn modelId="{0BB9046A-0B25-455A-B739-A709A6131EF9}" type="presOf" srcId="{CC509EE4-6DB9-C24F-8A60-3A85B941B77C}" destId="{EF29057F-7A60-EA40-92B3-6FD45F501D3E}" srcOrd="1" destOrd="1" presId="urn:microsoft.com/office/officeart/2005/8/layout/hProcess4"/>
    <dgm:cxn modelId="{1C59198B-7049-4693-BE03-5763713FFA26}" srcId="{849CEDF6-48A9-9744-A229-D1E6CEEEA9BA}" destId="{CB8248BD-6F24-4A99-95CD-F7EAF6EDAD0B}" srcOrd="0" destOrd="0" parTransId="{F4201E74-95A2-40B5-BA0E-99C558364CAC}" sibTransId="{B8315FDC-DB7E-464C-A6C6-6F0CCCDFB834}"/>
    <dgm:cxn modelId="{4F51E289-4450-44C0-A964-8238337A21EE}" type="presOf" srcId="{4C640C82-360D-4044-8AB3-3A0147489147}" destId="{497B7D86-504A-5045-BC77-6FC844812312}" srcOrd="0" destOrd="0" presId="urn:microsoft.com/office/officeart/2005/8/layout/hProcess4"/>
    <dgm:cxn modelId="{4FD88646-DEF8-4FA8-A02E-358832653452}" type="presOf" srcId="{B88F6EB4-FA27-F749-8D24-EDF7EE067450}" destId="{747D0EE8-0569-2745-9BA3-8D451668AD76}" srcOrd="1" destOrd="0" presId="urn:microsoft.com/office/officeart/2005/8/layout/hProcess4"/>
    <dgm:cxn modelId="{BC9E4039-5FFD-4000-85B1-B0BC9A186865}" type="presOf" srcId="{46493C7D-B274-F44D-A6C1-44227B205F54}" destId="{B8224FAF-B41C-F545-9C35-0BD680AD962B}" srcOrd="0" destOrd="0" presId="urn:microsoft.com/office/officeart/2005/8/layout/hProcess4"/>
    <dgm:cxn modelId="{CAF65501-67AF-DC43-A490-D0064ACC6D18}" srcId="{F6B9CC23-2A87-7F4F-82C1-E53B4FBFDB0C}" destId="{CC509EE4-6DB9-C24F-8A60-3A85B941B77C}" srcOrd="1" destOrd="0" parTransId="{A7CB4467-DD1E-E54C-BAE5-638BA1F26005}" sibTransId="{D77CB3B7-85C3-AE4A-A003-51CAACF3A210}"/>
    <dgm:cxn modelId="{C8FDB8AB-2A58-45BD-B972-6890591B6824}" type="presOf" srcId="{9C03DE51-5CD2-7446-8177-445345B756C0}" destId="{747D0EE8-0569-2745-9BA3-8D451668AD76}" srcOrd="1" destOrd="1" presId="urn:microsoft.com/office/officeart/2005/8/layout/hProcess4"/>
    <dgm:cxn modelId="{1DB7CD1A-7F10-2E4F-BF7B-67CCBD9BB7AD}" srcId="{46493C7D-B274-F44D-A6C1-44227B205F54}" destId="{F6B9CC23-2A87-7F4F-82C1-E53B4FBFDB0C}" srcOrd="0" destOrd="0" parTransId="{1F37B78C-9749-F54E-ACB1-1227A034F902}" sibTransId="{FCC5FC0E-E667-A64B-B8E4-4964EF3138F8}"/>
    <dgm:cxn modelId="{A73778B4-D966-4B94-89BB-D622D594EC84}" type="presOf" srcId="{9C03DE51-5CD2-7446-8177-445345B756C0}" destId="{C4A5943A-31BD-6D48-A371-AAFE094E0E32}" srcOrd="0" destOrd="1" presId="urn:microsoft.com/office/officeart/2005/8/layout/hProcess4"/>
    <dgm:cxn modelId="{BC57C32D-9E40-0F43-B060-8D285290AA12}" srcId="{F6B9CC23-2A87-7F4F-82C1-E53B4FBFDB0C}" destId="{4C640C82-360D-4044-8AB3-3A0147489147}" srcOrd="0" destOrd="0" parTransId="{FE374D0D-A8D5-C040-B34A-692A9D2CE80D}" sibTransId="{5F4DCEF4-696B-CB43-A4F6-24322357348D}"/>
    <dgm:cxn modelId="{BB15162B-D988-4C12-9292-3670362A3F74}" type="presParOf" srcId="{B8224FAF-B41C-F545-9C35-0BD680AD962B}" destId="{27E3CD93-D9C4-7442-8261-00424B6517F0}" srcOrd="0" destOrd="0" presId="urn:microsoft.com/office/officeart/2005/8/layout/hProcess4"/>
    <dgm:cxn modelId="{D0A76796-9F05-4DB3-A330-FE23542C7EC1}" type="presParOf" srcId="{B8224FAF-B41C-F545-9C35-0BD680AD962B}" destId="{80FDC10A-49E4-FA4A-9C8A-9C7C43F9BC6C}" srcOrd="1" destOrd="0" presId="urn:microsoft.com/office/officeart/2005/8/layout/hProcess4"/>
    <dgm:cxn modelId="{95C5868D-8902-46C9-941F-593DC651D275}" type="presParOf" srcId="{B8224FAF-B41C-F545-9C35-0BD680AD962B}" destId="{63FB8703-437D-544E-9448-F9770D4A96E6}" srcOrd="2" destOrd="0" presId="urn:microsoft.com/office/officeart/2005/8/layout/hProcess4"/>
    <dgm:cxn modelId="{547852A0-0390-42EE-B375-5F98B6EA4A8A}" type="presParOf" srcId="{63FB8703-437D-544E-9448-F9770D4A96E6}" destId="{37051F99-F8F4-3F41-9A68-0A22A01FB17F}" srcOrd="0" destOrd="0" presId="urn:microsoft.com/office/officeart/2005/8/layout/hProcess4"/>
    <dgm:cxn modelId="{5465C330-A5D4-4A3C-AFDF-0FBF94AD1033}" type="presParOf" srcId="{37051F99-F8F4-3F41-9A68-0A22A01FB17F}" destId="{BDD08BDA-295F-964E-9C8D-FAFF444DC987}" srcOrd="0" destOrd="0" presId="urn:microsoft.com/office/officeart/2005/8/layout/hProcess4"/>
    <dgm:cxn modelId="{0CBD6C80-304F-4EE0-A003-259E3A666ACE}" type="presParOf" srcId="{37051F99-F8F4-3F41-9A68-0A22A01FB17F}" destId="{497B7D86-504A-5045-BC77-6FC844812312}" srcOrd="1" destOrd="0" presId="urn:microsoft.com/office/officeart/2005/8/layout/hProcess4"/>
    <dgm:cxn modelId="{FCBF9FE9-576F-464F-B437-860F4C4733C9}" type="presParOf" srcId="{37051F99-F8F4-3F41-9A68-0A22A01FB17F}" destId="{EF29057F-7A60-EA40-92B3-6FD45F501D3E}" srcOrd="2" destOrd="0" presId="urn:microsoft.com/office/officeart/2005/8/layout/hProcess4"/>
    <dgm:cxn modelId="{CC033124-21A0-4B79-A245-925597E20A1D}" type="presParOf" srcId="{37051F99-F8F4-3F41-9A68-0A22A01FB17F}" destId="{13D0619E-E3DF-9945-B679-85B401A456CD}" srcOrd="3" destOrd="0" presId="urn:microsoft.com/office/officeart/2005/8/layout/hProcess4"/>
    <dgm:cxn modelId="{55F2F4F2-1B69-44C1-A909-F233FF93C7EF}" type="presParOf" srcId="{37051F99-F8F4-3F41-9A68-0A22A01FB17F}" destId="{41FEF1ED-02C4-654B-A336-5BCA86A32443}" srcOrd="4" destOrd="0" presId="urn:microsoft.com/office/officeart/2005/8/layout/hProcess4"/>
    <dgm:cxn modelId="{43E15B1C-2F6E-482D-8AB7-EB42197FBB8E}" type="presParOf" srcId="{63FB8703-437D-544E-9448-F9770D4A96E6}" destId="{9713D643-AC43-AB44-A60A-B4173C151502}" srcOrd="1" destOrd="0" presId="urn:microsoft.com/office/officeart/2005/8/layout/hProcess4"/>
    <dgm:cxn modelId="{C5C0A4D4-2B83-4ACC-9423-09DAEA172414}" type="presParOf" srcId="{63FB8703-437D-544E-9448-F9770D4A96E6}" destId="{1C3A88BC-4E41-2E45-9795-AB1B32D3766B}" srcOrd="2" destOrd="0" presId="urn:microsoft.com/office/officeart/2005/8/layout/hProcess4"/>
    <dgm:cxn modelId="{5193B890-30CA-43EB-B114-762EBA048427}" type="presParOf" srcId="{1C3A88BC-4E41-2E45-9795-AB1B32D3766B}" destId="{58DE79D6-68F0-BC42-BC07-62914F134E40}" srcOrd="0" destOrd="0" presId="urn:microsoft.com/office/officeart/2005/8/layout/hProcess4"/>
    <dgm:cxn modelId="{49E3D24D-CDD4-41CE-94D8-0ED6ABBEACB4}" type="presParOf" srcId="{1C3A88BC-4E41-2E45-9795-AB1B32D3766B}" destId="{2F0A1F65-0233-FC42-88A9-9FBE713732ED}" srcOrd="1" destOrd="0" presId="urn:microsoft.com/office/officeart/2005/8/layout/hProcess4"/>
    <dgm:cxn modelId="{B140A4F6-4194-4862-92DE-BE864F099572}" type="presParOf" srcId="{1C3A88BC-4E41-2E45-9795-AB1B32D3766B}" destId="{AA5C7035-2A7A-1549-95F0-076C6382D164}" srcOrd="2" destOrd="0" presId="urn:microsoft.com/office/officeart/2005/8/layout/hProcess4"/>
    <dgm:cxn modelId="{A6FFBBBC-3384-47A0-9507-7434B61B9F5D}" type="presParOf" srcId="{1C3A88BC-4E41-2E45-9795-AB1B32D3766B}" destId="{A0767181-36D7-7647-9639-3019CEC306E8}" srcOrd="3" destOrd="0" presId="urn:microsoft.com/office/officeart/2005/8/layout/hProcess4"/>
    <dgm:cxn modelId="{4F9B3649-AD97-4EC7-8E50-2514DB08F6CF}" type="presParOf" srcId="{1C3A88BC-4E41-2E45-9795-AB1B32D3766B}" destId="{D1A1AB7C-4E70-E543-B15F-F0395E544B38}" srcOrd="4" destOrd="0" presId="urn:microsoft.com/office/officeart/2005/8/layout/hProcess4"/>
    <dgm:cxn modelId="{569F2870-D86D-4125-82E6-61D43EEB4571}" type="presParOf" srcId="{63FB8703-437D-544E-9448-F9770D4A96E6}" destId="{F44A5D90-9E8C-414A-86B8-6DE2E8649F94}" srcOrd="3" destOrd="0" presId="urn:microsoft.com/office/officeart/2005/8/layout/hProcess4"/>
    <dgm:cxn modelId="{7CA9BE9C-C06D-4D1B-ACAE-053ACBA65C53}" type="presParOf" srcId="{63FB8703-437D-544E-9448-F9770D4A96E6}" destId="{E5F77CB9-B3E0-B04A-8841-F2D5BECBCA79}" srcOrd="4" destOrd="0" presId="urn:microsoft.com/office/officeart/2005/8/layout/hProcess4"/>
    <dgm:cxn modelId="{295C0C47-B368-43C6-AEEF-4322FA10436B}" type="presParOf" srcId="{E5F77CB9-B3E0-B04A-8841-F2D5BECBCA79}" destId="{8DEF1143-5731-4149-B5AF-062A1F460CC4}" srcOrd="0" destOrd="0" presId="urn:microsoft.com/office/officeart/2005/8/layout/hProcess4"/>
    <dgm:cxn modelId="{43871F8E-11A8-416B-98C2-9F191B42D963}" type="presParOf" srcId="{E5F77CB9-B3E0-B04A-8841-F2D5BECBCA79}" destId="{C4A5943A-31BD-6D48-A371-AAFE094E0E32}" srcOrd="1" destOrd="0" presId="urn:microsoft.com/office/officeart/2005/8/layout/hProcess4"/>
    <dgm:cxn modelId="{023CD617-CB7F-4E85-B175-C29C755C264F}" type="presParOf" srcId="{E5F77CB9-B3E0-B04A-8841-F2D5BECBCA79}" destId="{747D0EE8-0569-2745-9BA3-8D451668AD76}" srcOrd="2" destOrd="0" presId="urn:microsoft.com/office/officeart/2005/8/layout/hProcess4"/>
    <dgm:cxn modelId="{23A8CDA8-61A6-4218-80AD-620C0F4E3401}" type="presParOf" srcId="{E5F77CB9-B3E0-B04A-8841-F2D5BECBCA79}" destId="{3B23FD33-D6CB-8948-833D-9F360047BAEF}" srcOrd="3" destOrd="0" presId="urn:microsoft.com/office/officeart/2005/8/layout/hProcess4"/>
    <dgm:cxn modelId="{0A045771-897B-47C1-9A03-79629EE6B715}" type="presParOf" srcId="{E5F77CB9-B3E0-B04A-8841-F2D5BECBCA79}" destId="{9C764BE0-8C6E-6740-9825-B8AC063BF864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5FE9B-9CB6-4241-AD71-C942794146AF}">
      <dsp:nvSpPr>
        <dsp:cNvPr id="0" name=""/>
        <dsp:cNvSpPr/>
      </dsp:nvSpPr>
      <dsp:spPr>
        <a:xfrm rot="5400000">
          <a:off x="-86022" y="88655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203353"/>
        <a:ext cx="401439" cy="172045"/>
      </dsp:txXfrm>
    </dsp:sp>
    <dsp:sp modelId="{26AAE9F1-06ED-C440-914F-4ADA652A13B1}">
      <dsp:nvSpPr>
        <dsp:cNvPr id="0" name=""/>
        <dsp:cNvSpPr/>
      </dsp:nvSpPr>
      <dsp:spPr>
        <a:xfrm rot="5400000">
          <a:off x="2300337" y="-1896265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 Considerations</a:t>
          </a:r>
          <a:endParaRPr lang="en-US" sz="2200" kern="1200" dirty="0"/>
        </a:p>
      </dsp:txBody>
      <dsp:txXfrm rot="-5400000">
        <a:off x="401440" y="20829"/>
        <a:ext cx="4152363" cy="336370"/>
      </dsp:txXfrm>
    </dsp:sp>
    <dsp:sp modelId="{2E59E56C-93C6-7849-A0EF-8B01FBCDA453}">
      <dsp:nvSpPr>
        <dsp:cNvPr id="0" name=""/>
        <dsp:cNvSpPr/>
      </dsp:nvSpPr>
      <dsp:spPr>
        <a:xfrm rot="5400000">
          <a:off x="-86022" y="586548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701246"/>
        <a:ext cx="401439" cy="172045"/>
      </dsp:txXfrm>
    </dsp:sp>
    <dsp:sp modelId="{A6323F90-8273-FB40-8042-EF32225B1CEE}">
      <dsp:nvSpPr>
        <dsp:cNvPr id="0" name=""/>
        <dsp:cNvSpPr/>
      </dsp:nvSpPr>
      <dsp:spPr>
        <a:xfrm rot="5400000">
          <a:off x="2300337" y="-1398372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Student Strengths</a:t>
          </a:r>
          <a:endParaRPr lang="en-US" sz="2200" kern="1200" dirty="0"/>
        </a:p>
      </dsp:txBody>
      <dsp:txXfrm rot="-5400000">
        <a:off x="401440" y="518722"/>
        <a:ext cx="4152363" cy="336370"/>
      </dsp:txXfrm>
    </dsp:sp>
    <dsp:sp modelId="{E78E0F0F-3C54-2646-9EF1-F798149A73D4}">
      <dsp:nvSpPr>
        <dsp:cNvPr id="0" name=""/>
        <dsp:cNvSpPr/>
      </dsp:nvSpPr>
      <dsp:spPr>
        <a:xfrm rot="5400000">
          <a:off x="-86022" y="1084441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1199139"/>
        <a:ext cx="401439" cy="172045"/>
      </dsp:txXfrm>
    </dsp:sp>
    <dsp:sp modelId="{156B7760-28D3-CE4A-BD23-B5020B444832}">
      <dsp:nvSpPr>
        <dsp:cNvPr id="0" name=""/>
        <dsp:cNvSpPr/>
      </dsp:nvSpPr>
      <dsp:spPr>
        <a:xfrm rot="5400000">
          <a:off x="2300337" y="-900479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Impact Statement</a:t>
          </a:r>
          <a:endParaRPr lang="en-US" sz="2200" kern="1200" dirty="0"/>
        </a:p>
      </dsp:txBody>
      <dsp:txXfrm rot="-5400000">
        <a:off x="401440" y="1016615"/>
        <a:ext cx="4152363" cy="336370"/>
      </dsp:txXfrm>
    </dsp:sp>
    <dsp:sp modelId="{2787073B-6AB6-8045-AD16-BE8FF626A097}">
      <dsp:nvSpPr>
        <dsp:cNvPr id="0" name=""/>
        <dsp:cNvSpPr/>
      </dsp:nvSpPr>
      <dsp:spPr>
        <a:xfrm rot="5400000">
          <a:off x="-86022" y="1582334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1697032"/>
        <a:ext cx="401439" cy="172045"/>
      </dsp:txXfrm>
    </dsp:sp>
    <dsp:sp modelId="{52EDDFA7-9EAE-C04D-9D0B-5F45B068BA58}">
      <dsp:nvSpPr>
        <dsp:cNvPr id="0" name=""/>
        <dsp:cNvSpPr/>
      </dsp:nvSpPr>
      <dsp:spPr>
        <a:xfrm rot="5400000">
          <a:off x="2300337" y="-402586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Other Factors</a:t>
          </a:r>
          <a:endParaRPr lang="en-US" sz="2200" kern="1200" dirty="0"/>
        </a:p>
      </dsp:txBody>
      <dsp:txXfrm rot="-5400000">
        <a:off x="401440" y="1514508"/>
        <a:ext cx="4152363" cy="336370"/>
      </dsp:txXfrm>
    </dsp:sp>
    <dsp:sp modelId="{2812AB52-5C9E-D543-8B55-A863D37FA1FF}">
      <dsp:nvSpPr>
        <dsp:cNvPr id="0" name=""/>
        <dsp:cNvSpPr/>
      </dsp:nvSpPr>
      <dsp:spPr>
        <a:xfrm rot="5400000">
          <a:off x="-86022" y="2080226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2194924"/>
        <a:ext cx="401439" cy="172045"/>
      </dsp:txXfrm>
    </dsp:sp>
    <dsp:sp modelId="{E74E8338-4477-DF40-99A0-2D09AF86A8F1}">
      <dsp:nvSpPr>
        <dsp:cNvPr id="0" name=""/>
        <dsp:cNvSpPr/>
      </dsp:nvSpPr>
      <dsp:spPr>
        <a:xfrm rot="5400000">
          <a:off x="2300337" y="95306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Present Levels</a:t>
          </a:r>
          <a:endParaRPr lang="en-US" sz="2200" kern="1200" dirty="0"/>
        </a:p>
      </dsp:txBody>
      <dsp:txXfrm rot="-5400000">
        <a:off x="401440" y="2012401"/>
        <a:ext cx="4152363" cy="336370"/>
      </dsp:txXfrm>
    </dsp:sp>
    <dsp:sp modelId="{277FD07D-828A-0744-ADC7-F42010C77ACB}">
      <dsp:nvSpPr>
        <dsp:cNvPr id="0" name=""/>
        <dsp:cNvSpPr/>
      </dsp:nvSpPr>
      <dsp:spPr>
        <a:xfrm rot="5400000">
          <a:off x="-86022" y="2578119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2692817"/>
        <a:ext cx="401439" cy="172045"/>
      </dsp:txXfrm>
    </dsp:sp>
    <dsp:sp modelId="{51A9C72E-70F7-D94E-A91E-39D1053DB4A5}">
      <dsp:nvSpPr>
        <dsp:cNvPr id="0" name=""/>
        <dsp:cNvSpPr/>
      </dsp:nvSpPr>
      <dsp:spPr>
        <a:xfrm rot="5400000">
          <a:off x="2300337" y="593198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Grade-level Standards</a:t>
          </a:r>
          <a:endParaRPr lang="en-US" sz="2200" kern="1200" dirty="0"/>
        </a:p>
      </dsp:txBody>
      <dsp:txXfrm rot="-5400000">
        <a:off x="401440" y="2510293"/>
        <a:ext cx="4152363" cy="336370"/>
      </dsp:txXfrm>
    </dsp:sp>
    <dsp:sp modelId="{5C38BB92-096E-CE4C-AD56-E07C6C1E2AF6}">
      <dsp:nvSpPr>
        <dsp:cNvPr id="0" name=""/>
        <dsp:cNvSpPr/>
      </dsp:nvSpPr>
      <dsp:spPr>
        <a:xfrm rot="5400000">
          <a:off x="-86022" y="3076012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3190710"/>
        <a:ext cx="401439" cy="172045"/>
      </dsp:txXfrm>
    </dsp:sp>
    <dsp:sp modelId="{D6AAAB97-DBEA-0A47-9B0B-8B93D941EA44}">
      <dsp:nvSpPr>
        <dsp:cNvPr id="0" name=""/>
        <dsp:cNvSpPr/>
      </dsp:nvSpPr>
      <dsp:spPr>
        <a:xfrm rot="5400000">
          <a:off x="2300337" y="1091091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Goals</a:t>
          </a:r>
          <a:endParaRPr lang="en-US" sz="2200" kern="1200" dirty="0"/>
        </a:p>
      </dsp:txBody>
      <dsp:txXfrm rot="-5400000">
        <a:off x="401440" y="3008186"/>
        <a:ext cx="4152363" cy="336370"/>
      </dsp:txXfrm>
    </dsp:sp>
    <dsp:sp modelId="{E041FF2F-B7E5-A54A-83E8-3A02A7EAC016}">
      <dsp:nvSpPr>
        <dsp:cNvPr id="0" name=""/>
        <dsp:cNvSpPr/>
      </dsp:nvSpPr>
      <dsp:spPr>
        <a:xfrm rot="5400000">
          <a:off x="-86022" y="3573905"/>
          <a:ext cx="573484" cy="40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" y="3688603"/>
        <a:ext cx="401439" cy="172045"/>
      </dsp:txXfrm>
    </dsp:sp>
    <dsp:sp modelId="{235EE08E-BC51-D849-8CFB-994465495B04}">
      <dsp:nvSpPr>
        <dsp:cNvPr id="0" name=""/>
        <dsp:cNvSpPr/>
      </dsp:nvSpPr>
      <dsp:spPr>
        <a:xfrm rot="5400000">
          <a:off x="2300337" y="1588984"/>
          <a:ext cx="372764" cy="4170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Services</a:t>
          </a:r>
          <a:endParaRPr lang="en-US" sz="2200" kern="1200" dirty="0"/>
        </a:p>
      </dsp:txBody>
      <dsp:txXfrm rot="-5400000">
        <a:off x="401440" y="3506079"/>
        <a:ext cx="4152363" cy="33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0C555-EE95-FF4A-B8CF-4C6068859E9F}">
      <dsp:nvSpPr>
        <dsp:cNvPr id="0" name=""/>
        <dsp:cNvSpPr/>
      </dsp:nvSpPr>
      <dsp:spPr>
        <a:xfrm>
          <a:off x="5555186" y="2700409"/>
          <a:ext cx="1628719" cy="38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11"/>
              </a:lnTo>
              <a:lnTo>
                <a:pt x="1628719" y="264111"/>
              </a:lnTo>
              <a:lnTo>
                <a:pt x="1628719" y="387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3DCD2-21DE-4947-A9C8-546723CC3A09}">
      <dsp:nvSpPr>
        <dsp:cNvPr id="0" name=""/>
        <dsp:cNvSpPr/>
      </dsp:nvSpPr>
      <dsp:spPr>
        <a:xfrm>
          <a:off x="5509466" y="2700409"/>
          <a:ext cx="91440" cy="387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3892-96B6-2649-9061-C4F477845E18}">
      <dsp:nvSpPr>
        <dsp:cNvPr id="0" name=""/>
        <dsp:cNvSpPr/>
      </dsp:nvSpPr>
      <dsp:spPr>
        <a:xfrm>
          <a:off x="3926467" y="2700409"/>
          <a:ext cx="1628719" cy="387561"/>
        </a:xfrm>
        <a:custGeom>
          <a:avLst/>
          <a:gdLst/>
          <a:ahLst/>
          <a:cxnLst/>
          <a:rect l="0" t="0" r="0" b="0"/>
          <a:pathLst>
            <a:path>
              <a:moveTo>
                <a:pt x="1628719" y="0"/>
              </a:moveTo>
              <a:lnTo>
                <a:pt x="1628719" y="264111"/>
              </a:lnTo>
              <a:lnTo>
                <a:pt x="0" y="264111"/>
              </a:lnTo>
              <a:lnTo>
                <a:pt x="0" y="387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546AB-0927-6F4F-93AE-FF99A87817CE}">
      <dsp:nvSpPr>
        <dsp:cNvPr id="0" name=""/>
        <dsp:cNvSpPr/>
      </dsp:nvSpPr>
      <dsp:spPr>
        <a:xfrm>
          <a:off x="1520835" y="3934164"/>
          <a:ext cx="776912" cy="856547"/>
        </a:xfrm>
        <a:custGeom>
          <a:avLst/>
          <a:gdLst/>
          <a:ahLst/>
          <a:cxnLst/>
          <a:rect l="0" t="0" r="0" b="0"/>
          <a:pathLst>
            <a:path>
              <a:moveTo>
                <a:pt x="776912" y="0"/>
              </a:moveTo>
              <a:lnTo>
                <a:pt x="776912" y="733097"/>
              </a:lnTo>
              <a:lnTo>
                <a:pt x="0" y="733097"/>
              </a:lnTo>
              <a:lnTo>
                <a:pt x="0" y="856547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73992-62B8-A244-B381-5EBB31B0906B}">
      <dsp:nvSpPr>
        <dsp:cNvPr id="0" name=""/>
        <dsp:cNvSpPr/>
      </dsp:nvSpPr>
      <dsp:spPr>
        <a:xfrm>
          <a:off x="1483388" y="2700409"/>
          <a:ext cx="814359" cy="38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11"/>
              </a:lnTo>
              <a:lnTo>
                <a:pt x="814359" y="264111"/>
              </a:lnTo>
              <a:lnTo>
                <a:pt x="814359" y="387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2B69F-F14E-FE4B-A81A-1D25E553150C}">
      <dsp:nvSpPr>
        <dsp:cNvPr id="0" name=""/>
        <dsp:cNvSpPr/>
      </dsp:nvSpPr>
      <dsp:spPr>
        <a:xfrm>
          <a:off x="669028" y="2700409"/>
          <a:ext cx="814359" cy="387561"/>
        </a:xfrm>
        <a:custGeom>
          <a:avLst/>
          <a:gdLst/>
          <a:ahLst/>
          <a:cxnLst/>
          <a:rect l="0" t="0" r="0" b="0"/>
          <a:pathLst>
            <a:path>
              <a:moveTo>
                <a:pt x="814359" y="0"/>
              </a:moveTo>
              <a:lnTo>
                <a:pt x="814359" y="264111"/>
              </a:lnTo>
              <a:lnTo>
                <a:pt x="0" y="264111"/>
              </a:lnTo>
              <a:lnTo>
                <a:pt x="0" y="387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4DBD-7EE5-F749-B855-EBACBA800823}">
      <dsp:nvSpPr>
        <dsp:cNvPr id="0" name=""/>
        <dsp:cNvSpPr/>
      </dsp:nvSpPr>
      <dsp:spPr>
        <a:xfrm>
          <a:off x="817094" y="1854216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ADA68-7A86-1149-B193-2C3C5276E8AA}">
      <dsp:nvSpPr>
        <dsp:cNvPr id="0" name=""/>
        <dsp:cNvSpPr/>
      </dsp:nvSpPr>
      <dsp:spPr>
        <a:xfrm>
          <a:off x="965159" y="1994878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Academic</a:t>
          </a:r>
          <a:endParaRPr lang="en-US" sz="1000" kern="1200" dirty="0"/>
        </a:p>
      </dsp:txBody>
      <dsp:txXfrm>
        <a:off x="989943" y="2019662"/>
        <a:ext cx="1283020" cy="796625"/>
      </dsp:txXfrm>
    </dsp:sp>
    <dsp:sp modelId="{27A570A8-21FD-B540-A1DD-535E680C0B87}">
      <dsp:nvSpPr>
        <dsp:cNvPr id="0" name=""/>
        <dsp:cNvSpPr/>
      </dsp:nvSpPr>
      <dsp:spPr>
        <a:xfrm>
          <a:off x="2734" y="3087971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CE4DB3-FB66-E24B-92E1-87CCBA16A168}">
      <dsp:nvSpPr>
        <dsp:cNvPr id="0" name=""/>
        <dsp:cNvSpPr/>
      </dsp:nvSpPr>
      <dsp:spPr>
        <a:xfrm>
          <a:off x="150800" y="3228633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Grade-level</a:t>
          </a:r>
          <a:endParaRPr lang="en-US" sz="1000" kern="1200" dirty="0"/>
        </a:p>
      </dsp:txBody>
      <dsp:txXfrm>
        <a:off x="175584" y="3253417"/>
        <a:ext cx="1283020" cy="796625"/>
      </dsp:txXfrm>
    </dsp:sp>
    <dsp:sp modelId="{50D72341-D2FF-8848-AA8E-50F3CF56D6C8}">
      <dsp:nvSpPr>
        <dsp:cNvPr id="0" name=""/>
        <dsp:cNvSpPr/>
      </dsp:nvSpPr>
      <dsp:spPr>
        <a:xfrm>
          <a:off x="1631453" y="3087971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7B19-D5FE-9D4D-AB5B-758B157B6ABD}">
      <dsp:nvSpPr>
        <dsp:cNvPr id="0" name=""/>
        <dsp:cNvSpPr/>
      </dsp:nvSpPr>
      <dsp:spPr>
        <a:xfrm>
          <a:off x="1779519" y="3228633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Access skills</a:t>
          </a:r>
          <a:endParaRPr lang="en-US" sz="1000" kern="1200" dirty="0"/>
        </a:p>
      </dsp:txBody>
      <dsp:txXfrm>
        <a:off x="1804303" y="3253417"/>
        <a:ext cx="1283020" cy="796625"/>
      </dsp:txXfrm>
    </dsp:sp>
    <dsp:sp modelId="{38430B4C-44DF-554E-9DE6-B5F644BCD528}">
      <dsp:nvSpPr>
        <dsp:cNvPr id="0" name=""/>
        <dsp:cNvSpPr/>
      </dsp:nvSpPr>
      <dsp:spPr>
        <a:xfrm>
          <a:off x="253044" y="4790711"/>
          <a:ext cx="2535582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D8F8B-3B8E-C84F-A672-440C348EDB73}">
      <dsp:nvSpPr>
        <dsp:cNvPr id="0" name=""/>
        <dsp:cNvSpPr/>
      </dsp:nvSpPr>
      <dsp:spPr>
        <a:xfrm>
          <a:off x="401109" y="4931373"/>
          <a:ext cx="2535582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May be off grade level but are needed to access concepts of the curriculum</a:t>
          </a:r>
          <a:endParaRPr lang="en-US" sz="1000" kern="1200" dirty="0"/>
        </a:p>
      </dsp:txBody>
      <dsp:txXfrm>
        <a:off x="425893" y="4956157"/>
        <a:ext cx="2486014" cy="796625"/>
      </dsp:txXfrm>
    </dsp:sp>
    <dsp:sp modelId="{B1D0716D-4343-AD47-91F7-2CEB6D437A83}">
      <dsp:nvSpPr>
        <dsp:cNvPr id="0" name=""/>
        <dsp:cNvSpPr/>
      </dsp:nvSpPr>
      <dsp:spPr>
        <a:xfrm>
          <a:off x="4888892" y="1854216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7CDAD-128E-BB40-931C-4561BFDB4696}">
      <dsp:nvSpPr>
        <dsp:cNvPr id="0" name=""/>
        <dsp:cNvSpPr/>
      </dsp:nvSpPr>
      <dsp:spPr>
        <a:xfrm>
          <a:off x="5036957" y="1994878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Non-Academic</a:t>
          </a:r>
          <a:endParaRPr lang="en-US" sz="1000" kern="1200" dirty="0"/>
        </a:p>
      </dsp:txBody>
      <dsp:txXfrm>
        <a:off x="5061741" y="2019662"/>
        <a:ext cx="1283020" cy="796625"/>
      </dsp:txXfrm>
    </dsp:sp>
    <dsp:sp modelId="{4A56C9BD-3EC5-954D-84E4-55A2BF782AE1}">
      <dsp:nvSpPr>
        <dsp:cNvPr id="0" name=""/>
        <dsp:cNvSpPr/>
      </dsp:nvSpPr>
      <dsp:spPr>
        <a:xfrm>
          <a:off x="3260173" y="3087971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59FA5-2369-F149-9E2A-0ECD24304034}">
      <dsp:nvSpPr>
        <dsp:cNvPr id="0" name=""/>
        <dsp:cNvSpPr/>
      </dsp:nvSpPr>
      <dsp:spPr>
        <a:xfrm>
          <a:off x="3408238" y="3228633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Life Skills</a:t>
          </a:r>
          <a:endParaRPr lang="en-US" sz="1000" kern="1200" dirty="0"/>
        </a:p>
      </dsp:txBody>
      <dsp:txXfrm>
        <a:off x="3433022" y="3253417"/>
        <a:ext cx="1283020" cy="796625"/>
      </dsp:txXfrm>
    </dsp:sp>
    <dsp:sp modelId="{53ED0B42-FFF3-B840-B9FF-73F7543D9CA9}">
      <dsp:nvSpPr>
        <dsp:cNvPr id="0" name=""/>
        <dsp:cNvSpPr/>
      </dsp:nvSpPr>
      <dsp:spPr>
        <a:xfrm>
          <a:off x="4888892" y="3087971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B1679-5201-E348-8816-99CED3DAB6A6}">
      <dsp:nvSpPr>
        <dsp:cNvPr id="0" name=""/>
        <dsp:cNvSpPr/>
      </dsp:nvSpPr>
      <dsp:spPr>
        <a:xfrm>
          <a:off x="5036957" y="3228633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Behavioral Goals</a:t>
          </a:r>
          <a:endParaRPr lang="en-US" sz="1000" kern="1200" dirty="0"/>
        </a:p>
      </dsp:txBody>
      <dsp:txXfrm>
        <a:off x="5061741" y="3253417"/>
        <a:ext cx="1283020" cy="796625"/>
      </dsp:txXfrm>
    </dsp:sp>
    <dsp:sp modelId="{435849E7-BBFE-9643-BD5A-21FAC9D22792}">
      <dsp:nvSpPr>
        <dsp:cNvPr id="0" name=""/>
        <dsp:cNvSpPr/>
      </dsp:nvSpPr>
      <dsp:spPr>
        <a:xfrm>
          <a:off x="6517611" y="3087971"/>
          <a:ext cx="1332588" cy="846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CC345E-EE40-4742-A0FC-00D052941853}">
      <dsp:nvSpPr>
        <dsp:cNvPr id="0" name=""/>
        <dsp:cNvSpPr/>
      </dsp:nvSpPr>
      <dsp:spPr>
        <a:xfrm>
          <a:off x="6665676" y="3228633"/>
          <a:ext cx="1332588" cy="846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Vocational/Transition Planning</a:t>
          </a:r>
          <a:endParaRPr lang="en-US" sz="1000" kern="1200" dirty="0"/>
        </a:p>
      </dsp:txBody>
      <dsp:txXfrm>
        <a:off x="6690460" y="3253417"/>
        <a:ext cx="1283020" cy="796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A604F-7D39-4B34-AEB0-25E0A2D6863C}">
      <dsp:nvSpPr>
        <dsp:cNvPr id="0" name=""/>
        <dsp:cNvSpPr/>
      </dsp:nvSpPr>
      <dsp:spPr>
        <a:xfrm>
          <a:off x="1111758" y="0"/>
          <a:ext cx="1755647" cy="975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Instructional- Level Content</a:t>
          </a:r>
          <a:endParaRPr lang="en-US" sz="1900" kern="1200" dirty="0"/>
        </a:p>
      </dsp:txBody>
      <dsp:txXfrm>
        <a:off x="1140325" y="28567"/>
        <a:ext cx="1698513" cy="918225"/>
      </dsp:txXfrm>
    </dsp:sp>
    <dsp:sp modelId="{B4A435AB-4749-48B1-8462-FAD913FCFFAE}">
      <dsp:nvSpPr>
        <dsp:cNvPr id="0" name=""/>
        <dsp:cNvSpPr/>
      </dsp:nvSpPr>
      <dsp:spPr>
        <a:xfrm>
          <a:off x="3647693" y="0"/>
          <a:ext cx="1755647" cy="9753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Enrolled Grade-Level Content</a:t>
          </a:r>
          <a:endParaRPr lang="en-US" sz="1900" kern="1200" dirty="0"/>
        </a:p>
      </dsp:txBody>
      <dsp:txXfrm>
        <a:off x="3676260" y="28567"/>
        <a:ext cx="1698513" cy="918225"/>
      </dsp:txXfrm>
    </dsp:sp>
    <dsp:sp modelId="{AA9474B5-B329-4E77-B522-5151AAE445C1}">
      <dsp:nvSpPr>
        <dsp:cNvPr id="0" name=""/>
        <dsp:cNvSpPr/>
      </dsp:nvSpPr>
      <dsp:spPr>
        <a:xfrm>
          <a:off x="2891790" y="4145278"/>
          <a:ext cx="731519" cy="731519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0BDC0-2133-1F48-951E-20B7FE2AD70D}">
      <dsp:nvSpPr>
        <dsp:cNvPr id="0" name=""/>
        <dsp:cNvSpPr/>
      </dsp:nvSpPr>
      <dsp:spPr>
        <a:xfrm>
          <a:off x="1062990" y="3839015"/>
          <a:ext cx="4389118" cy="2965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277C9-E888-E841-BB58-1A5FAD0E83A3}">
      <dsp:nvSpPr>
        <dsp:cNvPr id="0" name=""/>
        <dsp:cNvSpPr/>
      </dsp:nvSpPr>
      <dsp:spPr>
        <a:xfrm>
          <a:off x="3647693" y="2984600"/>
          <a:ext cx="1755647" cy="819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Standards-based goals</a:t>
          </a:r>
          <a:endParaRPr lang="en-US" sz="1400" kern="1200" dirty="0"/>
        </a:p>
      </dsp:txBody>
      <dsp:txXfrm>
        <a:off x="3687688" y="3024595"/>
        <a:ext cx="1675657" cy="739312"/>
      </dsp:txXfrm>
    </dsp:sp>
    <dsp:sp modelId="{7426D41E-8975-DC49-B7D5-BA632F7F223D}">
      <dsp:nvSpPr>
        <dsp:cNvPr id="0" name=""/>
        <dsp:cNvSpPr/>
      </dsp:nvSpPr>
      <dsp:spPr>
        <a:xfrm>
          <a:off x="3647693" y="2106776"/>
          <a:ext cx="1755647" cy="8193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Adaptation or Modification of Grade-level Content</a:t>
          </a:r>
          <a:endParaRPr lang="en-US" sz="1400" kern="1200" dirty="0"/>
        </a:p>
      </dsp:txBody>
      <dsp:txXfrm>
        <a:off x="3687688" y="2146771"/>
        <a:ext cx="1675657" cy="739312"/>
      </dsp:txXfrm>
    </dsp:sp>
    <dsp:sp modelId="{D0C21805-A330-3A4D-9022-24F40D83B4F6}">
      <dsp:nvSpPr>
        <dsp:cNvPr id="0" name=""/>
        <dsp:cNvSpPr/>
      </dsp:nvSpPr>
      <dsp:spPr>
        <a:xfrm>
          <a:off x="3647693" y="1228953"/>
          <a:ext cx="1755647" cy="8193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Grade-Level Standards</a:t>
          </a:r>
          <a:endParaRPr lang="en-US" sz="1400" kern="1200" dirty="0"/>
        </a:p>
      </dsp:txBody>
      <dsp:txXfrm>
        <a:off x="3687688" y="1268948"/>
        <a:ext cx="1675657" cy="739312"/>
      </dsp:txXfrm>
    </dsp:sp>
    <dsp:sp modelId="{17525684-028E-8D41-98EB-7ADF7A708B12}">
      <dsp:nvSpPr>
        <dsp:cNvPr id="0" name=""/>
        <dsp:cNvSpPr/>
      </dsp:nvSpPr>
      <dsp:spPr>
        <a:xfrm>
          <a:off x="1111758" y="2984600"/>
          <a:ext cx="1755647" cy="8193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 Skills</a:t>
          </a:r>
          <a:endParaRPr lang="en-US" sz="1400" kern="1200" dirty="0"/>
        </a:p>
      </dsp:txBody>
      <dsp:txXfrm>
        <a:off x="1151753" y="3024595"/>
        <a:ext cx="1675657" cy="739312"/>
      </dsp:txXfrm>
    </dsp:sp>
    <dsp:sp modelId="{796A96C6-0A1C-2449-B39E-6CF76B30C6E0}">
      <dsp:nvSpPr>
        <dsp:cNvPr id="0" name=""/>
        <dsp:cNvSpPr/>
      </dsp:nvSpPr>
      <dsp:spPr>
        <a:xfrm>
          <a:off x="1111758" y="2106776"/>
          <a:ext cx="1755647" cy="8193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Accommodations &amp; Specialized Instruction</a:t>
          </a:r>
          <a:endParaRPr lang="en-US" sz="1400" kern="1200" dirty="0"/>
        </a:p>
      </dsp:txBody>
      <dsp:txXfrm>
        <a:off x="1151753" y="2146771"/>
        <a:ext cx="1675657" cy="739312"/>
      </dsp:txXfrm>
    </dsp:sp>
    <dsp:sp modelId="{1349BC9E-3A23-B94F-890E-ABD4EEFF266C}">
      <dsp:nvSpPr>
        <dsp:cNvPr id="0" name=""/>
        <dsp:cNvSpPr/>
      </dsp:nvSpPr>
      <dsp:spPr>
        <a:xfrm>
          <a:off x="1111758" y="1228953"/>
          <a:ext cx="1755647" cy="819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Present Levels</a:t>
          </a:r>
          <a:endParaRPr lang="en-US" sz="1400" kern="1200" dirty="0"/>
        </a:p>
      </dsp:txBody>
      <dsp:txXfrm>
        <a:off x="1151753" y="1268948"/>
        <a:ext cx="1675657" cy="739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B7D86-504A-5045-BC77-6FC844812312}">
      <dsp:nvSpPr>
        <dsp:cNvPr id="0" name=""/>
        <dsp:cNvSpPr/>
      </dsp:nvSpPr>
      <dsp:spPr>
        <a:xfrm>
          <a:off x="25133" y="1369702"/>
          <a:ext cx="2131751" cy="3036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Describe Observable Behavior, collect data.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the conditions that trigger &amp; reinforce behavior.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70" y="1432139"/>
        <a:ext cx="2006877" cy="2260983"/>
      </dsp:txXfrm>
    </dsp:sp>
    <dsp:sp modelId="{9713D643-AC43-AB44-A60A-B4173C151502}">
      <dsp:nvSpPr>
        <dsp:cNvPr id="0" name=""/>
        <dsp:cNvSpPr/>
      </dsp:nvSpPr>
      <dsp:spPr>
        <a:xfrm>
          <a:off x="952189" y="5187966"/>
          <a:ext cx="2448111" cy="754379"/>
        </a:xfrm>
        <a:prstGeom prst="curved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0619E-E3DF-9945-B679-85B401A456CD}">
      <dsp:nvSpPr>
        <dsp:cNvPr id="0" name=""/>
        <dsp:cNvSpPr/>
      </dsp:nvSpPr>
      <dsp:spPr>
        <a:xfrm>
          <a:off x="228596" y="4419602"/>
          <a:ext cx="1641154" cy="1048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Functional Behavior Assessment</a:t>
          </a:r>
          <a:endParaRPr lang="en-US" sz="19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9303" y="4450309"/>
        <a:ext cx="1579740" cy="987012"/>
      </dsp:txXfrm>
    </dsp:sp>
    <dsp:sp modelId="{2F0A1F65-0233-FC42-88A9-9FBE713732ED}">
      <dsp:nvSpPr>
        <dsp:cNvPr id="0" name=""/>
        <dsp:cNvSpPr/>
      </dsp:nvSpPr>
      <dsp:spPr>
        <a:xfrm>
          <a:off x="2292270" y="1686045"/>
          <a:ext cx="2348521" cy="2904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Teach/Support appropriate, positive behaviors.</a:t>
          </a:r>
          <a:endParaRPr lang="en-US" sz="2000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Specify the intervention strategies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2359119" y="2375365"/>
        <a:ext cx="2214823" cy="2148696"/>
      </dsp:txXfrm>
    </dsp:sp>
    <dsp:sp modelId="{F44A5D90-9E8C-414A-86B8-6DE2E8649F94}">
      <dsp:nvSpPr>
        <dsp:cNvPr id="0" name=""/>
        <dsp:cNvSpPr/>
      </dsp:nvSpPr>
      <dsp:spPr>
        <a:xfrm>
          <a:off x="2852531" y="674828"/>
          <a:ext cx="3166028" cy="840390"/>
        </a:xfrm>
        <a:prstGeom prst="curvedDownArrow">
          <a:avLst/>
        </a:prstGeom>
        <a:gradFill rotWithShape="0">
          <a:gsLst>
            <a:gs pos="28000">
              <a:schemeClr val="accent1"/>
            </a:gs>
            <a:gs pos="100000">
              <a:scrgbClr r="0" g="0" b="0">
                <a:tint val="50000"/>
                <a:shade val="100000"/>
                <a:satMod val="350000"/>
              </a:scrgbClr>
            </a:gs>
          </a:gsLst>
          <a:lin ang="18000000" scaled="0"/>
        </a:gra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67181-36D7-7647-9639-3019CEC306E8}">
      <dsp:nvSpPr>
        <dsp:cNvPr id="0" name=""/>
        <dsp:cNvSpPr/>
      </dsp:nvSpPr>
      <dsp:spPr>
        <a:xfrm>
          <a:off x="2474135" y="1045808"/>
          <a:ext cx="1920722" cy="1280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Behavior Support Plan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11639" y="1083312"/>
        <a:ext cx="1845714" cy="1205473"/>
      </dsp:txXfrm>
    </dsp:sp>
    <dsp:sp modelId="{C4A5943A-31BD-6D48-A371-AAFE094E0E32}">
      <dsp:nvSpPr>
        <dsp:cNvPr id="0" name=""/>
        <dsp:cNvSpPr/>
      </dsp:nvSpPr>
      <dsp:spPr>
        <a:xfrm>
          <a:off x="4791876" y="1634963"/>
          <a:ext cx="2256403" cy="3459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Describe behaviors in unique needs.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Determine Services to meet those unique needs (conditions needed or goal for improved performance.</a:t>
          </a:r>
          <a:r>
            <a:rPr lang="en-US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US" sz="2400" kern="1200" dirty="0"/>
        </a:p>
      </dsp:txBody>
      <dsp:txXfrm>
        <a:off x="4857964" y="1701051"/>
        <a:ext cx="2124227" cy="2585696"/>
      </dsp:txXfrm>
    </dsp:sp>
    <dsp:sp modelId="{3B23FD33-D6CB-8948-833D-9F360047BAEF}">
      <dsp:nvSpPr>
        <dsp:cNvPr id="0" name=""/>
        <dsp:cNvSpPr/>
      </dsp:nvSpPr>
      <dsp:spPr>
        <a:xfrm>
          <a:off x="5181604" y="5334003"/>
          <a:ext cx="1622810" cy="976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Education Program 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10213" y="5362612"/>
        <a:ext cx="1565592" cy="91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</cdr:y>
    </cdr:from>
    <cdr:to>
      <cdr:x>0.648</cdr:x>
      <cdr:y>0.58333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3058" y="2175669"/>
          <a:ext cx="788276" cy="362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50%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0.18056</cdr:x>
      <cdr:y>0.28696</cdr:y>
    </cdr:from>
    <cdr:to>
      <cdr:x>0.35816</cdr:x>
      <cdr:y>0.37391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1696" y="1248651"/>
          <a:ext cx="945931" cy="378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19%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0.11248</cdr:x>
      <cdr:y>0.59855</cdr:y>
    </cdr:from>
    <cdr:to>
      <cdr:x>0.33448</cdr:x>
      <cdr:y>0.71087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089" y="2604485"/>
          <a:ext cx="1182414" cy="488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31%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0EE2-3867-43E1-B1DD-56D9F9701B0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B2AA-6D35-4086-AF42-0F7B660A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7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6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44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7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1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41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2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3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0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7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8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1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7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7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16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4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68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34852" indent="-282635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30541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582758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34974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34852" indent="-282635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30541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582758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34974" indent="-226108" defTabSz="913854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2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1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6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97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19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7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87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04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05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99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6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59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45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39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89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1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th.draper@doe.k12.de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is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caruso@udel.ed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school/district-lev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school/district-lev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jcaruso@udel.ed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school/district-lev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DE-PBS Cadre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Tuesday, April 12,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4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 Roles &amp;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Encourage administration &amp; team to consider qualifications</a:t>
            </a:r>
          </a:p>
          <a:p>
            <a:r>
              <a:rPr lang="en-US" sz="2400" dirty="0" smtClean="0"/>
              <a:t>Share &amp; discuss expectations (general/district-specific/school-specific) </a:t>
            </a:r>
          </a:p>
          <a:p>
            <a:r>
              <a:rPr lang="en-US" sz="2400" dirty="0" smtClean="0"/>
              <a:t>Review recommendations</a:t>
            </a:r>
          </a:p>
          <a:p>
            <a:endParaRPr lang="en-US" sz="2400" dirty="0" smtClean="0"/>
          </a:p>
          <a:p>
            <a:r>
              <a:rPr lang="en-US" sz="2400" dirty="0" smtClean="0"/>
              <a:t>Team Leader PD in development to support </a:t>
            </a:r>
            <a:r>
              <a:rPr lang="en-US" sz="2400" u="sng" dirty="0" smtClean="0"/>
              <a:t>organization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communication</a:t>
            </a:r>
            <a:r>
              <a:rPr lang="en-US" sz="2400" dirty="0" smtClean="0"/>
              <a:t> skills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Meetings </a:t>
            </a:r>
            <a:br>
              <a:rPr lang="en-US" dirty="0" smtClean="0"/>
            </a:br>
            <a:r>
              <a:rPr lang="en-US" dirty="0" smtClean="0"/>
              <a:t>Review </a:t>
            </a:r>
            <a:r>
              <a:rPr lang="en-US" dirty="0"/>
              <a:t>G</a:t>
            </a:r>
            <a:r>
              <a:rPr lang="en-US" dirty="0" smtClean="0"/>
              <a:t>uide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42510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Looks at recommended team meeting protocols/activities</a:t>
            </a:r>
          </a:p>
          <a:p>
            <a:pPr lvl="1"/>
            <a:r>
              <a:rPr lang="en-US" sz="2800" u="sng" dirty="0" smtClean="0"/>
              <a:t>Prior</a:t>
            </a:r>
            <a:r>
              <a:rPr lang="en-US" sz="2800" dirty="0" smtClean="0"/>
              <a:t> to Meeting</a:t>
            </a:r>
          </a:p>
          <a:p>
            <a:pPr lvl="1"/>
            <a:r>
              <a:rPr lang="en-US" sz="2800" u="sng" dirty="0" smtClean="0"/>
              <a:t>During</a:t>
            </a:r>
            <a:r>
              <a:rPr lang="en-US" sz="2800" dirty="0" smtClean="0"/>
              <a:t> Meeting</a:t>
            </a:r>
          </a:p>
          <a:p>
            <a:pPr lvl="1"/>
            <a:r>
              <a:rPr lang="en-US" sz="2800" u="sng" dirty="0" smtClean="0"/>
              <a:t>After </a:t>
            </a:r>
            <a:r>
              <a:rPr lang="en-US" sz="2800" dirty="0" smtClean="0"/>
              <a:t>Meeting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Easy-to-use checkboxes with space for additional activities &amp; notes</a:t>
            </a:r>
          </a:p>
          <a:p>
            <a:r>
              <a:rPr lang="en-US" sz="2400" dirty="0" smtClean="0"/>
              <a:t>Also includes:</a:t>
            </a:r>
          </a:p>
          <a:p>
            <a:pPr lvl="1"/>
            <a:r>
              <a:rPr lang="en-US" dirty="0" smtClean="0"/>
              <a:t>Open notes section</a:t>
            </a:r>
          </a:p>
          <a:p>
            <a:pPr lvl="1"/>
            <a:r>
              <a:rPr lang="en-US" dirty="0" smtClean="0"/>
              <a:t>Coaching follow-up </a:t>
            </a:r>
            <a:r>
              <a:rPr lang="en-US" dirty="0"/>
              <a:t>t</a:t>
            </a:r>
            <a:r>
              <a:rPr lang="en-US" dirty="0" smtClean="0"/>
              <a:t>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31" y="105508"/>
            <a:ext cx="3954066" cy="6592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7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543800" cy="2593975"/>
          </a:xfrm>
        </p:spPr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77000" cy="2819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C:\Users\hearn\AppData\Local\Microsoft\Windows\Temporary Internet Files\Content.IE5\08C09JPZ\clipart_of_16337_sm_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Substitute Reimbursement Reminders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Department of Education will provide substitute reimbursement for registered participants.  </a:t>
            </a:r>
          </a:p>
          <a:p>
            <a:r>
              <a:rPr lang="en-US" sz="2800" dirty="0"/>
              <a:t>PFA or IV needs to be completed within 30 days after the training.   </a:t>
            </a:r>
            <a:r>
              <a:rPr lang="en-US" sz="2800" dirty="0" smtClean="0"/>
              <a:t>ASAP for May events!</a:t>
            </a:r>
            <a:endParaRPr lang="en-US" sz="2800" dirty="0"/>
          </a:p>
          <a:p>
            <a:r>
              <a:rPr lang="en-US" sz="2800" dirty="0" smtClean="0"/>
              <a:t>Please </a:t>
            </a:r>
            <a:r>
              <a:rPr lang="en-US" sz="2800" dirty="0"/>
              <a:t>send </a:t>
            </a:r>
            <a:r>
              <a:rPr lang="en-US" sz="2800" dirty="0" smtClean="0"/>
              <a:t>to </a:t>
            </a:r>
            <a:r>
              <a:rPr lang="en-US" sz="2800" dirty="0"/>
              <a:t>Beth Draper (</a:t>
            </a:r>
            <a:r>
              <a:rPr lang="en-US" sz="2800" u="sng" dirty="0">
                <a:hlinkClick r:id="rId3"/>
              </a:rPr>
              <a:t>beth.draper@doe.k12.de.us</a:t>
            </a:r>
            <a:r>
              <a:rPr lang="en-US" sz="2800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hearn\AppData\Local\Microsoft\Windows\Temporary Internet Files\Content.IE5\FIL6HTSS\calendar_clip_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209799" cy="25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we last met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 Day School-wide PBS Workshop</a:t>
            </a:r>
          </a:p>
          <a:p>
            <a:r>
              <a:rPr lang="en-US" sz="2400" dirty="0" smtClean="0"/>
              <a:t>Secondary Forum</a:t>
            </a:r>
          </a:p>
          <a:p>
            <a:r>
              <a:rPr lang="en-US" sz="2400" dirty="0" smtClean="0"/>
              <a:t>Inclusion conference</a:t>
            </a:r>
          </a:p>
          <a:p>
            <a:r>
              <a:rPr lang="en-US" sz="2400" dirty="0" smtClean="0"/>
              <a:t>PTR – Day 2 session</a:t>
            </a:r>
          </a:p>
          <a:p>
            <a:r>
              <a:rPr lang="en-US" sz="2400" dirty="0" smtClean="0"/>
              <a:t>Ongoing IEP workshops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3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SPDG IEP Development 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Students with special education services will have IEPs that are data-driven and standards-based, enabling them to access the same educational content as, and alongside, their peers without disabilities. </a:t>
            </a:r>
          </a:p>
          <a:p>
            <a:r>
              <a:rPr lang="en-US" sz="3200" dirty="0" smtClean="0"/>
              <a:t>IEP goals written for behavioral concerns and social skills will be data-driven with a focus on replacement skills each individual needs to learn to access the general education setting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6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After 2 years of implementation, 80% of participating schools will achieve fidelity of intervention of implementing behavior </a:t>
            </a:r>
            <a:r>
              <a:rPr lang="en-US" sz="3200" dirty="0" err="1" smtClean="0"/>
              <a:t>anad</a:t>
            </a:r>
            <a:r>
              <a:rPr lang="en-US" sz="3200" dirty="0" smtClean="0"/>
              <a:t> standards based IEPs. 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-U.S. Department of Education Grant Performance Report (ED 524B)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IEPs</a:t>
            </a:r>
            <a:br>
              <a:rPr lang="en-US" dirty="0" smtClean="0"/>
            </a:br>
            <a:r>
              <a:rPr lang="en-US" dirty="0" smtClean="0"/>
              <a:t>District Training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4555"/>
              </p:ext>
            </p:extLst>
          </p:nvPr>
        </p:nvGraphicFramePr>
        <p:xfrm>
          <a:off x="381000" y="1981200"/>
          <a:ext cx="780454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73"/>
                <a:gridCol w="3902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Trained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2013-2016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2016-2017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Brandywine 			 	</a:t>
                      </a:r>
                    </a:p>
                    <a:p>
                      <a:r>
                        <a:rPr lang="en-US" dirty="0" smtClean="0"/>
                        <a:t>Colonial </a:t>
                      </a:r>
                    </a:p>
                    <a:p>
                      <a:r>
                        <a:rPr lang="en-US" dirty="0" smtClean="0"/>
                        <a:t>Red Clay</a:t>
                      </a:r>
                    </a:p>
                    <a:p>
                      <a:r>
                        <a:rPr lang="en-US" dirty="0" smtClean="0"/>
                        <a:t>Capital</a:t>
                      </a:r>
                    </a:p>
                    <a:p>
                      <a:r>
                        <a:rPr lang="en-US" dirty="0" smtClean="0"/>
                        <a:t>Christina </a:t>
                      </a:r>
                    </a:p>
                    <a:p>
                      <a:r>
                        <a:rPr lang="en-US" dirty="0" smtClean="0"/>
                        <a:t>Seaford</a:t>
                      </a:r>
                    </a:p>
                    <a:p>
                      <a:r>
                        <a:rPr lang="en-US" dirty="0" smtClean="0"/>
                        <a:t>Caesar Rodney</a:t>
                      </a:r>
                    </a:p>
                    <a:p>
                      <a:r>
                        <a:rPr lang="en-US" dirty="0" smtClean="0"/>
                        <a:t>Lake Forest</a:t>
                      </a:r>
                    </a:p>
                    <a:p>
                      <a:r>
                        <a:rPr lang="en-US" dirty="0" smtClean="0"/>
                        <a:t>Cape </a:t>
                      </a:r>
                      <a:r>
                        <a:rPr lang="en-US" dirty="0" err="1" smtClean="0"/>
                        <a:t>Henlopen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Woodbridge</a:t>
                      </a:r>
                    </a:p>
                    <a:p>
                      <a:r>
                        <a:rPr lang="en-US" dirty="0" smtClean="0"/>
                        <a:t>Indian River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Smyrna</a:t>
                      </a:r>
                    </a:p>
                    <a:p>
                      <a:r>
                        <a:rPr lang="en-US" dirty="0" smtClean="0"/>
                        <a:t>Laurel</a:t>
                      </a:r>
                    </a:p>
                    <a:p>
                      <a:r>
                        <a:rPr lang="en-US" dirty="0" smtClean="0"/>
                        <a:t>Del</a:t>
                      </a:r>
                      <a:r>
                        <a:rPr lang="en-US" baseline="0" dirty="0" smtClean="0"/>
                        <a:t>mar</a:t>
                      </a:r>
                    </a:p>
                    <a:p>
                      <a:r>
                        <a:rPr lang="en-US" baseline="0" dirty="0" smtClean="0"/>
                        <a:t>Milford</a:t>
                      </a:r>
                    </a:p>
                    <a:p>
                      <a:r>
                        <a:rPr lang="en-US" baseline="0" dirty="0" err="1" smtClean="0"/>
                        <a:t>Appoquinimink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Standards-based 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standards-based IEP includes goals that promote learning of the state standards.”</a:t>
            </a:r>
          </a:p>
          <a:p>
            <a:r>
              <a:rPr lang="en-US" dirty="0" smtClean="0"/>
              <a:t>“It does </a:t>
            </a:r>
            <a:r>
              <a:rPr lang="en-US" i="1" dirty="0" smtClean="0"/>
              <a:t>not </a:t>
            </a:r>
            <a:r>
              <a:rPr lang="en-US" dirty="0" smtClean="0"/>
              <a:t>try to include a goal for every state standard in every content area. This would result in a very long document!”</a:t>
            </a:r>
          </a:p>
          <a:p>
            <a:r>
              <a:rPr lang="en-US" dirty="0" smtClean="0"/>
              <a:t>“Instead, it provides goals for the strategies students need to develop to learn the general curriculum content.”</a:t>
            </a:r>
          </a:p>
          <a:p>
            <a:r>
              <a:rPr lang="en-US" dirty="0" smtClean="0"/>
              <a:t>“Sometimes the goals help focus priorities within the general curriculum content for students who take the alternate assessment.”</a:t>
            </a:r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			(</a:t>
            </a:r>
            <a:r>
              <a:rPr lang="en-US" dirty="0" err="1"/>
              <a:t>Courtade</a:t>
            </a:r>
            <a:r>
              <a:rPr lang="en-US" dirty="0"/>
              <a:t> &amp; Browder, 2011)</a:t>
            </a:r>
          </a:p>
          <a:p>
            <a:pPr marL="282575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4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0005"/>
            <a:ext cx="7543800" cy="2593975"/>
          </a:xfrm>
        </p:spPr>
        <p:txBody>
          <a:bodyPr/>
          <a:lstStyle/>
          <a:p>
            <a:r>
              <a:rPr lang="en-US" dirty="0" smtClean="0"/>
              <a:t>District Planning &amp; Coaching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earn\AppData\Local\Microsoft\Windows\Temporary Internet Files\Content.IE5\DQ39K9K8\coaching-training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939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IEP+ Format</a:t>
            </a:r>
          </a:p>
          <a:p>
            <a:r>
              <a:rPr lang="en-US" dirty="0" smtClean="0"/>
              <a:t>Created in conjunction with DDOE.</a:t>
            </a:r>
          </a:p>
          <a:p>
            <a:r>
              <a:rPr lang="en-US" dirty="0" smtClean="0"/>
              <a:t>Scores IEP components (0-3) based on content.</a:t>
            </a:r>
          </a:p>
          <a:p>
            <a:r>
              <a:rPr lang="en-US" dirty="0" smtClean="0"/>
              <a:t>“3” is reflective of what is considered best practice in the field by researchers and experts.</a:t>
            </a:r>
          </a:p>
          <a:p>
            <a:r>
              <a:rPr lang="en-US" dirty="0" smtClean="0"/>
              <a:t>Rubrics will be shared with School and District teams in order to create inter-rater reliability.</a:t>
            </a:r>
          </a:p>
        </p:txBody>
      </p:sp>
    </p:spTree>
    <p:extLst>
      <p:ext uri="{BB962C8B-B14F-4D97-AF65-F5344CB8AC3E}">
        <p14:creationId xmlns:p14="http://schemas.microsoft.com/office/powerpoint/2010/main" val="36766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IEP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6000" y="1397000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04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0156669"/>
              </p:ext>
            </p:extLst>
          </p:nvPr>
        </p:nvGraphicFramePr>
        <p:xfrm>
          <a:off x="304800" y="2"/>
          <a:ext cx="8001000" cy="716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vs. Grade-level Skills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Access Skills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Aligned with Instructional Level</a:t>
            </a:r>
          </a:p>
          <a:p>
            <a:r>
              <a:rPr lang="en-US" dirty="0" smtClean="0"/>
              <a:t>Addresses foundational skills.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Grade-level Skills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Aligned with Grade-level expectations</a:t>
            </a:r>
          </a:p>
          <a:p>
            <a:r>
              <a:rPr lang="en-US" dirty="0" smtClean="0"/>
              <a:t>Can address learning how to use a support in order to complete grade-level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>
                <a:cs typeface="Arial" charset="0"/>
              </a:rPr>
              <a:t>Balancing Exposure with Instruction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460486"/>
              </p:ext>
            </p:extLst>
          </p:nvPr>
        </p:nvGraphicFramePr>
        <p:xfrm>
          <a:off x="1143000" y="1600202"/>
          <a:ext cx="6515100" cy="487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6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r>
              <a:rPr lang="en-US" dirty="0" smtClean="0"/>
              <a:t>Addressing Behavior Concerns of the IEP District Training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683903"/>
              </p:ext>
            </p:extLst>
          </p:nvPr>
        </p:nvGraphicFramePr>
        <p:xfrm>
          <a:off x="304800" y="3048000"/>
          <a:ext cx="7804546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273"/>
                <a:gridCol w="3902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2015-2016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Brandywine 			 	</a:t>
                      </a:r>
                    </a:p>
                    <a:p>
                      <a:r>
                        <a:rPr lang="en-US" dirty="0" smtClean="0"/>
                        <a:t>Colonial </a:t>
                      </a:r>
                    </a:p>
                    <a:p>
                      <a:r>
                        <a:rPr lang="en-US" dirty="0" smtClean="0"/>
                        <a:t>Red Clay</a:t>
                      </a:r>
                    </a:p>
                    <a:p>
                      <a:r>
                        <a:rPr lang="en-US" dirty="0" smtClean="0"/>
                        <a:t>Capital</a:t>
                      </a:r>
                    </a:p>
                    <a:p>
                      <a:r>
                        <a:rPr lang="en-US" dirty="0" smtClean="0"/>
                        <a:t>Seaford</a:t>
                      </a:r>
                    </a:p>
                    <a:p>
                      <a:r>
                        <a:rPr lang="en-US" dirty="0" smtClean="0"/>
                        <a:t>Lake Forest</a:t>
                      </a:r>
                    </a:p>
                    <a:p>
                      <a:r>
                        <a:rPr lang="en-US" dirty="0" smtClean="0"/>
                        <a:t>Woodbridge</a:t>
                      </a:r>
                    </a:p>
                    <a:p>
                      <a:r>
                        <a:rPr lang="en-US" dirty="0" smtClean="0"/>
                        <a:t>Indian River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85164"/>
              </p:ext>
            </p:extLst>
          </p:nvPr>
        </p:nvGraphicFramePr>
        <p:xfrm>
          <a:off x="1066800" y="0"/>
          <a:ext cx="7086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3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4900" dirty="0"/>
              <a:t>Goals with SMART(S)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S. Specific</a:t>
            </a:r>
            <a:r>
              <a:rPr lang="en-US" dirty="0" smtClean="0"/>
              <a:t>- Are specific skills addressed that could be identified and duplicated by someone else?</a:t>
            </a:r>
          </a:p>
          <a:p>
            <a:r>
              <a:rPr lang="en-US" b="1" dirty="0" smtClean="0"/>
              <a:t>M. Measurable</a:t>
            </a:r>
            <a:r>
              <a:rPr lang="en-US" dirty="0" smtClean="0"/>
              <a:t>- Can it be measured with quantifiable numbers? (Completion %, Opportunities, Frequency, etc.)</a:t>
            </a:r>
          </a:p>
          <a:p>
            <a:r>
              <a:rPr lang="en-US" b="1" dirty="0" smtClean="0"/>
              <a:t>A. Achievable</a:t>
            </a:r>
            <a:r>
              <a:rPr lang="en-US" dirty="0" smtClean="0"/>
              <a:t>- Given a year’s worth of instruction, is it feasible for the student to be able to achieve them within a year?</a:t>
            </a:r>
          </a:p>
          <a:p>
            <a:r>
              <a:rPr lang="en-US" b="1" dirty="0" smtClean="0"/>
              <a:t>R. Results-Focused</a:t>
            </a:r>
            <a:r>
              <a:rPr lang="en-US" dirty="0" smtClean="0"/>
              <a:t>- Do the goals focus on an end product or ability to be demonstrated? Does it relate to overall student improvement?</a:t>
            </a:r>
          </a:p>
          <a:p>
            <a:r>
              <a:rPr lang="en-US" b="1" dirty="0" smtClean="0"/>
              <a:t>T. Time-Bound</a:t>
            </a:r>
            <a:r>
              <a:rPr lang="en-US" dirty="0" smtClean="0"/>
              <a:t>- Are there time limits set forth for the goal to be completed? (benchmarks, timed-assignment criteria, frequency duration)</a:t>
            </a:r>
          </a:p>
          <a:p>
            <a:r>
              <a:rPr lang="en-US" b="1" dirty="0" smtClean="0"/>
              <a:t>S. Standards-based</a:t>
            </a:r>
            <a:r>
              <a:rPr lang="en-US" dirty="0" smtClean="0"/>
              <a:t>- Does the goal seek to teach the skills needed in order to access and achieve the Common Core State Standards for the student’s grade level?</a:t>
            </a:r>
          </a:p>
        </p:txBody>
      </p:sp>
    </p:spTree>
    <p:extLst>
      <p:ext uri="{BB962C8B-B14F-4D97-AF65-F5344CB8AC3E}">
        <p14:creationId xmlns:p14="http://schemas.microsoft.com/office/powerpoint/2010/main" val="2849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4 at 10.38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"/>
            <a:ext cx="7620000" cy="61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Functionally Equivalent Replacement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9342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Think about the behaviors function!!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sz="3000" dirty="0"/>
              <a:t>Gives you the same outcome as the challenging behavior</a:t>
            </a:r>
          </a:p>
          <a:p>
            <a:pPr lvl="1">
              <a:buFont typeface="Wingdings" charset="2"/>
              <a:buChar char="v"/>
            </a:pPr>
            <a:r>
              <a:rPr lang="en-US" sz="3000" dirty="0"/>
              <a:t> Increases the likelihood the student will use their new skill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dirty="0" smtClean="0"/>
              <a:t>	Developing a hypothesis for the replacement 	behavior assists the team in selecting a function-	based intervention/goal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1400" dirty="0"/>
              <a:t>		</a:t>
            </a:r>
            <a:r>
              <a:rPr lang="en-US" sz="1400" dirty="0" smtClean="0"/>
              <a:t>-</a:t>
            </a:r>
            <a:r>
              <a:rPr lang="en-US" sz="1400" dirty="0"/>
              <a:t>Dunlap, Iovannone, Kincaid, Wilson, Christiansen, </a:t>
            </a:r>
            <a:r>
              <a:rPr lang="en-US" sz="1400" dirty="0" smtClean="0"/>
              <a:t>				Strain </a:t>
            </a:r>
            <a:r>
              <a:rPr lang="en-US" sz="1400" dirty="0"/>
              <a:t>&amp; English, 2010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616" descr="http://i.imgur.com/Eq48Q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53805" cy="12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District Planning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4" t="42976" r="14478" b="30300"/>
          <a:stretch/>
        </p:blipFill>
        <p:spPr bwMode="auto">
          <a:xfrm>
            <a:off x="1447800" y="2057400"/>
            <a:ext cx="5869459" cy="3810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32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www.pbis.org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Use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172" y="1828800"/>
            <a:ext cx="6019040" cy="4717916"/>
          </a:xfrm>
        </p:spPr>
        <p:txBody>
          <a:bodyPr>
            <a:normAutofit/>
          </a:bodyPr>
          <a:lstStyle/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What does your data collection tell you about the student?</a:t>
            </a:r>
          </a:p>
          <a:p>
            <a:pPr marL="0" indent="0">
              <a:buNone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What behavior impacts this student the most?</a:t>
            </a:r>
          </a:p>
          <a:p>
            <a:pPr marL="0" indent="0">
              <a:buNone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Is this behavior something that all students are exhibiting (across the school or class) or is this unique to the individual?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        You can use this data for your IEP goals!</a:t>
            </a:r>
          </a:p>
        </p:txBody>
      </p:sp>
      <p:pic>
        <p:nvPicPr>
          <p:cNvPr id="4" name="Picture 616" descr="http://i.imgur.com/Eq48Q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8" y="4377594"/>
            <a:ext cx="853805" cy="12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Participation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33" y="1690688"/>
            <a:ext cx="8004117" cy="4841182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Brandywine School District 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  Mount Pleasant High School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   Talley Middle School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  Springer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  Brandywine Community School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Red Clay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 Stanton Middle School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  McKean High School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Woodbridge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  Woodbridge Middle School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  Woodbridge High School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Colonial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 Gunning Bedford Middle School</a:t>
            </a:r>
          </a:p>
          <a:p>
            <a:pPr>
              <a:buFont typeface="Arial" charset="0"/>
              <a:buChar char="•"/>
            </a:pPr>
            <a:r>
              <a:rPr lang="en-US" sz="2200" dirty="0" err="1" smtClean="0"/>
              <a:t>Appoquinimink</a:t>
            </a:r>
            <a:endParaRPr lang="en-US" sz="2200" dirty="0" smtClean="0"/>
          </a:p>
          <a:p>
            <a:pPr lvl="1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Redding Middle School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Gateway Lab School </a:t>
            </a:r>
          </a:p>
          <a:p>
            <a:pPr lvl="1">
              <a:buFont typeface="Wingdings" charset="2"/>
              <a:buChar char="v"/>
            </a:pPr>
            <a:endParaRPr lang="en-US" sz="2000" dirty="0" smtClean="0"/>
          </a:p>
          <a:p>
            <a:pPr lvl="1">
              <a:buFont typeface="Wingdings" charset="2"/>
              <a:buChar char="v"/>
            </a:pPr>
            <a:endParaRPr lang="en-US" dirty="0" smtClean="0"/>
          </a:p>
          <a:p>
            <a:pPr lvl="1">
              <a:buFont typeface="Wingdings" charset="2"/>
              <a:buChar char="v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1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School-wide PBS – 1 Day Workshop – 2/19/16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Hot topics:</a:t>
            </a:r>
          </a:p>
          <a:p>
            <a:pPr lvl="1"/>
            <a:r>
              <a:rPr lang="en-US" sz="2400" dirty="0" smtClean="0"/>
              <a:t>Staff buy-in</a:t>
            </a:r>
          </a:p>
          <a:p>
            <a:pPr lvl="1"/>
            <a:r>
              <a:rPr lang="en-US" sz="2400" dirty="0" smtClean="0"/>
              <a:t>Staff turn-over</a:t>
            </a:r>
          </a:p>
          <a:p>
            <a:pPr lvl="1"/>
            <a:r>
              <a:rPr lang="en-US" sz="2400" dirty="0" smtClean="0"/>
              <a:t>Staff consistency/fidelity</a:t>
            </a:r>
          </a:p>
          <a:p>
            <a:r>
              <a:rPr lang="en-US" sz="2400" dirty="0" smtClean="0"/>
              <a:t>Follow up:</a:t>
            </a:r>
          </a:p>
          <a:p>
            <a:pPr lvl="1"/>
            <a:r>
              <a:rPr lang="en-US" sz="2400" dirty="0" smtClean="0"/>
              <a:t>Overview template</a:t>
            </a:r>
          </a:p>
          <a:p>
            <a:pPr lvl="1"/>
            <a:r>
              <a:rPr lang="en-US" sz="2400" dirty="0" smtClean="0"/>
              <a:t>SWPBS slides for use</a:t>
            </a:r>
          </a:p>
          <a:p>
            <a:pPr lvl="1"/>
            <a:r>
              <a:rPr lang="en-US" sz="2400" dirty="0" smtClean="0"/>
              <a:t>Buy-in strategies</a:t>
            </a: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813300" y="2057400"/>
            <a:ext cx="3429000" cy="1981200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5700" y="2099608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Shh</a:t>
            </a:r>
            <a:r>
              <a:rPr lang="en-US" sz="2400" dirty="0" smtClean="0"/>
              <a:t> . . . PBS’s dirty little secret is that it’s about changing STAFF behavior.</a:t>
            </a:r>
          </a:p>
          <a:p>
            <a:r>
              <a:rPr lang="en-US" sz="2400" dirty="0" smtClean="0"/>
              <a:t>	      -Peter Alter  </a:t>
            </a:r>
            <a:endParaRPr lang="en-US" sz="2400" dirty="0"/>
          </a:p>
        </p:txBody>
      </p:sp>
      <p:pic>
        <p:nvPicPr>
          <p:cNvPr id="1026" name="Picture 2" descr="C:\Users\hearn\AppData\Local\Microsoft\Windows\Temporary Internet Files\Content.IE5\N1IE01J2\shh!%20smiley%20fa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2336800" cy="18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DE-PBS Program Overview Template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918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13228" r="55205" b="9790"/>
          <a:stretch/>
        </p:blipFill>
        <p:spPr bwMode="auto">
          <a:xfrm>
            <a:off x="250813" y="1219200"/>
            <a:ext cx="6414571" cy="41115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229903" y="3810000"/>
            <a:ext cx="470971" cy="83820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875" y="3579771"/>
            <a:ext cx="2443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Suggested activities/discussions</a:t>
            </a:r>
          </a:p>
          <a:p>
            <a:r>
              <a:rPr lang="en-US" sz="2000" dirty="0" smtClean="0"/>
              <a:t>- Prompts to input school-specific information</a:t>
            </a:r>
            <a:endParaRPr lang="en-US" sz="20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3848098" y="3217845"/>
            <a:ext cx="470971" cy="496677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8355" y="6096000"/>
            <a:ext cx="471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Activity related notes</a:t>
            </a:r>
          </a:p>
          <a:p>
            <a:r>
              <a:rPr lang="en-US" sz="2000" dirty="0" smtClean="0"/>
              <a:t>- Notes to share/narrative to deliver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3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304800"/>
            <a:ext cx="76200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econdary Forum – 2/23/16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23571"/>
            <a:ext cx="5070022" cy="1418318"/>
          </a:xfrm>
        </p:spPr>
        <p:txBody>
          <a:bodyPr>
            <a:noAutofit/>
          </a:bodyPr>
          <a:lstStyle/>
          <a:p>
            <a:r>
              <a:rPr lang="en-US" dirty="0" smtClean="0"/>
              <a:t>What: Half-day workshop for MS &amp; HS</a:t>
            </a:r>
          </a:p>
          <a:p>
            <a:r>
              <a:rPr lang="en-US" dirty="0" smtClean="0"/>
              <a:t>Who: 37 folks representing 14 schools across 8 school districts</a:t>
            </a:r>
          </a:p>
        </p:txBody>
      </p:sp>
      <p:pic>
        <p:nvPicPr>
          <p:cNvPr id="6" name="Picture 5" descr="http://www.riohondo.edu/behavioral-and-social-sciences/wp-content/uploads/sites/39/2014/02/Human-Services-ClipArt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8" y="1673256"/>
            <a:ext cx="1845302" cy="1923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4290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Topics included: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Top Ten Ideas for Rebooting SWPBS at the secondary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 overview of the Key Feature Evaluation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Tier 2 programming structures and current DE interventions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Adverse Childhood Experiences Study (ACES) and trauma-informed practices</a:t>
            </a:r>
          </a:p>
        </p:txBody>
      </p:sp>
    </p:spTree>
    <p:extLst>
      <p:ext uri="{BB962C8B-B14F-4D97-AF65-F5344CB8AC3E}">
        <p14:creationId xmlns:p14="http://schemas.microsoft.com/office/powerpoint/2010/main" val="7939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304800"/>
            <a:ext cx="8229600" cy="1143000"/>
          </a:xfrm>
        </p:spPr>
        <p:txBody>
          <a:bodyPr/>
          <a:lstStyle/>
          <a:p>
            <a:r>
              <a:rPr lang="en-US" sz="4800" dirty="0"/>
              <a:t>Inclusion </a:t>
            </a:r>
            <a:r>
              <a:rPr lang="en-US" sz="4800" dirty="0" smtClean="0"/>
              <a:t>Conference – 3/16/16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Classwide</a:t>
            </a:r>
            <a:r>
              <a:rPr lang="en-US" dirty="0" smtClean="0"/>
              <a:t> </a:t>
            </a:r>
            <a:r>
              <a:rPr lang="en-US" dirty="0"/>
              <a:t>Positive Behavioral Interventions and Supports: Foundations and Application </a:t>
            </a:r>
            <a:r>
              <a:rPr lang="en-US" dirty="0" smtClean="0"/>
              <a:t>– Diane Myers</a:t>
            </a:r>
          </a:p>
          <a:p>
            <a:endParaRPr lang="en-US" dirty="0"/>
          </a:p>
          <a:p>
            <a:r>
              <a:rPr lang="en-US" dirty="0"/>
              <a:t>Prevent - Teach - Reinforce with Children Birth to Five: in Preschool and At </a:t>
            </a:r>
            <a:r>
              <a:rPr lang="en-US" dirty="0" smtClean="0"/>
              <a:t>Home – Phil Strain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2" t="11059" r="19144" b="80274"/>
          <a:stretch/>
        </p:blipFill>
        <p:spPr bwMode="auto">
          <a:xfrm>
            <a:off x="2092890" y="4460815"/>
            <a:ext cx="4419600" cy="196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 – Teach – Reinforce (PTR)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382000" cy="4876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Day 2 for 2015-16 participants – intervention focused workshop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marL="411480" lvl="1" indent="0">
              <a:buNone/>
            </a:pPr>
            <a:r>
              <a:rPr lang="en-US" sz="2400" dirty="0" smtClean="0"/>
              <a:t>Next Year: </a:t>
            </a:r>
          </a:p>
          <a:p>
            <a:pPr lvl="1"/>
            <a:r>
              <a:rPr lang="en-US" sz="2400" dirty="0" smtClean="0"/>
              <a:t>Coaching of new PTR Facilitators for 2016-17</a:t>
            </a:r>
          </a:p>
          <a:p>
            <a:pPr lvl="1"/>
            <a:r>
              <a:rPr lang="en-US" sz="2400" dirty="0" smtClean="0"/>
              <a:t>Brief PTR and Networking with previously trained facilitators</a:t>
            </a:r>
          </a:p>
          <a:p>
            <a:pPr lvl="1"/>
            <a:r>
              <a:rPr lang="en-US" sz="2400" dirty="0" smtClean="0"/>
              <a:t>Continued support of Master Facilitator cohorts and identification of new </a:t>
            </a:r>
            <a:r>
              <a:rPr lang="en-US" sz="2400" dirty="0"/>
              <a:t>Master </a:t>
            </a:r>
            <a:r>
              <a:rPr lang="en-US" sz="2400" dirty="0" smtClean="0"/>
              <a:t>Facilitators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r>
              <a:rPr lang="en-US" sz="2400" dirty="0" smtClean="0"/>
              <a:t> Any interest in new Facilitators or Master Facilitators, please contact Jamie Caruso.  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School Climate Data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Tuesday, May 10, 2016</a:t>
            </a:r>
          </a:p>
          <a:p>
            <a:r>
              <a:rPr lang="en-US" sz="2600" dirty="0" smtClean="0"/>
              <a:t>9:00 </a:t>
            </a:r>
            <a:r>
              <a:rPr lang="en-US" sz="2600" dirty="0"/>
              <a:t>am – 12:00 pm (registration 8:40 am) </a:t>
            </a:r>
          </a:p>
          <a:p>
            <a:r>
              <a:rPr lang="en-US" sz="2600" dirty="0"/>
              <a:t>Dover Downs Conference Center – Ballroom C</a:t>
            </a:r>
          </a:p>
          <a:p>
            <a:r>
              <a:rPr lang="en-US" sz="2600" dirty="0"/>
              <a:t>Please register by </a:t>
            </a:r>
            <a:r>
              <a:rPr lang="en-US" sz="2600" b="1" dirty="0"/>
              <a:t>May 2, 2016</a:t>
            </a:r>
            <a:r>
              <a:rPr lang="en-US" sz="2600" dirty="0"/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Agenda includes: </a:t>
            </a:r>
          </a:p>
          <a:p>
            <a:r>
              <a:rPr lang="en-US" dirty="0" smtClean="0"/>
              <a:t>Overview </a:t>
            </a:r>
            <a:r>
              <a:rPr lang="en-US" dirty="0"/>
              <a:t>of the school climate and why climate data is important.  </a:t>
            </a:r>
          </a:p>
          <a:p>
            <a:r>
              <a:rPr lang="en-US" dirty="0" smtClean="0"/>
              <a:t>Time </a:t>
            </a:r>
            <a:r>
              <a:rPr lang="en-US" dirty="0"/>
              <a:t>to reviewing and interpreting your school’s climate results </a:t>
            </a:r>
          </a:p>
          <a:p>
            <a:r>
              <a:rPr lang="en-US" dirty="0" smtClean="0"/>
              <a:t>Review </a:t>
            </a:r>
            <a:r>
              <a:rPr lang="en-US" dirty="0"/>
              <a:t>of resources to support sharing the DSCS data with students, staff, and the community. 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Encourage attendance; recommend  at least 2 per building</a:t>
            </a:r>
          </a:p>
          <a:p>
            <a:r>
              <a:rPr lang="en-US" dirty="0" smtClean="0"/>
              <a:t>Electronic &amp; paper reports distributed following workshop.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274638"/>
            <a:ext cx="8098692" cy="1143000"/>
          </a:xfrm>
        </p:spPr>
        <p:txBody>
          <a:bodyPr/>
          <a:lstStyle/>
          <a:p>
            <a:r>
              <a:rPr lang="en-US" dirty="0" smtClean="0"/>
              <a:t>Targeted Networking </a:t>
            </a:r>
            <a:br>
              <a:rPr lang="en-US" dirty="0" smtClean="0"/>
            </a:br>
            <a:r>
              <a:rPr lang="en-US" dirty="0" smtClean="0"/>
              <a:t>PD Update 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32768"/>
            <a:ext cx="7886700" cy="47928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Scheduling:</a:t>
            </a:r>
          </a:p>
          <a:p>
            <a:pPr lvl="1"/>
            <a:r>
              <a:rPr lang="en-US" dirty="0" smtClean="0"/>
              <a:t>Originally: 1/27/16</a:t>
            </a:r>
          </a:p>
          <a:p>
            <a:pPr lvl="1"/>
            <a:r>
              <a:rPr lang="en-US" dirty="0" smtClean="0"/>
              <a:t>Now:  6/1/16</a:t>
            </a:r>
          </a:p>
          <a:p>
            <a:pPr lvl="2"/>
            <a:r>
              <a:rPr lang="en-US" sz="2400" dirty="0" smtClean="0"/>
              <a:t>8:30am – 12pm</a:t>
            </a:r>
          </a:p>
          <a:p>
            <a:pPr lvl="2"/>
            <a:r>
              <a:rPr lang="en-US" sz="2400" dirty="0" smtClean="0"/>
              <a:t>Del-Tech, Room 400</a:t>
            </a:r>
          </a:p>
          <a:p>
            <a:pPr lvl="2"/>
            <a:r>
              <a:rPr lang="en-US" sz="2400" dirty="0" smtClean="0"/>
              <a:t>Invitations go out next week</a:t>
            </a:r>
          </a:p>
          <a:p>
            <a:pPr lvl="2"/>
            <a:endParaRPr lang="en-US" sz="2400" dirty="0" smtClean="0"/>
          </a:p>
          <a:p>
            <a:r>
              <a:rPr lang="en-US" sz="3200" dirty="0" smtClean="0"/>
              <a:t>Session topics/activities:</a:t>
            </a:r>
          </a:p>
          <a:p>
            <a:pPr lvl="1"/>
            <a:r>
              <a:rPr lang="en-US" sz="2400" dirty="0"/>
              <a:t>Review Tier 2 </a:t>
            </a:r>
            <a:r>
              <a:rPr lang="en-US" sz="2400" dirty="0" smtClean="0"/>
              <a:t>concepts</a:t>
            </a:r>
          </a:p>
          <a:p>
            <a:pPr lvl="1"/>
            <a:r>
              <a:rPr lang="en-US" sz="2400" dirty="0"/>
              <a:t>Opportunities to share successes, challenges, and questions </a:t>
            </a:r>
            <a:endParaRPr lang="en-US" sz="2400" dirty="0" smtClean="0"/>
          </a:p>
          <a:p>
            <a:pPr lvl="1"/>
            <a:r>
              <a:rPr lang="en-US" sz="2400" dirty="0"/>
              <a:t>Networking and problem-solving with other </a:t>
            </a:r>
            <a:r>
              <a:rPr lang="en-US" sz="2400" dirty="0" smtClean="0"/>
              <a:t>schools</a:t>
            </a:r>
          </a:p>
          <a:p>
            <a:pPr lvl="1"/>
            <a:r>
              <a:rPr lang="en-US" sz="2400" dirty="0" smtClean="0"/>
              <a:t>Planning time with your targeted team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08171" y="1475299"/>
            <a:ext cx="2721152" cy="3811643"/>
            <a:chOff x="7576455" y="1475298"/>
            <a:chExt cx="3628202" cy="3811643"/>
          </a:xfrm>
        </p:grpSpPr>
        <p:sp>
          <p:nvSpPr>
            <p:cNvPr id="3" name="TextBox 2"/>
            <p:cNvSpPr txBox="1"/>
            <p:nvPr/>
          </p:nvSpPr>
          <p:spPr>
            <a:xfrm>
              <a:off x="7750628" y="1593622"/>
              <a:ext cx="345402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Special Notes:</a:t>
              </a:r>
            </a:p>
            <a:p>
              <a:pPr algn="ctr"/>
              <a:endParaRPr lang="en-US" sz="2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Event is by invitation and that is school-specific.</a:t>
              </a:r>
            </a:p>
            <a:p>
              <a:pPr algn="ctr"/>
              <a:endParaRPr lang="en-US" sz="2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We recommend 3 Tier 2 team members.</a:t>
              </a:r>
            </a:p>
            <a:p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7576455" y="1475298"/>
              <a:ext cx="544287" cy="43078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00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School-wide Team Workshop Series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/>
              <a:t>Summer </a:t>
            </a:r>
            <a:r>
              <a:rPr lang="en-US" sz="2000" dirty="0" smtClean="0"/>
              <a:t>– Fall 2016)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 smtClean="0"/>
              <a:t>PD is Intended for</a:t>
            </a:r>
            <a:r>
              <a:rPr lang="en-US" sz="1800" dirty="0" smtClean="0"/>
              <a:t>: 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ew </a:t>
            </a:r>
            <a:r>
              <a:rPr lang="en-US" sz="1600" dirty="0"/>
              <a:t>School-wide PBS </a:t>
            </a:r>
            <a:r>
              <a:rPr lang="en-US" sz="1600" dirty="0" smtClean="0"/>
              <a:t>teams or 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reviously </a:t>
            </a:r>
            <a:r>
              <a:rPr lang="en-US" sz="1600" dirty="0"/>
              <a:t>trained teams that are reorganizing their team and </a:t>
            </a:r>
            <a:r>
              <a:rPr lang="en-US" sz="1600" u="sng" dirty="0"/>
              <a:t>revamping</a:t>
            </a:r>
            <a:r>
              <a:rPr lang="en-US" sz="1600" dirty="0"/>
              <a:t> their SWPBS system. 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i="1" dirty="0" smtClean="0"/>
              <a:t>	* New </a:t>
            </a:r>
            <a:r>
              <a:rPr lang="en-US" sz="1600" i="1" dirty="0"/>
              <a:t>team members </a:t>
            </a:r>
            <a:r>
              <a:rPr lang="en-US" sz="1600" i="1" dirty="0" smtClean="0"/>
              <a:t>training will be held later in 16-17 SY.  </a:t>
            </a:r>
            <a:endParaRPr lang="en-US" sz="1800" i="1" dirty="0" smtClean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sz="1600" b="1" dirty="0" smtClean="0"/>
              <a:t>The Format of this PD Series: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0"/>
            <a:endParaRPr lang="en-US" sz="1600" b="1" dirty="0" smtClean="0"/>
          </a:p>
          <a:p>
            <a:pPr lvl="0"/>
            <a:endParaRPr lang="en-US" sz="1600" b="1" dirty="0" smtClean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800" b="1" dirty="0" smtClean="0"/>
          </a:p>
          <a:p>
            <a:pPr marL="0" lvl="0" indent="0">
              <a:buNone/>
            </a:pPr>
            <a:r>
              <a:rPr lang="en-US" sz="1600" b="1" dirty="0" smtClean="0"/>
              <a:t>Interested teams should:</a:t>
            </a:r>
          </a:p>
          <a:p>
            <a:pPr lvl="1"/>
            <a:r>
              <a:rPr lang="en-US" sz="1600" dirty="0" smtClean="0"/>
              <a:t>Email Jamie Caruso </a:t>
            </a:r>
            <a:r>
              <a:rPr lang="en-US" sz="1600" dirty="0" smtClean="0">
                <a:hlinkClick r:id="rId3"/>
              </a:rPr>
              <a:t>jcaruso@udel.edu</a:t>
            </a:r>
            <a:r>
              <a:rPr lang="en-US" sz="1600" dirty="0" smtClean="0"/>
              <a:t> by </a:t>
            </a:r>
            <a:r>
              <a:rPr lang="en-US" sz="1600" b="1" dirty="0"/>
              <a:t>May </a:t>
            </a:r>
            <a:r>
              <a:rPr lang="en-US" sz="1600" b="1" dirty="0" smtClean="0"/>
              <a:t>13th</a:t>
            </a:r>
            <a:r>
              <a:rPr lang="en-US" sz="1600" dirty="0" smtClean="0"/>
              <a:t>.</a:t>
            </a:r>
            <a:r>
              <a:rPr lang="en-US" sz="1600" dirty="0"/>
              <a:t>  </a:t>
            </a:r>
            <a:endParaRPr lang="en-US" sz="1600" dirty="0" smtClean="0"/>
          </a:p>
          <a:p>
            <a:pPr lvl="2"/>
            <a:r>
              <a:rPr lang="en-US" sz="1600" dirty="0" smtClean="0"/>
              <a:t>To receive </a:t>
            </a:r>
            <a:r>
              <a:rPr lang="en-US" sz="1600" dirty="0"/>
              <a:t>additional information and a registration form. </a:t>
            </a:r>
          </a:p>
          <a:p>
            <a:pPr lvl="1"/>
            <a:r>
              <a:rPr lang="en-US" sz="1600" dirty="0" smtClean="0"/>
              <a:t>Note: an </a:t>
            </a:r>
            <a:r>
              <a:rPr lang="en-US" sz="1600" dirty="0"/>
              <a:t>administrator must attend with the representative team.  </a:t>
            </a:r>
            <a:endParaRPr lang="en-US" sz="2000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29442"/>
              </p:ext>
            </p:extLst>
          </p:nvPr>
        </p:nvGraphicFramePr>
        <p:xfrm>
          <a:off x="457200" y="3429001"/>
          <a:ext cx="83819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/>
                <a:gridCol w="2667000"/>
                <a:gridCol w="2667000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Session 1:  All teams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Session 2:  Individual</a:t>
                      </a:r>
                      <a:r>
                        <a:rPr lang="en-US" sz="1800" b="1" baseline="0" dirty="0" smtClean="0"/>
                        <a:t> teams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Session 3: All teams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Date: June 22, 2016</a:t>
                      </a:r>
                    </a:p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Time: 9:00-3:30 </a:t>
                      </a:r>
                    </a:p>
                    <a:p>
                      <a:pPr marL="548640" lvl="2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(8:45 registration)</a:t>
                      </a:r>
                    </a:p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Location: Del-tech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Will be scheduled with individual teams &amp; held at their school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(Summer 2016)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Teams come back together again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(Fall 2016)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Leadership </a:t>
            </a:r>
            <a:r>
              <a:rPr lang="en-US" b="1" dirty="0"/>
              <a:t>Team </a:t>
            </a:r>
            <a:r>
              <a:rPr lang="en-US" dirty="0"/>
              <a:t>to actively coordinate implementation </a:t>
            </a:r>
            <a:r>
              <a:rPr lang="en-US" dirty="0" smtClean="0"/>
              <a:t>efforts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b="1" dirty="0"/>
              <a:t>organizational umbrella </a:t>
            </a:r>
            <a:r>
              <a:rPr lang="en-US" dirty="0"/>
              <a:t>composed of adequate </a:t>
            </a:r>
            <a:r>
              <a:rPr lang="en-US" u="sng" dirty="0"/>
              <a:t>funding</a:t>
            </a:r>
            <a:r>
              <a:rPr lang="en-US" dirty="0"/>
              <a:t>, broad </a:t>
            </a:r>
            <a:r>
              <a:rPr lang="en-US" u="sng" dirty="0"/>
              <a:t>visibility</a:t>
            </a:r>
            <a:r>
              <a:rPr lang="en-US" dirty="0"/>
              <a:t>, and consistent </a:t>
            </a:r>
            <a:r>
              <a:rPr lang="en-US" u="sng" dirty="0"/>
              <a:t>political </a:t>
            </a:r>
            <a:r>
              <a:rPr lang="en-US" u="sng" dirty="0" smtClean="0"/>
              <a:t>support</a:t>
            </a:r>
            <a:endParaRPr lang="en-US" u="sng" dirty="0"/>
          </a:p>
          <a:p>
            <a:r>
              <a:rPr lang="en-US" dirty="0" smtClean="0"/>
              <a:t>A </a:t>
            </a:r>
            <a:r>
              <a:rPr lang="en-US" dirty="0"/>
              <a:t>foundation for sustained and </a:t>
            </a:r>
            <a:r>
              <a:rPr lang="en-US" b="1" dirty="0"/>
              <a:t>broad-scale implementation </a:t>
            </a:r>
            <a:r>
              <a:rPr lang="en-US" dirty="0"/>
              <a:t>established through a cadre of individuals who can provide </a:t>
            </a:r>
            <a:r>
              <a:rPr lang="en-US" u="sng" dirty="0"/>
              <a:t>coaching support </a:t>
            </a:r>
            <a:r>
              <a:rPr lang="en-US" dirty="0"/>
              <a:t>for local implementation, a small group of </a:t>
            </a:r>
            <a:r>
              <a:rPr lang="en-US" u="sng" dirty="0"/>
              <a:t>individuals who can train </a:t>
            </a:r>
            <a:r>
              <a:rPr lang="en-US" dirty="0"/>
              <a:t>teams on the practices and processes of school-wide PBIS, and a system for on-going </a:t>
            </a:r>
            <a:r>
              <a:rPr lang="en-US" u="sng" dirty="0" smtClean="0"/>
              <a:t>evaluation</a:t>
            </a:r>
          </a:p>
          <a:p>
            <a:r>
              <a:rPr lang="en-US" dirty="0" smtClean="0"/>
              <a:t>A </a:t>
            </a:r>
            <a:r>
              <a:rPr lang="en-US" dirty="0"/>
              <a:t>small group of </a:t>
            </a:r>
            <a:r>
              <a:rPr lang="en-US" b="1" dirty="0"/>
              <a:t>demonstration schools </a:t>
            </a:r>
            <a:r>
              <a:rPr lang="en-US" dirty="0"/>
              <a:t>that documents the viability of the approach within the local fiscal, political and social climate of the state/district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</a:t>
            </a:r>
            <a:r>
              <a:rPr lang="en-US" dirty="0"/>
              <a:t>for </a:t>
            </a:r>
            <a:r>
              <a:rPr lang="en-US" dirty="0" smtClean="0"/>
              <a:t>Successful District Implementation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248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http://www.pbis.org/school/district-level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Person-Centered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Tuesday, July 26, 2016</a:t>
            </a:r>
          </a:p>
          <a:p>
            <a:r>
              <a:rPr lang="en-US" dirty="0"/>
              <a:t>Time: 9:00-3:30 (8:45 registration)</a:t>
            </a:r>
          </a:p>
          <a:p>
            <a:pPr lvl="0"/>
            <a:r>
              <a:rPr lang="en-US" dirty="0" smtClean="0"/>
              <a:t>Del-tech – Dover, DE</a:t>
            </a:r>
          </a:p>
          <a:p>
            <a:pPr lvl="0"/>
            <a:endParaRPr 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Workshop will include: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Overview of person-centered planning,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Process steps used in the </a:t>
            </a:r>
            <a:r>
              <a:rPr lang="en-US" altLang="en-US" dirty="0"/>
              <a:t>MAPs </a:t>
            </a:r>
            <a:r>
              <a:rPr lang="en-US" altLang="en-US" dirty="0" smtClean="0"/>
              <a:t>and PATHs tools,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Practice in roles of verbal and graphic facilitators.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hearn\Desktop\pcp p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4" y="4572000"/>
            <a:ext cx="3124200" cy="18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PCP?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955231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 group-based process that promotes: </a:t>
            </a:r>
          </a:p>
          <a:p>
            <a:pPr lvl="1"/>
            <a:r>
              <a:rPr lang="en-US" altLang="en-US" sz="2400" dirty="0" smtClean="0"/>
              <a:t>A </a:t>
            </a:r>
            <a:r>
              <a:rPr lang="en-US" altLang="en-US" sz="2400" dirty="0"/>
              <a:t>set of values and strategies that can be used to assist an individual in creating a vision for the future and a plan for working with others toward realizing that vision.</a:t>
            </a:r>
          </a:p>
          <a:p>
            <a:pPr lvl="1"/>
            <a:r>
              <a:rPr lang="en-US" altLang="en-US" sz="2400" dirty="0"/>
              <a:t>A use of planning strategies that focus on people rather than on services or programs, driven by individual’s unique visions, preferences, likes, and dislikes.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A </a:t>
            </a:r>
            <a:r>
              <a:rPr lang="en-US" altLang="en-US" sz="2400" dirty="0"/>
              <a:t>perspective that sees people’s capacities, building on the strengths, gifts, and abilities of individuals and their circles of support. </a:t>
            </a:r>
          </a:p>
          <a:p>
            <a:pPr lvl="8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2459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Impact, 1998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When can person-centered planning be used?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/>
          </a:bodyPr>
          <a:lstStyle/>
          <a:p>
            <a:pPr eaLnBrk="1" hangingPunct="1">
              <a:buFont typeface="Symbol" pitchFamily="28" charset="2"/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Strategic planning</a:t>
            </a:r>
          </a:p>
          <a:p>
            <a:pPr lvl="1" eaLnBrk="1" hangingPunct="1"/>
            <a:r>
              <a:rPr lang="en-US" altLang="en-US" sz="2400" dirty="0" smtClean="0"/>
              <a:t>School Team Plan</a:t>
            </a:r>
          </a:p>
          <a:p>
            <a:pPr lvl="1" eaLnBrk="1" hangingPunct="1"/>
            <a:r>
              <a:rPr lang="en-US" altLang="en-US" sz="2400" dirty="0" smtClean="0"/>
              <a:t>District Planning</a:t>
            </a:r>
          </a:p>
          <a:p>
            <a:pPr eaLnBrk="1" hangingPunct="1"/>
            <a:r>
              <a:rPr lang="en-US" altLang="en-US" sz="2400" dirty="0" smtClean="0"/>
              <a:t>Individual student planning</a:t>
            </a:r>
          </a:p>
          <a:p>
            <a:pPr lvl="1" eaLnBrk="1" hangingPunct="1"/>
            <a:r>
              <a:rPr lang="en-US" altLang="en-US" sz="2400" dirty="0" smtClean="0"/>
              <a:t>Transition Planning</a:t>
            </a:r>
          </a:p>
          <a:p>
            <a:pPr lvl="1" eaLnBrk="1" hangingPunct="1"/>
            <a:r>
              <a:rPr lang="en-US" altLang="en-US" sz="2400" dirty="0" smtClean="0"/>
              <a:t>Collaboration Tool</a:t>
            </a:r>
          </a:p>
          <a:p>
            <a:pPr lvl="1" eaLnBrk="1" hangingPunct="1"/>
            <a:r>
              <a:rPr lang="en-US" altLang="en-US" sz="2400" dirty="0" smtClean="0"/>
              <a:t>Tier 3 intervention plan</a:t>
            </a:r>
          </a:p>
        </p:txBody>
      </p:sp>
    </p:spTree>
    <p:extLst>
      <p:ext uri="{BB962C8B-B14F-4D97-AF65-F5344CB8AC3E}">
        <p14:creationId xmlns:p14="http://schemas.microsoft.com/office/powerpoint/2010/main" val="30709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MAPS – Making Action Plans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Rectangle 10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7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39857"/>
              </p:ext>
            </p:extLst>
          </p:nvPr>
        </p:nvGraphicFramePr>
        <p:xfrm>
          <a:off x="533400" y="1447800"/>
          <a:ext cx="7848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Bitmap Image" r:id="rId4" imgW="9576824" imgH="6076994" progId="Paint.Picture">
                  <p:embed/>
                </p:oleObj>
              </mc:Choice>
              <mc:Fallback>
                <p:oleObj name="Bitmap Image" r:id="rId4" imgW="9576824" imgH="60769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7848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7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PATH – Planning Alternative Tomorrows with Hope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3" y="1600200"/>
            <a:ext cx="6231934" cy="4800600"/>
          </a:xfrm>
        </p:spPr>
      </p:pic>
    </p:spTree>
    <p:extLst>
      <p:ext uri="{BB962C8B-B14F-4D97-AF65-F5344CB8AC3E}">
        <p14:creationId xmlns:p14="http://schemas.microsoft.com/office/powerpoint/2010/main" val="22408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C:\Users\hearn\AppData\Local\Microsoft\Windows\Temporary Internet Files\Content.IE5\KXG7VXLI\numbernumbers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3657600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Climate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154 participating schools </a:t>
            </a:r>
          </a:p>
          <a:p>
            <a:endParaRPr lang="en-US" sz="2800" dirty="0"/>
          </a:p>
          <a:p>
            <a:r>
              <a:rPr lang="en-US" dirty="0" smtClean="0"/>
              <a:t>Coaches will receive electronic copies of all school reports &amp; district summary</a:t>
            </a:r>
          </a:p>
          <a:p>
            <a:endParaRPr lang="en-US" dirty="0"/>
          </a:p>
          <a:p>
            <a:r>
              <a:rPr lang="en-US" dirty="0" smtClean="0"/>
              <a:t>Sharing tools &amp; interpretation worksheets</a:t>
            </a:r>
          </a:p>
          <a:p>
            <a:endParaRPr lang="en-US" dirty="0"/>
          </a:p>
          <a:p>
            <a:r>
              <a:rPr lang="en-US" dirty="0" smtClean="0"/>
              <a:t>Encourage teams to set time to review data and use in action planning for 16-17 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16935" r="19351" b="34026"/>
          <a:stretch/>
        </p:blipFill>
        <p:spPr bwMode="auto">
          <a:xfrm>
            <a:off x="304800" y="914400"/>
            <a:ext cx="8610600" cy="511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400800" y="427512"/>
            <a:ext cx="685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DDRT &amp; DASNPBS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Discipline Data Reporting Tool (DDRT)</a:t>
            </a:r>
          </a:p>
          <a:p>
            <a:pPr lvl="1"/>
            <a:r>
              <a:rPr lang="en-US" dirty="0"/>
              <a:t>DDRTs – August </a:t>
            </a:r>
            <a:r>
              <a:rPr lang="en-US" dirty="0" smtClean="0"/>
              <a:t>2015– </a:t>
            </a:r>
            <a:r>
              <a:rPr lang="en-US" dirty="0"/>
              <a:t>June </a:t>
            </a:r>
            <a:r>
              <a:rPr lang="en-US" dirty="0" smtClean="0"/>
              <a:t>2016 - due </a:t>
            </a:r>
            <a:r>
              <a:rPr lang="en-US" dirty="0"/>
              <a:t>June </a:t>
            </a:r>
            <a:r>
              <a:rPr lang="en-US" dirty="0" smtClean="0"/>
              <a:t>24</a:t>
            </a:r>
            <a:endParaRPr lang="en-US" dirty="0"/>
          </a:p>
          <a:p>
            <a:pPr lvl="1"/>
            <a:r>
              <a:rPr lang="en-US" dirty="0" smtClean="0"/>
              <a:t>Template available on website</a:t>
            </a:r>
          </a:p>
          <a:p>
            <a:pPr lvl="1"/>
            <a:r>
              <a:rPr lang="en-US" dirty="0" smtClean="0"/>
              <a:t>84 </a:t>
            </a:r>
            <a:r>
              <a:rPr lang="en-US" dirty="0"/>
              <a:t>schools submitted DDRT mid-year </a:t>
            </a:r>
            <a:r>
              <a:rPr lang="en-US" dirty="0" smtClean="0"/>
              <a:t>summary</a:t>
            </a:r>
          </a:p>
          <a:p>
            <a:pPr lvl="1"/>
            <a:endParaRPr lang="en-US" dirty="0"/>
          </a:p>
          <a:p>
            <a:r>
              <a:rPr lang="en-US" dirty="0" smtClean="0"/>
              <a:t>DE Assessment of Strengths and Needs (DASNPBS) –Available to teams through June 2016</a:t>
            </a:r>
          </a:p>
          <a:p>
            <a:pPr lvl="1"/>
            <a:r>
              <a:rPr lang="en-US" dirty="0" smtClean="0"/>
              <a:t>For teams not having a KFE this SY</a:t>
            </a:r>
          </a:p>
          <a:p>
            <a:pPr lvl="1"/>
            <a:r>
              <a:rPr lang="en-US" dirty="0" smtClean="0"/>
              <a:t>10 question survey per implementation area</a:t>
            </a:r>
          </a:p>
          <a:p>
            <a:pPr lvl="1"/>
            <a:r>
              <a:rPr lang="en-US" dirty="0" smtClean="0"/>
              <a:t>Staff perspective on program strength/weakness for use in planning</a:t>
            </a:r>
          </a:p>
        </p:txBody>
      </p:sp>
    </p:spTree>
    <p:extLst>
      <p:ext uri="{BB962C8B-B14F-4D97-AF65-F5344CB8AC3E}">
        <p14:creationId xmlns:p14="http://schemas.microsoft.com/office/powerpoint/2010/main" val="40478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Evaluation Update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556599"/>
              </p:ext>
            </p:extLst>
          </p:nvPr>
        </p:nvGraphicFramePr>
        <p:xfrm>
          <a:off x="0" y="1600200"/>
          <a:ext cx="4514850" cy="506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3174038"/>
              </p:ext>
            </p:extLst>
          </p:nvPr>
        </p:nvGraphicFramePr>
        <p:xfrm>
          <a:off x="3962400" y="1981200"/>
          <a:ext cx="4504996" cy="4049235"/>
        </p:xfrm>
        <a:graphic>
          <a:graphicData uri="http://schemas.openxmlformats.org/drawingml/2006/table">
            <a:tbl>
              <a:tblPr/>
              <a:tblGrid>
                <a:gridCol w="2252498"/>
                <a:gridCol w="2252498"/>
              </a:tblGrid>
              <a:tr h="605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Completed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686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KFE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 KFE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Status Tracker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 Status Tracker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Unresponsive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might serve on a district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Members </a:t>
            </a:r>
            <a:r>
              <a:rPr lang="en-US" sz="2400" dirty="0" smtClean="0"/>
              <a:t>should </a:t>
            </a:r>
            <a:r>
              <a:rPr lang="en-US" sz="2400" dirty="0"/>
              <a:t>include individuals whose roles, responsibilities, and activities are associated with the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a) prevention of the development and occurrence of problem behavior,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b) development and maintenance of behavior, and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c) management and evaluation of resources related to the provision of behavioral supports.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Examples </a:t>
            </a:r>
            <a:r>
              <a:rPr lang="en-US" sz="2400" dirty="0"/>
              <a:t>of district-wide team members include</a:t>
            </a:r>
            <a:r>
              <a:rPr lang="en-US" sz="24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35272"/>
            <a:ext cx="3276600" cy="16004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District &amp; School </a:t>
            </a:r>
            <a:r>
              <a:rPr lang="en-US" sz="2000" dirty="0" smtClean="0"/>
              <a:t>administration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Instruction &amp;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Character Education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1855" y="5350558"/>
            <a:ext cx="3276600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School-wide Discipline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Special </a:t>
            </a:r>
            <a:r>
              <a:rPr lang="en-US" sz="2000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Dropout Prevention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32005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http://www.pbis.org/school/district-level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Feature Evaluation – School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6040698"/>
              </p:ext>
            </p:extLst>
          </p:nvPr>
        </p:nvGraphicFramePr>
        <p:xfrm>
          <a:off x="520263" y="1825625"/>
          <a:ext cx="39945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3096942"/>
              </p:ext>
            </p:extLst>
          </p:nvPr>
        </p:nvGraphicFramePr>
        <p:xfrm>
          <a:off x="5029200" y="2286000"/>
          <a:ext cx="3381703" cy="2915358"/>
        </p:xfrm>
        <a:graphic>
          <a:graphicData uri="http://schemas.openxmlformats.org/drawingml/2006/table">
            <a:tbl>
              <a:tblPr/>
              <a:tblGrid>
                <a:gridCol w="1671524"/>
                <a:gridCol w="1710179"/>
              </a:tblGrid>
              <a:tr h="77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Schools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53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Exploring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Proficient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Exemplary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Support </a:t>
            </a:r>
            <a:r>
              <a:rPr lang="en-US" sz="2400" dirty="0"/>
              <a:t>schools with using report for action </a:t>
            </a:r>
            <a:r>
              <a:rPr lang="en-US" sz="2400" dirty="0" smtClean="0"/>
              <a:t>planning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400" dirty="0" smtClean="0"/>
              <a:t>Key Feature Status Tracker Tool– </a:t>
            </a:r>
            <a:r>
              <a:rPr lang="en-US" sz="2400" dirty="0"/>
              <a:t>use as self-assessment or coach check 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7" name="Picture 5" descr="C:\Users\hearn\AppData\Local\Microsoft\Windows\Temporary Internet Files\Content.IE5\KXG7VXLI\remin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90174"/>
            <a:ext cx="2305050" cy="1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DE-PBS Phase Recognition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16000" r="35791" b="12687"/>
          <a:stretch/>
        </p:blipFill>
        <p:spPr bwMode="auto">
          <a:xfrm>
            <a:off x="4953000" y="3532270"/>
            <a:ext cx="2326710" cy="302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Recognition 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Applications released on Monday March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2016</a:t>
            </a:r>
          </a:p>
          <a:p>
            <a:pPr lvl="1"/>
            <a:r>
              <a:rPr lang="en-US" sz="2400" dirty="0" smtClean="0"/>
              <a:t>Under the “recognition tab” on delawarepbs.org website </a:t>
            </a:r>
          </a:p>
          <a:p>
            <a:r>
              <a:rPr lang="en-US" sz="2400" dirty="0" smtClean="0"/>
              <a:t>Request a KFE for Phase 2 (if needed) by April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</a:t>
            </a:r>
          </a:p>
          <a:p>
            <a:r>
              <a:rPr lang="en-US" sz="2400" dirty="0" smtClean="0"/>
              <a:t>Applications due by </a:t>
            </a:r>
            <a:r>
              <a:rPr lang="en-US" sz="2400" b="1" dirty="0" smtClean="0"/>
              <a:t>Friday</a:t>
            </a:r>
            <a:r>
              <a:rPr lang="en-US" sz="2400" b="1" dirty="0"/>
              <a:t>, June </a:t>
            </a:r>
            <a:r>
              <a:rPr lang="en-US" sz="2400" b="1" dirty="0" smtClean="0"/>
              <a:t>24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, 2016</a:t>
            </a:r>
          </a:p>
          <a:p>
            <a:r>
              <a:rPr lang="en-US" sz="2400" dirty="0" smtClean="0"/>
              <a:t>Confirmation of application sent by July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</a:t>
            </a:r>
          </a:p>
          <a:p>
            <a:r>
              <a:rPr lang="en-US" sz="2400" dirty="0" smtClean="0"/>
              <a:t>Notification of recognition the week of September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7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15-16 </a:t>
            </a:r>
            <a:r>
              <a:rPr lang="en-US" dirty="0"/>
              <a:t>SY Phase </a:t>
            </a:r>
            <a:r>
              <a:rPr lang="en-US" dirty="0" smtClean="0"/>
              <a:t>Recognition Reminders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752600"/>
            <a:ext cx="6986016" cy="4648200"/>
          </a:xfrm>
        </p:spPr>
        <p:txBody>
          <a:bodyPr/>
          <a:lstStyle/>
          <a:p>
            <a:r>
              <a:rPr lang="en-US" sz="2400" dirty="0" smtClean="0"/>
              <a:t>Application </a:t>
            </a:r>
            <a:r>
              <a:rPr lang="en-US" sz="2400" dirty="0"/>
              <a:t>entails end of the year program </a:t>
            </a:r>
            <a:r>
              <a:rPr lang="en-US" sz="2400" dirty="0" smtClean="0"/>
              <a:t>reflection</a:t>
            </a:r>
          </a:p>
          <a:p>
            <a:r>
              <a:rPr lang="en-US" sz="2400" dirty="0" smtClean="0"/>
              <a:t>Reflection guides available on website</a:t>
            </a:r>
            <a:endParaRPr lang="en-US" sz="2400" dirty="0"/>
          </a:p>
          <a:p>
            <a:r>
              <a:rPr lang="en-US" sz="2400" dirty="0"/>
              <a:t>Recognition reflects CURRENT year effort; schools maintaining or advancing levels should apply yearly</a:t>
            </a:r>
          </a:p>
          <a:p>
            <a:r>
              <a:rPr lang="en-US" sz="2400" dirty="0"/>
              <a:t>Process should be a team effort </a:t>
            </a:r>
          </a:p>
          <a:p>
            <a:r>
              <a:rPr lang="en-US" sz="2400" dirty="0"/>
              <a:t>Application </a:t>
            </a:r>
            <a:r>
              <a:rPr lang="en-US" sz="2400" dirty="0" smtClean="0"/>
              <a:t>feedback support - </a:t>
            </a:r>
            <a:r>
              <a:rPr lang="en-US" sz="2400" dirty="0"/>
              <a:t>May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Phase Recognition 2015 – 2016</a:t>
            </a:r>
            <a:br>
              <a:rPr lang="en-US" dirty="0" smtClean="0"/>
            </a:br>
            <a:r>
              <a:rPr lang="en-US" dirty="0" smtClean="0"/>
              <a:t>Phases I, II, III, and now IV!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/>
          <a:lstStyle/>
          <a:p>
            <a:r>
              <a:rPr lang="en-US" sz="2400" dirty="0"/>
              <a:t>  </a:t>
            </a:r>
            <a:r>
              <a:rPr lang="en-US" sz="2400" b="1" dirty="0"/>
              <a:t>Phase 1</a:t>
            </a:r>
            <a:r>
              <a:rPr lang="en-US" sz="2400" dirty="0"/>
              <a:t>: Tier 1 - School-wide </a:t>
            </a:r>
            <a:r>
              <a:rPr lang="en-US" sz="2400" dirty="0" smtClean="0"/>
              <a:t>PBS </a:t>
            </a:r>
            <a:endParaRPr lang="en-US" sz="2400" dirty="0"/>
          </a:p>
          <a:p>
            <a:r>
              <a:rPr lang="en-US" sz="2400" dirty="0"/>
              <a:t>  </a:t>
            </a:r>
            <a:r>
              <a:rPr lang="en-US" sz="2400" b="1" dirty="0"/>
              <a:t>Phase 2</a:t>
            </a:r>
            <a:r>
              <a:rPr lang="en-US" sz="2400" dirty="0"/>
              <a:t>: Tier 1 - Advanced School-wide </a:t>
            </a:r>
            <a:r>
              <a:rPr lang="en-US" sz="2400" dirty="0" smtClean="0"/>
              <a:t>PBS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u="sng" dirty="0" smtClean="0"/>
              <a:t>revised</a:t>
            </a:r>
            <a:endParaRPr lang="en-US" sz="2400" i="1" u="sng" dirty="0"/>
          </a:p>
          <a:p>
            <a:r>
              <a:rPr lang="en-US" sz="2400" dirty="0"/>
              <a:t>  </a:t>
            </a:r>
            <a:r>
              <a:rPr lang="en-US" sz="2400" b="1" dirty="0"/>
              <a:t>Phase 3</a:t>
            </a:r>
            <a:r>
              <a:rPr lang="en-US" sz="2400" dirty="0"/>
              <a:t>: Tier 2 – Targeted Team (Problem-Solving Conversations</a:t>
            </a:r>
            <a:r>
              <a:rPr lang="en-US" sz="2400" dirty="0" smtClean="0"/>
              <a:t>)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and </a:t>
            </a:r>
            <a:r>
              <a:rPr lang="en-US" sz="2400" i="1" dirty="0"/>
              <a:t>the </a:t>
            </a:r>
            <a:r>
              <a:rPr lang="en-US" sz="2400" i="1" u="sng" dirty="0"/>
              <a:t>newly created</a:t>
            </a:r>
            <a:r>
              <a:rPr lang="en-US" sz="2400" i="1" dirty="0"/>
              <a:t> </a:t>
            </a:r>
          </a:p>
          <a:p>
            <a:r>
              <a:rPr lang="en-US" sz="2400" dirty="0"/>
              <a:t>  </a:t>
            </a:r>
            <a:r>
              <a:rPr lang="en-US" sz="2400" b="1" dirty="0"/>
              <a:t>Phase 4</a:t>
            </a:r>
            <a:r>
              <a:rPr lang="en-US" sz="2400" dirty="0"/>
              <a:t>: Tier 2 – Targeted Team (Systems Conversations)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Important Reminders –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Must have </a:t>
            </a:r>
            <a:r>
              <a:rPr lang="en-US" sz="2400" i="1" dirty="0" smtClean="0"/>
              <a:t>overall  </a:t>
            </a:r>
            <a:r>
              <a:rPr lang="en-US" sz="2400" dirty="0" smtClean="0"/>
              <a:t>rating of </a:t>
            </a:r>
            <a:r>
              <a:rPr lang="en-US" sz="2400" b="1" dirty="0" smtClean="0"/>
              <a:t>Proficient</a:t>
            </a:r>
            <a:r>
              <a:rPr lang="en-US" sz="2400" dirty="0" smtClean="0"/>
              <a:t> or </a:t>
            </a:r>
            <a:r>
              <a:rPr lang="en-US" sz="2400" b="1" dirty="0" smtClean="0"/>
              <a:t>Exemplary</a:t>
            </a:r>
            <a:r>
              <a:rPr lang="en-US" sz="2400" dirty="0" smtClean="0"/>
              <a:t> on KFE </a:t>
            </a:r>
          </a:p>
          <a:p>
            <a:r>
              <a:rPr lang="en-US" sz="2400" dirty="0" smtClean="0"/>
              <a:t>If schools need an initial KFE or want a re-evaluation, email Jamie (</a:t>
            </a:r>
            <a:r>
              <a:rPr lang="en-US" sz="2400" dirty="0" smtClean="0">
                <a:hlinkClick r:id="rId3"/>
              </a:rPr>
              <a:t>jcaruso@udel.edu</a:t>
            </a:r>
            <a:r>
              <a:rPr lang="en-US" sz="2400" dirty="0" smtClean="0"/>
              <a:t>) by </a:t>
            </a:r>
            <a:r>
              <a:rPr lang="en-US" sz="2400" b="1" dirty="0" smtClean="0"/>
              <a:t>April 18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If earned </a:t>
            </a:r>
            <a:r>
              <a:rPr lang="en-US" sz="2400" b="1" dirty="0" smtClean="0"/>
              <a:t>Exemplary</a:t>
            </a:r>
            <a:r>
              <a:rPr lang="en-US" sz="2400" dirty="0" smtClean="0"/>
              <a:t> on a </a:t>
            </a:r>
            <a:r>
              <a:rPr lang="en-US" sz="2400" b="1" dirty="0" smtClean="0"/>
              <a:t>15-16 </a:t>
            </a:r>
            <a:r>
              <a:rPr lang="en-US" sz="2400" dirty="0" smtClean="0"/>
              <a:t>SY KFE, no application, automatic Phase 2</a:t>
            </a:r>
          </a:p>
          <a:p>
            <a:r>
              <a:rPr lang="en-US" sz="2400" dirty="0" smtClean="0"/>
              <a:t>If earned </a:t>
            </a:r>
            <a:r>
              <a:rPr lang="en-US" sz="2400" b="1" dirty="0" smtClean="0"/>
              <a:t>Exemplary</a:t>
            </a:r>
            <a:r>
              <a:rPr lang="en-US" sz="2400" dirty="0" smtClean="0"/>
              <a:t> and received Phase 2 recognition for </a:t>
            </a:r>
            <a:r>
              <a:rPr lang="en-US" sz="2400" b="1" dirty="0" smtClean="0"/>
              <a:t>14 – 15 </a:t>
            </a:r>
            <a:r>
              <a:rPr lang="en-US" sz="2400" dirty="0" smtClean="0"/>
              <a:t>SY, application is required </a:t>
            </a:r>
          </a:p>
          <a:p>
            <a:r>
              <a:rPr lang="en-US" sz="2400" dirty="0" smtClean="0"/>
              <a:t>If school earned </a:t>
            </a:r>
            <a:r>
              <a:rPr lang="en-US" sz="2400" b="1" dirty="0" smtClean="0"/>
              <a:t>Proficient</a:t>
            </a:r>
            <a:r>
              <a:rPr lang="en-US" sz="2400" dirty="0" smtClean="0"/>
              <a:t> at any time, application required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04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4930" y="990600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Phase 3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071203"/>
            <a:ext cx="3868340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Revised</a:t>
            </a:r>
          </a:p>
          <a:p>
            <a:pPr lvl="1"/>
            <a:r>
              <a:rPr lang="en-US" dirty="0" smtClean="0"/>
              <a:t>About Tier 2, but focus on </a:t>
            </a:r>
            <a:r>
              <a:rPr lang="en-US" u="sng" dirty="0" smtClean="0"/>
              <a:t>problem-solving conversations.</a:t>
            </a:r>
          </a:p>
          <a:p>
            <a:pPr lvl="1"/>
            <a:r>
              <a:rPr lang="en-US" dirty="0" smtClean="0"/>
              <a:t>Analyzes use and execution of one specific Tier 2 intervention</a:t>
            </a:r>
          </a:p>
          <a:p>
            <a:pPr lvl="1"/>
            <a:r>
              <a:rPr lang="en-US" dirty="0" smtClean="0"/>
              <a:t>Uses one student case study data</a:t>
            </a:r>
          </a:p>
          <a:p>
            <a:r>
              <a:rPr lang="en-US" dirty="0" smtClean="0"/>
              <a:t>Prerequisite: Phase 2 Recognition</a:t>
            </a:r>
          </a:p>
          <a:p>
            <a:r>
              <a:rPr lang="en-US" dirty="0"/>
              <a:t>If </a:t>
            </a:r>
            <a:r>
              <a:rPr lang="en-US" dirty="0" smtClean="0"/>
              <a:t>re-applying </a:t>
            </a:r>
            <a:r>
              <a:rPr lang="en-US" dirty="0"/>
              <a:t>for Phase 3, </a:t>
            </a:r>
            <a:r>
              <a:rPr lang="en-US" dirty="0" smtClean="0"/>
              <a:t>use different intervention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990600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Phase 4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04108" y="1981200"/>
            <a:ext cx="3887391" cy="368458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New</a:t>
            </a:r>
          </a:p>
          <a:p>
            <a:pPr lvl="1"/>
            <a:r>
              <a:rPr lang="en-US" sz="2200" dirty="0" smtClean="0"/>
              <a:t>About Tier 2, but a focus on </a:t>
            </a:r>
            <a:r>
              <a:rPr lang="en-US" sz="2200" u="sng" dirty="0" smtClean="0"/>
              <a:t>systems conversations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Analyzes decisions made about Tier 2 interventions overall</a:t>
            </a:r>
          </a:p>
          <a:p>
            <a:pPr lvl="1"/>
            <a:r>
              <a:rPr lang="en-US" sz="2200" dirty="0" smtClean="0"/>
              <a:t>Uses overall intervention data (multiple students) from one intervention</a:t>
            </a:r>
          </a:p>
          <a:p>
            <a:r>
              <a:rPr lang="en-US" sz="2600" dirty="0" smtClean="0"/>
              <a:t>Prerequisite: Phase 3 Recognition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13610" y="5867400"/>
            <a:ext cx="771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*Reminder: Be careful not to have individualized, Tier 3- like plans… think group-based!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0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earn\AppData\Local\Microsoft\Windows\Temporary Internet Files\Content.IE5\Q23P8EJ7\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540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2016-2017 Cadre 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Are you happy with current timing?</a:t>
            </a:r>
          </a:p>
          <a:p>
            <a:pPr lvl="1"/>
            <a:r>
              <a:rPr lang="en-US" sz="2400" dirty="0" smtClean="0"/>
              <a:t>3 Meetings</a:t>
            </a:r>
          </a:p>
          <a:p>
            <a:pPr lvl="1"/>
            <a:r>
              <a:rPr lang="en-US" sz="2400" dirty="0" smtClean="0"/>
              <a:t>1/2 day sessions</a:t>
            </a:r>
          </a:p>
          <a:p>
            <a:pPr lvl="1"/>
            <a:r>
              <a:rPr lang="en-US" sz="2400" dirty="0" smtClean="0"/>
              <a:t>Fall/Winter/Spring</a:t>
            </a:r>
          </a:p>
          <a:p>
            <a:r>
              <a:rPr lang="en-US" sz="2400" dirty="0" smtClean="0"/>
              <a:t>Are you happy with current structure? </a:t>
            </a:r>
          </a:p>
          <a:p>
            <a:pPr lvl="1"/>
            <a:r>
              <a:rPr lang="en-US" sz="2400" dirty="0" smtClean="0"/>
              <a:t>Updates (Data &amp; PD)</a:t>
            </a:r>
          </a:p>
          <a:p>
            <a:pPr lvl="1"/>
            <a:r>
              <a:rPr lang="en-US" sz="2400" dirty="0" smtClean="0"/>
              <a:t>Items for review &amp; feedback</a:t>
            </a:r>
          </a:p>
          <a:p>
            <a:pPr lvl="1"/>
            <a:r>
              <a:rPr lang="en-US" sz="2400" dirty="0" smtClean="0"/>
              <a:t>New ideas/tools to share</a:t>
            </a:r>
            <a:endParaRPr lang="en-US" sz="2400" dirty="0"/>
          </a:p>
          <a:p>
            <a:r>
              <a:rPr lang="en-US" sz="2400" dirty="0" smtClean="0"/>
              <a:t>What topics would you like to see?</a:t>
            </a:r>
          </a:p>
        </p:txBody>
      </p:sp>
    </p:spTree>
    <p:extLst>
      <p:ext uri="{BB962C8B-B14F-4D97-AF65-F5344CB8AC3E}">
        <p14:creationId xmlns:p14="http://schemas.microsoft.com/office/powerpoint/2010/main" val="2563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the </a:t>
            </a:r>
            <a:r>
              <a:rPr lang="en-US" dirty="0"/>
              <a:t>leadership </a:t>
            </a:r>
            <a:r>
              <a:rPr lang="en-US" dirty="0" smtClean="0"/>
              <a:t>team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</a:t>
            </a:r>
            <a:r>
              <a:rPr lang="en-US" dirty="0"/>
              <a:t>a self-assessment</a:t>
            </a:r>
          </a:p>
          <a:p>
            <a:r>
              <a:rPr lang="en-US" dirty="0" smtClean="0"/>
              <a:t>Create </a:t>
            </a:r>
            <a:r>
              <a:rPr lang="en-US" dirty="0"/>
              <a:t>a 3-5 year action plan</a:t>
            </a:r>
          </a:p>
          <a:p>
            <a:r>
              <a:rPr lang="en-US" dirty="0" smtClean="0"/>
              <a:t>Establish </a:t>
            </a:r>
            <a:r>
              <a:rPr lang="en-US" dirty="0"/>
              <a:t>regularly scheduled meetings</a:t>
            </a:r>
          </a:p>
          <a:p>
            <a:r>
              <a:rPr lang="en-US" dirty="0" smtClean="0"/>
              <a:t>Identify </a:t>
            </a:r>
            <a:r>
              <a:rPr lang="en-US" dirty="0"/>
              <a:t>a coordinator to manage and facilitate</a:t>
            </a:r>
          </a:p>
          <a:p>
            <a:r>
              <a:rPr lang="en-US" dirty="0" smtClean="0"/>
              <a:t>Secure </a:t>
            </a:r>
            <a:r>
              <a:rPr lang="en-US" dirty="0"/>
              <a:t>stable funding for efforts</a:t>
            </a:r>
          </a:p>
          <a:p>
            <a:r>
              <a:rPr lang="en-US" dirty="0" smtClean="0"/>
              <a:t>Develop </a:t>
            </a:r>
            <a:r>
              <a:rPr lang="en-US" dirty="0"/>
              <a:t>a dissemination strategy to establish visibility (website, newsletter, conferences, TV)</a:t>
            </a:r>
          </a:p>
          <a:p>
            <a:r>
              <a:rPr lang="en-US" dirty="0" smtClean="0"/>
              <a:t>Ensure </a:t>
            </a:r>
            <a:r>
              <a:rPr lang="en-US" dirty="0"/>
              <a:t>student social behavior is the top priority of the district</a:t>
            </a:r>
          </a:p>
          <a:p>
            <a:r>
              <a:rPr lang="en-US" dirty="0" smtClean="0"/>
              <a:t>Establish </a:t>
            </a:r>
            <a:r>
              <a:rPr lang="en-US" dirty="0"/>
              <a:t>trainers to build and sustain school-wide </a:t>
            </a:r>
            <a:r>
              <a:rPr lang="en-US" dirty="0" smtClean="0"/>
              <a:t>PBS </a:t>
            </a:r>
            <a:r>
              <a:rPr lang="en-US" dirty="0"/>
              <a:t>practices.</a:t>
            </a:r>
          </a:p>
          <a:p>
            <a:r>
              <a:rPr lang="en-US" dirty="0" smtClean="0"/>
              <a:t>Develop </a:t>
            </a:r>
            <a:r>
              <a:rPr lang="en-US" dirty="0"/>
              <a:t>a coaching network (each school identifies a </a:t>
            </a:r>
            <a:r>
              <a:rPr lang="en-US" dirty="0" smtClean="0"/>
              <a:t>team leader to </a:t>
            </a:r>
            <a:r>
              <a:rPr lang="en-US" dirty="0"/>
              <a:t>facilitate)</a:t>
            </a:r>
          </a:p>
          <a:p>
            <a:r>
              <a:rPr lang="en-US" dirty="0" smtClean="0"/>
              <a:t>Evaluate </a:t>
            </a:r>
            <a:r>
              <a:rPr lang="en-US" dirty="0"/>
              <a:t>school-wide </a:t>
            </a:r>
            <a:r>
              <a:rPr lang="en-US" dirty="0" smtClean="0"/>
              <a:t>PBS </a:t>
            </a:r>
            <a:r>
              <a:rPr lang="en-US" dirty="0"/>
              <a:t>efforts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http://www.pbis.org/school/district-level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Reflection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7560" y="3137338"/>
            <a:ext cx="2075792" cy="2669101"/>
          </a:xfrm>
        </p:spPr>
        <p:txBody>
          <a:bodyPr/>
          <a:lstStyle/>
          <a:p>
            <a:r>
              <a:rPr lang="en-US" dirty="0" smtClean="0"/>
              <a:t>Reflect on 15-16 School Year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47278" y="3137337"/>
            <a:ext cx="1908446" cy="2669101"/>
          </a:xfrm>
        </p:spPr>
        <p:txBody>
          <a:bodyPr/>
          <a:lstStyle/>
          <a:p>
            <a:r>
              <a:rPr lang="en-US" dirty="0"/>
              <a:t>Plans for </a:t>
            </a:r>
            <a:r>
              <a:rPr lang="en-US" dirty="0" smtClean="0"/>
              <a:t>16-17 </a:t>
            </a:r>
            <a:r>
              <a:rPr lang="en-US" dirty="0"/>
              <a:t>School year</a:t>
            </a:r>
          </a:p>
          <a:p>
            <a:endParaRPr lang="en-US" dirty="0"/>
          </a:p>
        </p:txBody>
      </p:sp>
      <p:pic>
        <p:nvPicPr>
          <p:cNvPr id="3074" name="Picture 2" descr="C:\Users\hearn\AppData\Local\Microsoft\Windows\Temporary Internet Files\Content.IE5\XEWDJMTQ\MP90043876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51" y="3137339"/>
            <a:ext cx="3803927" cy="28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complete your evaluations.  </a:t>
            </a:r>
            <a:endParaRPr lang="en-US" sz="2400" dirty="0"/>
          </a:p>
        </p:txBody>
      </p:sp>
      <p:pic>
        <p:nvPicPr>
          <p:cNvPr id="8194" name="Picture 2" descr="C:\Users\hearn\AppData\Local\Microsoft\Windows\Temporary Internet Files\Content.IE5\DQ39K9K8\thank-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3" y="1885166"/>
            <a:ext cx="7112643" cy="26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Rationale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If school leadership teams are to </a:t>
            </a:r>
            <a:r>
              <a:rPr lang="en-US" sz="2800" dirty="0" smtClean="0"/>
              <a:t>be successful</a:t>
            </a:r>
            <a:r>
              <a:rPr lang="en-US" sz="2800" dirty="0"/>
              <a:t>, structures and routines must be </a:t>
            </a:r>
            <a:r>
              <a:rPr lang="en-US" sz="2800" dirty="0" smtClean="0"/>
              <a:t>in place </a:t>
            </a:r>
            <a:r>
              <a:rPr lang="en-US" sz="2800" dirty="0"/>
              <a:t>to assist, prompt, encourage, </a:t>
            </a:r>
            <a:r>
              <a:rPr lang="en-US" sz="2800" dirty="0" smtClean="0"/>
              <a:t>and monitor </a:t>
            </a:r>
            <a:r>
              <a:rPr lang="en-US" sz="2800" dirty="0"/>
              <a:t>their progress as they </a:t>
            </a:r>
            <a:r>
              <a:rPr lang="en-US" sz="2800" dirty="0" smtClean="0"/>
              <a:t>develop, implement</a:t>
            </a:r>
            <a:r>
              <a:rPr lang="en-US" sz="2800" dirty="0"/>
              <a:t>, and evaluate their </a:t>
            </a:r>
            <a:r>
              <a:rPr lang="en-US" sz="2800" dirty="0" smtClean="0"/>
              <a:t>school-wide PBS system.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					-Anne Todd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Coaching Defined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“Goal is to give skills away”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ea typeface="ＭＳ Ｐゴシック" pitchFamily="-105" charset="-128"/>
                <a:cs typeface="ＭＳ Ｐゴシック" pitchFamily="-105" charset="-128"/>
              </a:rPr>
              <a:t>Coaching is the active and iterative delivery 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(a) </a:t>
            </a:r>
            <a:r>
              <a:rPr lang="en-US" sz="2400" b="1" dirty="0" smtClean="0">
                <a:solidFill>
                  <a:srgbClr val="002060"/>
                </a:solidFill>
              </a:rPr>
              <a:t>prompts</a:t>
            </a:r>
            <a:r>
              <a:rPr lang="en-US" sz="2400" dirty="0" smtClean="0"/>
              <a:t> that increase successful behavior,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(b)</a:t>
            </a:r>
            <a:r>
              <a:rPr lang="en-US" sz="2400" b="1" dirty="0" smtClean="0">
                <a:solidFill>
                  <a:srgbClr val="002060"/>
                </a:solidFill>
              </a:rPr>
              <a:t> corrections </a:t>
            </a:r>
            <a:r>
              <a:rPr lang="en-US" sz="2400" dirty="0" smtClean="0"/>
              <a:t>that decrease unsuccessful behavior.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Coaching is done by someone with credibility and experience with the target skill(s)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Coaching is done on-site, in real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Coaching is done after initial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Coaching is done repeatedly (e.g. monthly)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Coaching intensity is adjusted to need</a:t>
            </a: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4140896" y="62484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  <a:latin typeface="Arial Unicode MS" pitchFamily="-105" charset="0"/>
              </a:rPr>
              <a:t>www.pbismaryland.org</a:t>
            </a:r>
            <a:endParaRPr lang="en-US" sz="2400" dirty="0">
              <a:solidFill>
                <a:srgbClr val="008000"/>
              </a:solidFill>
              <a:latin typeface="Arial Unicode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Outcomes of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Fluency with trained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Adaptation of trained concepts/skills to local contexts and challenges a</a:t>
            </a:r>
            <a:r>
              <a:rPr lang="en-US" sz="2400" dirty="0" smtClean="0">
                <a:ea typeface="ＭＳ Ｐゴシック" pitchFamily="-105" charset="-128"/>
              </a:rPr>
              <a:t>nd new challenges that arise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Rapid redirection from miss-applications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Increased fidelity of overall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Improved sustainability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</a:rPr>
              <a:t>Most often due to ability to increase coaching intensity at critical points in time.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40896" y="62484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  <a:latin typeface="Arial Unicode MS" pitchFamily="-105" charset="0"/>
              </a:rPr>
              <a:t>www.pbismaryland.org</a:t>
            </a:r>
            <a:endParaRPr lang="en-US" sz="2400" dirty="0">
              <a:solidFill>
                <a:srgbClr val="008000"/>
              </a:solidFill>
              <a:latin typeface="Arial Unicode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3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1277</TotalTime>
  <Words>2437</Words>
  <Application>Microsoft Office PowerPoint</Application>
  <PresentationFormat>On-screen Show (4:3)</PresentationFormat>
  <Paragraphs>463</Paragraphs>
  <Slides>61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Adjacency</vt:lpstr>
      <vt:lpstr>Bitmap Image</vt:lpstr>
      <vt:lpstr>DE-PBS Cadre Meeting</vt:lpstr>
      <vt:lpstr>District Planning &amp; Coaching</vt:lpstr>
      <vt:lpstr>District Planning</vt:lpstr>
      <vt:lpstr>Components for Successful District Implementation</vt:lpstr>
      <vt:lpstr>Who might serve on a district team?</vt:lpstr>
      <vt:lpstr>What does the leadership team do?</vt:lpstr>
      <vt:lpstr>Coaching Rationale </vt:lpstr>
      <vt:lpstr>Coaching Defined “Goal is to give skills away”</vt:lpstr>
      <vt:lpstr>Outcomes of Coaching</vt:lpstr>
      <vt:lpstr>Team Leader Roles &amp; Expectations</vt:lpstr>
      <vt:lpstr>Team Meetings  Review Guide</vt:lpstr>
      <vt:lpstr>Professional Development</vt:lpstr>
      <vt:lpstr>Substitute Reimbursement Reminders</vt:lpstr>
      <vt:lpstr>Since we last met . . .</vt:lpstr>
      <vt:lpstr>SPDG IEP Development PD</vt:lpstr>
      <vt:lpstr>Vision</vt:lpstr>
      <vt:lpstr>Goal</vt:lpstr>
      <vt:lpstr>Standards-Based IEPs District Training</vt:lpstr>
      <vt:lpstr>The Standards-based IEP</vt:lpstr>
      <vt:lpstr>The Rubric</vt:lpstr>
      <vt:lpstr>The IEP</vt:lpstr>
      <vt:lpstr>Goal Types</vt:lpstr>
      <vt:lpstr>Access vs. Grade-level Skills</vt:lpstr>
      <vt:lpstr>Balancing Exposure with Instruction</vt:lpstr>
      <vt:lpstr>Addressing Behavior Concerns of the IEP District Training</vt:lpstr>
      <vt:lpstr>PowerPoint Presentation</vt:lpstr>
      <vt:lpstr>  Goals with SMART(S)</vt:lpstr>
      <vt:lpstr>PowerPoint Presentation</vt:lpstr>
      <vt:lpstr>Functionally Equivalent Replacement Skills</vt:lpstr>
      <vt:lpstr>Use your data</vt:lpstr>
      <vt:lpstr>PEERS Participation Update</vt:lpstr>
      <vt:lpstr>School-wide PBS – 1 Day Workshop – 2/19/16</vt:lpstr>
      <vt:lpstr>DE-PBS Program Overview Template</vt:lpstr>
      <vt:lpstr>Secondary Forum – 2/23/16</vt:lpstr>
      <vt:lpstr>Inclusion Conference – 3/16/16</vt:lpstr>
      <vt:lpstr>Prevent – Teach – Reinforce (PTR) </vt:lpstr>
      <vt:lpstr>2016 School Climate Data Workshop</vt:lpstr>
      <vt:lpstr>Targeted Networking  PD Update *</vt:lpstr>
      <vt:lpstr>School-wide Team Workshop Series  (Summer – Fall 2016)</vt:lpstr>
      <vt:lpstr>Person-Centered Planning</vt:lpstr>
      <vt:lpstr>What is PCP?</vt:lpstr>
      <vt:lpstr>When can person-centered planning be used?</vt:lpstr>
      <vt:lpstr>MAPS – Making Action Plans</vt:lpstr>
      <vt:lpstr>PATH – Planning Alternative Tomorrows with Hope</vt:lpstr>
      <vt:lpstr>Data</vt:lpstr>
      <vt:lpstr>School Climate Survey</vt:lpstr>
      <vt:lpstr>PowerPoint Presentation</vt:lpstr>
      <vt:lpstr>DDRT &amp; DASNPBS</vt:lpstr>
      <vt:lpstr>Key Feature Evaluation Update</vt:lpstr>
      <vt:lpstr>Key Feature Evaluation – School Levels</vt:lpstr>
      <vt:lpstr>KFE Reminders</vt:lpstr>
      <vt:lpstr>DE-PBS Phase Recognition</vt:lpstr>
      <vt:lpstr>Phase Recognition Important Dates</vt:lpstr>
      <vt:lpstr>15-16 SY Phase Recognition Reminders</vt:lpstr>
      <vt:lpstr>Phase Recognition 2015 – 2016 Phases I, II, III, and now IV!</vt:lpstr>
      <vt:lpstr>Important Reminders – Phase 2</vt:lpstr>
      <vt:lpstr>Important Reminders</vt:lpstr>
      <vt:lpstr>Looking Forward</vt:lpstr>
      <vt:lpstr>2016-2017 Cadre Planning</vt:lpstr>
      <vt:lpstr>District 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Hearn</dc:creator>
  <cp:lastModifiedBy>Carly Alfaro</cp:lastModifiedBy>
  <cp:revision>63</cp:revision>
  <dcterms:created xsi:type="dcterms:W3CDTF">2006-08-16T00:00:00Z</dcterms:created>
  <dcterms:modified xsi:type="dcterms:W3CDTF">2016-04-14T13:41:41Z</dcterms:modified>
</cp:coreProperties>
</file>