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8"/>
  </p:notesMasterIdLst>
  <p:handoutMasterIdLst>
    <p:handoutMasterId r:id="rId9"/>
  </p:handoutMasterIdLst>
  <p:sldIdLst>
    <p:sldId id="267" r:id="rId2"/>
    <p:sldId id="271" r:id="rId3"/>
    <p:sldId id="326" r:id="rId4"/>
    <p:sldId id="327" r:id="rId5"/>
    <p:sldId id="328" r:id="rId6"/>
    <p:sldId id="329" r:id="rId7"/>
  </p:sldIdLst>
  <p:sldSz cx="9144000" cy="5143500" type="screen16x9"/>
  <p:notesSz cx="6950075" cy="92360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F65A9C-15D3-4098-8D52-B71C3CC1736E}">
  <a:tblStyle styleId="{B4F65A9C-15D3-4098-8D52-B71C3CC1736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75A16F-4E16-4890-8A56-2FA791DDF3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CCEB9D-01A1-41FF-942B-CE9516CBF7EA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330" autoAdjust="0"/>
  </p:normalViewPr>
  <p:slideViewPr>
    <p:cSldViewPr snapToGrid="0">
      <p:cViewPr varScale="1">
        <p:scale>
          <a:sx n="52" d="100"/>
          <a:sy n="52" d="100"/>
        </p:scale>
        <p:origin x="17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A56F465-8C31-4692-8628-4ED922B206A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D6839A6-15A3-4D1B-A278-51D0E680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07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01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District provided training in June of 2018 for “teams” with a focus on: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Myth-busting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Systems, Data &amp; Practices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DHS administration recognized the need to explicitly separate from special education &amp; assigned a dedicated AP to lead the team</a:t>
            </a: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29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Team formed with diverse representation (gen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special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counselors, Tier II leads, etc.). Monthly meetings with LOTS of work between.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Started with what they had – BIPs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81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Engaged the team in visioning. Questions considered: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Tier III only about BIPs?</a:t>
            </a:r>
          </a:p>
          <a:p>
            <a:pPr marL="615950" lvl="1" indent="0">
              <a:buNone/>
            </a:pP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Tier III only about behavior?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615950" lvl="1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about attendance? Academics?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29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Engage Tier II &amp; Tier I on resource mapping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Build a specific Tier III tracking form (identification, progress monitoring, etc.) so we don’t lose kids!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6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3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erri.Sharpe@capital.k12.de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mailto:Lawanda.Burgoyne@capital.k12.de.us" TargetMode="External"/><Relationship Id="rId4" Type="http://schemas.openxmlformats.org/officeDocument/2006/relationships/hyperlink" Target="mailto:Joseph.Fuller@capital.k12.de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8318" y="15888"/>
            <a:ext cx="4350600" cy="51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278374" y="1219200"/>
            <a:ext cx="4966725" cy="2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 Journey into Tier III Teaming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Dover High School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Capital School District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2300" y="800100"/>
            <a:ext cx="4621700" cy="36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2018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District-wide Tier 3 Training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Teaming &amp; Initial 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72" y="729663"/>
            <a:ext cx="2303886" cy="3971624"/>
          </a:xfrm>
          <a:prstGeom prst="rect">
            <a:avLst/>
          </a:prstGeom>
        </p:spPr>
      </p:pic>
      <p:pic>
        <p:nvPicPr>
          <p:cNvPr id="6" name="Shape 8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158" y="165100"/>
            <a:ext cx="1553200" cy="1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6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Fall/Winter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Questions!</a:t>
            </a:r>
            <a:endParaRPr lang="en-US" dirty="0"/>
          </a:p>
        </p:txBody>
      </p:sp>
      <p:pic>
        <p:nvPicPr>
          <p:cNvPr id="5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0088" y="399412"/>
            <a:ext cx="2300287" cy="24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9851" y="2939000"/>
            <a:ext cx="2947449" cy="1963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7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914" y="215899"/>
            <a:ext cx="4045200" cy="764703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0" y="3016593"/>
            <a:ext cx="7742670" cy="1778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877575"/>
            <a:ext cx="7162800" cy="19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27500" y="739224"/>
            <a:ext cx="5016500" cy="416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Terri Sharpe, Associate Principal, DHS</a:t>
            </a:r>
          </a:p>
          <a:p>
            <a:r>
              <a:rPr lang="en-US" dirty="0" smtClean="0">
                <a:hlinkClick r:id="rId3"/>
              </a:rPr>
              <a:t>Terri.Sharpe@capital.k12.de.us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Joe Fuller, Special Education Department Chair, DHS</a:t>
            </a:r>
          </a:p>
          <a:p>
            <a:r>
              <a:rPr lang="en-US" dirty="0" smtClean="0">
                <a:hlinkClick r:id="rId4"/>
              </a:rPr>
              <a:t>Joseph.Fuller@capital.k12.de.us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LaWanda Burgoyne, School Improvement Specialist, CSD</a:t>
            </a:r>
          </a:p>
          <a:p>
            <a:r>
              <a:rPr lang="en-US" dirty="0" smtClean="0">
                <a:hlinkClick r:id="rId5"/>
              </a:rPr>
              <a:t>Lawanda.Burgoyne@capital.k12.de.us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680" y="2715475"/>
            <a:ext cx="1388839" cy="20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195</Words>
  <Application>Microsoft Office PowerPoint</Application>
  <PresentationFormat>On-screen Show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Simple Light</vt:lpstr>
      <vt:lpstr>PowerPoint Presentation</vt:lpstr>
      <vt:lpstr>June 2018 </vt:lpstr>
      <vt:lpstr>Summer 2018 </vt:lpstr>
      <vt:lpstr>Fall/Winter 2018</vt:lpstr>
      <vt:lpstr>Current Status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&amp; Strengthening  Tier III Practices  AS YOU ENTER: Please complete individual Tier III reflection sheet at your table. When everyone in your team is done, discuss your answers &amp; be prepared to share out as a team!</dc:title>
  <dc:creator>Burgoyne Lawanda</dc:creator>
  <cp:lastModifiedBy>Burgoyne Lawanda</cp:lastModifiedBy>
  <cp:revision>6</cp:revision>
  <cp:lastPrinted>2018-07-11T11:48:41Z</cp:lastPrinted>
  <dcterms:modified xsi:type="dcterms:W3CDTF">2019-03-26T00:03:01Z</dcterms:modified>
</cp:coreProperties>
</file>