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9377600" cy="36576000"/>
  <p:notesSz cx="9296400" cy="7010400"/>
  <p:defaultTextStyle>
    <a:defPPr>
      <a:defRPr lang="en-US"/>
    </a:defPPr>
    <a:lvl1pPr marL="0" algn="l" defTabSz="5753366" rtl="0" eaLnBrk="1" latinLnBrk="0" hangingPunct="1">
      <a:defRPr sz="11300" kern="1200">
        <a:solidFill>
          <a:schemeClr val="tx1"/>
        </a:solidFill>
        <a:latin typeface="+mn-lt"/>
        <a:ea typeface="+mn-ea"/>
        <a:cs typeface="+mn-cs"/>
      </a:defRPr>
    </a:lvl1pPr>
    <a:lvl2pPr marL="2876686" algn="l" defTabSz="5753366" rtl="0" eaLnBrk="1" latinLnBrk="0" hangingPunct="1">
      <a:defRPr sz="11300" kern="1200">
        <a:solidFill>
          <a:schemeClr val="tx1"/>
        </a:solidFill>
        <a:latin typeface="+mn-lt"/>
        <a:ea typeface="+mn-ea"/>
        <a:cs typeface="+mn-cs"/>
      </a:defRPr>
    </a:lvl2pPr>
    <a:lvl3pPr marL="5753366" algn="l" defTabSz="5753366" rtl="0" eaLnBrk="1" latinLnBrk="0" hangingPunct="1">
      <a:defRPr sz="11300" kern="1200">
        <a:solidFill>
          <a:schemeClr val="tx1"/>
        </a:solidFill>
        <a:latin typeface="+mn-lt"/>
        <a:ea typeface="+mn-ea"/>
        <a:cs typeface="+mn-cs"/>
      </a:defRPr>
    </a:lvl3pPr>
    <a:lvl4pPr marL="8630052" algn="l" defTabSz="5753366" rtl="0" eaLnBrk="1" latinLnBrk="0" hangingPunct="1">
      <a:defRPr sz="11300" kern="1200">
        <a:solidFill>
          <a:schemeClr val="tx1"/>
        </a:solidFill>
        <a:latin typeface="+mn-lt"/>
        <a:ea typeface="+mn-ea"/>
        <a:cs typeface="+mn-cs"/>
      </a:defRPr>
    </a:lvl4pPr>
    <a:lvl5pPr marL="11506733" algn="l" defTabSz="5753366" rtl="0" eaLnBrk="1" latinLnBrk="0" hangingPunct="1">
      <a:defRPr sz="11300" kern="1200">
        <a:solidFill>
          <a:schemeClr val="tx1"/>
        </a:solidFill>
        <a:latin typeface="+mn-lt"/>
        <a:ea typeface="+mn-ea"/>
        <a:cs typeface="+mn-cs"/>
      </a:defRPr>
    </a:lvl5pPr>
    <a:lvl6pPr marL="14383418" algn="l" defTabSz="5753366" rtl="0" eaLnBrk="1" latinLnBrk="0" hangingPunct="1">
      <a:defRPr sz="11300" kern="1200">
        <a:solidFill>
          <a:schemeClr val="tx1"/>
        </a:solidFill>
        <a:latin typeface="+mn-lt"/>
        <a:ea typeface="+mn-ea"/>
        <a:cs typeface="+mn-cs"/>
      </a:defRPr>
    </a:lvl6pPr>
    <a:lvl7pPr marL="17260099" algn="l" defTabSz="5753366" rtl="0" eaLnBrk="1" latinLnBrk="0" hangingPunct="1">
      <a:defRPr sz="11300" kern="1200">
        <a:solidFill>
          <a:schemeClr val="tx1"/>
        </a:solidFill>
        <a:latin typeface="+mn-lt"/>
        <a:ea typeface="+mn-ea"/>
        <a:cs typeface="+mn-cs"/>
      </a:defRPr>
    </a:lvl7pPr>
    <a:lvl8pPr marL="20136785" algn="l" defTabSz="5753366" rtl="0" eaLnBrk="1" latinLnBrk="0" hangingPunct="1">
      <a:defRPr sz="11300" kern="1200">
        <a:solidFill>
          <a:schemeClr val="tx1"/>
        </a:solidFill>
        <a:latin typeface="+mn-lt"/>
        <a:ea typeface="+mn-ea"/>
        <a:cs typeface="+mn-cs"/>
      </a:defRPr>
    </a:lvl8pPr>
    <a:lvl9pPr marL="23013465" algn="l" defTabSz="5753366" rtl="0" eaLnBrk="1" latinLnBrk="0" hangingPunct="1">
      <a:defRPr sz="1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155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Freedman" initials="B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E6B8"/>
    <a:srgbClr val="002664"/>
    <a:srgbClr val="FAFC9E"/>
    <a:srgbClr val="F3FF97"/>
    <a:srgbClr val="FFFF99"/>
    <a:srgbClr val="FFFF00"/>
    <a:srgbClr val="FDFEDA"/>
    <a:srgbClr val="FFC000"/>
    <a:srgbClr val="00316C"/>
    <a:srgbClr val="00A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829" autoAdjust="0"/>
  </p:normalViewPr>
  <p:slideViewPr>
    <p:cSldViewPr snapToGrid="0">
      <p:cViewPr>
        <p:scale>
          <a:sx n="33" d="100"/>
          <a:sy n="33" d="100"/>
        </p:scale>
        <p:origin x="-2440" y="256"/>
      </p:cViewPr>
      <p:guideLst>
        <p:guide orient="horz" pos="11520"/>
        <p:guide pos="155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i="1"/>
            </a:pPr>
            <a:r>
              <a:rPr lang="en-US" sz="3600" i="1"/>
              <a:t>TAASK</a:t>
            </a:r>
          </a:p>
        </c:rich>
      </c:tx>
      <c:layout/>
      <c:overlay val="0"/>
    </c:title>
    <c:autoTitleDeleted val="0"/>
    <c:plotArea>
      <c:layout/>
      <c:barChart>
        <c:barDir val="col"/>
        <c:grouping val="clustered"/>
        <c:varyColors val="0"/>
        <c:ser>
          <c:idx val="0"/>
          <c:order val="0"/>
          <c:tx>
            <c:strRef>
              <c:f>TAASK!$B$1</c:f>
              <c:strCache>
                <c:ptCount val="1"/>
                <c:pt idx="0">
                  <c:v>Pre </c:v>
                </c:pt>
              </c:strCache>
            </c:strRef>
          </c:tx>
          <c:spPr>
            <a:gradFill>
              <a:gsLst>
                <a:gs pos="0">
                  <a:srgbClr val="03D4A8"/>
                </a:gs>
                <a:gs pos="0">
                  <a:srgbClr val="21D6E0"/>
                </a:gs>
                <a:gs pos="2000">
                  <a:srgbClr val="0087E6"/>
                </a:gs>
                <a:gs pos="100000">
                  <a:srgbClr val="005CBF"/>
                </a:gs>
              </a:gsLst>
              <a:lin ang="5400000" scaled="0"/>
            </a:gradFill>
          </c:spPr>
          <c:invertIfNegative val="0"/>
          <c:dLbls>
            <c:dLbl>
              <c:idx val="0"/>
              <c:layout>
                <c:manualLayout>
                  <c:x val="-0.00661375661375661"/>
                  <c:y val="0.0066137566137565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25925925925926"/>
                  <c:y val="0.009920634920634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925925925925926"/>
                  <c:y val="-0.001653439153439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1904761904762"/>
                  <c:y val="0.004960317460317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793650793650794"/>
                  <c:y val="0.00165343915343915"/>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92591551056118"/>
                  <c:y val="0.000826719576719516"/>
                </c:manualLayout>
              </c:layout>
              <c:showLegendKey val="0"/>
              <c:showVal val="1"/>
              <c:showCatName val="0"/>
              <c:showSerName val="0"/>
              <c:showPercent val="0"/>
              <c:showBubbleSize val="0"/>
              <c:extLst>
                <c:ext xmlns:c15="http://schemas.microsoft.com/office/drawing/2012/chart" uri="{CE6537A1-D6FC-4f65-9D91-7224C49458BB}">
                  <c15:layout>
                    <c:manualLayout>
                      <c:w val="4.943121693121693E-2"/>
                      <c:h val="3.9641268799733363E-2"/>
                    </c:manualLayout>
                  </c15:layout>
                </c:ext>
              </c:extLst>
            </c:dLbl>
            <c:dLbl>
              <c:idx val="6"/>
              <c:layout>
                <c:manualLayout>
                  <c:x val="-0.0105820105820106"/>
                  <c:y val="0.003306878306878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105820105820106"/>
                  <c:y val="0.004960317460317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925925925925916"/>
                  <c:y val="0.0033068783068782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TAASK!$A$3:$A$12</c:f>
              <c:strCache>
                <c:ptCount val="10"/>
                <c:pt idx="0">
                  <c:v>1</c:v>
                </c:pt>
                <c:pt idx="1">
                  <c:v>2</c:v>
                </c:pt>
                <c:pt idx="2">
                  <c:v>3</c:v>
                </c:pt>
                <c:pt idx="3">
                  <c:v>4</c:v>
                </c:pt>
                <c:pt idx="4">
                  <c:v>5</c:v>
                </c:pt>
                <c:pt idx="5">
                  <c:v>6</c:v>
                </c:pt>
                <c:pt idx="6">
                  <c:v>7</c:v>
                </c:pt>
                <c:pt idx="7">
                  <c:v>8</c:v>
                </c:pt>
                <c:pt idx="8">
                  <c:v>9</c:v>
                </c:pt>
                <c:pt idx="9">
                  <c:v>State Average</c:v>
                </c:pt>
              </c:strCache>
            </c:strRef>
          </c:cat>
          <c:val>
            <c:numRef>
              <c:f>TAASK!$B$3:$B$12</c:f>
              <c:numCache>
                <c:formatCode>0%</c:formatCode>
                <c:ptCount val="10"/>
                <c:pt idx="0">
                  <c:v>0.54</c:v>
                </c:pt>
                <c:pt idx="1">
                  <c:v>0.58</c:v>
                </c:pt>
                <c:pt idx="2">
                  <c:v>0.48</c:v>
                </c:pt>
                <c:pt idx="3">
                  <c:v>0.5</c:v>
                </c:pt>
                <c:pt idx="4">
                  <c:v>0.51</c:v>
                </c:pt>
                <c:pt idx="5">
                  <c:v>0.57</c:v>
                </c:pt>
                <c:pt idx="6">
                  <c:v>0.45</c:v>
                </c:pt>
                <c:pt idx="7">
                  <c:v>0.53</c:v>
                </c:pt>
                <c:pt idx="8">
                  <c:v>0.45</c:v>
                </c:pt>
                <c:pt idx="9">
                  <c:v>0.512222222222222</c:v>
                </c:pt>
              </c:numCache>
            </c:numRef>
          </c:val>
        </c:ser>
        <c:ser>
          <c:idx val="1"/>
          <c:order val="1"/>
          <c:tx>
            <c:strRef>
              <c:f>TAASK!$C$1</c:f>
              <c:strCache>
                <c:ptCount val="1"/>
                <c:pt idx="0">
                  <c:v>Post</c:v>
                </c:pt>
              </c:strCache>
            </c:strRef>
          </c:tx>
          <c:spPr>
            <a:gradFill>
              <a:gsLst>
                <a:gs pos="100000">
                  <a:srgbClr val="8488C4"/>
                </a:gs>
                <a:gs pos="100000">
                  <a:srgbClr val="D4DEFF"/>
                </a:gs>
                <a:gs pos="0">
                  <a:srgbClr val="D4DEFF"/>
                </a:gs>
                <a:gs pos="100000">
                  <a:srgbClr val="96AB94"/>
                </a:gs>
              </a:gsLst>
              <a:lin ang="5400000" scaled="0"/>
            </a:gra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TAASK!$A$3:$A$12</c:f>
              <c:strCache>
                <c:ptCount val="10"/>
                <c:pt idx="0">
                  <c:v>1</c:v>
                </c:pt>
                <c:pt idx="1">
                  <c:v>2</c:v>
                </c:pt>
                <c:pt idx="2">
                  <c:v>3</c:v>
                </c:pt>
                <c:pt idx="3">
                  <c:v>4</c:v>
                </c:pt>
                <c:pt idx="4">
                  <c:v>5</c:v>
                </c:pt>
                <c:pt idx="5">
                  <c:v>6</c:v>
                </c:pt>
                <c:pt idx="6">
                  <c:v>7</c:v>
                </c:pt>
                <c:pt idx="7">
                  <c:v>8</c:v>
                </c:pt>
                <c:pt idx="8">
                  <c:v>9</c:v>
                </c:pt>
                <c:pt idx="9">
                  <c:v>State Average</c:v>
                </c:pt>
              </c:strCache>
            </c:strRef>
          </c:cat>
          <c:val>
            <c:numRef>
              <c:f>TAASK!$C$3:$C$12</c:f>
              <c:numCache>
                <c:formatCode>0%</c:formatCode>
                <c:ptCount val="10"/>
                <c:pt idx="0">
                  <c:v>0.81</c:v>
                </c:pt>
                <c:pt idx="1">
                  <c:v>0.76</c:v>
                </c:pt>
                <c:pt idx="2">
                  <c:v>0.86</c:v>
                </c:pt>
                <c:pt idx="3">
                  <c:v>0.56</c:v>
                </c:pt>
                <c:pt idx="4">
                  <c:v>0.79</c:v>
                </c:pt>
                <c:pt idx="5">
                  <c:v>0.67</c:v>
                </c:pt>
                <c:pt idx="6">
                  <c:v>0.53</c:v>
                </c:pt>
                <c:pt idx="7">
                  <c:v>0.66</c:v>
                </c:pt>
                <c:pt idx="8">
                  <c:v>0.72</c:v>
                </c:pt>
                <c:pt idx="9">
                  <c:v>0.706666666666667</c:v>
                </c:pt>
              </c:numCache>
            </c:numRef>
          </c:val>
        </c:ser>
        <c:dLbls>
          <c:showLegendKey val="0"/>
          <c:showVal val="0"/>
          <c:showCatName val="0"/>
          <c:showSerName val="0"/>
          <c:showPercent val="0"/>
          <c:showBubbleSize val="0"/>
        </c:dLbls>
        <c:gapWidth val="150"/>
        <c:axId val="2129822568"/>
        <c:axId val="2140647816"/>
      </c:barChart>
      <c:catAx>
        <c:axId val="2129822568"/>
        <c:scaling>
          <c:orientation val="minMax"/>
        </c:scaling>
        <c:delete val="0"/>
        <c:axPos val="b"/>
        <c:numFmt formatCode="General" sourceLinked="1"/>
        <c:majorTickMark val="out"/>
        <c:minorTickMark val="none"/>
        <c:tickLblPos val="nextTo"/>
        <c:crossAx val="2140647816"/>
        <c:crosses val="autoZero"/>
        <c:auto val="1"/>
        <c:lblAlgn val="ctr"/>
        <c:lblOffset val="100"/>
        <c:noMultiLvlLbl val="0"/>
      </c:catAx>
      <c:valAx>
        <c:axId val="2140647816"/>
        <c:scaling>
          <c:orientation val="minMax"/>
        </c:scaling>
        <c:delete val="0"/>
        <c:axPos val="l"/>
        <c:numFmt formatCode="0%" sourceLinked="1"/>
        <c:majorTickMark val="out"/>
        <c:minorTickMark val="none"/>
        <c:tickLblPos val="nextTo"/>
        <c:crossAx val="2129822568"/>
        <c:crosses val="autoZero"/>
        <c:crossBetween val="between"/>
      </c:valAx>
    </c:plotArea>
    <c:legend>
      <c:legendPos val="r"/>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i="1"/>
            </a:pPr>
            <a:r>
              <a:rPr lang="en-US" sz="3600" i="1"/>
              <a:t>Teacher Rating Scale </a:t>
            </a:r>
          </a:p>
        </c:rich>
      </c:tx>
      <c:layout/>
      <c:overlay val="0"/>
    </c:title>
    <c:autoTitleDeleted val="0"/>
    <c:plotArea>
      <c:layout/>
      <c:barChart>
        <c:barDir val="col"/>
        <c:grouping val="clustered"/>
        <c:varyColors val="0"/>
        <c:ser>
          <c:idx val="0"/>
          <c:order val="0"/>
          <c:tx>
            <c:strRef>
              <c:f>TRS!$B$1</c:f>
              <c:strCache>
                <c:ptCount val="1"/>
                <c:pt idx="0">
                  <c:v>Pre</c:v>
                </c:pt>
              </c:strCache>
            </c:strRef>
          </c:tx>
          <c:spPr>
            <a:gradFill>
              <a:gsLst>
                <a:gs pos="0">
                  <a:srgbClr val="03D4A8"/>
                </a:gs>
                <a:gs pos="0">
                  <a:srgbClr val="21D6E0"/>
                </a:gs>
                <a:gs pos="2000">
                  <a:srgbClr val="0087E6"/>
                </a:gs>
                <a:gs pos="100000">
                  <a:srgbClr val="005CBF"/>
                </a:gs>
              </a:gsLst>
              <a:lin ang="5400000" scaled="0"/>
            </a:gradFill>
          </c:spPr>
          <c:invertIfNegative val="0"/>
          <c:dLbls>
            <c:dLbl>
              <c:idx val="1"/>
              <c:layout>
                <c:manualLayout>
                  <c:x val="-0.0145502645502645"/>
                  <c:y val="0.01157407407407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5502645502646"/>
                  <c:y val="0.008267195767195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925925925925926"/>
                  <c:y val="-0.003306878306878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32275132275132"/>
                  <c:y val="0.004960317460317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759321751447736"/>
                  <c:y val="0.005338395200599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93450818647669"/>
                  <c:y val="0.001842478023580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145502645502646"/>
                  <c:y val="0.003306878306878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105820105820107"/>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TRS!$A$2:$A$11</c:f>
              <c:strCache>
                <c:ptCount val="10"/>
                <c:pt idx="0">
                  <c:v>1</c:v>
                </c:pt>
                <c:pt idx="1">
                  <c:v>2</c:v>
                </c:pt>
                <c:pt idx="2">
                  <c:v>3</c:v>
                </c:pt>
                <c:pt idx="3">
                  <c:v>4</c:v>
                </c:pt>
                <c:pt idx="4">
                  <c:v>5</c:v>
                </c:pt>
                <c:pt idx="5">
                  <c:v>6</c:v>
                </c:pt>
                <c:pt idx="6">
                  <c:v>7</c:v>
                </c:pt>
                <c:pt idx="7">
                  <c:v>8</c:v>
                </c:pt>
                <c:pt idx="8">
                  <c:v>9</c:v>
                </c:pt>
                <c:pt idx="9">
                  <c:v>State Average</c:v>
                </c:pt>
              </c:strCache>
            </c:strRef>
          </c:cat>
          <c:val>
            <c:numRef>
              <c:f>TRS!$B$2:$B$11</c:f>
              <c:numCache>
                <c:formatCode>General</c:formatCode>
                <c:ptCount val="10"/>
                <c:pt idx="0">
                  <c:v>4.31</c:v>
                </c:pt>
                <c:pt idx="1">
                  <c:v>2.35</c:v>
                </c:pt>
                <c:pt idx="2">
                  <c:v>1.79</c:v>
                </c:pt>
                <c:pt idx="3">
                  <c:v>2.64</c:v>
                </c:pt>
                <c:pt idx="4">
                  <c:v>2.87</c:v>
                </c:pt>
                <c:pt idx="5">
                  <c:v>2.99</c:v>
                </c:pt>
                <c:pt idx="6">
                  <c:v>2.08</c:v>
                </c:pt>
                <c:pt idx="7">
                  <c:v>2.65</c:v>
                </c:pt>
                <c:pt idx="8">
                  <c:v>2.26</c:v>
                </c:pt>
                <c:pt idx="9">
                  <c:v>2.66</c:v>
                </c:pt>
              </c:numCache>
            </c:numRef>
          </c:val>
        </c:ser>
        <c:ser>
          <c:idx val="1"/>
          <c:order val="1"/>
          <c:tx>
            <c:strRef>
              <c:f>TRS!$C$1</c:f>
              <c:strCache>
                <c:ptCount val="1"/>
                <c:pt idx="0">
                  <c:v>Post</c:v>
                </c:pt>
              </c:strCache>
            </c:strRef>
          </c:tx>
          <c:spPr>
            <a:gradFill>
              <a:gsLst>
                <a:gs pos="100000">
                  <a:srgbClr val="8488C4"/>
                </a:gs>
                <a:gs pos="0">
                  <a:srgbClr val="D4DEFF"/>
                </a:gs>
                <a:gs pos="1000">
                  <a:srgbClr val="D4DEFF"/>
                </a:gs>
                <a:gs pos="100000">
                  <a:srgbClr val="96AB94"/>
                </a:gs>
              </a:gsLst>
              <a:lin ang="5400000" scaled="0"/>
            </a:gradFill>
          </c:spPr>
          <c:invertIfNegative val="0"/>
          <c:dLbls>
            <c:dLbl>
              <c:idx val="0"/>
              <c:layout>
                <c:manualLayout>
                  <c:x val="0.0233804107819856"/>
                  <c:y val="0.0066137566137566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23693913260842"/>
                  <c:y val="0.0082671957671957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759321751447736"/>
                  <c:y val="0.008408323959505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66808315627213"/>
                  <c:y val="0.005149356330458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264550264550274"/>
                  <c:y val="0.00661375661375661"/>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TRS!$A$2:$A$11</c:f>
              <c:strCache>
                <c:ptCount val="10"/>
                <c:pt idx="0">
                  <c:v>1</c:v>
                </c:pt>
                <c:pt idx="1">
                  <c:v>2</c:v>
                </c:pt>
                <c:pt idx="2">
                  <c:v>3</c:v>
                </c:pt>
                <c:pt idx="3">
                  <c:v>4</c:v>
                </c:pt>
                <c:pt idx="4">
                  <c:v>5</c:v>
                </c:pt>
                <c:pt idx="5">
                  <c:v>6</c:v>
                </c:pt>
                <c:pt idx="6">
                  <c:v>7</c:v>
                </c:pt>
                <c:pt idx="7">
                  <c:v>8</c:v>
                </c:pt>
                <c:pt idx="8">
                  <c:v>9</c:v>
                </c:pt>
                <c:pt idx="9">
                  <c:v>State Average</c:v>
                </c:pt>
              </c:strCache>
            </c:strRef>
          </c:cat>
          <c:val>
            <c:numRef>
              <c:f>TRS!$C$2:$C$11</c:f>
              <c:numCache>
                <c:formatCode>General</c:formatCode>
                <c:ptCount val="10"/>
                <c:pt idx="0">
                  <c:v>4.25</c:v>
                </c:pt>
                <c:pt idx="1">
                  <c:v>2.4</c:v>
                </c:pt>
                <c:pt idx="2">
                  <c:v>3.77</c:v>
                </c:pt>
                <c:pt idx="3">
                  <c:v>3.58</c:v>
                </c:pt>
                <c:pt idx="4">
                  <c:v>2.93</c:v>
                </c:pt>
                <c:pt idx="5">
                  <c:v>3.0</c:v>
                </c:pt>
                <c:pt idx="6">
                  <c:v>2.76</c:v>
                </c:pt>
                <c:pt idx="7">
                  <c:v>3.15</c:v>
                </c:pt>
                <c:pt idx="8">
                  <c:v>2.6</c:v>
                </c:pt>
                <c:pt idx="9">
                  <c:v>3.16</c:v>
                </c:pt>
              </c:numCache>
            </c:numRef>
          </c:val>
        </c:ser>
        <c:dLbls>
          <c:showLegendKey val="0"/>
          <c:showVal val="0"/>
          <c:showCatName val="0"/>
          <c:showSerName val="0"/>
          <c:showPercent val="0"/>
          <c:showBubbleSize val="0"/>
        </c:dLbls>
        <c:gapWidth val="150"/>
        <c:axId val="2122957528"/>
        <c:axId val="2140505816"/>
      </c:barChart>
      <c:catAx>
        <c:axId val="2122957528"/>
        <c:scaling>
          <c:orientation val="minMax"/>
        </c:scaling>
        <c:delete val="0"/>
        <c:axPos val="b"/>
        <c:numFmt formatCode="General" sourceLinked="1"/>
        <c:majorTickMark val="out"/>
        <c:minorTickMark val="none"/>
        <c:tickLblPos val="nextTo"/>
        <c:crossAx val="2140505816"/>
        <c:crosses val="autoZero"/>
        <c:auto val="1"/>
        <c:lblAlgn val="ctr"/>
        <c:lblOffset val="100"/>
        <c:noMultiLvlLbl val="0"/>
      </c:catAx>
      <c:valAx>
        <c:axId val="2140505816"/>
        <c:scaling>
          <c:orientation val="minMax"/>
          <c:max val="5.0"/>
        </c:scaling>
        <c:delete val="0"/>
        <c:axPos val="l"/>
        <c:numFmt formatCode="General" sourceLinked="1"/>
        <c:majorTickMark val="out"/>
        <c:minorTickMark val="none"/>
        <c:tickLblPos val="nextTo"/>
        <c:crossAx val="2122957528"/>
        <c:crosses val="autoZero"/>
        <c:crossBetween val="between"/>
        <c:majorUnit val="1.0"/>
      </c:valAx>
    </c:plotArea>
    <c:legend>
      <c:legendPos val="r"/>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a:pPr>
            <a:r>
              <a:rPr lang="en-US" sz="3600" i="1" dirty="0"/>
              <a:t>Facilitator Fidelity of Implementation</a:t>
            </a:r>
          </a:p>
        </c:rich>
      </c:tx>
      <c:layout>
        <c:manualLayout>
          <c:xMode val="edge"/>
          <c:yMode val="edge"/>
          <c:x val="0.172414292502919"/>
          <c:y val="0.0100822670652294"/>
        </c:manualLayout>
      </c:layout>
      <c:overlay val="0"/>
    </c:title>
    <c:autoTitleDeleted val="0"/>
    <c:plotArea>
      <c:layout>
        <c:manualLayout>
          <c:layoutTarget val="inner"/>
          <c:xMode val="edge"/>
          <c:yMode val="edge"/>
          <c:x val="0.0491990955143134"/>
          <c:y val="0.141231656095723"/>
          <c:w val="0.827762131710066"/>
          <c:h val="0.825073989550431"/>
        </c:manualLayout>
      </c:layout>
      <c:barChart>
        <c:barDir val="col"/>
        <c:grouping val="clustered"/>
        <c:varyColors val="0"/>
        <c:ser>
          <c:idx val="0"/>
          <c:order val="0"/>
          <c:tx>
            <c:strRef>
              <c:f>Fidelity!$B$1</c:f>
              <c:strCache>
                <c:ptCount val="1"/>
                <c:pt idx="0">
                  <c:v>observation 1</c:v>
                </c:pt>
              </c:strCache>
            </c:strRef>
          </c:tx>
          <c:spPr>
            <a:gradFill>
              <a:gsLst>
                <a:gs pos="0">
                  <a:srgbClr val="03D4A8"/>
                </a:gs>
                <a:gs pos="0">
                  <a:srgbClr val="21D6E0"/>
                </a:gs>
                <a:gs pos="3000">
                  <a:srgbClr val="0087E6"/>
                </a:gs>
                <a:gs pos="100000">
                  <a:srgbClr val="005CBF"/>
                </a:gs>
              </a:gsLst>
              <a:lin ang="5400000" scaled="0"/>
            </a:gradFill>
          </c:spPr>
          <c:invertIfNegative val="0"/>
          <c:dPt>
            <c:idx val="0"/>
            <c:invertIfNegative val="0"/>
            <c:bubble3D val="0"/>
            <c:spPr>
              <a:gradFill>
                <a:gsLst>
                  <a:gs pos="0">
                    <a:srgbClr val="03D4A8"/>
                  </a:gs>
                  <a:gs pos="0">
                    <a:srgbClr val="21D6E0"/>
                  </a:gs>
                  <a:gs pos="2000">
                    <a:srgbClr val="0087E6"/>
                  </a:gs>
                  <a:gs pos="100000">
                    <a:srgbClr val="005CBF"/>
                  </a:gs>
                </a:gsLst>
                <a:lin ang="5400000" scaled="0"/>
              </a:gradFill>
            </c:spPr>
          </c:dPt>
          <c:dLbls>
            <c:dLbl>
              <c:idx val="0"/>
              <c:layout>
                <c:manualLayout>
                  <c:x val="-0.00557360075850123"/>
                  <c:y val="0.0035428713940473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effectLst>
                <a:outerShdw blurRad="50800" dist="50800" dir="5400000" algn="ctr" rotWithShape="0">
                  <a:schemeClr val="bg1"/>
                </a:outerShdw>
              </a:effectLst>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Fidelity!$A$2:$A$9</c:f>
              <c:numCache>
                <c:formatCode>General</c:formatCode>
                <c:ptCount val="8"/>
                <c:pt idx="0">
                  <c:v>1.0</c:v>
                </c:pt>
                <c:pt idx="1">
                  <c:v>3.0</c:v>
                </c:pt>
                <c:pt idx="2">
                  <c:v>4.0</c:v>
                </c:pt>
                <c:pt idx="3">
                  <c:v>5.0</c:v>
                </c:pt>
                <c:pt idx="4">
                  <c:v>6.0</c:v>
                </c:pt>
                <c:pt idx="5">
                  <c:v>7.0</c:v>
                </c:pt>
                <c:pt idx="6">
                  <c:v>8.0</c:v>
                </c:pt>
                <c:pt idx="7">
                  <c:v>9.0</c:v>
                </c:pt>
              </c:numCache>
            </c:numRef>
          </c:cat>
          <c:val>
            <c:numRef>
              <c:f>Fidelity!$B$2:$B$9</c:f>
              <c:numCache>
                <c:formatCode>General</c:formatCode>
                <c:ptCount val="8"/>
                <c:pt idx="0" formatCode="0%">
                  <c:v>0.25</c:v>
                </c:pt>
              </c:numCache>
            </c:numRef>
          </c:val>
        </c:ser>
        <c:ser>
          <c:idx val="1"/>
          <c:order val="1"/>
          <c:tx>
            <c:strRef>
              <c:f>Fidelity!$C$1</c:f>
              <c:strCache>
                <c:ptCount val="1"/>
                <c:pt idx="0">
                  <c:v>observation 2</c:v>
                </c:pt>
              </c:strCache>
            </c:strRef>
          </c:tx>
          <c:spPr>
            <a:gradFill>
              <a:gsLst>
                <a:gs pos="0">
                  <a:srgbClr val="CCCCFF"/>
                </a:gs>
                <a:gs pos="0">
                  <a:srgbClr val="99CCFF"/>
                </a:gs>
                <a:gs pos="100000">
                  <a:srgbClr val="9966FF"/>
                </a:gs>
                <a:gs pos="100000">
                  <a:srgbClr val="CC99FF"/>
                </a:gs>
                <a:gs pos="100000">
                  <a:srgbClr val="99CCFF"/>
                </a:gs>
                <a:gs pos="100000">
                  <a:srgbClr val="CCCCFF"/>
                </a:gs>
              </a:gsLst>
              <a:lin ang="5400000" scaled="0"/>
            </a:gradFill>
          </c:spPr>
          <c:invertIfNegative val="0"/>
          <c:dPt>
            <c:idx val="0"/>
            <c:invertIfNegative val="0"/>
            <c:bubble3D val="0"/>
            <c:spPr>
              <a:gradFill>
                <a:gsLst>
                  <a:gs pos="0">
                    <a:srgbClr val="CCCCFF"/>
                  </a:gs>
                  <a:gs pos="58000">
                    <a:srgbClr val="99CCFF"/>
                  </a:gs>
                  <a:gs pos="100000">
                    <a:srgbClr val="9966FF"/>
                  </a:gs>
                  <a:gs pos="100000">
                    <a:srgbClr val="CC99FF"/>
                  </a:gs>
                  <a:gs pos="100000">
                    <a:srgbClr val="99CCFF"/>
                  </a:gs>
                  <a:gs pos="100000">
                    <a:srgbClr val="CCCCFF"/>
                  </a:gs>
                </a:gsLst>
                <a:lin ang="5400000" scaled="0"/>
              </a:gradFill>
            </c:spPr>
          </c:dPt>
          <c:dPt>
            <c:idx val="1"/>
            <c:invertIfNegative val="0"/>
            <c:bubble3D val="0"/>
            <c:spPr>
              <a:gradFill>
                <a:gsLst>
                  <a:gs pos="0">
                    <a:srgbClr val="03D4A8"/>
                  </a:gs>
                  <a:gs pos="0">
                    <a:srgbClr val="21D6E0"/>
                  </a:gs>
                  <a:gs pos="5000">
                    <a:srgbClr val="0087E6"/>
                  </a:gs>
                  <a:gs pos="100000">
                    <a:srgbClr val="005CBF"/>
                  </a:gs>
                </a:gsLst>
                <a:lin ang="5400000" scaled="0"/>
              </a:gradFill>
            </c:spPr>
          </c:dPt>
          <c:dPt>
            <c:idx val="2"/>
            <c:invertIfNegative val="0"/>
            <c:bubble3D val="0"/>
            <c:spPr>
              <a:gradFill>
                <a:gsLst>
                  <a:gs pos="0">
                    <a:srgbClr val="03D4A8"/>
                  </a:gs>
                  <a:gs pos="0">
                    <a:srgbClr val="21D6E0"/>
                  </a:gs>
                  <a:gs pos="2000">
                    <a:srgbClr val="0087E6"/>
                  </a:gs>
                  <a:gs pos="100000">
                    <a:srgbClr val="005CBF"/>
                  </a:gs>
                </a:gsLst>
                <a:lin ang="5400000" scaled="0"/>
              </a:gradFill>
            </c:spPr>
          </c:dPt>
          <c:dPt>
            <c:idx val="3"/>
            <c:invertIfNegative val="0"/>
            <c:bubble3D val="0"/>
            <c:spPr>
              <a:gradFill>
                <a:gsLst>
                  <a:gs pos="0">
                    <a:srgbClr val="03D4A8"/>
                  </a:gs>
                  <a:gs pos="0">
                    <a:srgbClr val="21D6E0"/>
                  </a:gs>
                  <a:gs pos="2000">
                    <a:srgbClr val="0087E6"/>
                  </a:gs>
                  <a:gs pos="100000">
                    <a:srgbClr val="005CBF"/>
                  </a:gs>
                </a:gsLst>
                <a:lin ang="5400000" scaled="0"/>
              </a:gradFill>
            </c:spPr>
          </c:dPt>
          <c:dPt>
            <c:idx val="4"/>
            <c:invertIfNegative val="0"/>
            <c:bubble3D val="0"/>
            <c:spPr>
              <a:gradFill>
                <a:gsLst>
                  <a:gs pos="0">
                    <a:srgbClr val="03D4A8"/>
                  </a:gs>
                  <a:gs pos="0">
                    <a:srgbClr val="21D6E0"/>
                  </a:gs>
                  <a:gs pos="2000">
                    <a:srgbClr val="0087E6"/>
                  </a:gs>
                  <a:gs pos="100000">
                    <a:srgbClr val="005CBF"/>
                  </a:gs>
                </a:gsLst>
                <a:lin ang="5400000" scaled="0"/>
              </a:gradFill>
            </c:spPr>
          </c:dPt>
          <c:dPt>
            <c:idx val="5"/>
            <c:invertIfNegative val="0"/>
            <c:bubble3D val="0"/>
            <c:spPr>
              <a:gradFill>
                <a:gsLst>
                  <a:gs pos="0">
                    <a:srgbClr val="03D4A8"/>
                  </a:gs>
                  <a:gs pos="0">
                    <a:srgbClr val="21D6E0"/>
                  </a:gs>
                  <a:gs pos="2000">
                    <a:srgbClr val="0087E6"/>
                  </a:gs>
                  <a:gs pos="100000">
                    <a:srgbClr val="005CBF"/>
                  </a:gs>
                </a:gsLst>
                <a:lin ang="5400000" scaled="0"/>
              </a:gradFill>
            </c:spPr>
          </c:dPt>
          <c:dPt>
            <c:idx val="6"/>
            <c:invertIfNegative val="0"/>
            <c:bubble3D val="0"/>
            <c:spPr>
              <a:gradFill>
                <a:gsLst>
                  <a:gs pos="0">
                    <a:srgbClr val="03D4A8"/>
                  </a:gs>
                  <a:gs pos="0">
                    <a:srgbClr val="21D6E0"/>
                  </a:gs>
                  <a:gs pos="2000">
                    <a:srgbClr val="0087E6"/>
                  </a:gs>
                  <a:gs pos="100000">
                    <a:srgbClr val="005CBF"/>
                  </a:gs>
                </a:gsLst>
                <a:lin ang="5400000" scaled="0"/>
              </a:gradFill>
            </c:spPr>
          </c:dPt>
          <c:dPt>
            <c:idx val="7"/>
            <c:invertIfNegative val="0"/>
            <c:bubble3D val="0"/>
            <c:spPr>
              <a:gradFill>
                <a:gsLst>
                  <a:gs pos="0">
                    <a:srgbClr val="03D4A8"/>
                  </a:gs>
                  <a:gs pos="0">
                    <a:srgbClr val="21D6E0"/>
                  </a:gs>
                  <a:gs pos="2000">
                    <a:srgbClr val="0087E6"/>
                  </a:gs>
                  <a:gs pos="100000">
                    <a:srgbClr val="005CBF"/>
                  </a:gs>
                </a:gsLst>
                <a:lin ang="5400000" scaled="0"/>
              </a:gradFill>
            </c:spPr>
          </c:dPt>
          <c:dLbls>
            <c:dLbl>
              <c:idx val="0"/>
              <c:layout>
                <c:manualLayout>
                  <c:x val="-0.00891776121360197"/>
                  <c:y val="0.001771435697023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22944030340047"/>
                  <c:y val="0.0010513608149647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Fidelity!$A$2:$A$9</c:f>
              <c:numCache>
                <c:formatCode>General</c:formatCode>
                <c:ptCount val="8"/>
                <c:pt idx="0">
                  <c:v>1.0</c:v>
                </c:pt>
                <c:pt idx="1">
                  <c:v>3.0</c:v>
                </c:pt>
                <c:pt idx="2">
                  <c:v>4.0</c:v>
                </c:pt>
                <c:pt idx="3">
                  <c:v>5.0</c:v>
                </c:pt>
                <c:pt idx="4">
                  <c:v>6.0</c:v>
                </c:pt>
                <c:pt idx="5">
                  <c:v>7.0</c:v>
                </c:pt>
                <c:pt idx="6">
                  <c:v>8.0</c:v>
                </c:pt>
                <c:pt idx="7">
                  <c:v>9.0</c:v>
                </c:pt>
              </c:numCache>
            </c:numRef>
          </c:cat>
          <c:val>
            <c:numRef>
              <c:f>Fidelity!$C$2:$C$9</c:f>
              <c:numCache>
                <c:formatCode>0%</c:formatCode>
                <c:ptCount val="8"/>
                <c:pt idx="0">
                  <c:v>0.59</c:v>
                </c:pt>
                <c:pt idx="1">
                  <c:v>1.0</c:v>
                </c:pt>
                <c:pt idx="2">
                  <c:v>0.92</c:v>
                </c:pt>
                <c:pt idx="3">
                  <c:v>0.92</c:v>
                </c:pt>
                <c:pt idx="4">
                  <c:v>0.97</c:v>
                </c:pt>
                <c:pt idx="5">
                  <c:v>0.95</c:v>
                </c:pt>
                <c:pt idx="6">
                  <c:v>1.0</c:v>
                </c:pt>
                <c:pt idx="7">
                  <c:v>1.0</c:v>
                </c:pt>
              </c:numCache>
            </c:numRef>
          </c:val>
        </c:ser>
        <c:ser>
          <c:idx val="2"/>
          <c:order val="2"/>
          <c:tx>
            <c:strRef>
              <c:f>Fidelity!$D$1</c:f>
              <c:strCache>
                <c:ptCount val="1"/>
                <c:pt idx="0">
                  <c:v>observation 3</c:v>
                </c:pt>
              </c:strCache>
            </c:strRef>
          </c:tx>
          <c:spPr>
            <a:gradFill>
              <a:gsLst>
                <a:gs pos="0">
                  <a:srgbClr val="FBEAC7"/>
                </a:gs>
                <a:gs pos="0">
                  <a:srgbClr val="FEE7F2"/>
                </a:gs>
                <a:gs pos="9000">
                  <a:srgbClr val="FAC77D"/>
                </a:gs>
                <a:gs pos="100000">
                  <a:srgbClr val="FBA97D"/>
                </a:gs>
                <a:gs pos="100000">
                  <a:srgbClr val="FBD49C"/>
                </a:gs>
                <a:gs pos="100000">
                  <a:srgbClr val="FEE7F2"/>
                </a:gs>
              </a:gsLst>
              <a:lin ang="5400000" scaled="0"/>
            </a:gra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Fidelity!$A$2:$A$9</c:f>
              <c:numCache>
                <c:formatCode>General</c:formatCode>
                <c:ptCount val="8"/>
                <c:pt idx="0">
                  <c:v>1.0</c:v>
                </c:pt>
                <c:pt idx="1">
                  <c:v>3.0</c:v>
                </c:pt>
                <c:pt idx="2">
                  <c:v>4.0</c:v>
                </c:pt>
                <c:pt idx="3">
                  <c:v>5.0</c:v>
                </c:pt>
                <c:pt idx="4">
                  <c:v>6.0</c:v>
                </c:pt>
                <c:pt idx="5">
                  <c:v>7.0</c:v>
                </c:pt>
                <c:pt idx="6">
                  <c:v>8.0</c:v>
                </c:pt>
                <c:pt idx="7">
                  <c:v>9.0</c:v>
                </c:pt>
              </c:numCache>
            </c:numRef>
          </c:cat>
          <c:val>
            <c:numRef>
              <c:f>Fidelity!$D$2:$D$9</c:f>
              <c:numCache>
                <c:formatCode>General</c:formatCode>
                <c:ptCount val="8"/>
                <c:pt idx="0" formatCode="0%">
                  <c:v>0.88</c:v>
                </c:pt>
              </c:numCache>
            </c:numRef>
          </c:val>
        </c:ser>
        <c:dLbls>
          <c:showLegendKey val="0"/>
          <c:showVal val="0"/>
          <c:showCatName val="0"/>
          <c:showSerName val="0"/>
          <c:showPercent val="0"/>
          <c:showBubbleSize val="0"/>
        </c:dLbls>
        <c:gapWidth val="77"/>
        <c:axId val="2127527896"/>
        <c:axId val="2141128024"/>
      </c:barChart>
      <c:catAx>
        <c:axId val="2127527896"/>
        <c:scaling>
          <c:orientation val="minMax"/>
        </c:scaling>
        <c:delete val="0"/>
        <c:axPos val="b"/>
        <c:numFmt formatCode="General" sourceLinked="1"/>
        <c:majorTickMark val="out"/>
        <c:minorTickMark val="none"/>
        <c:tickLblPos val="nextTo"/>
        <c:crossAx val="2141128024"/>
        <c:crosses val="autoZero"/>
        <c:auto val="1"/>
        <c:lblAlgn val="ctr"/>
        <c:lblOffset val="100"/>
        <c:noMultiLvlLbl val="0"/>
      </c:catAx>
      <c:valAx>
        <c:axId val="2141128024"/>
        <c:scaling>
          <c:orientation val="minMax"/>
          <c:max val="1.0"/>
        </c:scaling>
        <c:delete val="0"/>
        <c:axPos val="l"/>
        <c:numFmt formatCode="0%" sourceLinked="1"/>
        <c:majorTickMark val="out"/>
        <c:minorTickMark val="none"/>
        <c:tickLblPos val="nextTo"/>
        <c:crossAx val="2127527896"/>
        <c:crosses val="autoZero"/>
        <c:crossBetween val="between"/>
      </c:valAx>
    </c:plotArea>
    <c:legend>
      <c:legendPos val="r"/>
      <c:layout>
        <c:manualLayout>
          <c:xMode val="edge"/>
          <c:yMode val="edge"/>
          <c:x val="0.871861435779147"/>
          <c:y val="0.446859366039825"/>
          <c:w val="0.121234995837021"/>
          <c:h val="0.167224325975142"/>
        </c:manualLayout>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37F25A54-62C2-4000-9651-D34F2B346F28}" type="datetimeFigureOut">
              <a:rPr lang="en-US" smtClean="0"/>
              <a:pPr/>
              <a:t>5/9/16</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a:lvl1pPr>
          </a:lstStyle>
          <a:p>
            <a:fld id="{C5005F6A-BB33-4C74-9775-57C85E300F51}" type="slidenum">
              <a:rPr lang="en-US" smtClean="0"/>
              <a:pPr/>
              <a:t>‹#›</a:t>
            </a:fld>
            <a:endParaRPr lang="en-US"/>
          </a:p>
        </p:txBody>
      </p:sp>
    </p:spTree>
    <p:extLst>
      <p:ext uri="{BB962C8B-B14F-4D97-AF65-F5344CB8AC3E}">
        <p14:creationId xmlns:p14="http://schemas.microsoft.com/office/powerpoint/2010/main" val="22537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B8B4F980-A098-49F4-AFDE-D6AA16B71654}" type="datetimeFigureOut">
              <a:rPr lang="en-US" smtClean="0"/>
              <a:pPr/>
              <a:t>5/9/16</a:t>
            </a:fld>
            <a:endParaRPr lang="en-US"/>
          </a:p>
        </p:txBody>
      </p:sp>
      <p:sp>
        <p:nvSpPr>
          <p:cNvPr id="4" name="Slide Image Placeholder 3"/>
          <p:cNvSpPr>
            <a:spLocks noGrp="1" noRot="1" noChangeAspect="1"/>
          </p:cNvSpPr>
          <p:nvPr>
            <p:ph type="sldImg" idx="2"/>
          </p:nvPr>
        </p:nvSpPr>
        <p:spPr>
          <a:xfrm>
            <a:off x="2874963" y="525463"/>
            <a:ext cx="3546475"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a:lvl1pPr>
          </a:lstStyle>
          <a:p>
            <a:fld id="{9DFC561D-44EF-4234-9388-C8B60BE9FD54}" type="slidenum">
              <a:rPr lang="en-US" smtClean="0"/>
              <a:pPr/>
              <a:t>‹#›</a:t>
            </a:fld>
            <a:endParaRPr lang="en-US"/>
          </a:p>
        </p:txBody>
      </p:sp>
    </p:spTree>
    <p:extLst>
      <p:ext uri="{BB962C8B-B14F-4D97-AF65-F5344CB8AC3E}">
        <p14:creationId xmlns:p14="http://schemas.microsoft.com/office/powerpoint/2010/main" val="2310746491"/>
      </p:ext>
    </p:extLst>
  </p:cSld>
  <p:clrMap bg1="lt1" tx1="dk1" bg2="lt2" tx2="dk2" accent1="accent1" accent2="accent2" accent3="accent3" accent4="accent4" accent5="accent5" accent6="accent6" hlink="hlink" folHlink="folHlink"/>
  <p:notesStyle>
    <a:lvl1pPr marL="0" algn="l" defTabSz="5753366" rtl="0" eaLnBrk="1" latinLnBrk="0" hangingPunct="1">
      <a:defRPr sz="7500" kern="1200">
        <a:solidFill>
          <a:schemeClr val="tx1"/>
        </a:solidFill>
        <a:latin typeface="+mn-lt"/>
        <a:ea typeface="+mn-ea"/>
        <a:cs typeface="+mn-cs"/>
      </a:defRPr>
    </a:lvl1pPr>
    <a:lvl2pPr marL="2876686" algn="l" defTabSz="5753366" rtl="0" eaLnBrk="1" latinLnBrk="0" hangingPunct="1">
      <a:defRPr sz="7500" kern="1200">
        <a:solidFill>
          <a:schemeClr val="tx1"/>
        </a:solidFill>
        <a:latin typeface="+mn-lt"/>
        <a:ea typeface="+mn-ea"/>
        <a:cs typeface="+mn-cs"/>
      </a:defRPr>
    </a:lvl2pPr>
    <a:lvl3pPr marL="5753366" algn="l" defTabSz="5753366" rtl="0" eaLnBrk="1" latinLnBrk="0" hangingPunct="1">
      <a:defRPr sz="7500" kern="1200">
        <a:solidFill>
          <a:schemeClr val="tx1"/>
        </a:solidFill>
        <a:latin typeface="+mn-lt"/>
        <a:ea typeface="+mn-ea"/>
        <a:cs typeface="+mn-cs"/>
      </a:defRPr>
    </a:lvl3pPr>
    <a:lvl4pPr marL="8630052" algn="l" defTabSz="5753366" rtl="0" eaLnBrk="1" latinLnBrk="0" hangingPunct="1">
      <a:defRPr sz="7500" kern="1200">
        <a:solidFill>
          <a:schemeClr val="tx1"/>
        </a:solidFill>
        <a:latin typeface="+mn-lt"/>
        <a:ea typeface="+mn-ea"/>
        <a:cs typeface="+mn-cs"/>
      </a:defRPr>
    </a:lvl4pPr>
    <a:lvl5pPr marL="11506733" algn="l" defTabSz="5753366" rtl="0" eaLnBrk="1" latinLnBrk="0" hangingPunct="1">
      <a:defRPr sz="7500" kern="1200">
        <a:solidFill>
          <a:schemeClr val="tx1"/>
        </a:solidFill>
        <a:latin typeface="+mn-lt"/>
        <a:ea typeface="+mn-ea"/>
        <a:cs typeface="+mn-cs"/>
      </a:defRPr>
    </a:lvl5pPr>
    <a:lvl6pPr marL="14383418" algn="l" defTabSz="5753366" rtl="0" eaLnBrk="1" latinLnBrk="0" hangingPunct="1">
      <a:defRPr sz="7500" kern="1200">
        <a:solidFill>
          <a:schemeClr val="tx1"/>
        </a:solidFill>
        <a:latin typeface="+mn-lt"/>
        <a:ea typeface="+mn-ea"/>
        <a:cs typeface="+mn-cs"/>
      </a:defRPr>
    </a:lvl6pPr>
    <a:lvl7pPr marL="17260099" algn="l" defTabSz="5753366" rtl="0" eaLnBrk="1" latinLnBrk="0" hangingPunct="1">
      <a:defRPr sz="7500" kern="1200">
        <a:solidFill>
          <a:schemeClr val="tx1"/>
        </a:solidFill>
        <a:latin typeface="+mn-lt"/>
        <a:ea typeface="+mn-ea"/>
        <a:cs typeface="+mn-cs"/>
      </a:defRPr>
    </a:lvl7pPr>
    <a:lvl8pPr marL="20136785" algn="l" defTabSz="5753366" rtl="0" eaLnBrk="1" latinLnBrk="0" hangingPunct="1">
      <a:defRPr sz="7500" kern="1200">
        <a:solidFill>
          <a:schemeClr val="tx1"/>
        </a:solidFill>
        <a:latin typeface="+mn-lt"/>
        <a:ea typeface="+mn-ea"/>
        <a:cs typeface="+mn-cs"/>
      </a:defRPr>
    </a:lvl8pPr>
    <a:lvl9pPr marL="23013465" algn="l" defTabSz="5753366" rtl="0" eaLnBrk="1" latinLnBrk="0" hangingPunct="1">
      <a:defRPr sz="7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4963" y="525463"/>
            <a:ext cx="3546475"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FC561D-44EF-4234-9388-C8B60BE9FD54}" type="slidenum">
              <a:rPr lang="en-US" smtClean="0"/>
              <a:pPr/>
              <a:t>1</a:t>
            </a:fld>
            <a:endParaRPr lang="en-US"/>
          </a:p>
        </p:txBody>
      </p:sp>
    </p:spTree>
    <p:extLst>
      <p:ext uri="{BB962C8B-B14F-4D97-AF65-F5344CB8AC3E}">
        <p14:creationId xmlns:p14="http://schemas.microsoft.com/office/powerpoint/2010/main" val="225145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1362280"/>
            <a:ext cx="419709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20726400"/>
            <a:ext cx="34564320" cy="9347200"/>
          </a:xfrm>
        </p:spPr>
        <p:txBody>
          <a:bodyPr/>
          <a:lstStyle>
            <a:lvl1pPr marL="0" indent="0" algn="ctr">
              <a:buNone/>
              <a:defRPr>
                <a:solidFill>
                  <a:schemeClr val="tx1">
                    <a:tint val="75000"/>
                  </a:schemeClr>
                </a:solidFill>
              </a:defRPr>
            </a:lvl1pPr>
            <a:lvl2pPr marL="2876686" indent="0" algn="ctr">
              <a:buNone/>
              <a:defRPr>
                <a:solidFill>
                  <a:schemeClr val="tx1">
                    <a:tint val="75000"/>
                  </a:schemeClr>
                </a:solidFill>
              </a:defRPr>
            </a:lvl2pPr>
            <a:lvl3pPr marL="5753366" indent="0" algn="ctr">
              <a:buNone/>
              <a:defRPr>
                <a:solidFill>
                  <a:schemeClr val="tx1">
                    <a:tint val="75000"/>
                  </a:schemeClr>
                </a:solidFill>
              </a:defRPr>
            </a:lvl3pPr>
            <a:lvl4pPr marL="8630052" indent="0" algn="ctr">
              <a:buNone/>
              <a:defRPr>
                <a:solidFill>
                  <a:schemeClr val="tx1">
                    <a:tint val="75000"/>
                  </a:schemeClr>
                </a:solidFill>
              </a:defRPr>
            </a:lvl4pPr>
            <a:lvl5pPr marL="11506733" indent="0" algn="ctr">
              <a:buNone/>
              <a:defRPr>
                <a:solidFill>
                  <a:schemeClr val="tx1">
                    <a:tint val="75000"/>
                  </a:schemeClr>
                </a:solidFill>
              </a:defRPr>
            </a:lvl5pPr>
            <a:lvl6pPr marL="14383418" indent="0" algn="ctr">
              <a:buNone/>
              <a:defRPr>
                <a:solidFill>
                  <a:schemeClr val="tx1">
                    <a:tint val="75000"/>
                  </a:schemeClr>
                </a:solidFill>
              </a:defRPr>
            </a:lvl6pPr>
            <a:lvl7pPr marL="17260099" indent="0" algn="ctr">
              <a:buNone/>
              <a:defRPr>
                <a:solidFill>
                  <a:schemeClr val="tx1">
                    <a:tint val="75000"/>
                  </a:schemeClr>
                </a:solidFill>
              </a:defRPr>
            </a:lvl7pPr>
            <a:lvl8pPr marL="20136785" indent="0" algn="ctr">
              <a:buNone/>
              <a:defRPr>
                <a:solidFill>
                  <a:schemeClr val="tx1">
                    <a:tint val="75000"/>
                  </a:schemeClr>
                </a:solidFill>
              </a:defRPr>
            </a:lvl8pPr>
            <a:lvl9pPr marL="230134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EBE9D-FB28-4B4E-BF94-96C059DF488B}"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EBE9D-FB28-4B4E-BF94-96C059DF488B}"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464749"/>
            <a:ext cx="1110996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1464749"/>
            <a:ext cx="3250692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EBE9D-FB28-4B4E-BF94-96C059DF488B}"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EBE9D-FB28-4B4E-BF94-96C059DF488B}"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3503480"/>
            <a:ext cx="41970960" cy="7264400"/>
          </a:xfrm>
        </p:spPr>
        <p:txBody>
          <a:bodyPr anchor="t"/>
          <a:lstStyle>
            <a:lvl1pPr algn="l">
              <a:defRPr sz="252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5502472"/>
            <a:ext cx="41970960" cy="8000997"/>
          </a:xfrm>
        </p:spPr>
        <p:txBody>
          <a:bodyPr anchor="b"/>
          <a:lstStyle>
            <a:lvl1pPr marL="0" indent="0">
              <a:buNone/>
              <a:defRPr sz="12900">
                <a:solidFill>
                  <a:schemeClr val="tx1">
                    <a:tint val="75000"/>
                  </a:schemeClr>
                </a:solidFill>
              </a:defRPr>
            </a:lvl1pPr>
            <a:lvl2pPr marL="2876686" indent="0">
              <a:buNone/>
              <a:defRPr sz="11300">
                <a:solidFill>
                  <a:schemeClr val="tx1">
                    <a:tint val="75000"/>
                  </a:schemeClr>
                </a:solidFill>
              </a:defRPr>
            </a:lvl2pPr>
            <a:lvl3pPr marL="5753366" indent="0">
              <a:buNone/>
              <a:defRPr sz="10200">
                <a:solidFill>
                  <a:schemeClr val="tx1">
                    <a:tint val="75000"/>
                  </a:schemeClr>
                </a:solidFill>
              </a:defRPr>
            </a:lvl3pPr>
            <a:lvl4pPr marL="8630052" indent="0">
              <a:buNone/>
              <a:defRPr sz="9100">
                <a:solidFill>
                  <a:schemeClr val="tx1">
                    <a:tint val="75000"/>
                  </a:schemeClr>
                </a:solidFill>
              </a:defRPr>
            </a:lvl4pPr>
            <a:lvl5pPr marL="11506733" indent="0">
              <a:buNone/>
              <a:defRPr sz="9100">
                <a:solidFill>
                  <a:schemeClr val="tx1">
                    <a:tint val="75000"/>
                  </a:schemeClr>
                </a:solidFill>
              </a:defRPr>
            </a:lvl5pPr>
            <a:lvl6pPr marL="14383418" indent="0">
              <a:buNone/>
              <a:defRPr sz="9100">
                <a:solidFill>
                  <a:schemeClr val="tx1">
                    <a:tint val="75000"/>
                  </a:schemeClr>
                </a:solidFill>
              </a:defRPr>
            </a:lvl6pPr>
            <a:lvl7pPr marL="17260099" indent="0">
              <a:buNone/>
              <a:defRPr sz="9100">
                <a:solidFill>
                  <a:schemeClr val="tx1">
                    <a:tint val="75000"/>
                  </a:schemeClr>
                </a:solidFill>
              </a:defRPr>
            </a:lvl7pPr>
            <a:lvl8pPr marL="20136785" indent="0">
              <a:buNone/>
              <a:defRPr sz="9100">
                <a:solidFill>
                  <a:schemeClr val="tx1">
                    <a:tint val="75000"/>
                  </a:schemeClr>
                </a:solidFill>
              </a:defRPr>
            </a:lvl8pPr>
            <a:lvl9pPr marL="23013465" indent="0">
              <a:buNone/>
              <a:defRPr sz="9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EBE9D-FB28-4B4E-BF94-96C059DF488B}"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8534414"/>
            <a:ext cx="21808440" cy="24138469"/>
          </a:xfrm>
        </p:spPr>
        <p:txBody>
          <a:bodyPr/>
          <a:lstStyle>
            <a:lvl1pPr>
              <a:defRPr sz="17700"/>
            </a:lvl1pPr>
            <a:lvl2pPr>
              <a:defRPr sz="15000"/>
            </a:lvl2pPr>
            <a:lvl3pPr>
              <a:defRPr sz="12900"/>
            </a:lvl3pPr>
            <a:lvl4pPr>
              <a:defRPr sz="11300"/>
            </a:lvl4pPr>
            <a:lvl5pPr>
              <a:defRPr sz="11300"/>
            </a:lvl5pPr>
            <a:lvl6pPr>
              <a:defRPr sz="11300"/>
            </a:lvl6pPr>
            <a:lvl7pPr>
              <a:defRPr sz="11300"/>
            </a:lvl7pPr>
            <a:lvl8pPr>
              <a:defRPr sz="11300"/>
            </a:lvl8pPr>
            <a:lvl9pPr>
              <a:defRPr sz="1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00280" y="8534414"/>
            <a:ext cx="21808440" cy="24138469"/>
          </a:xfrm>
        </p:spPr>
        <p:txBody>
          <a:bodyPr/>
          <a:lstStyle>
            <a:lvl1pPr>
              <a:defRPr sz="17700"/>
            </a:lvl1pPr>
            <a:lvl2pPr>
              <a:defRPr sz="15000"/>
            </a:lvl2pPr>
            <a:lvl3pPr>
              <a:defRPr sz="12900"/>
            </a:lvl3pPr>
            <a:lvl4pPr>
              <a:defRPr sz="11300"/>
            </a:lvl4pPr>
            <a:lvl5pPr>
              <a:defRPr sz="11300"/>
            </a:lvl5pPr>
            <a:lvl6pPr>
              <a:defRPr sz="11300"/>
            </a:lvl6pPr>
            <a:lvl7pPr>
              <a:defRPr sz="11300"/>
            </a:lvl7pPr>
            <a:lvl8pPr>
              <a:defRPr sz="11300"/>
            </a:lvl8pPr>
            <a:lvl9pPr>
              <a:defRPr sz="1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EBE9D-FB28-4B4E-BF94-96C059DF488B}"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8187269"/>
            <a:ext cx="21817015" cy="3412064"/>
          </a:xfrm>
        </p:spPr>
        <p:txBody>
          <a:bodyPr anchor="b"/>
          <a:lstStyle>
            <a:lvl1pPr marL="0" indent="0">
              <a:buNone/>
              <a:defRPr sz="15000" b="1"/>
            </a:lvl1pPr>
            <a:lvl2pPr marL="2876686" indent="0">
              <a:buNone/>
              <a:defRPr sz="12900" b="1"/>
            </a:lvl2pPr>
            <a:lvl3pPr marL="5753366" indent="0">
              <a:buNone/>
              <a:defRPr sz="11300" b="1"/>
            </a:lvl3pPr>
            <a:lvl4pPr marL="8630052" indent="0">
              <a:buNone/>
              <a:defRPr sz="10200" b="1"/>
            </a:lvl4pPr>
            <a:lvl5pPr marL="11506733" indent="0">
              <a:buNone/>
              <a:defRPr sz="10200" b="1"/>
            </a:lvl5pPr>
            <a:lvl6pPr marL="14383418" indent="0">
              <a:buNone/>
              <a:defRPr sz="10200" b="1"/>
            </a:lvl6pPr>
            <a:lvl7pPr marL="17260099" indent="0">
              <a:buNone/>
              <a:defRPr sz="10200" b="1"/>
            </a:lvl7pPr>
            <a:lvl8pPr marL="20136785" indent="0">
              <a:buNone/>
              <a:defRPr sz="10200" b="1"/>
            </a:lvl8pPr>
            <a:lvl9pPr marL="23013465" indent="0">
              <a:buNone/>
              <a:defRPr sz="10200" b="1"/>
            </a:lvl9pPr>
          </a:lstStyle>
          <a:p>
            <a:pPr lvl="0"/>
            <a:r>
              <a:rPr lang="en-US" smtClean="0"/>
              <a:t>Click to edit Master text styles</a:t>
            </a:r>
          </a:p>
        </p:txBody>
      </p:sp>
      <p:sp>
        <p:nvSpPr>
          <p:cNvPr id="4" name="Content Placeholder 3"/>
          <p:cNvSpPr>
            <a:spLocks noGrp="1"/>
          </p:cNvSpPr>
          <p:nvPr>
            <p:ph sz="half" idx="2"/>
          </p:nvPr>
        </p:nvSpPr>
        <p:spPr>
          <a:xfrm>
            <a:off x="2468880" y="11599333"/>
            <a:ext cx="21817015" cy="21073536"/>
          </a:xfrm>
        </p:spPr>
        <p:txBody>
          <a:bodyPr/>
          <a:lstStyle>
            <a:lvl1pPr>
              <a:defRPr sz="15000"/>
            </a:lvl1pPr>
            <a:lvl2pPr>
              <a:defRPr sz="12900"/>
            </a:lvl2pPr>
            <a:lvl3pPr>
              <a:defRPr sz="113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49" y="8187269"/>
            <a:ext cx="21825585" cy="3412064"/>
          </a:xfrm>
        </p:spPr>
        <p:txBody>
          <a:bodyPr anchor="b"/>
          <a:lstStyle>
            <a:lvl1pPr marL="0" indent="0">
              <a:buNone/>
              <a:defRPr sz="15000" b="1"/>
            </a:lvl1pPr>
            <a:lvl2pPr marL="2876686" indent="0">
              <a:buNone/>
              <a:defRPr sz="12900" b="1"/>
            </a:lvl2pPr>
            <a:lvl3pPr marL="5753366" indent="0">
              <a:buNone/>
              <a:defRPr sz="11300" b="1"/>
            </a:lvl3pPr>
            <a:lvl4pPr marL="8630052" indent="0">
              <a:buNone/>
              <a:defRPr sz="10200" b="1"/>
            </a:lvl4pPr>
            <a:lvl5pPr marL="11506733" indent="0">
              <a:buNone/>
              <a:defRPr sz="10200" b="1"/>
            </a:lvl5pPr>
            <a:lvl6pPr marL="14383418" indent="0">
              <a:buNone/>
              <a:defRPr sz="10200" b="1"/>
            </a:lvl6pPr>
            <a:lvl7pPr marL="17260099" indent="0">
              <a:buNone/>
              <a:defRPr sz="10200" b="1"/>
            </a:lvl7pPr>
            <a:lvl8pPr marL="20136785" indent="0">
              <a:buNone/>
              <a:defRPr sz="10200" b="1"/>
            </a:lvl8pPr>
            <a:lvl9pPr marL="23013465" indent="0">
              <a:buNone/>
              <a:defRPr sz="10200" b="1"/>
            </a:lvl9pPr>
          </a:lstStyle>
          <a:p>
            <a:pPr lvl="0"/>
            <a:r>
              <a:rPr lang="en-US" smtClean="0"/>
              <a:t>Click to edit Master text styles</a:t>
            </a:r>
          </a:p>
        </p:txBody>
      </p:sp>
      <p:sp>
        <p:nvSpPr>
          <p:cNvPr id="6" name="Content Placeholder 5"/>
          <p:cNvSpPr>
            <a:spLocks noGrp="1"/>
          </p:cNvSpPr>
          <p:nvPr>
            <p:ph sz="quarter" idx="4"/>
          </p:nvPr>
        </p:nvSpPr>
        <p:spPr>
          <a:xfrm>
            <a:off x="25083149" y="11599333"/>
            <a:ext cx="21825585" cy="21073536"/>
          </a:xfrm>
        </p:spPr>
        <p:txBody>
          <a:bodyPr/>
          <a:lstStyle>
            <a:lvl1pPr>
              <a:defRPr sz="15000"/>
            </a:lvl1pPr>
            <a:lvl2pPr>
              <a:defRPr sz="12900"/>
            </a:lvl2pPr>
            <a:lvl3pPr>
              <a:defRPr sz="113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EBE9D-FB28-4B4E-BF94-96C059DF488B}" type="datetimeFigureOut">
              <a:rPr lang="en-US" smtClean="0"/>
              <a:pPr/>
              <a:t>5/9/16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EBE9D-FB28-4B4E-BF94-96C059DF488B}" type="datetimeFigureOut">
              <a:rPr lang="en-US" smtClean="0"/>
              <a:pPr/>
              <a:t>5/9/16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EBE9D-FB28-4B4E-BF94-96C059DF488B}" type="datetimeFigureOut">
              <a:rPr lang="en-US" smtClean="0"/>
              <a:pPr/>
              <a:t>5/9/16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94" y="1456267"/>
            <a:ext cx="16244890" cy="6197600"/>
          </a:xfrm>
        </p:spPr>
        <p:txBody>
          <a:bodyPr anchor="b"/>
          <a:lstStyle>
            <a:lvl1pPr algn="l">
              <a:defRPr sz="12900" b="1"/>
            </a:lvl1pPr>
          </a:lstStyle>
          <a:p>
            <a:r>
              <a:rPr lang="en-US" smtClean="0"/>
              <a:t>Click to edit Master title style</a:t>
            </a:r>
            <a:endParaRPr lang="en-US"/>
          </a:p>
        </p:txBody>
      </p:sp>
      <p:sp>
        <p:nvSpPr>
          <p:cNvPr id="3" name="Content Placeholder 2"/>
          <p:cNvSpPr>
            <a:spLocks noGrp="1"/>
          </p:cNvSpPr>
          <p:nvPr>
            <p:ph idx="1"/>
          </p:nvPr>
        </p:nvSpPr>
        <p:spPr>
          <a:xfrm>
            <a:off x="19305270" y="1456280"/>
            <a:ext cx="27603450" cy="31216603"/>
          </a:xfrm>
        </p:spPr>
        <p:txBody>
          <a:bodyPr/>
          <a:lstStyle>
            <a:lvl1pPr>
              <a:defRPr sz="20400"/>
            </a:lvl1pPr>
            <a:lvl2pPr>
              <a:defRPr sz="17700"/>
            </a:lvl2pPr>
            <a:lvl3pPr>
              <a:defRPr sz="15000"/>
            </a:lvl3pPr>
            <a:lvl4pPr>
              <a:defRPr sz="12900"/>
            </a:lvl4pPr>
            <a:lvl5pPr>
              <a:defRPr sz="12900"/>
            </a:lvl5pPr>
            <a:lvl6pPr>
              <a:defRPr sz="12900"/>
            </a:lvl6pPr>
            <a:lvl7pPr>
              <a:defRPr sz="12900"/>
            </a:lvl7pPr>
            <a:lvl8pPr>
              <a:defRPr sz="12900"/>
            </a:lvl8pPr>
            <a:lvl9pPr>
              <a:defRPr sz="1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94" y="7653880"/>
            <a:ext cx="16244890" cy="25019003"/>
          </a:xfrm>
        </p:spPr>
        <p:txBody>
          <a:bodyPr/>
          <a:lstStyle>
            <a:lvl1pPr marL="0" indent="0">
              <a:buNone/>
              <a:defRPr sz="9100"/>
            </a:lvl1pPr>
            <a:lvl2pPr marL="2876686" indent="0">
              <a:buNone/>
              <a:defRPr sz="7500"/>
            </a:lvl2pPr>
            <a:lvl3pPr marL="5753366" indent="0">
              <a:buNone/>
              <a:defRPr sz="6400"/>
            </a:lvl3pPr>
            <a:lvl4pPr marL="8630052" indent="0">
              <a:buNone/>
              <a:defRPr sz="5900"/>
            </a:lvl4pPr>
            <a:lvl5pPr marL="11506733" indent="0">
              <a:buNone/>
              <a:defRPr sz="5900"/>
            </a:lvl5pPr>
            <a:lvl6pPr marL="14383418" indent="0">
              <a:buNone/>
              <a:defRPr sz="5900"/>
            </a:lvl6pPr>
            <a:lvl7pPr marL="17260099" indent="0">
              <a:buNone/>
              <a:defRPr sz="5900"/>
            </a:lvl7pPr>
            <a:lvl8pPr marL="20136785" indent="0">
              <a:buNone/>
              <a:defRPr sz="5900"/>
            </a:lvl8pPr>
            <a:lvl9pPr marL="23013465" indent="0">
              <a:buNone/>
              <a:defRPr sz="5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EBE9D-FB28-4B4E-BF94-96C059DF488B}"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5603200"/>
            <a:ext cx="29626560" cy="3022603"/>
          </a:xfrm>
        </p:spPr>
        <p:txBody>
          <a:bodyPr anchor="b"/>
          <a:lstStyle>
            <a:lvl1pPr algn="l">
              <a:defRPr sz="12900" b="1"/>
            </a:lvl1pPr>
          </a:lstStyle>
          <a:p>
            <a:r>
              <a:rPr lang="en-US" smtClean="0"/>
              <a:t>Click to edit Master title style</a:t>
            </a:r>
            <a:endParaRPr lang="en-US"/>
          </a:p>
        </p:txBody>
      </p:sp>
      <p:sp>
        <p:nvSpPr>
          <p:cNvPr id="3" name="Picture Placeholder 2"/>
          <p:cNvSpPr>
            <a:spLocks noGrp="1"/>
          </p:cNvSpPr>
          <p:nvPr>
            <p:ph type="pic" idx="1"/>
          </p:nvPr>
        </p:nvSpPr>
        <p:spPr>
          <a:xfrm>
            <a:off x="9678355" y="3268133"/>
            <a:ext cx="29626560" cy="21945600"/>
          </a:xfrm>
        </p:spPr>
        <p:txBody>
          <a:bodyPr/>
          <a:lstStyle>
            <a:lvl1pPr marL="0" indent="0">
              <a:buNone/>
              <a:defRPr sz="20400"/>
            </a:lvl1pPr>
            <a:lvl2pPr marL="2876686" indent="0">
              <a:buNone/>
              <a:defRPr sz="17700"/>
            </a:lvl2pPr>
            <a:lvl3pPr marL="5753366" indent="0">
              <a:buNone/>
              <a:defRPr sz="15000"/>
            </a:lvl3pPr>
            <a:lvl4pPr marL="8630052" indent="0">
              <a:buNone/>
              <a:defRPr sz="12900"/>
            </a:lvl4pPr>
            <a:lvl5pPr marL="11506733" indent="0">
              <a:buNone/>
              <a:defRPr sz="12900"/>
            </a:lvl5pPr>
            <a:lvl6pPr marL="14383418" indent="0">
              <a:buNone/>
              <a:defRPr sz="12900"/>
            </a:lvl6pPr>
            <a:lvl7pPr marL="17260099" indent="0">
              <a:buNone/>
              <a:defRPr sz="12900"/>
            </a:lvl7pPr>
            <a:lvl8pPr marL="20136785" indent="0">
              <a:buNone/>
              <a:defRPr sz="12900"/>
            </a:lvl8pPr>
            <a:lvl9pPr marL="23013465" indent="0">
              <a:buNone/>
              <a:defRPr sz="12900"/>
            </a:lvl9pPr>
          </a:lstStyle>
          <a:p>
            <a:endParaRPr lang="en-US"/>
          </a:p>
        </p:txBody>
      </p:sp>
      <p:sp>
        <p:nvSpPr>
          <p:cNvPr id="4" name="Text Placeholder 3"/>
          <p:cNvSpPr>
            <a:spLocks noGrp="1"/>
          </p:cNvSpPr>
          <p:nvPr>
            <p:ph type="body" sz="half" idx="2"/>
          </p:nvPr>
        </p:nvSpPr>
        <p:spPr>
          <a:xfrm>
            <a:off x="9678355" y="28625803"/>
            <a:ext cx="29626560" cy="4292597"/>
          </a:xfrm>
        </p:spPr>
        <p:txBody>
          <a:bodyPr/>
          <a:lstStyle>
            <a:lvl1pPr marL="0" indent="0">
              <a:buNone/>
              <a:defRPr sz="9100"/>
            </a:lvl1pPr>
            <a:lvl2pPr marL="2876686" indent="0">
              <a:buNone/>
              <a:defRPr sz="7500"/>
            </a:lvl2pPr>
            <a:lvl3pPr marL="5753366" indent="0">
              <a:buNone/>
              <a:defRPr sz="6400"/>
            </a:lvl3pPr>
            <a:lvl4pPr marL="8630052" indent="0">
              <a:buNone/>
              <a:defRPr sz="5900"/>
            </a:lvl4pPr>
            <a:lvl5pPr marL="11506733" indent="0">
              <a:buNone/>
              <a:defRPr sz="5900"/>
            </a:lvl5pPr>
            <a:lvl6pPr marL="14383418" indent="0">
              <a:buNone/>
              <a:defRPr sz="5900"/>
            </a:lvl6pPr>
            <a:lvl7pPr marL="17260099" indent="0">
              <a:buNone/>
              <a:defRPr sz="5900"/>
            </a:lvl7pPr>
            <a:lvl8pPr marL="20136785" indent="0">
              <a:buNone/>
              <a:defRPr sz="5900"/>
            </a:lvl8pPr>
            <a:lvl9pPr marL="23013465" indent="0">
              <a:buNone/>
              <a:defRPr sz="5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EBE9D-FB28-4B4E-BF94-96C059DF488B}"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4F825-B09C-4C8B-8EC5-BF4C966903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464736"/>
            <a:ext cx="44439840" cy="6096000"/>
          </a:xfrm>
          <a:prstGeom prst="rect">
            <a:avLst/>
          </a:prstGeom>
        </p:spPr>
        <p:txBody>
          <a:bodyPr vert="horz" lIns="575336" tIns="287671" rIns="575336" bIns="28767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8534414"/>
            <a:ext cx="44439840" cy="24138469"/>
          </a:xfrm>
          <a:prstGeom prst="rect">
            <a:avLst/>
          </a:prstGeom>
        </p:spPr>
        <p:txBody>
          <a:bodyPr vert="horz" lIns="575336" tIns="287671" rIns="575336" bIns="287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33900547"/>
            <a:ext cx="11521440" cy="1947333"/>
          </a:xfrm>
          <a:prstGeom prst="rect">
            <a:avLst/>
          </a:prstGeom>
        </p:spPr>
        <p:txBody>
          <a:bodyPr vert="horz" lIns="575336" tIns="287671" rIns="575336" bIns="287671" rtlCol="0" anchor="ctr"/>
          <a:lstStyle>
            <a:lvl1pPr algn="l">
              <a:defRPr sz="7500">
                <a:solidFill>
                  <a:schemeClr val="tx1">
                    <a:tint val="75000"/>
                  </a:schemeClr>
                </a:solidFill>
              </a:defRPr>
            </a:lvl1pPr>
          </a:lstStyle>
          <a:p>
            <a:fld id="{C3EEBE9D-FB28-4B4E-BF94-96C059DF488B}" type="datetimeFigureOut">
              <a:rPr lang="en-US" smtClean="0"/>
              <a:pPr/>
              <a:t>5/9/16</a:t>
            </a:fld>
            <a:endParaRPr lang="en-US"/>
          </a:p>
        </p:txBody>
      </p:sp>
      <p:sp>
        <p:nvSpPr>
          <p:cNvPr id="5" name="Footer Placeholder 4"/>
          <p:cNvSpPr>
            <a:spLocks noGrp="1"/>
          </p:cNvSpPr>
          <p:nvPr>
            <p:ph type="ftr" sz="quarter" idx="3"/>
          </p:nvPr>
        </p:nvSpPr>
        <p:spPr>
          <a:xfrm>
            <a:off x="16870680" y="33900547"/>
            <a:ext cx="15636240" cy="1947333"/>
          </a:xfrm>
          <a:prstGeom prst="rect">
            <a:avLst/>
          </a:prstGeom>
        </p:spPr>
        <p:txBody>
          <a:bodyPr vert="horz" lIns="575336" tIns="287671" rIns="575336" bIns="287671" rtlCol="0" anchor="ctr"/>
          <a:lstStyle>
            <a:lvl1pPr algn="ctr">
              <a:defRPr sz="7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3900547"/>
            <a:ext cx="11521440" cy="1947333"/>
          </a:xfrm>
          <a:prstGeom prst="rect">
            <a:avLst/>
          </a:prstGeom>
        </p:spPr>
        <p:txBody>
          <a:bodyPr vert="horz" lIns="575336" tIns="287671" rIns="575336" bIns="287671" rtlCol="0" anchor="ctr"/>
          <a:lstStyle>
            <a:lvl1pPr algn="r">
              <a:defRPr sz="7500">
                <a:solidFill>
                  <a:schemeClr val="tx1">
                    <a:tint val="75000"/>
                  </a:schemeClr>
                </a:solidFill>
              </a:defRPr>
            </a:lvl1pPr>
          </a:lstStyle>
          <a:p>
            <a:fld id="{20B4F825-B09C-4C8B-8EC5-BF4C966903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753366" rtl="0" eaLnBrk="1" latinLnBrk="0" hangingPunct="1">
        <a:spcBef>
          <a:spcPct val="0"/>
        </a:spcBef>
        <a:buNone/>
        <a:defRPr sz="27900" kern="1200">
          <a:solidFill>
            <a:schemeClr val="tx1"/>
          </a:solidFill>
          <a:latin typeface="+mj-lt"/>
          <a:ea typeface="+mj-ea"/>
          <a:cs typeface="+mj-cs"/>
        </a:defRPr>
      </a:lvl1pPr>
    </p:titleStyle>
    <p:bodyStyle>
      <a:lvl1pPr marL="2157514" indent="-2157514" algn="l" defTabSz="5753366" rtl="0" eaLnBrk="1" latinLnBrk="0" hangingPunct="1">
        <a:spcBef>
          <a:spcPct val="20000"/>
        </a:spcBef>
        <a:buFont typeface="Arial" pitchFamily="34" charset="0"/>
        <a:buChar char="•"/>
        <a:defRPr sz="20400" kern="1200">
          <a:solidFill>
            <a:schemeClr val="tx1"/>
          </a:solidFill>
          <a:latin typeface="+mn-lt"/>
          <a:ea typeface="+mn-ea"/>
          <a:cs typeface="+mn-cs"/>
        </a:defRPr>
      </a:lvl1pPr>
      <a:lvl2pPr marL="4674609" indent="-1797929" algn="l" defTabSz="5753366" rtl="0" eaLnBrk="1" latinLnBrk="0" hangingPunct="1">
        <a:spcBef>
          <a:spcPct val="20000"/>
        </a:spcBef>
        <a:buFont typeface="Arial" pitchFamily="34" charset="0"/>
        <a:buChar char="–"/>
        <a:defRPr sz="17700" kern="1200">
          <a:solidFill>
            <a:schemeClr val="tx1"/>
          </a:solidFill>
          <a:latin typeface="+mn-lt"/>
          <a:ea typeface="+mn-ea"/>
          <a:cs typeface="+mn-cs"/>
        </a:defRPr>
      </a:lvl2pPr>
      <a:lvl3pPr marL="7191709" indent="-1438343" algn="l" defTabSz="5753366" rtl="0" eaLnBrk="1" latinLnBrk="0" hangingPunct="1">
        <a:spcBef>
          <a:spcPct val="20000"/>
        </a:spcBef>
        <a:buFont typeface="Arial" pitchFamily="34" charset="0"/>
        <a:buChar char="•"/>
        <a:defRPr sz="15000" kern="1200">
          <a:solidFill>
            <a:schemeClr val="tx1"/>
          </a:solidFill>
          <a:latin typeface="+mn-lt"/>
          <a:ea typeface="+mn-ea"/>
          <a:cs typeface="+mn-cs"/>
        </a:defRPr>
      </a:lvl3pPr>
      <a:lvl4pPr marL="10068390"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4pPr>
      <a:lvl5pPr marL="12945075"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5pPr>
      <a:lvl6pPr marL="15821756"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6pPr>
      <a:lvl7pPr marL="18698442"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7pPr>
      <a:lvl8pPr marL="21575122"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8pPr>
      <a:lvl9pPr marL="24451808" indent="-1438343" algn="l" defTabSz="5753366" rtl="0" eaLnBrk="1" latinLnBrk="0" hangingPunct="1">
        <a:spcBef>
          <a:spcPct val="20000"/>
        </a:spcBef>
        <a:buFont typeface="Arial" pitchFamily="34" charset="0"/>
        <a:buChar char="•"/>
        <a:defRPr sz="12900" kern="1200">
          <a:solidFill>
            <a:schemeClr val="tx1"/>
          </a:solidFill>
          <a:latin typeface="+mn-lt"/>
          <a:ea typeface="+mn-ea"/>
          <a:cs typeface="+mn-cs"/>
        </a:defRPr>
      </a:lvl9pPr>
    </p:bodyStyle>
    <p:otherStyle>
      <a:defPPr>
        <a:defRPr lang="en-US"/>
      </a:defPPr>
      <a:lvl1pPr marL="0" algn="l" defTabSz="5753366" rtl="0" eaLnBrk="1" latinLnBrk="0" hangingPunct="1">
        <a:defRPr sz="11300" kern="1200">
          <a:solidFill>
            <a:schemeClr val="tx1"/>
          </a:solidFill>
          <a:latin typeface="+mn-lt"/>
          <a:ea typeface="+mn-ea"/>
          <a:cs typeface="+mn-cs"/>
        </a:defRPr>
      </a:lvl1pPr>
      <a:lvl2pPr marL="2876686" algn="l" defTabSz="5753366" rtl="0" eaLnBrk="1" latinLnBrk="0" hangingPunct="1">
        <a:defRPr sz="11300" kern="1200">
          <a:solidFill>
            <a:schemeClr val="tx1"/>
          </a:solidFill>
          <a:latin typeface="+mn-lt"/>
          <a:ea typeface="+mn-ea"/>
          <a:cs typeface="+mn-cs"/>
        </a:defRPr>
      </a:lvl2pPr>
      <a:lvl3pPr marL="5753366" algn="l" defTabSz="5753366" rtl="0" eaLnBrk="1" latinLnBrk="0" hangingPunct="1">
        <a:defRPr sz="11300" kern="1200">
          <a:solidFill>
            <a:schemeClr val="tx1"/>
          </a:solidFill>
          <a:latin typeface="+mn-lt"/>
          <a:ea typeface="+mn-ea"/>
          <a:cs typeface="+mn-cs"/>
        </a:defRPr>
      </a:lvl3pPr>
      <a:lvl4pPr marL="8630052" algn="l" defTabSz="5753366" rtl="0" eaLnBrk="1" latinLnBrk="0" hangingPunct="1">
        <a:defRPr sz="11300" kern="1200">
          <a:solidFill>
            <a:schemeClr val="tx1"/>
          </a:solidFill>
          <a:latin typeface="+mn-lt"/>
          <a:ea typeface="+mn-ea"/>
          <a:cs typeface="+mn-cs"/>
        </a:defRPr>
      </a:lvl4pPr>
      <a:lvl5pPr marL="11506733" algn="l" defTabSz="5753366" rtl="0" eaLnBrk="1" latinLnBrk="0" hangingPunct="1">
        <a:defRPr sz="11300" kern="1200">
          <a:solidFill>
            <a:schemeClr val="tx1"/>
          </a:solidFill>
          <a:latin typeface="+mn-lt"/>
          <a:ea typeface="+mn-ea"/>
          <a:cs typeface="+mn-cs"/>
        </a:defRPr>
      </a:lvl5pPr>
      <a:lvl6pPr marL="14383418" algn="l" defTabSz="5753366" rtl="0" eaLnBrk="1" latinLnBrk="0" hangingPunct="1">
        <a:defRPr sz="11300" kern="1200">
          <a:solidFill>
            <a:schemeClr val="tx1"/>
          </a:solidFill>
          <a:latin typeface="+mn-lt"/>
          <a:ea typeface="+mn-ea"/>
          <a:cs typeface="+mn-cs"/>
        </a:defRPr>
      </a:lvl6pPr>
      <a:lvl7pPr marL="17260099" algn="l" defTabSz="5753366" rtl="0" eaLnBrk="1" latinLnBrk="0" hangingPunct="1">
        <a:defRPr sz="11300" kern="1200">
          <a:solidFill>
            <a:schemeClr val="tx1"/>
          </a:solidFill>
          <a:latin typeface="+mn-lt"/>
          <a:ea typeface="+mn-ea"/>
          <a:cs typeface="+mn-cs"/>
        </a:defRPr>
      </a:lvl7pPr>
      <a:lvl8pPr marL="20136785" algn="l" defTabSz="5753366" rtl="0" eaLnBrk="1" latinLnBrk="0" hangingPunct="1">
        <a:defRPr sz="11300" kern="1200">
          <a:solidFill>
            <a:schemeClr val="tx1"/>
          </a:solidFill>
          <a:latin typeface="+mn-lt"/>
          <a:ea typeface="+mn-ea"/>
          <a:cs typeface="+mn-cs"/>
        </a:defRPr>
      </a:lvl8pPr>
      <a:lvl9pPr marL="23013465" algn="l" defTabSz="5753366" rtl="0" eaLnBrk="1" latinLnBrk="0" hangingPunct="1">
        <a:defRPr sz="1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chart" Target="../charts/chart3.xml"/><Relationship Id="rId9" Type="http://schemas.openxmlformats.org/officeDocument/2006/relationships/image" Target="../media/image4.png"/><Relationship Id="rId10"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Stored Data 52"/>
          <p:cNvSpPr/>
          <p:nvPr/>
        </p:nvSpPr>
        <p:spPr>
          <a:xfrm>
            <a:off x="428633" y="9724897"/>
            <a:ext cx="15687675" cy="25596047"/>
          </a:xfrm>
          <a:prstGeom prst="flowChartOnlineStorage">
            <a:avLst/>
          </a:pr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786" tIns="61393" rIns="122786" bIns="61393" rtlCol="0" anchor="ctr"/>
          <a:lstStyle/>
          <a:p>
            <a:pPr algn="ctr"/>
            <a:endParaRPr lang="en-US" dirty="0"/>
          </a:p>
        </p:txBody>
      </p:sp>
      <p:sp>
        <p:nvSpPr>
          <p:cNvPr id="24" name="TextBox 23"/>
          <p:cNvSpPr txBox="1"/>
          <p:nvPr/>
        </p:nvSpPr>
        <p:spPr>
          <a:xfrm>
            <a:off x="-1261088" y="10249511"/>
            <a:ext cx="17656145" cy="24523285"/>
          </a:xfrm>
          <a:prstGeom prst="flowChartOnlineStorage">
            <a:avLst/>
          </a:prstGeom>
          <a:noFill/>
          <a:ln>
            <a:noFill/>
          </a:ln>
        </p:spPr>
        <p:txBody>
          <a:bodyPr wrap="square" lIns="0" tIns="0" rIns="0" bIns="0" rtlCol="0">
            <a:normAutofit/>
          </a:bodyPr>
          <a:lstStyle/>
          <a:p>
            <a:pPr lvl="0" algn="ctr">
              <a:lnSpc>
                <a:spcPct val="110000"/>
              </a:lnSpc>
            </a:pPr>
            <a:endParaRPr lang="en-US" sz="7500" b="1" dirty="0">
              <a:solidFill>
                <a:srgbClr val="003E8C"/>
              </a:solidFill>
              <a:latin typeface="Calibri" pitchFamily="34" charset="0"/>
              <a:cs typeface="Arial" pitchFamily="34" charset="0"/>
            </a:endParaRPr>
          </a:p>
          <a:p>
            <a:endParaRPr lang="en-US" sz="9300" b="1" dirty="0">
              <a:solidFill>
                <a:schemeClr val="tx2"/>
              </a:solidFill>
              <a:latin typeface="Arial" pitchFamily="34" charset="0"/>
              <a:cs typeface="Arial" pitchFamily="34" charset="0"/>
            </a:endParaRPr>
          </a:p>
          <a:p>
            <a:endParaRPr lang="en-US" sz="9300" b="1" dirty="0">
              <a:solidFill>
                <a:schemeClr val="tx2"/>
              </a:solidFill>
              <a:latin typeface="Arial" pitchFamily="34" charset="0"/>
              <a:cs typeface="Arial" pitchFamily="34" charset="0"/>
            </a:endParaRPr>
          </a:p>
          <a:p>
            <a:endParaRPr lang="en-US" sz="9300" b="1" dirty="0">
              <a:solidFill>
                <a:schemeClr val="tx2"/>
              </a:solidFill>
              <a:latin typeface="Arial" pitchFamily="34" charset="0"/>
              <a:cs typeface="Arial" pitchFamily="34" charset="0"/>
            </a:endParaRPr>
          </a:p>
          <a:p>
            <a:endParaRPr lang="en-US" sz="5400" dirty="0">
              <a:latin typeface="Arial" pitchFamily="34" charset="0"/>
              <a:cs typeface="Arial" pitchFamily="34" charset="0"/>
            </a:endParaRPr>
          </a:p>
          <a:p>
            <a:pPr marL="613928" indent="-613928">
              <a:buFont typeface="Arial" pitchFamily="34" charset="0"/>
              <a:buChar char="•"/>
            </a:pPr>
            <a:endParaRPr lang="en-US" sz="3800" dirty="0">
              <a:latin typeface="Arial" pitchFamily="34" charset="0"/>
              <a:cs typeface="Arial" pitchFamily="34" charset="0"/>
            </a:endParaRPr>
          </a:p>
        </p:txBody>
      </p:sp>
      <p:pic>
        <p:nvPicPr>
          <p:cNvPr id="52" name="Picture 51" descr="email-hdr_original.gif"/>
          <p:cNvPicPr>
            <a:picLocks noChangeAspect="1"/>
          </p:cNvPicPr>
          <p:nvPr/>
        </p:nvPicPr>
        <p:blipFill>
          <a:blip r:embed="rId3" cstate="print"/>
          <a:stretch>
            <a:fillRect/>
          </a:stretch>
        </p:blipFill>
        <p:spPr>
          <a:xfrm>
            <a:off x="8" y="578309"/>
            <a:ext cx="18384245" cy="3191735"/>
          </a:xfrm>
          <a:prstGeom prst="rect">
            <a:avLst/>
          </a:prstGeom>
          <a:solidFill>
            <a:srgbClr val="003E8C"/>
          </a:solidFill>
        </p:spPr>
      </p:pic>
      <p:cxnSp>
        <p:nvCxnSpPr>
          <p:cNvPr id="57" name="Straight Connector 56"/>
          <p:cNvCxnSpPr/>
          <p:nvPr/>
        </p:nvCxnSpPr>
        <p:spPr>
          <a:xfrm>
            <a:off x="717841" y="9084709"/>
            <a:ext cx="47405925" cy="0"/>
          </a:xfrm>
          <a:prstGeom prst="line">
            <a:avLst/>
          </a:prstGeom>
          <a:ln>
            <a:solidFill>
              <a:srgbClr val="00337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186998" y="578309"/>
            <a:ext cx="38999048" cy="1289280"/>
          </a:xfrm>
          <a:prstGeom prst="rect">
            <a:avLst/>
          </a:prstGeom>
          <a:solidFill>
            <a:srgbClr val="002664"/>
          </a:solidFill>
          <a:ln>
            <a:solidFill>
              <a:srgbClr val="002D64"/>
            </a:solidFill>
          </a:ln>
        </p:spPr>
        <p:style>
          <a:lnRef idx="2">
            <a:schemeClr val="accent1">
              <a:shade val="50000"/>
            </a:schemeClr>
          </a:lnRef>
          <a:fillRef idx="1">
            <a:schemeClr val="accent1"/>
          </a:fillRef>
          <a:effectRef idx="0">
            <a:schemeClr val="accent1"/>
          </a:effectRef>
          <a:fontRef idx="minor">
            <a:schemeClr val="lt1"/>
          </a:fontRef>
        </p:style>
        <p:txBody>
          <a:bodyPr lIns="122786" tIns="61393" rIns="122786" bIns="61393" rtlCol="0" anchor="ctr"/>
          <a:lstStyle/>
          <a:p>
            <a:pPr algn="ctr"/>
            <a:endParaRPr lang="en-US"/>
          </a:p>
        </p:txBody>
      </p:sp>
      <p:sp>
        <p:nvSpPr>
          <p:cNvPr id="51" name="Flowchart: Stored Data 50"/>
          <p:cNvSpPr/>
          <p:nvPr/>
        </p:nvSpPr>
        <p:spPr>
          <a:xfrm rot="10800000">
            <a:off x="32929582" y="9711910"/>
            <a:ext cx="15811978" cy="25683396"/>
          </a:xfrm>
          <a:prstGeom prst="flowChartOnlineStorage">
            <a:avLst/>
          </a:pr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22786" tIns="61393" rIns="122786" bIns="61393" rtlCol="0" anchor="t"/>
          <a:lstStyle/>
          <a:p>
            <a:pPr algn="ctr"/>
            <a:endParaRPr lang="en-US" sz="7500" dirty="0">
              <a:latin typeface="Arial" pitchFamily="34" charset="0"/>
              <a:cs typeface="Arial" pitchFamily="34" charset="0"/>
            </a:endParaRPr>
          </a:p>
        </p:txBody>
      </p:sp>
      <p:sp>
        <p:nvSpPr>
          <p:cNvPr id="4" name="TextBox 3"/>
          <p:cNvSpPr txBox="1"/>
          <p:nvPr/>
        </p:nvSpPr>
        <p:spPr>
          <a:xfrm>
            <a:off x="4663440" y="2103120"/>
            <a:ext cx="39022012" cy="4602134"/>
          </a:xfrm>
          <a:prstGeom prst="rect">
            <a:avLst/>
          </a:prstGeom>
          <a:noFill/>
        </p:spPr>
        <p:txBody>
          <a:bodyPr wrap="square" lIns="122786" tIns="61393" rIns="122786" bIns="61393" rtlCol="0">
            <a:spAutoFit/>
          </a:bodyPr>
          <a:lstStyle/>
          <a:p>
            <a:pPr algn="ctr"/>
            <a:r>
              <a:rPr lang="en-US" sz="9700" b="1" dirty="0" smtClean="0">
                <a:latin typeface="Arial" pitchFamily="34" charset="0"/>
                <a:cs typeface="Arial" pitchFamily="34" charset="0"/>
              </a:rPr>
              <a:t>Implementation of PEERS</a:t>
            </a:r>
            <a:r>
              <a:rPr lang="en-US" sz="6600" b="1" baseline="60000" dirty="0" smtClean="0">
                <a:latin typeface="Arial" pitchFamily="34" charset="0"/>
                <a:cs typeface="Arial" pitchFamily="34" charset="0"/>
              </a:rPr>
              <a:t>®</a:t>
            </a:r>
            <a:r>
              <a:rPr lang="en-US" sz="9700" b="1" dirty="0" smtClean="0">
                <a:latin typeface="Arial" pitchFamily="34" charset="0"/>
                <a:cs typeface="Arial" pitchFamily="34" charset="0"/>
              </a:rPr>
              <a:t> </a:t>
            </a:r>
          </a:p>
          <a:p>
            <a:pPr algn="ctr"/>
            <a:r>
              <a:rPr lang="en-US" sz="9700" b="1" dirty="0" smtClean="0">
                <a:latin typeface="Arial" pitchFamily="34" charset="0"/>
                <a:cs typeface="Arial" pitchFamily="34" charset="0"/>
              </a:rPr>
              <a:t>(Program for the Education and Enrichment of Relational Skills) </a:t>
            </a:r>
          </a:p>
          <a:p>
            <a:pPr algn="ctr"/>
            <a:r>
              <a:rPr lang="en-US" sz="9700" b="1" dirty="0" smtClean="0">
                <a:latin typeface="Arial" pitchFamily="34" charset="0"/>
                <a:cs typeface="Arial" pitchFamily="34" charset="0"/>
              </a:rPr>
              <a:t>at a Secondary Level</a:t>
            </a:r>
            <a:endParaRPr lang="en-US" sz="9700" b="1" dirty="0">
              <a:latin typeface="Arial" pitchFamily="34" charset="0"/>
              <a:cs typeface="Arial" pitchFamily="34" charset="0"/>
            </a:endParaRPr>
          </a:p>
        </p:txBody>
      </p:sp>
      <p:sp>
        <p:nvSpPr>
          <p:cNvPr id="6" name="TextBox 5"/>
          <p:cNvSpPr txBox="1"/>
          <p:nvPr/>
        </p:nvSpPr>
        <p:spPr>
          <a:xfrm>
            <a:off x="17395989" y="6512104"/>
            <a:ext cx="14049634" cy="3263306"/>
          </a:xfrm>
          <a:prstGeom prst="rect">
            <a:avLst/>
          </a:prstGeom>
          <a:noFill/>
        </p:spPr>
        <p:txBody>
          <a:bodyPr wrap="none" lIns="122786" tIns="61393" rIns="122786" bIns="61393" rtlCol="0">
            <a:spAutoFit/>
          </a:bodyPr>
          <a:lstStyle/>
          <a:p>
            <a:pPr algn="ctr"/>
            <a:r>
              <a:rPr lang="en-US" sz="7500" dirty="0" smtClean="0">
                <a:latin typeface="Arial" pitchFamily="34" charset="0"/>
                <a:cs typeface="Arial" pitchFamily="34" charset="0"/>
              </a:rPr>
              <a:t>Susan Veenema &amp; Debby Boyer</a:t>
            </a:r>
            <a:endParaRPr lang="en-US" sz="7500" dirty="0">
              <a:latin typeface="Arial" pitchFamily="34" charset="0"/>
              <a:cs typeface="Arial" pitchFamily="34" charset="0"/>
            </a:endParaRPr>
          </a:p>
          <a:p>
            <a:pPr algn="ctr"/>
            <a:r>
              <a:rPr lang="en-US" sz="4300" dirty="0">
                <a:latin typeface="Arial" pitchFamily="34" charset="0"/>
                <a:cs typeface="Arial" pitchFamily="34" charset="0"/>
              </a:rPr>
              <a:t>University of Delaware Center for Disabilities </a:t>
            </a:r>
            <a:r>
              <a:rPr lang="en-US" sz="4300" dirty="0" smtClean="0">
                <a:latin typeface="Arial" pitchFamily="34" charset="0"/>
                <a:cs typeface="Arial" pitchFamily="34" charset="0"/>
              </a:rPr>
              <a:t>Studies</a:t>
            </a:r>
          </a:p>
          <a:p>
            <a:pPr algn="ctr"/>
            <a:r>
              <a:rPr lang="en-US" sz="4300" dirty="0" smtClean="0">
                <a:latin typeface="Arial" pitchFamily="34" charset="0"/>
                <a:cs typeface="Arial" pitchFamily="34" charset="0"/>
              </a:rPr>
              <a:t>Delaware Positive Behavior Support Project </a:t>
            </a:r>
            <a:endParaRPr lang="en-US" sz="4300" dirty="0">
              <a:latin typeface="Arial" pitchFamily="34" charset="0"/>
              <a:cs typeface="Arial" pitchFamily="34" charset="0"/>
            </a:endParaRPr>
          </a:p>
          <a:p>
            <a:pPr algn="ctr"/>
            <a:endParaRPr lang="en-US" sz="4300" dirty="0">
              <a:latin typeface="Arial" pitchFamily="34" charset="0"/>
              <a:cs typeface="Arial" pitchFamily="34" charset="0"/>
            </a:endParaRPr>
          </a:p>
        </p:txBody>
      </p:sp>
      <p:sp>
        <p:nvSpPr>
          <p:cNvPr id="10" name="TextBox 9"/>
          <p:cNvSpPr txBox="1"/>
          <p:nvPr/>
        </p:nvSpPr>
        <p:spPr>
          <a:xfrm>
            <a:off x="36264761" y="9724466"/>
            <a:ext cx="12035229" cy="19944802"/>
          </a:xfrm>
          <a:prstGeom prst="rect">
            <a:avLst/>
          </a:prstGeom>
          <a:noFill/>
        </p:spPr>
        <p:txBody>
          <a:bodyPr wrap="square" lIns="122786" tIns="61393" rIns="122786" bIns="61393" rtlCol="0">
            <a:spAutoFit/>
          </a:bodyPr>
          <a:lstStyle/>
          <a:p>
            <a:r>
              <a:rPr lang="en-US" sz="6600" b="1" dirty="0" smtClean="0">
                <a:solidFill>
                  <a:schemeClr val="tx2"/>
                </a:solidFill>
                <a:latin typeface="Arial" pitchFamily="34" charset="0"/>
                <a:cs typeface="Arial" pitchFamily="34" charset="0"/>
              </a:rPr>
              <a:t>Data Collection</a:t>
            </a:r>
            <a:endParaRPr lang="en-US" sz="4000" b="1" dirty="0">
              <a:solidFill>
                <a:schemeClr val="tx2"/>
              </a:solidFill>
              <a:latin typeface="Arial" pitchFamily="34" charset="0"/>
              <a:cs typeface="Arial" pitchFamily="34" charset="0"/>
            </a:endParaRPr>
          </a:p>
          <a:p>
            <a:pPr marL="742950" indent="-742950">
              <a:buFont typeface="+mj-lt"/>
              <a:buAutoNum type="arabicPeriod"/>
            </a:pPr>
            <a:r>
              <a:rPr lang="en-US" sz="4000" u="sng" dirty="0" smtClean="0">
                <a:latin typeface="Arial" pitchFamily="34" charset="0"/>
                <a:cs typeface="Arial" pitchFamily="34" charset="0"/>
              </a:rPr>
              <a:t>TAASK</a:t>
            </a:r>
            <a:r>
              <a:rPr lang="en-US" sz="4000" dirty="0" smtClean="0">
                <a:latin typeface="Arial" pitchFamily="34" charset="0"/>
                <a:cs typeface="Arial" pitchFamily="34" charset="0"/>
              </a:rPr>
              <a:t> </a:t>
            </a:r>
            <a:r>
              <a:rPr lang="en-US" sz="4000" dirty="0">
                <a:latin typeface="Arial" pitchFamily="34" charset="0"/>
                <a:cs typeface="Arial" pitchFamily="34" charset="0"/>
              </a:rPr>
              <a:t>(Test of Adolescent Skills Knowledge)</a:t>
            </a:r>
          </a:p>
          <a:p>
            <a:r>
              <a:rPr lang="en-US" sz="4000" dirty="0">
                <a:latin typeface="Arial" pitchFamily="34" charset="0"/>
                <a:cs typeface="Arial" pitchFamily="34" charset="0"/>
              </a:rPr>
              <a:t>      - Included in the PEERS</a:t>
            </a:r>
            <a:r>
              <a:rPr lang="en-US" sz="4000" b="1" baseline="60000" dirty="0">
                <a:latin typeface="Arial" pitchFamily="34" charset="0"/>
                <a:cs typeface="Arial" pitchFamily="34" charset="0"/>
              </a:rPr>
              <a:t>®</a:t>
            </a:r>
            <a:r>
              <a:rPr lang="en-US" sz="4000" dirty="0">
                <a:latin typeface="Arial" pitchFamily="34" charset="0"/>
                <a:cs typeface="Arial" pitchFamily="34" charset="0"/>
              </a:rPr>
              <a:t> curriculum</a:t>
            </a:r>
          </a:p>
          <a:p>
            <a:r>
              <a:rPr lang="en-US" sz="4000" dirty="0">
                <a:latin typeface="Arial" pitchFamily="34" charset="0"/>
                <a:cs typeface="Arial" pitchFamily="34" charset="0"/>
              </a:rPr>
              <a:t>      - Assesses social skill knowledge of teens</a:t>
            </a:r>
          </a:p>
          <a:p>
            <a:r>
              <a:rPr lang="en-US" sz="4000" dirty="0">
                <a:latin typeface="Arial" pitchFamily="34" charset="0"/>
                <a:cs typeface="Arial" pitchFamily="34" charset="0"/>
              </a:rPr>
              <a:t>2.   </a:t>
            </a:r>
            <a:r>
              <a:rPr lang="en-US" sz="4000" u="sng" dirty="0">
                <a:latin typeface="Arial" pitchFamily="34" charset="0"/>
                <a:cs typeface="Arial" pitchFamily="34" charset="0"/>
              </a:rPr>
              <a:t>Teacher Rating Scale</a:t>
            </a:r>
          </a:p>
          <a:p>
            <a:r>
              <a:rPr lang="en-US" sz="4000" dirty="0">
                <a:latin typeface="Arial" pitchFamily="34" charset="0"/>
                <a:cs typeface="Arial" pitchFamily="34" charset="0"/>
              </a:rPr>
              <a:t>      - Created by the University of Delaware </a:t>
            </a:r>
          </a:p>
          <a:p>
            <a:r>
              <a:rPr lang="en-US" sz="4000" dirty="0">
                <a:latin typeface="Arial" pitchFamily="34" charset="0"/>
                <a:cs typeface="Arial" pitchFamily="34" charset="0"/>
              </a:rPr>
              <a:t>      - Assesses applied knowledge of the skills </a:t>
            </a:r>
            <a:endParaRPr lang="en-US" sz="4000" dirty="0" smtClean="0">
              <a:latin typeface="Arial" pitchFamily="34" charset="0"/>
              <a:cs typeface="Arial" pitchFamily="34" charset="0"/>
            </a:endParaRPr>
          </a:p>
          <a:p>
            <a:r>
              <a:rPr lang="en-US" sz="4000" dirty="0">
                <a:latin typeface="Arial" pitchFamily="34" charset="0"/>
                <a:cs typeface="Arial" pitchFamily="34" charset="0"/>
              </a:rPr>
              <a:t> </a:t>
            </a:r>
            <a:r>
              <a:rPr lang="en-US" sz="4000" dirty="0" smtClean="0">
                <a:latin typeface="Arial" pitchFamily="34" charset="0"/>
                <a:cs typeface="Arial" pitchFamily="34" charset="0"/>
              </a:rPr>
              <a:t>       taught </a:t>
            </a:r>
            <a:endParaRPr lang="en-US" sz="4000" dirty="0">
              <a:latin typeface="Arial" pitchFamily="34" charset="0"/>
              <a:cs typeface="Arial" pitchFamily="34" charset="0"/>
            </a:endParaRPr>
          </a:p>
          <a:p>
            <a:r>
              <a:rPr lang="en-US" sz="4000" dirty="0">
                <a:latin typeface="Arial" pitchFamily="34" charset="0"/>
                <a:cs typeface="Arial" pitchFamily="34" charset="0"/>
              </a:rPr>
              <a:t>3.   </a:t>
            </a:r>
            <a:r>
              <a:rPr lang="en-US" sz="4000" u="sng" dirty="0">
                <a:latin typeface="Arial" pitchFamily="34" charset="0"/>
                <a:cs typeface="Arial" pitchFamily="34" charset="0"/>
              </a:rPr>
              <a:t>Facilitator Fidelity of Implementation</a:t>
            </a:r>
          </a:p>
          <a:p>
            <a:r>
              <a:rPr lang="en-US" sz="4000" dirty="0">
                <a:latin typeface="Arial" pitchFamily="34" charset="0"/>
                <a:cs typeface="Arial" pitchFamily="34" charset="0"/>
              </a:rPr>
              <a:t>      - </a:t>
            </a:r>
            <a:r>
              <a:rPr lang="en-US" sz="4000" dirty="0" smtClean="0">
                <a:latin typeface="Arial" pitchFamily="34" charset="0"/>
                <a:cs typeface="Arial" pitchFamily="34" charset="0"/>
              </a:rPr>
              <a:t>Observation by Project </a:t>
            </a:r>
            <a:r>
              <a:rPr lang="en-US" sz="4000" dirty="0">
                <a:latin typeface="Arial" pitchFamily="34" charset="0"/>
                <a:cs typeface="Arial" pitchFamily="34" charset="0"/>
              </a:rPr>
              <a:t>Coach </a:t>
            </a:r>
            <a:r>
              <a:rPr lang="en-US" sz="4000" dirty="0" smtClean="0">
                <a:latin typeface="Arial" pitchFamily="34" charset="0"/>
                <a:cs typeface="Arial" pitchFamily="34" charset="0"/>
              </a:rPr>
              <a:t>using the       </a:t>
            </a:r>
          </a:p>
          <a:p>
            <a:r>
              <a:rPr lang="en-US" sz="4000" dirty="0">
                <a:latin typeface="Arial" pitchFamily="34" charset="0"/>
                <a:cs typeface="Arial" pitchFamily="34" charset="0"/>
              </a:rPr>
              <a:t> </a:t>
            </a:r>
            <a:r>
              <a:rPr lang="en-US" sz="4000" dirty="0" smtClean="0">
                <a:latin typeface="Arial" pitchFamily="34" charset="0"/>
                <a:cs typeface="Arial" pitchFamily="34" charset="0"/>
              </a:rPr>
              <a:t>       curriculum to ensure </a:t>
            </a:r>
            <a:r>
              <a:rPr lang="en-US" sz="4000" dirty="0">
                <a:latin typeface="Arial" pitchFamily="34" charset="0"/>
                <a:cs typeface="Arial" pitchFamily="34" charset="0"/>
              </a:rPr>
              <a:t>that </a:t>
            </a:r>
            <a:r>
              <a:rPr lang="en-US" sz="4000" dirty="0" smtClean="0">
                <a:latin typeface="Arial" pitchFamily="34" charset="0"/>
                <a:cs typeface="Arial" pitchFamily="34" charset="0"/>
              </a:rPr>
              <a:t>lesson components</a:t>
            </a:r>
          </a:p>
          <a:p>
            <a:r>
              <a:rPr lang="en-US" sz="4000" dirty="0">
                <a:latin typeface="Arial" pitchFamily="34" charset="0"/>
                <a:cs typeface="Arial" pitchFamily="34" charset="0"/>
              </a:rPr>
              <a:t> </a:t>
            </a:r>
            <a:r>
              <a:rPr lang="en-US" sz="4000" dirty="0" smtClean="0">
                <a:latin typeface="Arial" pitchFamily="34" charset="0"/>
                <a:cs typeface="Arial" pitchFamily="34" charset="0"/>
              </a:rPr>
              <a:t>       are followed</a:t>
            </a:r>
            <a:endParaRPr lang="en-US" sz="4000" dirty="0">
              <a:latin typeface="Arial" pitchFamily="34" charset="0"/>
              <a:cs typeface="Arial" pitchFamily="34" charset="0"/>
            </a:endParaRPr>
          </a:p>
          <a:p>
            <a:endParaRPr lang="en-US" sz="2000" b="1" dirty="0" smtClean="0">
              <a:solidFill>
                <a:schemeClr val="tx2"/>
              </a:solidFill>
              <a:latin typeface="Arial" pitchFamily="34" charset="0"/>
              <a:cs typeface="Arial" pitchFamily="34" charset="0"/>
            </a:endParaRPr>
          </a:p>
          <a:p>
            <a:r>
              <a:rPr lang="en-US" sz="5400" b="1" dirty="0">
                <a:solidFill>
                  <a:schemeClr val="tx2"/>
                </a:solidFill>
                <a:latin typeface="Arial" pitchFamily="34" charset="0"/>
                <a:cs typeface="Arial" pitchFamily="34" charset="0"/>
              </a:rPr>
              <a:t>Conclusions</a:t>
            </a:r>
            <a:endParaRPr lang="en-US" sz="5400" dirty="0">
              <a:latin typeface="Arial" pitchFamily="34" charset="0"/>
              <a:cs typeface="Arial" pitchFamily="34" charset="0"/>
            </a:endParaRPr>
          </a:p>
          <a:p>
            <a:pPr marL="613928" indent="-613928">
              <a:buFont typeface="Arial" panose="020B0604020202020204" pitchFamily="34" charset="0"/>
              <a:buChar char="•"/>
            </a:pPr>
            <a:r>
              <a:rPr lang="en-US" sz="4000" dirty="0" smtClean="0">
                <a:latin typeface="Arial" pitchFamily="34" charset="0"/>
                <a:cs typeface="Arial" pitchFamily="34" charset="0"/>
              </a:rPr>
              <a:t>Fidelity </a:t>
            </a:r>
            <a:r>
              <a:rPr lang="en-US" sz="4000" dirty="0">
                <a:latin typeface="Arial" pitchFamily="34" charset="0"/>
                <a:cs typeface="Arial" pitchFamily="34" charset="0"/>
              </a:rPr>
              <a:t>was high and quickly achieved</a:t>
            </a:r>
          </a:p>
          <a:p>
            <a:pPr marL="613928" indent="-613928">
              <a:buFont typeface="Arial" panose="020B0604020202020204" pitchFamily="34" charset="0"/>
              <a:buChar char="•"/>
            </a:pPr>
            <a:r>
              <a:rPr lang="en-US" sz="4000" dirty="0">
                <a:latin typeface="Arial" pitchFamily="34" charset="0"/>
                <a:cs typeface="Arial" pitchFamily="34" charset="0"/>
              </a:rPr>
              <a:t>Students increased their social knowledge</a:t>
            </a:r>
          </a:p>
          <a:p>
            <a:pPr marL="613928" indent="-613928">
              <a:buFont typeface="Arial" panose="020B0604020202020204" pitchFamily="34" charset="0"/>
              <a:buChar char="•"/>
            </a:pPr>
            <a:r>
              <a:rPr lang="en-US" sz="4000" dirty="0">
                <a:latin typeface="Arial" pitchFamily="34" charset="0"/>
                <a:cs typeface="Arial" pitchFamily="34" charset="0"/>
              </a:rPr>
              <a:t>Most teachers found increases </a:t>
            </a:r>
            <a:r>
              <a:rPr lang="en-US" sz="4000" dirty="0" smtClean="0">
                <a:latin typeface="Arial" pitchFamily="34" charset="0"/>
                <a:cs typeface="Arial" pitchFamily="34" charset="0"/>
              </a:rPr>
              <a:t>in use of </a:t>
            </a:r>
            <a:r>
              <a:rPr lang="en-US" sz="4000" dirty="0">
                <a:latin typeface="Arial" pitchFamily="34" charset="0"/>
                <a:cs typeface="Arial" pitchFamily="34" charset="0"/>
              </a:rPr>
              <a:t>social </a:t>
            </a:r>
            <a:r>
              <a:rPr lang="en-US" sz="4000" dirty="0" smtClean="0">
                <a:latin typeface="Arial" pitchFamily="34" charset="0"/>
                <a:cs typeface="Arial" pitchFamily="34" charset="0"/>
              </a:rPr>
              <a:t>skills</a:t>
            </a:r>
          </a:p>
          <a:p>
            <a:pPr marL="613928" indent="-613928">
              <a:buFont typeface="Arial" panose="020B0604020202020204" pitchFamily="34" charset="0"/>
              <a:buChar char="•"/>
            </a:pPr>
            <a:r>
              <a:rPr lang="en-US" sz="4000" dirty="0" smtClean="0">
                <a:latin typeface="Arial" pitchFamily="34" charset="0"/>
                <a:cs typeface="Arial" pitchFamily="34" charset="0"/>
              </a:rPr>
              <a:t>PEERS was shown to be an effective Tier 2 Social Skills intervention </a:t>
            </a:r>
            <a:endParaRPr lang="en-US" sz="4000" dirty="0">
              <a:latin typeface="Arial" pitchFamily="34" charset="0"/>
              <a:cs typeface="Arial" pitchFamily="34" charset="0"/>
            </a:endParaRPr>
          </a:p>
          <a:p>
            <a:endParaRPr lang="en-US" sz="3200" b="1" dirty="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3200" b="1" dirty="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3200" b="1" dirty="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3200" b="1" dirty="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3200" b="1" dirty="0">
              <a:solidFill>
                <a:schemeClr val="tx2"/>
              </a:solidFill>
              <a:latin typeface="Arial" pitchFamily="34" charset="0"/>
              <a:cs typeface="Arial" pitchFamily="34" charset="0"/>
            </a:endParaRPr>
          </a:p>
          <a:p>
            <a:endParaRPr lang="en-US" sz="3200" b="1" dirty="0" smtClean="0">
              <a:solidFill>
                <a:schemeClr val="tx2"/>
              </a:solidFill>
              <a:latin typeface="Arial" pitchFamily="34" charset="0"/>
              <a:cs typeface="Arial" pitchFamily="34" charset="0"/>
            </a:endParaRPr>
          </a:p>
          <a:p>
            <a:endParaRPr lang="en-US" sz="2400" b="1" dirty="0" smtClean="0">
              <a:solidFill>
                <a:schemeClr val="tx2"/>
              </a:solidFill>
              <a:latin typeface="Arial" pitchFamily="34" charset="0"/>
              <a:cs typeface="Arial" pitchFamily="34" charset="0"/>
            </a:endParaRPr>
          </a:p>
          <a:p>
            <a:endParaRPr lang="en-US" sz="2400" b="1" dirty="0">
              <a:solidFill>
                <a:schemeClr val="tx2"/>
              </a:solidFill>
              <a:latin typeface="Arial" pitchFamily="34" charset="0"/>
              <a:cs typeface="Arial" pitchFamily="34" charset="0"/>
            </a:endParaRPr>
          </a:p>
          <a:p>
            <a:endParaRPr lang="en-US" sz="2400" b="1" dirty="0" smtClean="0">
              <a:solidFill>
                <a:schemeClr val="tx2"/>
              </a:solidFill>
              <a:latin typeface="Arial" pitchFamily="34" charset="0"/>
              <a:cs typeface="Arial" pitchFamily="34" charset="0"/>
            </a:endParaRPr>
          </a:p>
          <a:p>
            <a:r>
              <a:rPr lang="en-US" sz="2400" dirty="0" smtClean="0"/>
              <a:t> </a:t>
            </a:r>
            <a:endParaRPr lang="en-US" sz="2400" dirty="0"/>
          </a:p>
        </p:txBody>
      </p:sp>
      <p:sp>
        <p:nvSpPr>
          <p:cNvPr id="27" name="TextBox 26"/>
          <p:cNvSpPr txBox="1"/>
          <p:nvPr/>
        </p:nvSpPr>
        <p:spPr>
          <a:xfrm>
            <a:off x="1975127" y="9964994"/>
            <a:ext cx="12105204" cy="8526285"/>
          </a:xfrm>
          <a:prstGeom prst="rect">
            <a:avLst/>
          </a:prstGeom>
          <a:noFill/>
        </p:spPr>
        <p:txBody>
          <a:bodyPr wrap="square" lIns="122786" tIns="61393" rIns="122786" bIns="61393" rtlCol="0">
            <a:spAutoFit/>
          </a:bodyPr>
          <a:lstStyle/>
          <a:p>
            <a:pPr lvl="0"/>
            <a:r>
              <a:rPr lang="en-US" sz="6000" b="1" dirty="0">
                <a:solidFill>
                  <a:srgbClr val="1F497D"/>
                </a:solidFill>
                <a:latin typeface="Arial" pitchFamily="34" charset="0"/>
                <a:cs typeface="Arial" pitchFamily="34" charset="0"/>
              </a:rPr>
              <a:t> </a:t>
            </a:r>
            <a:r>
              <a:rPr lang="en-US" sz="6000" b="1" dirty="0" smtClean="0">
                <a:solidFill>
                  <a:srgbClr val="1F497D"/>
                </a:solidFill>
                <a:latin typeface="Arial" pitchFamily="34" charset="0"/>
                <a:cs typeface="Arial" pitchFamily="34" charset="0"/>
              </a:rPr>
              <a:t> </a:t>
            </a:r>
            <a:r>
              <a:rPr lang="en-US" sz="6600" b="1" dirty="0" smtClean="0">
                <a:solidFill>
                  <a:srgbClr val="1F497D"/>
                </a:solidFill>
                <a:latin typeface="Arial" pitchFamily="34" charset="0"/>
                <a:cs typeface="Arial" pitchFamily="34" charset="0"/>
              </a:rPr>
              <a:t>What is PEERS</a:t>
            </a:r>
            <a:r>
              <a:rPr lang="en-US" sz="5400" b="1" baseline="60000" dirty="0" smtClean="0">
                <a:solidFill>
                  <a:srgbClr val="002664"/>
                </a:solidFill>
                <a:latin typeface="Arial" pitchFamily="34" charset="0"/>
                <a:cs typeface="Arial" pitchFamily="34" charset="0"/>
              </a:rPr>
              <a:t>®</a:t>
            </a:r>
            <a:r>
              <a:rPr lang="en-US" sz="6600" b="1" dirty="0" smtClean="0">
                <a:solidFill>
                  <a:srgbClr val="1F497D"/>
                </a:solidFill>
                <a:latin typeface="Arial" pitchFamily="34" charset="0"/>
                <a:cs typeface="Arial" pitchFamily="34" charset="0"/>
              </a:rPr>
              <a:t>? </a:t>
            </a:r>
            <a:endParaRPr lang="en-US" sz="6600" b="1" dirty="0">
              <a:solidFill>
                <a:srgbClr val="1F497D"/>
              </a:solidFill>
              <a:latin typeface="Arial" pitchFamily="34" charset="0"/>
              <a:cs typeface="Arial" pitchFamily="34" charset="0"/>
            </a:endParaRPr>
          </a:p>
          <a:p>
            <a:r>
              <a:rPr lang="en-US" sz="4000" dirty="0" smtClean="0">
                <a:latin typeface="Arial" pitchFamily="34" charset="0"/>
                <a:cs typeface="Arial" pitchFamily="34" charset="0"/>
              </a:rPr>
              <a:t>The PEERS</a:t>
            </a:r>
            <a:r>
              <a:rPr lang="en-US" sz="3200" b="1" baseline="60000" dirty="0" smtClean="0">
                <a:latin typeface="Arial" pitchFamily="34" charset="0"/>
                <a:cs typeface="Arial" pitchFamily="34" charset="0"/>
              </a:rPr>
              <a:t>®</a:t>
            </a:r>
            <a:r>
              <a:rPr lang="en-US" sz="4000" dirty="0" smtClean="0">
                <a:latin typeface="Arial" pitchFamily="34" charset="0"/>
                <a:cs typeface="Arial" pitchFamily="34" charset="0"/>
              </a:rPr>
              <a:t> Curriculum for School-Based Professionals: </a:t>
            </a:r>
          </a:p>
          <a:p>
            <a:pPr marL="613928" indent="-613928">
              <a:buFont typeface="Arial" panose="020B0604020202020204" pitchFamily="34" charset="0"/>
              <a:buChar char="•"/>
            </a:pPr>
            <a:r>
              <a:rPr lang="en-US" sz="4000" dirty="0" smtClean="0">
                <a:latin typeface="Arial" pitchFamily="34" charset="0"/>
                <a:cs typeface="Arial" pitchFamily="34" charset="0"/>
              </a:rPr>
              <a:t>Is an evidence-based secondary </a:t>
            </a:r>
            <a:r>
              <a:rPr lang="en-US" sz="4000" dirty="0">
                <a:latin typeface="Arial" pitchFamily="34" charset="0"/>
                <a:cs typeface="Arial" pitchFamily="34" charset="0"/>
              </a:rPr>
              <a:t>s</a:t>
            </a:r>
            <a:r>
              <a:rPr lang="en-US" sz="4000" dirty="0" smtClean="0">
                <a:latin typeface="Arial" pitchFamily="34" charset="0"/>
                <a:cs typeface="Arial" pitchFamily="34" charset="0"/>
              </a:rPr>
              <a:t>ocial </a:t>
            </a:r>
            <a:r>
              <a:rPr lang="en-US" sz="4000" dirty="0">
                <a:latin typeface="Arial" pitchFamily="34" charset="0"/>
                <a:cs typeface="Arial" pitchFamily="34" charset="0"/>
              </a:rPr>
              <a:t>s</a:t>
            </a:r>
            <a:r>
              <a:rPr lang="en-US" sz="4000" dirty="0" smtClean="0">
                <a:latin typeface="Arial" pitchFamily="34" charset="0"/>
                <a:cs typeface="Arial" pitchFamily="34" charset="0"/>
              </a:rPr>
              <a:t>kills </a:t>
            </a:r>
            <a:r>
              <a:rPr lang="en-US" sz="4000" dirty="0">
                <a:latin typeface="Arial" pitchFamily="34" charset="0"/>
                <a:cs typeface="Arial" pitchFamily="34" charset="0"/>
              </a:rPr>
              <a:t>c</a:t>
            </a:r>
            <a:r>
              <a:rPr lang="en-US" sz="4000" dirty="0" smtClean="0">
                <a:latin typeface="Arial" pitchFamily="34" charset="0"/>
                <a:cs typeface="Arial" pitchFamily="34" charset="0"/>
              </a:rPr>
              <a:t>urriculum developed by Dr. Elizabeth Laugeson of UCLA</a:t>
            </a:r>
            <a:endParaRPr lang="en-US" sz="4000" dirty="0">
              <a:latin typeface="Arial" pitchFamily="34" charset="0"/>
              <a:cs typeface="Arial" pitchFamily="34" charset="0"/>
            </a:endParaRPr>
          </a:p>
          <a:p>
            <a:pPr marL="613928" indent="-613928">
              <a:buFont typeface="Arial" panose="020B0604020202020204" pitchFamily="34" charset="0"/>
              <a:buChar char="•"/>
            </a:pPr>
            <a:r>
              <a:rPr lang="en-US" sz="4000" dirty="0" smtClean="0">
                <a:latin typeface="Arial" pitchFamily="34" charset="0"/>
                <a:cs typeface="Arial" pitchFamily="34" charset="0"/>
              </a:rPr>
              <a:t>Has the goal of teaching students to make and keep friends using ecologically valid social skills</a:t>
            </a:r>
          </a:p>
          <a:p>
            <a:pPr marL="613928" indent="-613928">
              <a:buFont typeface="Arial" panose="020B0604020202020204" pitchFamily="34" charset="0"/>
              <a:buChar char="•"/>
            </a:pPr>
            <a:r>
              <a:rPr lang="en-US" sz="4000" dirty="0" smtClean="0">
                <a:latin typeface="Arial" pitchFamily="34" charset="0"/>
                <a:cs typeface="Arial" pitchFamily="34" charset="0"/>
              </a:rPr>
              <a:t>Includes an easy to follow </a:t>
            </a:r>
            <a:r>
              <a:rPr lang="en-US" sz="4000" dirty="0">
                <a:latin typeface="Arial" pitchFamily="34" charset="0"/>
                <a:cs typeface="Arial" pitchFamily="34" charset="0"/>
              </a:rPr>
              <a:t>scripted </a:t>
            </a:r>
            <a:r>
              <a:rPr lang="en-US" sz="4000" dirty="0" smtClean="0">
                <a:latin typeface="Arial" pitchFamily="34" charset="0"/>
                <a:cs typeface="Arial" pitchFamily="34" charset="0"/>
              </a:rPr>
              <a:t>manual</a:t>
            </a:r>
            <a:endParaRPr lang="en-US" sz="4000" dirty="0">
              <a:latin typeface="Arial" pitchFamily="34" charset="0"/>
              <a:cs typeface="Arial" pitchFamily="34" charset="0"/>
            </a:endParaRPr>
          </a:p>
          <a:p>
            <a:pPr marL="613928" indent="-613928">
              <a:buFont typeface="Arial" panose="020B0604020202020204" pitchFamily="34" charset="0"/>
              <a:buChar char="•"/>
            </a:pPr>
            <a:r>
              <a:rPr lang="en-US" sz="4000" dirty="0" smtClean="0">
                <a:latin typeface="Arial" pitchFamily="34" charset="0"/>
                <a:cs typeface="Arial" pitchFamily="34" charset="0"/>
              </a:rPr>
              <a:t>Uses a variety of techniques including </a:t>
            </a:r>
            <a:r>
              <a:rPr lang="en-US" sz="4000" dirty="0">
                <a:latin typeface="Arial" pitchFamily="34" charset="0"/>
                <a:cs typeface="Arial" pitchFamily="34" charset="0"/>
              </a:rPr>
              <a:t>d</a:t>
            </a:r>
            <a:r>
              <a:rPr lang="en-US" sz="4000" dirty="0" smtClean="0">
                <a:latin typeface="Arial" pitchFamily="34" charset="0"/>
                <a:cs typeface="Arial" pitchFamily="34" charset="0"/>
              </a:rPr>
              <a:t>idactic </a:t>
            </a:r>
            <a:r>
              <a:rPr lang="en-US" sz="4000" dirty="0">
                <a:latin typeface="Arial" pitchFamily="34" charset="0"/>
                <a:cs typeface="Arial" pitchFamily="34" charset="0"/>
              </a:rPr>
              <a:t>l</a:t>
            </a:r>
            <a:r>
              <a:rPr lang="en-US" sz="4000" dirty="0" smtClean="0">
                <a:latin typeface="Arial" pitchFamily="34" charset="0"/>
                <a:cs typeface="Arial" pitchFamily="34" charset="0"/>
              </a:rPr>
              <a:t>essons, </a:t>
            </a:r>
            <a:r>
              <a:rPr lang="en-US" sz="4000" dirty="0">
                <a:latin typeface="Arial" pitchFamily="34" charset="0"/>
                <a:cs typeface="Arial" pitchFamily="34" charset="0"/>
              </a:rPr>
              <a:t>r</a:t>
            </a:r>
            <a:r>
              <a:rPr lang="en-US" sz="4000" dirty="0" smtClean="0">
                <a:latin typeface="Arial" pitchFamily="34" charset="0"/>
                <a:cs typeface="Arial" pitchFamily="34" charset="0"/>
              </a:rPr>
              <a:t>ole-plays, perspective-taking questions and </a:t>
            </a:r>
            <a:r>
              <a:rPr lang="en-US" sz="4000" dirty="0">
                <a:latin typeface="Arial" pitchFamily="34" charset="0"/>
                <a:cs typeface="Arial" pitchFamily="34" charset="0"/>
              </a:rPr>
              <a:t>b</a:t>
            </a:r>
            <a:r>
              <a:rPr lang="en-US" sz="4000" dirty="0" smtClean="0">
                <a:latin typeface="Arial" pitchFamily="34" charset="0"/>
                <a:cs typeface="Arial" pitchFamily="34" charset="0"/>
              </a:rPr>
              <a:t>ehavior rehearsal</a:t>
            </a:r>
          </a:p>
          <a:p>
            <a:pPr marL="613928" indent="-613928">
              <a:buFont typeface="Arial" panose="020B0604020202020204" pitchFamily="34" charset="0"/>
              <a:buChar char="•"/>
            </a:pPr>
            <a:r>
              <a:rPr lang="en-US" sz="4000" dirty="0" smtClean="0">
                <a:latin typeface="Arial" pitchFamily="34" charset="0"/>
                <a:cs typeface="Arial" pitchFamily="34" charset="0"/>
              </a:rPr>
              <a:t>Includes homework </a:t>
            </a:r>
            <a:r>
              <a:rPr lang="en-US" sz="4000" dirty="0" smtClean="0">
                <a:latin typeface="Arial" pitchFamily="34" charset="0"/>
                <a:cs typeface="Arial" pitchFamily="34" charset="0"/>
              </a:rPr>
              <a:t>to generalize skill use</a:t>
            </a:r>
            <a:r>
              <a:rPr lang="en-US" sz="4000" u="sng" dirty="0" smtClean="0">
                <a:solidFill>
                  <a:srgbClr val="FF0000"/>
                </a:solidFill>
                <a:latin typeface="Arial" pitchFamily="34" charset="0"/>
                <a:cs typeface="Arial" pitchFamily="34" charset="0"/>
              </a:rPr>
              <a:t> </a:t>
            </a:r>
            <a:endParaRPr lang="en-US" sz="4000" u="sng" dirty="0" smtClean="0">
              <a:solidFill>
                <a:srgbClr val="FF0000"/>
              </a:solidFill>
              <a:latin typeface="Arial" pitchFamily="34" charset="0"/>
              <a:cs typeface="Arial" pitchFamily="34" charset="0"/>
            </a:endParaRPr>
          </a:p>
        </p:txBody>
      </p:sp>
      <p:sp>
        <p:nvSpPr>
          <p:cNvPr id="28" name="TextBox 27"/>
          <p:cNvSpPr txBox="1"/>
          <p:nvPr/>
        </p:nvSpPr>
        <p:spPr>
          <a:xfrm>
            <a:off x="1394874" y="19541659"/>
            <a:ext cx="12267248" cy="17297917"/>
          </a:xfrm>
          <a:prstGeom prst="rect">
            <a:avLst/>
          </a:prstGeom>
          <a:noFill/>
        </p:spPr>
        <p:txBody>
          <a:bodyPr wrap="square" lIns="122786" tIns="61393" rIns="122786" bIns="61393" rtlCol="0">
            <a:spAutoFit/>
          </a:bodyPr>
          <a:lstStyle/>
          <a:p>
            <a:r>
              <a:rPr lang="en-US" sz="6000" b="1" dirty="0">
                <a:solidFill>
                  <a:schemeClr val="tx2"/>
                </a:solidFill>
                <a:latin typeface="Arial" pitchFamily="34" charset="0"/>
                <a:cs typeface="Arial" pitchFamily="34" charset="0"/>
              </a:rPr>
              <a:t> Skills Taught</a:t>
            </a:r>
          </a:p>
          <a:p>
            <a:pPr marL="767410" indent="-767410">
              <a:buFont typeface="Arial" pitchFamily="34" charset="0"/>
              <a:buChar char="•"/>
            </a:pPr>
            <a:r>
              <a:rPr lang="en-US" sz="4000" dirty="0" smtClean="0">
                <a:solidFill>
                  <a:srgbClr val="000000"/>
                </a:solidFill>
                <a:latin typeface="Arial" pitchFamily="34" charset="0"/>
                <a:cs typeface="Arial" pitchFamily="34" charset="0"/>
              </a:rPr>
              <a:t>Engaging in two-way </a:t>
            </a:r>
            <a:r>
              <a:rPr lang="en-US" sz="4000" dirty="0">
                <a:solidFill>
                  <a:srgbClr val="000000"/>
                </a:solidFill>
                <a:latin typeface="Arial" pitchFamily="34" charset="0"/>
                <a:cs typeface="Arial" pitchFamily="34" charset="0"/>
              </a:rPr>
              <a:t>conversations</a:t>
            </a:r>
          </a:p>
          <a:p>
            <a:pPr marL="767410" indent="-767410">
              <a:buFont typeface="Arial" pitchFamily="34" charset="0"/>
              <a:buChar char="•"/>
            </a:pPr>
            <a:r>
              <a:rPr lang="en-US" sz="4000" dirty="0">
                <a:latin typeface="Arial" pitchFamily="34" charset="0"/>
                <a:cs typeface="Arial" pitchFamily="34" charset="0"/>
              </a:rPr>
              <a:t>Entering and exiting conversations</a:t>
            </a:r>
          </a:p>
          <a:p>
            <a:pPr marL="767410" indent="-767410">
              <a:buFont typeface="Arial" pitchFamily="34" charset="0"/>
              <a:buChar char="•"/>
            </a:pPr>
            <a:r>
              <a:rPr lang="en-US" sz="4000" dirty="0">
                <a:latin typeface="Arial" pitchFamily="34" charset="0"/>
                <a:cs typeface="Arial" pitchFamily="34" charset="0"/>
              </a:rPr>
              <a:t>Choosing appropriate friends</a:t>
            </a:r>
          </a:p>
          <a:p>
            <a:pPr marL="767410" indent="-767410">
              <a:buFont typeface="Arial" pitchFamily="34" charset="0"/>
              <a:buChar char="•"/>
            </a:pPr>
            <a:r>
              <a:rPr lang="en-US" sz="4000" dirty="0">
                <a:latin typeface="Arial" pitchFamily="34" charset="0"/>
                <a:cs typeface="Arial" pitchFamily="34" charset="0"/>
              </a:rPr>
              <a:t>Using humor appropriately</a:t>
            </a:r>
          </a:p>
          <a:p>
            <a:pPr marL="767410" indent="-767410">
              <a:buFont typeface="Arial" pitchFamily="34" charset="0"/>
              <a:buChar char="•"/>
            </a:pPr>
            <a:r>
              <a:rPr lang="en-US" sz="4000" dirty="0">
                <a:latin typeface="Arial" pitchFamily="34" charset="0"/>
                <a:cs typeface="Arial" pitchFamily="34" charset="0"/>
              </a:rPr>
              <a:t>Having successful get-togethers</a:t>
            </a:r>
          </a:p>
          <a:p>
            <a:pPr marL="767410" indent="-767410">
              <a:buFont typeface="Arial" pitchFamily="34" charset="0"/>
              <a:buChar char="•"/>
            </a:pPr>
            <a:r>
              <a:rPr lang="en-US" sz="4000" dirty="0">
                <a:latin typeface="Arial" pitchFamily="34" charset="0"/>
                <a:cs typeface="Arial" pitchFamily="34" charset="0"/>
              </a:rPr>
              <a:t>Managing arguments with friends and handling teasing</a:t>
            </a:r>
          </a:p>
          <a:p>
            <a:pPr marL="767410" indent="-767410">
              <a:buFont typeface="Arial" pitchFamily="34" charset="0"/>
              <a:buChar char="•"/>
            </a:pPr>
            <a:r>
              <a:rPr lang="en-US" sz="4000" dirty="0">
                <a:latin typeface="Arial" pitchFamily="34" charset="0"/>
                <a:cs typeface="Arial" pitchFamily="34" charset="0"/>
              </a:rPr>
              <a:t>Handling bullying</a:t>
            </a:r>
          </a:p>
          <a:p>
            <a:r>
              <a:rPr lang="en-US" sz="3600" b="1" dirty="0" smtClean="0">
                <a:solidFill>
                  <a:schemeClr val="tx2"/>
                </a:solidFill>
                <a:latin typeface="Arial" pitchFamily="34" charset="0"/>
                <a:cs typeface="Arial" pitchFamily="34" charset="0"/>
              </a:rPr>
              <a:t>    </a:t>
            </a:r>
          </a:p>
          <a:p>
            <a:endParaRPr lang="en-US" sz="2000" b="1" dirty="0">
              <a:solidFill>
                <a:schemeClr val="tx2"/>
              </a:solidFill>
              <a:latin typeface="Arial" pitchFamily="34" charset="0"/>
              <a:cs typeface="Arial" pitchFamily="34" charset="0"/>
            </a:endParaRPr>
          </a:p>
          <a:p>
            <a:r>
              <a:rPr lang="en-US" sz="6600" b="1" dirty="0" smtClean="0">
                <a:solidFill>
                  <a:schemeClr val="tx2"/>
                </a:solidFill>
                <a:latin typeface="Arial" pitchFamily="34" charset="0"/>
                <a:cs typeface="Arial" pitchFamily="34" charset="0"/>
              </a:rPr>
              <a:t>Implementation </a:t>
            </a:r>
            <a:endParaRPr lang="en-US" sz="6600" b="1" dirty="0">
              <a:solidFill>
                <a:schemeClr val="tx2"/>
              </a:solidFill>
              <a:latin typeface="Arial" pitchFamily="34" charset="0"/>
              <a:cs typeface="Arial" pitchFamily="34" charset="0"/>
            </a:endParaRPr>
          </a:p>
          <a:p>
            <a:pPr marL="767410" indent="-767410">
              <a:buFont typeface="Arial" pitchFamily="34" charset="0"/>
              <a:buChar char="•"/>
            </a:pPr>
            <a:r>
              <a:rPr lang="en-US" sz="4000" dirty="0" smtClean="0">
                <a:latin typeface="Arial" pitchFamily="34" charset="0"/>
                <a:cs typeface="Arial" pitchFamily="34" charset="0"/>
              </a:rPr>
              <a:t>Dr. Elizabeth Laugeson came to Delaware and trained over 50 educators to implement PEERS</a:t>
            </a:r>
            <a:r>
              <a:rPr lang="en-US" sz="3200" b="1" baseline="60000" dirty="0" smtClean="0">
                <a:latin typeface="Arial" pitchFamily="34" charset="0"/>
                <a:cs typeface="Arial" pitchFamily="34" charset="0"/>
              </a:rPr>
              <a:t>®</a:t>
            </a:r>
            <a:endParaRPr lang="en-US" sz="4000" dirty="0" smtClean="0">
              <a:latin typeface="Arial" pitchFamily="34" charset="0"/>
              <a:cs typeface="Arial" pitchFamily="34" charset="0"/>
            </a:endParaRPr>
          </a:p>
          <a:p>
            <a:pPr marL="767410" indent="-767410">
              <a:buFont typeface="Arial" pitchFamily="34" charset="0"/>
              <a:buChar char="•"/>
            </a:pPr>
            <a:r>
              <a:rPr lang="en-US" sz="4000" dirty="0" smtClean="0">
                <a:latin typeface="Arial" pitchFamily="34" charset="0"/>
                <a:cs typeface="Arial" pitchFamily="34" charset="0"/>
              </a:rPr>
              <a:t>Facilitators included teachers, psychologists, speech-therapists and building administrators</a:t>
            </a:r>
          </a:p>
          <a:p>
            <a:pPr marL="767410" indent="-767410">
              <a:buFont typeface="Arial" pitchFamily="34" charset="0"/>
              <a:buChar char="•"/>
            </a:pPr>
            <a:r>
              <a:rPr lang="en-US" sz="4000" dirty="0">
                <a:solidFill>
                  <a:srgbClr val="000000"/>
                </a:solidFill>
                <a:latin typeface="Arial" pitchFamily="34" charset="0"/>
                <a:cs typeface="Arial" pitchFamily="34" charset="0"/>
              </a:rPr>
              <a:t>Cohort 1 consisted of 9 groups across 5 school </a:t>
            </a:r>
            <a:r>
              <a:rPr lang="en-US" sz="4000" dirty="0" smtClean="0">
                <a:solidFill>
                  <a:srgbClr val="000000"/>
                </a:solidFill>
                <a:latin typeface="Arial" pitchFamily="34" charset="0"/>
                <a:cs typeface="Arial" pitchFamily="34" charset="0"/>
              </a:rPr>
              <a:t>districts</a:t>
            </a:r>
          </a:p>
          <a:p>
            <a:pPr marL="767410" indent="-767410">
              <a:buFont typeface="Arial" pitchFamily="34" charset="0"/>
              <a:buChar char="•"/>
            </a:pPr>
            <a:r>
              <a:rPr lang="en-US" sz="4000" dirty="0" smtClean="0">
                <a:latin typeface="Arial" pitchFamily="34" charset="0"/>
                <a:cs typeface="Arial" pitchFamily="34" charset="0"/>
              </a:rPr>
              <a:t>Cohort 1 received follow-up technical assistance from the Delaware Positive Behavior Support Project Coach.</a:t>
            </a:r>
          </a:p>
          <a:p>
            <a:pPr marL="767410" indent="-767410">
              <a:buFont typeface="Arial" pitchFamily="34" charset="0"/>
              <a:buChar char="•"/>
            </a:pPr>
            <a:r>
              <a:rPr lang="en-US" sz="4000" dirty="0" smtClean="0">
                <a:latin typeface="Arial" pitchFamily="34" charset="0"/>
                <a:cs typeface="Arial" pitchFamily="34" charset="0"/>
              </a:rPr>
              <a:t>Project Coach conducted observations to measure fidelity of implementation and assisted with data </a:t>
            </a:r>
          </a:p>
          <a:p>
            <a:pPr marL="767410" indent="-767410">
              <a:buFont typeface="Arial" pitchFamily="34" charset="0"/>
              <a:buChar char="•"/>
            </a:pPr>
            <a:endParaRPr lang="en-US" sz="2800" dirty="0">
              <a:latin typeface="Arial" pitchFamily="34" charset="0"/>
              <a:cs typeface="Arial" pitchFamily="34" charset="0"/>
            </a:endParaRPr>
          </a:p>
          <a:p>
            <a:r>
              <a:rPr lang="en-US" sz="6600" b="1" dirty="0" smtClean="0">
                <a:solidFill>
                  <a:schemeClr val="tx2"/>
                </a:solidFill>
                <a:latin typeface="Arial" pitchFamily="34" charset="0"/>
                <a:cs typeface="Arial" pitchFamily="34" charset="0"/>
              </a:rPr>
              <a:t> </a:t>
            </a:r>
            <a:endParaRPr lang="en-US" sz="4000" dirty="0"/>
          </a:p>
        </p:txBody>
      </p:sp>
      <p:graphicFrame>
        <p:nvGraphicFramePr>
          <p:cNvPr id="29" name="Chart 28"/>
          <p:cNvGraphicFramePr>
            <a:graphicFrameLocks/>
          </p:cNvGraphicFramePr>
          <p:nvPr>
            <p:extLst>
              <p:ext uri="{D42A27DB-BD31-4B8C-83A1-F6EECF244321}">
                <p14:modId xmlns:p14="http://schemas.microsoft.com/office/powerpoint/2010/main" val="1161635138"/>
              </p:ext>
            </p:extLst>
          </p:nvPr>
        </p:nvGraphicFramePr>
        <p:xfrm>
          <a:off x="15125162" y="26382008"/>
          <a:ext cx="9601200" cy="7680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ext uri="{D42A27DB-BD31-4B8C-83A1-F6EECF244321}">
                <p14:modId xmlns:p14="http://schemas.microsoft.com/office/powerpoint/2010/main" val="1410274430"/>
              </p:ext>
            </p:extLst>
          </p:nvPr>
        </p:nvGraphicFramePr>
        <p:xfrm>
          <a:off x="24931642" y="26382008"/>
          <a:ext cx="9601200" cy="768096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22826681" y="9487968"/>
            <a:ext cx="3244799" cy="1107996"/>
          </a:xfrm>
          <a:prstGeom prst="rect">
            <a:avLst/>
          </a:prstGeom>
        </p:spPr>
        <p:txBody>
          <a:bodyPr wrap="none">
            <a:spAutoFit/>
          </a:bodyPr>
          <a:lstStyle/>
          <a:p>
            <a:pPr algn="ctr"/>
            <a:r>
              <a:rPr lang="en-US" sz="6600" b="1" dirty="0">
                <a:solidFill>
                  <a:schemeClr val="tx2"/>
                </a:solidFill>
                <a:latin typeface="Arial" pitchFamily="34" charset="0"/>
                <a:cs typeface="Arial" pitchFamily="34" charset="0"/>
              </a:rPr>
              <a:t>Results</a:t>
            </a:r>
            <a:endParaRPr lang="en-US" sz="9600" b="1" dirty="0">
              <a:solidFill>
                <a:schemeClr val="tx2"/>
              </a:solidFill>
              <a:latin typeface="Arial" pitchFamily="34" charset="0"/>
              <a:cs typeface="Arial" pitchFamily="34" charset="0"/>
            </a:endParaRPr>
          </a:p>
        </p:txBody>
      </p:sp>
      <p:sp>
        <p:nvSpPr>
          <p:cNvPr id="12" name="TextBox 11"/>
          <p:cNvSpPr txBox="1"/>
          <p:nvPr/>
        </p:nvSpPr>
        <p:spPr>
          <a:xfrm>
            <a:off x="15125162" y="25387569"/>
            <a:ext cx="5943600" cy="461665"/>
          </a:xfrm>
          <a:prstGeom prst="rect">
            <a:avLst/>
          </a:prstGeom>
          <a:noFill/>
        </p:spPr>
        <p:txBody>
          <a:bodyPr wrap="square" rtlCol="0">
            <a:spAutoFit/>
          </a:bodyPr>
          <a:lstStyle/>
          <a:p>
            <a:r>
              <a:rPr lang="en-US" sz="2400" i="1" dirty="0" smtClean="0"/>
              <a:t>-Special Education Coordinator, Charter School</a:t>
            </a:r>
            <a:endParaRPr lang="en-US" sz="2400" i="1" dirty="0"/>
          </a:p>
        </p:txBody>
      </p:sp>
      <p:sp>
        <p:nvSpPr>
          <p:cNvPr id="13" name="TextBox 12"/>
          <p:cNvSpPr txBox="1"/>
          <p:nvPr/>
        </p:nvSpPr>
        <p:spPr>
          <a:xfrm>
            <a:off x="28775323" y="25387570"/>
            <a:ext cx="5333363" cy="461665"/>
          </a:xfrm>
          <a:prstGeom prst="rect">
            <a:avLst/>
          </a:prstGeom>
          <a:noFill/>
        </p:spPr>
        <p:txBody>
          <a:bodyPr wrap="square" rtlCol="0">
            <a:spAutoFit/>
          </a:bodyPr>
          <a:lstStyle/>
          <a:p>
            <a:r>
              <a:rPr lang="en-US" sz="2400" i="1" dirty="0" smtClean="0"/>
              <a:t>-Facilitator, Brandywine School District</a:t>
            </a:r>
            <a:endParaRPr lang="en-US" sz="2400" i="1"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6129" y="6705255"/>
            <a:ext cx="9307637" cy="2135254"/>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40921" y="27132532"/>
            <a:ext cx="7686649" cy="8280284"/>
          </a:xfrm>
          <a:prstGeom prst="rect">
            <a:avLst/>
          </a:prstGeom>
          <a:ln>
            <a:noFill/>
          </a:ln>
          <a:effectLst>
            <a:softEdge rad="317500"/>
          </a:effectLst>
        </p:spPr>
      </p:pic>
      <p:sp>
        <p:nvSpPr>
          <p:cNvPr id="8" name="Oval Callout 7"/>
          <p:cNvSpPr>
            <a:spLocks/>
          </p:cNvSpPr>
          <p:nvPr/>
        </p:nvSpPr>
        <p:spPr>
          <a:xfrm>
            <a:off x="40140949" y="21782997"/>
            <a:ext cx="9111592" cy="9621465"/>
          </a:xfrm>
          <a:prstGeom prst="wedgeEllipseCallout">
            <a:avLst>
              <a:gd name="adj1" fmla="val -49958"/>
              <a:gd name="adj2" fmla="val 37843"/>
            </a:avLst>
          </a:prstGeom>
          <a:solidFill>
            <a:schemeClr val="accent3">
              <a:lumMod val="40000"/>
              <a:lumOff val="60000"/>
            </a:schemeClr>
          </a:solidFill>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600" dirty="0" smtClean="0">
              <a:solidFill>
                <a:schemeClr val="tx1"/>
              </a:solidFill>
            </a:endParaRPr>
          </a:p>
          <a:p>
            <a:pPr algn="ctr"/>
            <a:r>
              <a:rPr lang="en-US" sz="4400" dirty="0" smtClean="0">
                <a:solidFill>
                  <a:schemeClr val="tx1"/>
                </a:solidFill>
              </a:rPr>
              <a:t>“I have experienced changes of my self-confidence to an extent. I got into sports more and got to know more people. I also learned some new social skills from PEERS. Like how to use humor appropriately, how to handle teasing and most importantly, how to make and keep friends</a:t>
            </a:r>
            <a:r>
              <a:rPr lang="en-US" sz="3600" dirty="0" smtClean="0">
                <a:solidFill>
                  <a:schemeClr val="tx1"/>
                </a:solidFill>
              </a:rPr>
              <a:t>.”</a:t>
            </a:r>
          </a:p>
        </p:txBody>
      </p:sp>
      <p:sp>
        <p:nvSpPr>
          <p:cNvPr id="15" name="TextBox 14"/>
          <p:cNvSpPr txBox="1"/>
          <p:nvPr/>
        </p:nvSpPr>
        <p:spPr>
          <a:xfrm>
            <a:off x="43812447" y="31571876"/>
            <a:ext cx="4007727" cy="553998"/>
          </a:xfrm>
          <a:prstGeom prst="rect">
            <a:avLst/>
          </a:prstGeom>
          <a:noFill/>
        </p:spPr>
        <p:txBody>
          <a:bodyPr wrap="square" rtlCol="0">
            <a:spAutoFit/>
          </a:bodyPr>
          <a:lstStyle/>
          <a:p>
            <a:r>
              <a:rPr lang="en-US" sz="3000" dirty="0" smtClean="0"/>
              <a:t>-High School Student</a:t>
            </a:r>
            <a:endParaRPr lang="en-US" sz="3000" dirty="0"/>
          </a:p>
        </p:txBody>
      </p:sp>
      <p:graphicFrame>
        <p:nvGraphicFramePr>
          <p:cNvPr id="36" name="Chart 35"/>
          <p:cNvGraphicFramePr>
            <a:graphicFrameLocks/>
          </p:cNvGraphicFramePr>
          <p:nvPr>
            <p:extLst>
              <p:ext uri="{D42A27DB-BD31-4B8C-83A1-F6EECF244321}">
                <p14:modId xmlns:p14="http://schemas.microsoft.com/office/powerpoint/2010/main" val="582330505"/>
              </p:ext>
            </p:extLst>
          </p:nvPr>
        </p:nvGraphicFramePr>
        <p:xfrm>
          <a:off x="18782695" y="10659838"/>
          <a:ext cx="11392994" cy="7202410"/>
        </p:xfrm>
        <a:graphic>
          <a:graphicData uri="http://schemas.openxmlformats.org/drawingml/2006/chart">
            <c:chart xmlns:c="http://schemas.openxmlformats.org/drawingml/2006/chart" xmlns:r="http://schemas.openxmlformats.org/officeDocument/2006/relationships" r:id="rId8"/>
          </a:graphicData>
        </a:graphic>
      </p:graphicFrame>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8340" y="6469670"/>
            <a:ext cx="4484419" cy="2772256"/>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913" y="5714476"/>
            <a:ext cx="2979563" cy="3310626"/>
          </a:xfrm>
          <a:prstGeom prst="rect">
            <a:avLst/>
          </a:prstGeom>
        </p:spPr>
      </p:pic>
      <p:sp>
        <p:nvSpPr>
          <p:cNvPr id="37" name="Oval Callout 36"/>
          <p:cNvSpPr/>
          <p:nvPr/>
        </p:nvSpPr>
        <p:spPr>
          <a:xfrm>
            <a:off x="26482811" y="17952698"/>
            <a:ext cx="9463158" cy="7370998"/>
          </a:xfrm>
          <a:prstGeom prst="wedgeEllipseCallout">
            <a:avLst>
              <a:gd name="adj1" fmla="val -38483"/>
              <a:gd name="adj2" fmla="val 47266"/>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“We were all a little skeptical about using </a:t>
            </a:r>
          </a:p>
          <a:p>
            <a:pPr algn="ctr"/>
            <a:r>
              <a:rPr lang="en-US" sz="2800" dirty="0" smtClean="0"/>
              <a:t>a scripted curriculum…but as the weeks unfolded, we realized just how much the carefully structured, step-by-step lessons and role plays allowed our students to first learn specific things to do and say and then gave them the time and opportunity to practice these new skills. The ongoing, predictable format of the lessons, role plays, review and homework appeared to decrease the </a:t>
            </a:r>
            <a:r>
              <a:rPr lang="en-US" sz="2800" dirty="0" err="1" smtClean="0"/>
              <a:t>uncomfortableness</a:t>
            </a:r>
            <a:r>
              <a:rPr lang="en-US" sz="2800" dirty="0" smtClean="0"/>
              <a:t>… allowing them to build their confidence to interact successfully with their peers.”</a:t>
            </a:r>
            <a:endParaRPr lang="en-US" sz="2800" dirty="0"/>
          </a:p>
        </p:txBody>
      </p:sp>
      <p:sp>
        <p:nvSpPr>
          <p:cNvPr id="32" name="Oval Callout 31"/>
          <p:cNvSpPr/>
          <p:nvPr/>
        </p:nvSpPr>
        <p:spPr>
          <a:xfrm>
            <a:off x="13162229" y="18002218"/>
            <a:ext cx="9088171" cy="7245381"/>
          </a:xfrm>
          <a:prstGeom prst="wedgeEllipseCallout">
            <a:avLst>
              <a:gd name="adj1" fmla="val 39707"/>
              <a:gd name="adj2" fmla="val 49531"/>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smtClean="0"/>
          </a:p>
          <a:p>
            <a:pPr algn="ctr"/>
            <a:r>
              <a:rPr lang="en-US" sz="3200" dirty="0" smtClean="0"/>
              <a:t>“At our school, we found that the PEERS social skills based curriculum stimulated students to self reflect on their social behaviors during interactions with their peers. It assisted them in stepping out of their comfort zone to start conversations. Students showed interest in being more social and began having get-togethers during school and outside of school.”</a:t>
            </a:r>
            <a:endParaRPr lang="en-US" sz="3200" dirty="0"/>
          </a:p>
        </p:txBody>
      </p:sp>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sharpenSoften amount="32000"/>
                    </a14:imgEffect>
                    <a14:imgEffect>
                      <a14:colorTemperature colorTemp="6375"/>
                    </a14:imgEffect>
                    <a14:imgEffect>
                      <a14:saturation sat="120000"/>
                    </a14:imgEffect>
                    <a14:imgEffect>
                      <a14:brightnessContrast bright="2000" contrast="12000"/>
                    </a14:imgEffect>
                  </a14:imgLayer>
                </a14:imgProps>
              </a:ext>
              <a:ext uri="{28A0092B-C50C-407E-A947-70E740481C1C}">
                <a14:useLocalDpi xmlns:a14="http://schemas.microsoft.com/office/drawing/2010/main" val="0"/>
              </a:ext>
            </a:extLst>
          </a:blip>
          <a:stretch>
            <a:fillRect/>
          </a:stretch>
        </p:blipFill>
        <p:spPr>
          <a:xfrm>
            <a:off x="22358793" y="20664493"/>
            <a:ext cx="4124019" cy="5297785"/>
          </a:xfrm>
          <a:prstGeom prst="rect">
            <a:avLst/>
          </a:prstGeom>
          <a:ln>
            <a:noFill/>
          </a:ln>
          <a:effectLst>
            <a:softEdge rad="1270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14788</TotalTime>
  <Words>614</Words>
  <Application>Microsoft Macintosh PowerPoint</Application>
  <PresentationFormat>Custom</PresentationFormat>
  <Paragraphs>107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konopka</dc:creator>
  <cp:lastModifiedBy>Debby Boyer</cp:lastModifiedBy>
  <cp:revision>407</cp:revision>
  <cp:lastPrinted>2016-05-09T16:11:36Z</cp:lastPrinted>
  <dcterms:created xsi:type="dcterms:W3CDTF">2010-10-08T12:45:09Z</dcterms:created>
  <dcterms:modified xsi:type="dcterms:W3CDTF">2016-05-09T17:14:55Z</dcterms:modified>
</cp:coreProperties>
</file>