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charts/chart1.xml" ContentType="application/vnd.openxmlformats-officedocument.drawingml.chart+xml"/>
  <Override PartName="/ppt/notesSlides/notesSlide38.xml" ContentType="application/vnd.openxmlformats-officedocument.presentationml.notesSlide+xml"/>
  <Override PartName="/ppt/charts/chart2.xml" ContentType="application/vnd.openxmlformats-officedocument.drawingml.chart+xml"/>
  <Override PartName="/ppt/drawings/drawing1.xml" ContentType="application/vnd.openxmlformats-officedocument.drawingml.chartshapes+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 id="2147483771" r:id="rId2"/>
  </p:sldMasterIdLst>
  <p:notesMasterIdLst>
    <p:notesMasterId r:id="rId61"/>
  </p:notesMasterIdLst>
  <p:sldIdLst>
    <p:sldId id="283" r:id="rId3"/>
    <p:sldId id="259" r:id="rId4"/>
    <p:sldId id="256" r:id="rId5"/>
    <p:sldId id="257" r:id="rId6"/>
    <p:sldId id="258" r:id="rId7"/>
    <p:sldId id="261" r:id="rId8"/>
    <p:sldId id="260" r:id="rId9"/>
    <p:sldId id="262" r:id="rId10"/>
    <p:sldId id="263" r:id="rId11"/>
    <p:sldId id="284" r:id="rId12"/>
    <p:sldId id="285" r:id="rId13"/>
    <p:sldId id="322" r:id="rId14"/>
    <p:sldId id="323" r:id="rId15"/>
    <p:sldId id="324" r:id="rId16"/>
    <p:sldId id="325" r:id="rId17"/>
    <p:sldId id="326" r:id="rId18"/>
    <p:sldId id="327" r:id="rId19"/>
    <p:sldId id="328" r:id="rId20"/>
    <p:sldId id="329" r:id="rId21"/>
    <p:sldId id="330" r:id="rId22"/>
    <p:sldId id="331" r:id="rId23"/>
    <p:sldId id="332" r:id="rId24"/>
    <p:sldId id="333" r:id="rId25"/>
    <p:sldId id="334" r:id="rId26"/>
    <p:sldId id="335" r:id="rId27"/>
    <p:sldId id="336" r:id="rId28"/>
    <p:sldId id="337" r:id="rId29"/>
    <p:sldId id="338" r:id="rId30"/>
    <p:sldId id="291" r:id="rId31"/>
    <p:sldId id="288" r:id="rId32"/>
    <p:sldId id="289" r:id="rId33"/>
    <p:sldId id="290" r:id="rId34"/>
    <p:sldId id="292" r:id="rId35"/>
    <p:sldId id="293" r:id="rId36"/>
    <p:sldId id="294" r:id="rId37"/>
    <p:sldId id="295" r:id="rId38"/>
    <p:sldId id="296" r:id="rId39"/>
    <p:sldId id="299" r:id="rId40"/>
    <p:sldId id="300" r:id="rId41"/>
    <p:sldId id="297" r:id="rId42"/>
    <p:sldId id="339" r:id="rId43"/>
    <p:sldId id="340" r:id="rId44"/>
    <p:sldId id="301" r:id="rId45"/>
    <p:sldId id="302" r:id="rId46"/>
    <p:sldId id="341" r:id="rId47"/>
    <p:sldId id="264" r:id="rId48"/>
    <p:sldId id="305" r:id="rId49"/>
    <p:sldId id="275" r:id="rId50"/>
    <p:sldId id="276" r:id="rId51"/>
    <p:sldId id="280" r:id="rId52"/>
    <p:sldId id="278" r:id="rId53"/>
    <p:sldId id="279" r:id="rId54"/>
    <p:sldId id="281" r:id="rId55"/>
    <p:sldId id="277" r:id="rId56"/>
    <p:sldId id="303" r:id="rId57"/>
    <p:sldId id="271" r:id="rId58"/>
    <p:sldId id="269" r:id="rId59"/>
    <p:sldId id="304" r:id="rId60"/>
  </p:sldIdLst>
  <p:sldSz cx="9144000" cy="6858000" type="screen4x3"/>
  <p:notesSz cx="6881813"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FF66"/>
    <a:srgbClr val="FFFF00"/>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5620"/>
    <p:restoredTop sz="67839" autoAdjust="0"/>
  </p:normalViewPr>
  <p:slideViewPr>
    <p:cSldViewPr>
      <p:cViewPr>
        <p:scale>
          <a:sx n="78" d="100"/>
          <a:sy n="78" d="100"/>
        </p:scale>
        <p:origin x="-654"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uno.oet.udel.edu\CDS\Projects\Positive%20Behavioral%20Supports\DE-PBS%20Key%20Feature%20Evaluation\KFE%20Version%201\Key%20Feature%20Eval%20Summary%20FINAL%20VERSION%201.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3200"/>
            </a:pPr>
            <a:r>
              <a:rPr lang="en-US" sz="3200" dirty="0"/>
              <a:t>Overall KFE </a:t>
            </a:r>
            <a:r>
              <a:rPr lang="en-US" sz="3200" dirty="0" smtClean="0"/>
              <a:t>Results by Level </a:t>
            </a:r>
          </a:p>
          <a:p>
            <a:pPr>
              <a:defRPr sz="3200"/>
            </a:pPr>
            <a:r>
              <a:rPr lang="en-US" sz="3200" dirty="0" smtClean="0"/>
              <a:t>34 Schools</a:t>
            </a:r>
            <a:endParaRPr lang="en-US" sz="3200" dirty="0"/>
          </a:p>
        </c:rich>
      </c:tx>
      <c:layout>
        <c:manualLayout>
          <c:xMode val="edge"/>
          <c:yMode val="edge"/>
          <c:x val="0.14671916010498687"/>
          <c:y val="0"/>
        </c:manualLayout>
      </c:layout>
      <c:overlay val="0"/>
    </c:title>
    <c:autoTitleDeleted val="0"/>
    <c:plotArea>
      <c:layout>
        <c:manualLayout>
          <c:layoutTarget val="inner"/>
          <c:xMode val="edge"/>
          <c:yMode val="edge"/>
          <c:x val="0.20266038779050899"/>
          <c:y val="0.18979594100033301"/>
          <c:w val="0.54786740640470799"/>
          <c:h val="0.79672267198994495"/>
        </c:manualLayout>
      </c:layout>
      <c:pieChart>
        <c:varyColors val="1"/>
        <c:ser>
          <c:idx val="5"/>
          <c:order val="0"/>
          <c:tx>
            <c:strRef>
              <c:f>Section!$J$48</c:f>
              <c:strCache>
                <c:ptCount val="1"/>
                <c:pt idx="0">
                  <c:v>OVERALL PERCENTAGE</c:v>
                </c:pt>
              </c:strCache>
            </c:strRef>
          </c:tx>
          <c:dLbls>
            <c:dLbl>
              <c:idx val="0"/>
              <c:layout>
                <c:manualLayout>
                  <c:x val="-0.12548842411647695"/>
                  <c:y val="0.17921875506302454"/>
                </c:manualLayout>
              </c:layout>
              <c:showLegendKey val="0"/>
              <c:showVal val="1"/>
              <c:showCatName val="1"/>
              <c:showSerName val="0"/>
              <c:showPercent val="0"/>
              <c:showBubbleSize val="0"/>
            </c:dLbl>
            <c:dLbl>
              <c:idx val="1"/>
              <c:layout>
                <c:manualLayout>
                  <c:x val="-5.6502259251491865E-3"/>
                  <c:y val="-0.10722222222222222"/>
                </c:manualLayout>
              </c:layout>
              <c:showLegendKey val="0"/>
              <c:showVal val="1"/>
              <c:showCatName val="1"/>
              <c:showSerName val="0"/>
              <c:showPercent val="0"/>
              <c:showBubbleSize val="0"/>
            </c:dLbl>
            <c:dLbl>
              <c:idx val="2"/>
              <c:layout>
                <c:manualLayout>
                  <c:x val="1.8846860244164394E-2"/>
                  <c:y val="4.1097177667606365E-2"/>
                </c:manualLayout>
              </c:layout>
              <c:showLegendKey val="0"/>
              <c:showVal val="1"/>
              <c:showCatName val="1"/>
              <c:showSerName val="0"/>
              <c:showPercent val="0"/>
              <c:showBubbleSize val="0"/>
            </c:dLbl>
            <c:dLbl>
              <c:idx val="3"/>
              <c:layout>
                <c:manualLayout>
                  <c:x val="4.431259651865551E-2"/>
                  <c:y val="3.2470107903178766E-2"/>
                </c:manualLayout>
              </c:layout>
              <c:showLegendKey val="0"/>
              <c:showVal val="1"/>
              <c:showCatName val="1"/>
              <c:showSerName val="0"/>
              <c:showPercent val="0"/>
              <c:showBubbleSize val="0"/>
            </c:dLbl>
            <c:txPr>
              <a:bodyPr/>
              <a:lstStyle/>
              <a:p>
                <a:pPr>
                  <a:defRPr sz="2000" b="1"/>
                </a:pPr>
                <a:endParaRPr lang="en-US"/>
              </a:p>
            </c:txPr>
            <c:showLegendKey val="0"/>
            <c:showVal val="1"/>
            <c:showCatName val="1"/>
            <c:showSerName val="0"/>
            <c:showPercent val="0"/>
            <c:showBubbleSize val="0"/>
            <c:showLeaderLines val="1"/>
          </c:dLbls>
          <c:cat>
            <c:strRef>
              <c:f>Section!$D$49:$D$52</c:f>
              <c:strCache>
                <c:ptCount val="4"/>
                <c:pt idx="0">
                  <c:v>Exploring</c:v>
                </c:pt>
                <c:pt idx="1">
                  <c:v>Developing</c:v>
                </c:pt>
                <c:pt idx="2">
                  <c:v>Proficient</c:v>
                </c:pt>
                <c:pt idx="3">
                  <c:v>Exemplary</c:v>
                </c:pt>
              </c:strCache>
            </c:strRef>
          </c:cat>
          <c:val>
            <c:numRef>
              <c:f>Section!$J$49:$J$52</c:f>
              <c:numCache>
                <c:formatCode>0%</c:formatCode>
                <c:ptCount val="4"/>
                <c:pt idx="0">
                  <c:v>0.17647058823529399</c:v>
                </c:pt>
                <c:pt idx="1">
                  <c:v>0.64705882352941202</c:v>
                </c:pt>
                <c:pt idx="2">
                  <c:v>0.11764705882352899</c:v>
                </c:pt>
                <c:pt idx="3">
                  <c:v>5.8823529411764698E-2</c:v>
                </c:pt>
              </c:numCache>
            </c:numRef>
          </c:val>
        </c:ser>
        <c:dLbls>
          <c:showLegendKey val="0"/>
          <c:showVal val="1"/>
          <c:showCatName val="1"/>
          <c:showSerName val="0"/>
          <c:showPercent val="0"/>
          <c:showBubbleSize val="0"/>
          <c:showLeaderLines val="1"/>
        </c:dLbls>
        <c:firstSliceAng val="0"/>
      </c:pieChart>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3200"/>
            </a:pPr>
            <a:r>
              <a:rPr lang="en-US" sz="3200"/>
              <a:t>Overall by Grade Level</a:t>
            </a:r>
          </a:p>
        </c:rich>
      </c:tx>
      <c:overlay val="0"/>
    </c:title>
    <c:autoTitleDeleted val="0"/>
    <c:plotArea>
      <c:layout>
        <c:manualLayout>
          <c:layoutTarget val="inner"/>
          <c:xMode val="edge"/>
          <c:yMode val="edge"/>
          <c:x val="6.6952026829979597E-2"/>
          <c:y val="0.15201053191135899"/>
          <c:w val="0.62401156713817896"/>
          <c:h val="0.76975115452340603"/>
        </c:manualLayout>
      </c:layout>
      <c:barChart>
        <c:barDir val="col"/>
        <c:grouping val="percentStacked"/>
        <c:varyColors val="0"/>
        <c:ser>
          <c:idx val="0"/>
          <c:order val="0"/>
          <c:tx>
            <c:strRef>
              <c:f>FinalAnalysis!$C$45</c:f>
              <c:strCache>
                <c:ptCount val="1"/>
                <c:pt idx="0">
                  <c:v>Exploring</c:v>
                </c:pt>
              </c:strCache>
            </c:strRef>
          </c:tx>
          <c:invertIfNegative val="0"/>
          <c:cat>
            <c:strRef>
              <c:f>FinalAnalysis!$B$46:$B$47</c:f>
              <c:strCache>
                <c:ptCount val="2"/>
                <c:pt idx="0">
                  <c:v>Elementary</c:v>
                </c:pt>
                <c:pt idx="1">
                  <c:v>Secondary</c:v>
                </c:pt>
              </c:strCache>
            </c:strRef>
          </c:cat>
          <c:val>
            <c:numRef>
              <c:f>FinalAnalysis!$C$46:$C$47</c:f>
              <c:numCache>
                <c:formatCode>0%</c:formatCode>
                <c:ptCount val="2"/>
                <c:pt idx="0">
                  <c:v>0.10526315789473684</c:v>
                </c:pt>
                <c:pt idx="1">
                  <c:v>0.30769230769230771</c:v>
                </c:pt>
              </c:numCache>
            </c:numRef>
          </c:val>
        </c:ser>
        <c:ser>
          <c:idx val="1"/>
          <c:order val="1"/>
          <c:tx>
            <c:strRef>
              <c:f>FinalAnalysis!$D$45</c:f>
              <c:strCache>
                <c:ptCount val="1"/>
                <c:pt idx="0">
                  <c:v>Developing</c:v>
                </c:pt>
              </c:strCache>
            </c:strRef>
          </c:tx>
          <c:invertIfNegative val="0"/>
          <c:cat>
            <c:strRef>
              <c:f>FinalAnalysis!$B$46:$B$47</c:f>
              <c:strCache>
                <c:ptCount val="2"/>
                <c:pt idx="0">
                  <c:v>Elementary</c:v>
                </c:pt>
                <c:pt idx="1">
                  <c:v>Secondary</c:v>
                </c:pt>
              </c:strCache>
            </c:strRef>
          </c:cat>
          <c:val>
            <c:numRef>
              <c:f>FinalAnalysis!$D$46:$D$47</c:f>
              <c:numCache>
                <c:formatCode>0%</c:formatCode>
                <c:ptCount val="2"/>
                <c:pt idx="0">
                  <c:v>0.57894736842105265</c:v>
                </c:pt>
                <c:pt idx="1">
                  <c:v>0.69230769230769229</c:v>
                </c:pt>
              </c:numCache>
            </c:numRef>
          </c:val>
        </c:ser>
        <c:ser>
          <c:idx val="2"/>
          <c:order val="2"/>
          <c:tx>
            <c:strRef>
              <c:f>FinalAnalysis!$E$45</c:f>
              <c:strCache>
                <c:ptCount val="1"/>
                <c:pt idx="0">
                  <c:v>Proficient</c:v>
                </c:pt>
              </c:strCache>
            </c:strRef>
          </c:tx>
          <c:invertIfNegative val="0"/>
          <c:cat>
            <c:strRef>
              <c:f>FinalAnalysis!$B$46:$B$47</c:f>
              <c:strCache>
                <c:ptCount val="2"/>
                <c:pt idx="0">
                  <c:v>Elementary</c:v>
                </c:pt>
                <c:pt idx="1">
                  <c:v>Secondary</c:v>
                </c:pt>
              </c:strCache>
            </c:strRef>
          </c:cat>
          <c:val>
            <c:numRef>
              <c:f>FinalAnalysis!$E$46:$E$47</c:f>
              <c:numCache>
                <c:formatCode>0%</c:formatCode>
                <c:ptCount val="2"/>
                <c:pt idx="0">
                  <c:v>0.21052631578947367</c:v>
                </c:pt>
                <c:pt idx="1">
                  <c:v>0</c:v>
                </c:pt>
              </c:numCache>
            </c:numRef>
          </c:val>
        </c:ser>
        <c:ser>
          <c:idx val="3"/>
          <c:order val="3"/>
          <c:tx>
            <c:strRef>
              <c:f>FinalAnalysis!$F$45</c:f>
              <c:strCache>
                <c:ptCount val="1"/>
                <c:pt idx="0">
                  <c:v>Exemplary</c:v>
                </c:pt>
              </c:strCache>
            </c:strRef>
          </c:tx>
          <c:invertIfNegative val="0"/>
          <c:cat>
            <c:strRef>
              <c:f>FinalAnalysis!$B$46:$B$47</c:f>
              <c:strCache>
                <c:ptCount val="2"/>
                <c:pt idx="0">
                  <c:v>Elementary</c:v>
                </c:pt>
                <c:pt idx="1">
                  <c:v>Secondary</c:v>
                </c:pt>
              </c:strCache>
            </c:strRef>
          </c:cat>
          <c:val>
            <c:numRef>
              <c:f>FinalAnalysis!$F$46:$F$47</c:f>
              <c:numCache>
                <c:formatCode>0%</c:formatCode>
                <c:ptCount val="2"/>
                <c:pt idx="0">
                  <c:v>0.10526315789473684</c:v>
                </c:pt>
                <c:pt idx="1">
                  <c:v>0</c:v>
                </c:pt>
              </c:numCache>
            </c:numRef>
          </c:val>
        </c:ser>
        <c:dLbls>
          <c:dLblPos val="ctr"/>
          <c:showLegendKey val="0"/>
          <c:showVal val="1"/>
          <c:showCatName val="0"/>
          <c:showSerName val="0"/>
          <c:showPercent val="0"/>
          <c:showBubbleSize val="0"/>
        </c:dLbls>
        <c:gapWidth val="150"/>
        <c:overlap val="100"/>
        <c:axId val="96072448"/>
        <c:axId val="96073984"/>
      </c:barChart>
      <c:catAx>
        <c:axId val="96072448"/>
        <c:scaling>
          <c:orientation val="minMax"/>
        </c:scaling>
        <c:delete val="0"/>
        <c:axPos val="b"/>
        <c:majorTickMark val="out"/>
        <c:minorTickMark val="none"/>
        <c:tickLblPos val="nextTo"/>
        <c:txPr>
          <a:bodyPr/>
          <a:lstStyle/>
          <a:p>
            <a:pPr>
              <a:defRPr sz="2000"/>
            </a:pPr>
            <a:endParaRPr lang="en-US"/>
          </a:p>
        </c:txPr>
        <c:crossAx val="96073984"/>
        <c:crosses val="autoZero"/>
        <c:auto val="1"/>
        <c:lblAlgn val="ctr"/>
        <c:lblOffset val="100"/>
        <c:noMultiLvlLbl val="0"/>
      </c:catAx>
      <c:valAx>
        <c:axId val="96073984"/>
        <c:scaling>
          <c:orientation val="minMax"/>
        </c:scaling>
        <c:delete val="0"/>
        <c:axPos val="l"/>
        <c:majorGridlines/>
        <c:numFmt formatCode="0%" sourceLinked="1"/>
        <c:majorTickMark val="out"/>
        <c:minorTickMark val="none"/>
        <c:tickLblPos val="nextTo"/>
        <c:crossAx val="96072448"/>
        <c:crosses val="autoZero"/>
        <c:crossBetween val="between"/>
      </c:valAx>
    </c:plotArea>
    <c:legend>
      <c:legendPos val="r"/>
      <c:layout>
        <c:manualLayout>
          <c:xMode val="edge"/>
          <c:yMode val="edge"/>
          <c:x val="0.76896058346689"/>
          <c:y val="0.342808023997"/>
          <c:w val="0.22133056929830699"/>
          <c:h val="0.37122909636295498"/>
        </c:manualLayout>
      </c:layout>
      <c:overlay val="0"/>
      <c:txPr>
        <a:bodyPr/>
        <a:lstStyle/>
        <a:p>
          <a:pPr>
            <a:defRPr sz="2000"/>
          </a:pPr>
          <a:endParaRPr lang="en-US"/>
        </a:p>
      </c:txPr>
    </c:legend>
    <c:plotVisOnly val="1"/>
    <c:dispBlanksAs val="gap"/>
    <c:showDLblsOverMax val="0"/>
  </c:chart>
  <c:txPr>
    <a:bodyPr/>
    <a:lstStyle/>
    <a:p>
      <a:pPr>
        <a:defRPr sz="1600"/>
      </a:pPr>
      <a:endParaRPr lang="en-US"/>
    </a:p>
  </c:txPr>
  <c:externalData r:id="rId1">
    <c:autoUpdate val="0"/>
  </c:externalData>
  <c:userShapes r:id="rId2"/>
</c:chartSpace>
</file>

<file path=ppt/drawings/_rels/vmlDrawing1.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3.emf"/></Relationships>
</file>

<file path=ppt/drawings/drawing1.xml><?xml version="1.0" encoding="utf-8"?>
<c:userShapes xmlns:c="http://schemas.openxmlformats.org/drawingml/2006/chart">
  <cdr:relSizeAnchor xmlns:cdr="http://schemas.openxmlformats.org/drawingml/2006/chartDrawing">
    <cdr:from>
      <cdr:x>0.30973</cdr:x>
      <cdr:y>0.94937</cdr:y>
    </cdr:from>
    <cdr:to>
      <cdr:x>0.39823</cdr:x>
      <cdr:y>1</cdr:y>
    </cdr:to>
    <cdr:sp macro="" textlink="">
      <cdr:nvSpPr>
        <cdr:cNvPr id="2" name="TextBox 1"/>
        <cdr:cNvSpPr txBox="1"/>
      </cdr:nvSpPr>
      <cdr:spPr>
        <a:xfrm xmlns:a="http://schemas.openxmlformats.org/drawingml/2006/main">
          <a:off x="2667000" y="5715000"/>
          <a:ext cx="762000" cy="3048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600" dirty="0" smtClean="0"/>
            <a:t>N=19</a:t>
          </a:r>
          <a:endParaRPr lang="en-US" sz="1600" dirty="0"/>
        </a:p>
      </cdr:txBody>
    </cdr:sp>
  </cdr:relSizeAnchor>
  <cdr:relSizeAnchor xmlns:cdr="http://schemas.openxmlformats.org/drawingml/2006/chartDrawing">
    <cdr:from>
      <cdr:x>0.62832</cdr:x>
      <cdr:y>0.94937</cdr:y>
    </cdr:from>
    <cdr:to>
      <cdr:x>0.71681</cdr:x>
      <cdr:y>1</cdr:y>
    </cdr:to>
    <cdr:sp macro="" textlink="">
      <cdr:nvSpPr>
        <cdr:cNvPr id="3" name="TextBox 1"/>
        <cdr:cNvSpPr txBox="1"/>
      </cdr:nvSpPr>
      <cdr:spPr>
        <a:xfrm xmlns:a="http://schemas.openxmlformats.org/drawingml/2006/main">
          <a:off x="5410200" y="5715000"/>
          <a:ext cx="762000" cy="30480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600" dirty="0" smtClean="0"/>
            <a:t>N=13</a:t>
          </a:r>
          <a:endParaRPr lang="en-US" sz="1600"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4820"/>
          </a:xfrm>
          <a:prstGeom prst="rect">
            <a:avLst/>
          </a:prstGeom>
        </p:spPr>
        <p:txBody>
          <a:bodyPr vert="horz" lIns="92446" tIns="46223" rIns="92446" bIns="46223" rtlCol="0"/>
          <a:lstStyle>
            <a:lvl1pPr algn="l">
              <a:defRPr sz="1200"/>
            </a:lvl1pPr>
          </a:lstStyle>
          <a:p>
            <a:endParaRPr lang="en-US"/>
          </a:p>
        </p:txBody>
      </p:sp>
      <p:sp>
        <p:nvSpPr>
          <p:cNvPr id="3" name="Date Placeholder 2"/>
          <p:cNvSpPr>
            <a:spLocks noGrp="1"/>
          </p:cNvSpPr>
          <p:nvPr>
            <p:ph type="dt" idx="1"/>
          </p:nvPr>
        </p:nvSpPr>
        <p:spPr>
          <a:xfrm>
            <a:off x="3898102" y="0"/>
            <a:ext cx="2982119" cy="464820"/>
          </a:xfrm>
          <a:prstGeom prst="rect">
            <a:avLst/>
          </a:prstGeom>
        </p:spPr>
        <p:txBody>
          <a:bodyPr vert="horz" lIns="92446" tIns="46223" rIns="92446" bIns="46223" rtlCol="0"/>
          <a:lstStyle>
            <a:lvl1pPr algn="r">
              <a:defRPr sz="1200"/>
            </a:lvl1pPr>
          </a:lstStyle>
          <a:p>
            <a:fld id="{F9EF248B-2490-4617-AB32-2EC608483F26}" type="datetimeFigureOut">
              <a:rPr lang="en-US" smtClean="0"/>
              <a:t>9/26/2013</a:t>
            </a:fld>
            <a:endParaRPr lang="en-US"/>
          </a:p>
        </p:txBody>
      </p:sp>
      <p:sp>
        <p:nvSpPr>
          <p:cNvPr id="4" name="Slide Image Placeholder 3"/>
          <p:cNvSpPr>
            <a:spLocks noGrp="1" noRot="1" noChangeAspect="1"/>
          </p:cNvSpPr>
          <p:nvPr>
            <p:ph type="sldImg" idx="2"/>
          </p:nvPr>
        </p:nvSpPr>
        <p:spPr>
          <a:xfrm>
            <a:off x="1117600" y="696913"/>
            <a:ext cx="4648200" cy="3486150"/>
          </a:xfrm>
          <a:prstGeom prst="rect">
            <a:avLst/>
          </a:prstGeom>
          <a:noFill/>
          <a:ln w="12700">
            <a:solidFill>
              <a:prstClr val="black"/>
            </a:solidFill>
          </a:ln>
        </p:spPr>
        <p:txBody>
          <a:bodyPr vert="horz" lIns="92446" tIns="46223" rIns="92446" bIns="46223" rtlCol="0" anchor="ctr"/>
          <a:lstStyle/>
          <a:p>
            <a:endParaRPr lang="en-US"/>
          </a:p>
        </p:txBody>
      </p:sp>
      <p:sp>
        <p:nvSpPr>
          <p:cNvPr id="5" name="Notes Placeholder 4"/>
          <p:cNvSpPr>
            <a:spLocks noGrp="1"/>
          </p:cNvSpPr>
          <p:nvPr>
            <p:ph type="body" sz="quarter" idx="3"/>
          </p:nvPr>
        </p:nvSpPr>
        <p:spPr>
          <a:xfrm>
            <a:off x="688182" y="4415790"/>
            <a:ext cx="5505450" cy="4183380"/>
          </a:xfrm>
          <a:prstGeom prst="rect">
            <a:avLst/>
          </a:prstGeom>
        </p:spPr>
        <p:txBody>
          <a:bodyPr vert="horz" lIns="92446" tIns="46223" rIns="92446" bIns="46223"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2982119" cy="464820"/>
          </a:xfrm>
          <a:prstGeom prst="rect">
            <a:avLst/>
          </a:prstGeom>
        </p:spPr>
        <p:txBody>
          <a:bodyPr vert="horz" lIns="92446" tIns="46223" rIns="92446" bIns="46223" rtlCol="0" anchor="b"/>
          <a:lstStyle>
            <a:lvl1pPr algn="l">
              <a:defRPr sz="1200"/>
            </a:lvl1pPr>
          </a:lstStyle>
          <a:p>
            <a:endParaRPr lang="en-US"/>
          </a:p>
        </p:txBody>
      </p:sp>
      <p:sp>
        <p:nvSpPr>
          <p:cNvPr id="7" name="Slide Number Placeholder 6"/>
          <p:cNvSpPr>
            <a:spLocks noGrp="1"/>
          </p:cNvSpPr>
          <p:nvPr>
            <p:ph type="sldNum" sz="quarter" idx="5"/>
          </p:nvPr>
        </p:nvSpPr>
        <p:spPr>
          <a:xfrm>
            <a:off x="3898102" y="8829967"/>
            <a:ext cx="2982119" cy="464820"/>
          </a:xfrm>
          <a:prstGeom prst="rect">
            <a:avLst/>
          </a:prstGeom>
        </p:spPr>
        <p:txBody>
          <a:bodyPr vert="horz" lIns="92446" tIns="46223" rIns="92446" bIns="46223" rtlCol="0" anchor="b"/>
          <a:lstStyle>
            <a:lvl1pPr algn="r">
              <a:defRPr sz="1200"/>
            </a:lvl1pPr>
          </a:lstStyle>
          <a:p>
            <a:fld id="{44A2AF35-8980-4F9A-9D70-9636129EDE1C}" type="slidenum">
              <a:rPr lang="en-US" smtClean="0"/>
              <a:t>‹#›</a:t>
            </a:fld>
            <a:endParaRPr lang="en-US"/>
          </a:p>
        </p:txBody>
      </p:sp>
    </p:spTree>
    <p:extLst>
      <p:ext uri="{BB962C8B-B14F-4D97-AF65-F5344CB8AC3E}">
        <p14:creationId xmlns:p14="http://schemas.microsoft.com/office/powerpoint/2010/main" val="19100977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33492238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16799208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35860972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Lucida Sans Unicode" pitchFamily="34" charset="0"/>
              </a:defRPr>
            </a:lvl1pPr>
            <a:lvl2pPr marL="751122" indent="-288893">
              <a:defRPr>
                <a:solidFill>
                  <a:schemeClr val="tx1"/>
                </a:solidFill>
                <a:latin typeface="Lucida Sans Unicode" pitchFamily="34" charset="0"/>
              </a:defRPr>
            </a:lvl2pPr>
            <a:lvl3pPr marL="1155573" indent="-231115">
              <a:defRPr>
                <a:solidFill>
                  <a:schemeClr val="tx1"/>
                </a:solidFill>
                <a:latin typeface="Lucida Sans Unicode" pitchFamily="34" charset="0"/>
              </a:defRPr>
            </a:lvl3pPr>
            <a:lvl4pPr marL="1617802" indent="-231115">
              <a:defRPr>
                <a:solidFill>
                  <a:schemeClr val="tx1"/>
                </a:solidFill>
                <a:latin typeface="Lucida Sans Unicode" pitchFamily="34" charset="0"/>
              </a:defRPr>
            </a:lvl4pPr>
            <a:lvl5pPr marL="2080031" indent="-231115">
              <a:defRPr>
                <a:solidFill>
                  <a:schemeClr val="tx1"/>
                </a:solidFill>
                <a:latin typeface="Lucida Sans Unicode" pitchFamily="34" charset="0"/>
              </a:defRPr>
            </a:lvl5pPr>
            <a:lvl6pPr marL="2542261" indent="-231115" fontAlgn="base">
              <a:spcBef>
                <a:spcPct val="0"/>
              </a:spcBef>
              <a:spcAft>
                <a:spcPct val="0"/>
              </a:spcAft>
              <a:defRPr>
                <a:solidFill>
                  <a:schemeClr val="tx1"/>
                </a:solidFill>
                <a:latin typeface="Lucida Sans Unicode" pitchFamily="34" charset="0"/>
              </a:defRPr>
            </a:lvl6pPr>
            <a:lvl7pPr marL="3004490" indent="-231115" fontAlgn="base">
              <a:spcBef>
                <a:spcPct val="0"/>
              </a:spcBef>
              <a:spcAft>
                <a:spcPct val="0"/>
              </a:spcAft>
              <a:defRPr>
                <a:solidFill>
                  <a:schemeClr val="tx1"/>
                </a:solidFill>
                <a:latin typeface="Lucida Sans Unicode" pitchFamily="34" charset="0"/>
              </a:defRPr>
            </a:lvl7pPr>
            <a:lvl8pPr marL="3466719" indent="-231115" fontAlgn="base">
              <a:spcBef>
                <a:spcPct val="0"/>
              </a:spcBef>
              <a:spcAft>
                <a:spcPct val="0"/>
              </a:spcAft>
              <a:defRPr>
                <a:solidFill>
                  <a:schemeClr val="tx1"/>
                </a:solidFill>
                <a:latin typeface="Lucida Sans Unicode" pitchFamily="34" charset="0"/>
              </a:defRPr>
            </a:lvl8pPr>
            <a:lvl9pPr marL="3928948" indent="-231115" fontAlgn="base">
              <a:spcBef>
                <a:spcPct val="0"/>
              </a:spcBef>
              <a:spcAft>
                <a:spcPct val="0"/>
              </a:spcAft>
              <a:defRPr>
                <a:solidFill>
                  <a:schemeClr val="tx1"/>
                </a:solidFill>
                <a:latin typeface="Lucida Sans Unicode" pitchFamily="34" charset="0"/>
              </a:defRPr>
            </a:lvl9pPr>
          </a:lstStyle>
          <a:p>
            <a:pPr>
              <a:defRPr/>
            </a:pPr>
            <a:endParaRPr lang="en-US" dirty="0" smtClean="0">
              <a:solidFill>
                <a:prstClr val="black"/>
              </a:solidFill>
              <a:latin typeface="Calibri" pitchFamily="34" charset="0"/>
            </a:endParaRPr>
          </a:p>
        </p:txBody>
      </p:sp>
      <p:sp>
        <p:nvSpPr>
          <p:cNvPr id="2969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2" name="Rectangle 3"/>
          <p:cNvSpPr>
            <a:spLocks noGrp="1" noChangeArrowheads="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defRPr/>
            </a:pPr>
            <a:endParaRPr lang="en-US"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 name="Slide Number Placeholder 3"/>
          <p:cNvSpPr>
            <a:spLocks noGrp="1"/>
          </p:cNvSpPr>
          <p:nvPr>
            <p:ph type="sldNum" sz="quarter" idx="5"/>
          </p:nvPr>
        </p:nvSpPr>
        <p:spPr/>
        <p:txBody>
          <a:bodyPr/>
          <a:lstStyle/>
          <a:p>
            <a:pPr>
              <a:defRPr/>
            </a:pPr>
            <a:endParaRPr lang="en-US" dirty="0">
              <a:solidFill>
                <a:prstClr val="black"/>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ea typeface="ＭＳ Ｐゴシック" pitchFamily="34" charset="-128"/>
            </a:endParaRPr>
          </a:p>
        </p:txBody>
      </p:sp>
      <p:sp>
        <p:nvSpPr>
          <p:cNvPr id="39940"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Arial" charset="0"/>
                <a:ea typeface="ＭＳ Ｐゴシック" pitchFamily="34" charset="-128"/>
              </a:defRPr>
            </a:lvl1pPr>
            <a:lvl2pPr marL="737077" indent="-283490" eaLnBrk="0" hangingPunct="0">
              <a:defRPr sz="2400" b="1">
                <a:solidFill>
                  <a:schemeClr val="tx1"/>
                </a:solidFill>
                <a:latin typeface="Arial" charset="0"/>
                <a:ea typeface="ＭＳ Ｐゴシック" pitchFamily="34" charset="-128"/>
              </a:defRPr>
            </a:lvl2pPr>
            <a:lvl3pPr marL="1133964" indent="-226793" eaLnBrk="0" hangingPunct="0">
              <a:defRPr sz="2400" b="1">
                <a:solidFill>
                  <a:schemeClr val="tx1"/>
                </a:solidFill>
                <a:latin typeface="Arial" charset="0"/>
                <a:ea typeface="ＭＳ Ｐゴシック" pitchFamily="34" charset="-128"/>
              </a:defRPr>
            </a:lvl3pPr>
            <a:lvl4pPr marL="1587549" indent="-226793" eaLnBrk="0" hangingPunct="0">
              <a:defRPr sz="2400" b="1">
                <a:solidFill>
                  <a:schemeClr val="tx1"/>
                </a:solidFill>
                <a:latin typeface="Arial" charset="0"/>
                <a:ea typeface="ＭＳ Ｐゴシック" pitchFamily="34" charset="-128"/>
              </a:defRPr>
            </a:lvl4pPr>
            <a:lvl5pPr marL="2041135" indent="-226793" eaLnBrk="0" hangingPunct="0">
              <a:defRPr sz="2400" b="1">
                <a:solidFill>
                  <a:schemeClr val="tx1"/>
                </a:solidFill>
                <a:latin typeface="Arial" charset="0"/>
                <a:ea typeface="ＭＳ Ｐゴシック" pitchFamily="34" charset="-128"/>
              </a:defRPr>
            </a:lvl5pPr>
            <a:lvl6pPr marL="2494720" indent="-226793" eaLnBrk="0" fontAlgn="base" hangingPunct="0">
              <a:spcBef>
                <a:spcPct val="0"/>
              </a:spcBef>
              <a:spcAft>
                <a:spcPct val="0"/>
              </a:spcAft>
              <a:defRPr sz="2400" b="1">
                <a:solidFill>
                  <a:schemeClr val="tx1"/>
                </a:solidFill>
                <a:latin typeface="Arial" charset="0"/>
                <a:ea typeface="ＭＳ Ｐゴシック" pitchFamily="34" charset="-128"/>
              </a:defRPr>
            </a:lvl6pPr>
            <a:lvl7pPr marL="2948305" indent="-226793" eaLnBrk="0" fontAlgn="base" hangingPunct="0">
              <a:spcBef>
                <a:spcPct val="0"/>
              </a:spcBef>
              <a:spcAft>
                <a:spcPct val="0"/>
              </a:spcAft>
              <a:defRPr sz="2400" b="1">
                <a:solidFill>
                  <a:schemeClr val="tx1"/>
                </a:solidFill>
                <a:latin typeface="Arial" charset="0"/>
                <a:ea typeface="ＭＳ Ｐゴシック" pitchFamily="34" charset="-128"/>
              </a:defRPr>
            </a:lvl7pPr>
            <a:lvl8pPr marL="3401892" indent="-226793" eaLnBrk="0" fontAlgn="base" hangingPunct="0">
              <a:spcBef>
                <a:spcPct val="0"/>
              </a:spcBef>
              <a:spcAft>
                <a:spcPct val="0"/>
              </a:spcAft>
              <a:defRPr sz="2400" b="1">
                <a:solidFill>
                  <a:schemeClr val="tx1"/>
                </a:solidFill>
                <a:latin typeface="Arial" charset="0"/>
                <a:ea typeface="ＭＳ Ｐゴシック" pitchFamily="34" charset="-128"/>
              </a:defRPr>
            </a:lvl8pPr>
            <a:lvl9pPr marL="3855477" indent="-226793" eaLnBrk="0" fontAlgn="base" hangingPunct="0">
              <a:spcBef>
                <a:spcPct val="0"/>
              </a:spcBef>
              <a:spcAft>
                <a:spcPct val="0"/>
              </a:spcAft>
              <a:defRPr sz="2400" b="1">
                <a:solidFill>
                  <a:schemeClr val="tx1"/>
                </a:solidFill>
                <a:latin typeface="Arial" charset="0"/>
                <a:ea typeface="ＭＳ Ｐゴシック" pitchFamily="34" charset="-128"/>
              </a:defRPr>
            </a:lvl9pPr>
          </a:lstStyle>
          <a:p>
            <a:pPr eaLnBrk="1" hangingPunct="1">
              <a:defRPr/>
            </a:pPr>
            <a:endParaRPr lang="sv-SE" sz="1100">
              <a:solidFill>
                <a:srgbClr val="000000"/>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906803" lvl="2">
              <a:defRPr/>
            </a:pPr>
            <a:endParaRPr lang="en-US" dirty="0" smtClean="0">
              <a:ea typeface="ＭＳ Ｐゴシック" pitchFamily="34" charset="-128"/>
            </a:endParaRPr>
          </a:p>
        </p:txBody>
      </p:sp>
      <p:sp>
        <p:nvSpPr>
          <p:cNvPr id="40964"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Arial" charset="0"/>
                <a:ea typeface="ＭＳ Ｐゴシック" pitchFamily="34" charset="-128"/>
              </a:defRPr>
            </a:lvl1pPr>
            <a:lvl2pPr marL="737077" indent="-283490" eaLnBrk="0" hangingPunct="0">
              <a:defRPr sz="2400" b="1">
                <a:solidFill>
                  <a:schemeClr val="tx1"/>
                </a:solidFill>
                <a:latin typeface="Arial" charset="0"/>
                <a:ea typeface="ＭＳ Ｐゴシック" pitchFamily="34" charset="-128"/>
              </a:defRPr>
            </a:lvl2pPr>
            <a:lvl3pPr marL="1133964" indent="-226793" eaLnBrk="0" hangingPunct="0">
              <a:defRPr sz="2400" b="1">
                <a:solidFill>
                  <a:schemeClr val="tx1"/>
                </a:solidFill>
                <a:latin typeface="Arial" charset="0"/>
                <a:ea typeface="ＭＳ Ｐゴシック" pitchFamily="34" charset="-128"/>
              </a:defRPr>
            </a:lvl3pPr>
            <a:lvl4pPr marL="1587549" indent="-226793" eaLnBrk="0" hangingPunct="0">
              <a:defRPr sz="2400" b="1">
                <a:solidFill>
                  <a:schemeClr val="tx1"/>
                </a:solidFill>
                <a:latin typeface="Arial" charset="0"/>
                <a:ea typeface="ＭＳ Ｐゴシック" pitchFamily="34" charset="-128"/>
              </a:defRPr>
            </a:lvl4pPr>
            <a:lvl5pPr marL="2041135" indent="-226793" eaLnBrk="0" hangingPunct="0">
              <a:defRPr sz="2400" b="1">
                <a:solidFill>
                  <a:schemeClr val="tx1"/>
                </a:solidFill>
                <a:latin typeface="Arial" charset="0"/>
                <a:ea typeface="ＭＳ Ｐゴシック" pitchFamily="34" charset="-128"/>
              </a:defRPr>
            </a:lvl5pPr>
            <a:lvl6pPr marL="2494720" indent="-226793" eaLnBrk="0" fontAlgn="base" hangingPunct="0">
              <a:spcBef>
                <a:spcPct val="0"/>
              </a:spcBef>
              <a:spcAft>
                <a:spcPct val="0"/>
              </a:spcAft>
              <a:defRPr sz="2400" b="1">
                <a:solidFill>
                  <a:schemeClr val="tx1"/>
                </a:solidFill>
                <a:latin typeface="Arial" charset="0"/>
                <a:ea typeface="ＭＳ Ｐゴシック" pitchFamily="34" charset="-128"/>
              </a:defRPr>
            </a:lvl6pPr>
            <a:lvl7pPr marL="2948305" indent="-226793" eaLnBrk="0" fontAlgn="base" hangingPunct="0">
              <a:spcBef>
                <a:spcPct val="0"/>
              </a:spcBef>
              <a:spcAft>
                <a:spcPct val="0"/>
              </a:spcAft>
              <a:defRPr sz="2400" b="1">
                <a:solidFill>
                  <a:schemeClr val="tx1"/>
                </a:solidFill>
                <a:latin typeface="Arial" charset="0"/>
                <a:ea typeface="ＭＳ Ｐゴシック" pitchFamily="34" charset="-128"/>
              </a:defRPr>
            </a:lvl7pPr>
            <a:lvl8pPr marL="3401892" indent="-226793" eaLnBrk="0" fontAlgn="base" hangingPunct="0">
              <a:spcBef>
                <a:spcPct val="0"/>
              </a:spcBef>
              <a:spcAft>
                <a:spcPct val="0"/>
              </a:spcAft>
              <a:defRPr sz="2400" b="1">
                <a:solidFill>
                  <a:schemeClr val="tx1"/>
                </a:solidFill>
                <a:latin typeface="Arial" charset="0"/>
                <a:ea typeface="ＭＳ Ｐゴシック" pitchFamily="34" charset="-128"/>
              </a:defRPr>
            </a:lvl8pPr>
            <a:lvl9pPr marL="3855477" indent="-226793" eaLnBrk="0" fontAlgn="base" hangingPunct="0">
              <a:spcBef>
                <a:spcPct val="0"/>
              </a:spcBef>
              <a:spcAft>
                <a:spcPct val="0"/>
              </a:spcAft>
              <a:defRPr sz="2400" b="1">
                <a:solidFill>
                  <a:schemeClr val="tx1"/>
                </a:solidFill>
                <a:latin typeface="Arial" charset="0"/>
                <a:ea typeface="ＭＳ Ｐゴシック" pitchFamily="34" charset="-128"/>
              </a:defRPr>
            </a:lvl9pPr>
          </a:lstStyle>
          <a:p>
            <a:pPr eaLnBrk="1" hangingPunct="1">
              <a:defRPr/>
            </a:pPr>
            <a:endParaRPr lang="sv-SE" sz="1100">
              <a:solidFill>
                <a:prstClr val="black"/>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 name="Slide Number Placeholder 3"/>
          <p:cNvSpPr>
            <a:spLocks noGrp="1"/>
          </p:cNvSpPr>
          <p:nvPr>
            <p:ph type="sldNum" sz="quarter" idx="5"/>
          </p:nvPr>
        </p:nvSpPr>
        <p:spPr/>
        <p:txBody>
          <a:bodyPr/>
          <a:lstStyle/>
          <a:p>
            <a:pPr>
              <a:defRPr/>
            </a:pPr>
            <a:endParaRPr lang="en-US" dirty="0">
              <a:solidFill>
                <a:prstClr val="black"/>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39184538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 name="Slide Number Placeholder 3"/>
          <p:cNvSpPr>
            <a:spLocks noGrp="1"/>
          </p:cNvSpPr>
          <p:nvPr>
            <p:ph type="sldNum" sz="quarter" idx="5"/>
          </p:nvPr>
        </p:nvSpPr>
        <p:spPr/>
        <p:txBody>
          <a:bodyPr/>
          <a:lstStyle/>
          <a:p>
            <a:pPr>
              <a:defRPr/>
            </a:pPr>
            <a:endParaRPr lang="en-US" dirty="0">
              <a:solidFill>
                <a:prstClr val="black"/>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40032661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348292986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305781519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Lucida Sans Unicode" pitchFamily="34" charset="0"/>
              </a:defRPr>
            </a:lvl1pPr>
            <a:lvl2pPr marL="751122" indent="-288893">
              <a:defRPr>
                <a:solidFill>
                  <a:schemeClr val="tx1"/>
                </a:solidFill>
                <a:latin typeface="Lucida Sans Unicode" pitchFamily="34" charset="0"/>
              </a:defRPr>
            </a:lvl2pPr>
            <a:lvl3pPr marL="1155573" indent="-231115">
              <a:defRPr>
                <a:solidFill>
                  <a:schemeClr val="tx1"/>
                </a:solidFill>
                <a:latin typeface="Lucida Sans Unicode" pitchFamily="34" charset="0"/>
              </a:defRPr>
            </a:lvl3pPr>
            <a:lvl4pPr marL="1617802" indent="-231115">
              <a:defRPr>
                <a:solidFill>
                  <a:schemeClr val="tx1"/>
                </a:solidFill>
                <a:latin typeface="Lucida Sans Unicode" pitchFamily="34" charset="0"/>
              </a:defRPr>
            </a:lvl4pPr>
            <a:lvl5pPr marL="2080031" indent="-231115">
              <a:defRPr>
                <a:solidFill>
                  <a:schemeClr val="tx1"/>
                </a:solidFill>
                <a:latin typeface="Lucida Sans Unicode" pitchFamily="34" charset="0"/>
              </a:defRPr>
            </a:lvl5pPr>
            <a:lvl6pPr marL="2542261" indent="-231115" fontAlgn="base">
              <a:spcBef>
                <a:spcPct val="0"/>
              </a:spcBef>
              <a:spcAft>
                <a:spcPct val="0"/>
              </a:spcAft>
              <a:defRPr>
                <a:solidFill>
                  <a:schemeClr val="tx1"/>
                </a:solidFill>
                <a:latin typeface="Lucida Sans Unicode" pitchFamily="34" charset="0"/>
              </a:defRPr>
            </a:lvl6pPr>
            <a:lvl7pPr marL="3004490" indent="-231115" fontAlgn="base">
              <a:spcBef>
                <a:spcPct val="0"/>
              </a:spcBef>
              <a:spcAft>
                <a:spcPct val="0"/>
              </a:spcAft>
              <a:defRPr>
                <a:solidFill>
                  <a:schemeClr val="tx1"/>
                </a:solidFill>
                <a:latin typeface="Lucida Sans Unicode" pitchFamily="34" charset="0"/>
              </a:defRPr>
            </a:lvl7pPr>
            <a:lvl8pPr marL="3466719" indent="-231115" fontAlgn="base">
              <a:spcBef>
                <a:spcPct val="0"/>
              </a:spcBef>
              <a:spcAft>
                <a:spcPct val="0"/>
              </a:spcAft>
              <a:defRPr>
                <a:solidFill>
                  <a:schemeClr val="tx1"/>
                </a:solidFill>
                <a:latin typeface="Lucida Sans Unicode" pitchFamily="34" charset="0"/>
              </a:defRPr>
            </a:lvl8pPr>
            <a:lvl9pPr marL="3928948" indent="-231115" fontAlgn="base">
              <a:spcBef>
                <a:spcPct val="0"/>
              </a:spcBef>
              <a:spcAft>
                <a:spcPct val="0"/>
              </a:spcAft>
              <a:defRPr>
                <a:solidFill>
                  <a:schemeClr val="tx1"/>
                </a:solidFill>
                <a:latin typeface="Lucida Sans Unicode" pitchFamily="34" charset="0"/>
              </a:defRPr>
            </a:lvl9pPr>
          </a:lstStyle>
          <a:p>
            <a:pPr>
              <a:defRPr/>
            </a:pPr>
            <a:endParaRPr lang="en-US" dirty="0" smtClean="0">
              <a:solidFill>
                <a:prstClr val="black"/>
              </a:solidFill>
              <a:latin typeface="Times New Roman" pitchFamily="80" charset="0"/>
            </a:endParaRPr>
          </a:p>
        </p:txBody>
      </p:sp>
      <p:sp>
        <p:nvSpPr>
          <p:cNvPr id="3584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Lucida Sans Unicode" pitchFamily="34" charset="0"/>
              </a:defRPr>
            </a:lvl1pPr>
            <a:lvl2pPr marL="751122" indent="-288893">
              <a:defRPr>
                <a:solidFill>
                  <a:schemeClr val="tx1"/>
                </a:solidFill>
                <a:latin typeface="Lucida Sans Unicode" pitchFamily="34" charset="0"/>
              </a:defRPr>
            </a:lvl2pPr>
            <a:lvl3pPr marL="1155573" indent="-231115">
              <a:defRPr>
                <a:solidFill>
                  <a:schemeClr val="tx1"/>
                </a:solidFill>
                <a:latin typeface="Lucida Sans Unicode" pitchFamily="34" charset="0"/>
              </a:defRPr>
            </a:lvl3pPr>
            <a:lvl4pPr marL="1617802" indent="-231115">
              <a:defRPr>
                <a:solidFill>
                  <a:schemeClr val="tx1"/>
                </a:solidFill>
                <a:latin typeface="Lucida Sans Unicode" pitchFamily="34" charset="0"/>
              </a:defRPr>
            </a:lvl4pPr>
            <a:lvl5pPr marL="2080031" indent="-231115">
              <a:defRPr>
                <a:solidFill>
                  <a:schemeClr val="tx1"/>
                </a:solidFill>
                <a:latin typeface="Lucida Sans Unicode" pitchFamily="34" charset="0"/>
              </a:defRPr>
            </a:lvl5pPr>
            <a:lvl6pPr marL="2542261" indent="-231115" fontAlgn="base">
              <a:spcBef>
                <a:spcPct val="0"/>
              </a:spcBef>
              <a:spcAft>
                <a:spcPct val="0"/>
              </a:spcAft>
              <a:defRPr>
                <a:solidFill>
                  <a:schemeClr val="tx1"/>
                </a:solidFill>
                <a:latin typeface="Lucida Sans Unicode" pitchFamily="34" charset="0"/>
              </a:defRPr>
            </a:lvl6pPr>
            <a:lvl7pPr marL="3004490" indent="-231115" fontAlgn="base">
              <a:spcBef>
                <a:spcPct val="0"/>
              </a:spcBef>
              <a:spcAft>
                <a:spcPct val="0"/>
              </a:spcAft>
              <a:defRPr>
                <a:solidFill>
                  <a:schemeClr val="tx1"/>
                </a:solidFill>
                <a:latin typeface="Lucida Sans Unicode" pitchFamily="34" charset="0"/>
              </a:defRPr>
            </a:lvl7pPr>
            <a:lvl8pPr marL="3466719" indent="-231115" fontAlgn="base">
              <a:spcBef>
                <a:spcPct val="0"/>
              </a:spcBef>
              <a:spcAft>
                <a:spcPct val="0"/>
              </a:spcAft>
              <a:defRPr>
                <a:solidFill>
                  <a:schemeClr val="tx1"/>
                </a:solidFill>
                <a:latin typeface="Lucida Sans Unicode" pitchFamily="34" charset="0"/>
              </a:defRPr>
            </a:lvl8pPr>
            <a:lvl9pPr marL="3928948" indent="-231115" fontAlgn="base">
              <a:spcBef>
                <a:spcPct val="0"/>
              </a:spcBef>
              <a:spcAft>
                <a:spcPct val="0"/>
              </a:spcAft>
              <a:defRPr>
                <a:solidFill>
                  <a:schemeClr val="tx1"/>
                </a:solidFill>
                <a:latin typeface="Lucida Sans Unicode" pitchFamily="34" charset="0"/>
              </a:defRPr>
            </a:lvl9pPr>
          </a:lstStyle>
          <a:p>
            <a:pPr>
              <a:defRPr/>
            </a:pPr>
            <a:endParaRPr lang="en-US" dirty="0" smtClean="0">
              <a:solidFill>
                <a:prstClr val="black"/>
              </a:solidFill>
              <a:latin typeface="Times New Roman" pitchFamily="80" charset="0"/>
            </a:endParaRPr>
          </a:p>
        </p:txBody>
      </p:sp>
      <p:sp>
        <p:nvSpPr>
          <p:cNvPr id="3686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Lucida Sans Unicode" pitchFamily="34" charset="0"/>
              </a:defRPr>
            </a:lvl1pPr>
            <a:lvl2pPr marL="751122" indent="-288893">
              <a:defRPr>
                <a:solidFill>
                  <a:schemeClr val="tx1"/>
                </a:solidFill>
                <a:latin typeface="Lucida Sans Unicode" pitchFamily="34" charset="0"/>
              </a:defRPr>
            </a:lvl2pPr>
            <a:lvl3pPr marL="1155573" indent="-231115">
              <a:defRPr>
                <a:solidFill>
                  <a:schemeClr val="tx1"/>
                </a:solidFill>
                <a:latin typeface="Lucida Sans Unicode" pitchFamily="34" charset="0"/>
              </a:defRPr>
            </a:lvl3pPr>
            <a:lvl4pPr marL="1617802" indent="-231115">
              <a:defRPr>
                <a:solidFill>
                  <a:schemeClr val="tx1"/>
                </a:solidFill>
                <a:latin typeface="Lucida Sans Unicode" pitchFamily="34" charset="0"/>
              </a:defRPr>
            </a:lvl4pPr>
            <a:lvl5pPr marL="2080031" indent="-231115">
              <a:defRPr>
                <a:solidFill>
                  <a:schemeClr val="tx1"/>
                </a:solidFill>
                <a:latin typeface="Lucida Sans Unicode" pitchFamily="34" charset="0"/>
              </a:defRPr>
            </a:lvl5pPr>
            <a:lvl6pPr marL="2542261" indent="-231115" fontAlgn="base">
              <a:spcBef>
                <a:spcPct val="0"/>
              </a:spcBef>
              <a:spcAft>
                <a:spcPct val="0"/>
              </a:spcAft>
              <a:defRPr>
                <a:solidFill>
                  <a:schemeClr val="tx1"/>
                </a:solidFill>
                <a:latin typeface="Lucida Sans Unicode" pitchFamily="34" charset="0"/>
              </a:defRPr>
            </a:lvl6pPr>
            <a:lvl7pPr marL="3004490" indent="-231115" fontAlgn="base">
              <a:spcBef>
                <a:spcPct val="0"/>
              </a:spcBef>
              <a:spcAft>
                <a:spcPct val="0"/>
              </a:spcAft>
              <a:defRPr>
                <a:solidFill>
                  <a:schemeClr val="tx1"/>
                </a:solidFill>
                <a:latin typeface="Lucida Sans Unicode" pitchFamily="34" charset="0"/>
              </a:defRPr>
            </a:lvl7pPr>
            <a:lvl8pPr marL="3466719" indent="-231115" fontAlgn="base">
              <a:spcBef>
                <a:spcPct val="0"/>
              </a:spcBef>
              <a:spcAft>
                <a:spcPct val="0"/>
              </a:spcAft>
              <a:defRPr>
                <a:solidFill>
                  <a:schemeClr val="tx1"/>
                </a:solidFill>
                <a:latin typeface="Lucida Sans Unicode" pitchFamily="34" charset="0"/>
              </a:defRPr>
            </a:lvl8pPr>
            <a:lvl9pPr marL="3928948" indent="-231115" fontAlgn="base">
              <a:spcBef>
                <a:spcPct val="0"/>
              </a:spcBef>
              <a:spcAft>
                <a:spcPct val="0"/>
              </a:spcAft>
              <a:defRPr>
                <a:solidFill>
                  <a:schemeClr val="tx1"/>
                </a:solidFill>
                <a:latin typeface="Lucida Sans Unicode" pitchFamily="34" charset="0"/>
              </a:defRPr>
            </a:lvl9pPr>
          </a:lstStyle>
          <a:p>
            <a:pPr>
              <a:defRPr/>
            </a:pPr>
            <a:endParaRPr lang="en-US" dirty="0" smtClean="0">
              <a:solidFill>
                <a:prstClr val="black"/>
              </a:solidFill>
              <a:latin typeface="Calibri" pitchFamily="34" charset="0"/>
            </a:endParaRPr>
          </a:p>
        </p:txBody>
      </p:sp>
      <p:sp>
        <p:nvSpPr>
          <p:cNvPr id="3789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2"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 name="Slide Number Placeholder 3"/>
          <p:cNvSpPr>
            <a:spLocks noGrp="1"/>
          </p:cNvSpPr>
          <p:nvPr>
            <p:ph type="sldNum" sz="quarter" idx="5"/>
          </p:nvPr>
        </p:nvSpPr>
        <p:spPr/>
        <p:txBody>
          <a:bodyPr/>
          <a:lstStyle/>
          <a:p>
            <a:pPr>
              <a:defRPr/>
            </a:pPr>
            <a:endParaRPr lang="en-US" dirty="0">
              <a:solidFill>
                <a:prstClr val="black"/>
              </a:solidFil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 name="Slide Number Placeholder 3"/>
          <p:cNvSpPr>
            <a:spLocks noGrp="1"/>
          </p:cNvSpPr>
          <p:nvPr>
            <p:ph type="sldNum" sz="quarter" idx="5"/>
          </p:nvPr>
        </p:nvSpPr>
        <p:spPr/>
        <p:txBody>
          <a:bodyPr/>
          <a:lstStyle/>
          <a:p>
            <a:pPr>
              <a:defRPr/>
            </a:pPr>
            <a:endParaRPr lang="en-US" dirty="0">
              <a:solidFill>
                <a:prstClr val="black"/>
              </a:solidFil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 name="Slide Number Placeholder 3"/>
          <p:cNvSpPr>
            <a:spLocks noGrp="1"/>
          </p:cNvSpPr>
          <p:nvPr>
            <p:ph type="sldNum" sz="quarter" idx="5"/>
          </p:nvPr>
        </p:nvSpPr>
        <p:spPr/>
        <p:txBody>
          <a:bodyPr/>
          <a:lstStyle/>
          <a:p>
            <a:pPr>
              <a:defRPr/>
            </a:pPr>
            <a:endParaRPr lang="en-US" dirty="0">
              <a:solidFill>
                <a:prstClr val="black"/>
              </a:solidFil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Lucida Sans Unicode" pitchFamily="34" charset="0"/>
              </a:defRPr>
            </a:lvl1pPr>
            <a:lvl2pPr marL="751122" indent="-288893">
              <a:defRPr>
                <a:solidFill>
                  <a:schemeClr val="tx1"/>
                </a:solidFill>
                <a:latin typeface="Lucida Sans Unicode" pitchFamily="34" charset="0"/>
              </a:defRPr>
            </a:lvl2pPr>
            <a:lvl3pPr marL="1155573" indent="-231115">
              <a:defRPr>
                <a:solidFill>
                  <a:schemeClr val="tx1"/>
                </a:solidFill>
                <a:latin typeface="Lucida Sans Unicode" pitchFamily="34" charset="0"/>
              </a:defRPr>
            </a:lvl3pPr>
            <a:lvl4pPr marL="1617802" indent="-231115">
              <a:defRPr>
                <a:solidFill>
                  <a:schemeClr val="tx1"/>
                </a:solidFill>
                <a:latin typeface="Lucida Sans Unicode" pitchFamily="34" charset="0"/>
              </a:defRPr>
            </a:lvl4pPr>
            <a:lvl5pPr marL="2080031" indent="-231115">
              <a:defRPr>
                <a:solidFill>
                  <a:schemeClr val="tx1"/>
                </a:solidFill>
                <a:latin typeface="Lucida Sans Unicode" pitchFamily="34" charset="0"/>
              </a:defRPr>
            </a:lvl5pPr>
            <a:lvl6pPr marL="2542261" indent="-231115" fontAlgn="base">
              <a:spcBef>
                <a:spcPct val="0"/>
              </a:spcBef>
              <a:spcAft>
                <a:spcPct val="0"/>
              </a:spcAft>
              <a:defRPr>
                <a:solidFill>
                  <a:schemeClr val="tx1"/>
                </a:solidFill>
                <a:latin typeface="Lucida Sans Unicode" pitchFamily="34" charset="0"/>
              </a:defRPr>
            </a:lvl6pPr>
            <a:lvl7pPr marL="3004490" indent="-231115" fontAlgn="base">
              <a:spcBef>
                <a:spcPct val="0"/>
              </a:spcBef>
              <a:spcAft>
                <a:spcPct val="0"/>
              </a:spcAft>
              <a:defRPr>
                <a:solidFill>
                  <a:schemeClr val="tx1"/>
                </a:solidFill>
                <a:latin typeface="Lucida Sans Unicode" pitchFamily="34" charset="0"/>
              </a:defRPr>
            </a:lvl7pPr>
            <a:lvl8pPr marL="3466719" indent="-231115" fontAlgn="base">
              <a:spcBef>
                <a:spcPct val="0"/>
              </a:spcBef>
              <a:spcAft>
                <a:spcPct val="0"/>
              </a:spcAft>
              <a:defRPr>
                <a:solidFill>
                  <a:schemeClr val="tx1"/>
                </a:solidFill>
                <a:latin typeface="Lucida Sans Unicode" pitchFamily="34" charset="0"/>
              </a:defRPr>
            </a:lvl8pPr>
            <a:lvl9pPr marL="3928948" indent="-231115" fontAlgn="base">
              <a:spcBef>
                <a:spcPct val="0"/>
              </a:spcBef>
              <a:spcAft>
                <a:spcPct val="0"/>
              </a:spcAft>
              <a:defRPr>
                <a:solidFill>
                  <a:schemeClr val="tx1"/>
                </a:solidFill>
                <a:latin typeface="Lucida Sans Unicode" pitchFamily="34" charset="0"/>
              </a:defRPr>
            </a:lvl9pPr>
          </a:lstStyle>
          <a:p>
            <a:pPr>
              <a:defRPr/>
            </a:pPr>
            <a:endParaRPr lang="en-US" dirty="0" smtClean="0">
              <a:solidFill>
                <a:prstClr val="black"/>
              </a:solidFill>
              <a:latin typeface="Calibri" pitchFamily="34" charset="0"/>
            </a:endParaRPr>
          </a:p>
        </p:txBody>
      </p:sp>
      <p:sp>
        <p:nvSpPr>
          <p:cNvPr id="4198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8"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94396604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96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96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ea typeface="ＭＳ Ｐゴシック" pitchFamily="34" charset="-128"/>
            </a:endParaRPr>
          </a:p>
        </p:txBody>
      </p:sp>
      <p:sp>
        <p:nvSpPr>
          <p:cNvPr id="369668" name="Footer Placeholder 3"/>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ea typeface="ＭＳ Ｐゴシック" pitchFamily="34" charset="-128"/>
              </a:defRPr>
            </a:lvl1pPr>
            <a:lvl2pPr marL="742894" indent="-285728" eaLnBrk="0" hangingPunct="0">
              <a:defRPr>
                <a:solidFill>
                  <a:schemeClr val="tx1"/>
                </a:solidFill>
                <a:latin typeface="Arial" pitchFamily="34" charset="0"/>
                <a:ea typeface="ＭＳ Ｐゴシック" pitchFamily="34" charset="-128"/>
              </a:defRPr>
            </a:lvl2pPr>
            <a:lvl3pPr marL="1142913" indent="-228582" eaLnBrk="0" hangingPunct="0">
              <a:defRPr>
                <a:solidFill>
                  <a:schemeClr val="tx1"/>
                </a:solidFill>
                <a:latin typeface="Arial" pitchFamily="34" charset="0"/>
                <a:ea typeface="ＭＳ Ｐゴシック" pitchFamily="34" charset="-128"/>
              </a:defRPr>
            </a:lvl3pPr>
            <a:lvl4pPr marL="1600079" indent="-228582" eaLnBrk="0" hangingPunct="0">
              <a:defRPr>
                <a:solidFill>
                  <a:schemeClr val="tx1"/>
                </a:solidFill>
                <a:latin typeface="Arial" pitchFamily="34" charset="0"/>
                <a:ea typeface="ＭＳ Ｐゴシック" pitchFamily="34" charset="-128"/>
              </a:defRPr>
            </a:lvl4pPr>
            <a:lvl5pPr marL="2057245" indent="-228582" eaLnBrk="0" hangingPunct="0">
              <a:defRPr>
                <a:solidFill>
                  <a:schemeClr val="tx1"/>
                </a:solidFill>
                <a:latin typeface="Arial" pitchFamily="34" charset="0"/>
                <a:ea typeface="ＭＳ Ｐゴシック" pitchFamily="34" charset="-128"/>
              </a:defRPr>
            </a:lvl5pPr>
            <a:lvl6pPr marL="2514412" indent="-228582"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577" indent="-228582"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8743" indent="-228582"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5907" indent="-228582"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fontAlgn="base" hangingPunct="1">
              <a:spcBef>
                <a:spcPct val="0"/>
              </a:spcBef>
              <a:spcAft>
                <a:spcPct val="0"/>
              </a:spcAft>
            </a:pPr>
            <a:endParaRPr lang="en-US" altLang="en-US" smtClean="0">
              <a:latin typeface="Calibri" pitchFamily="34" charset="0"/>
            </a:endParaRPr>
          </a:p>
        </p:txBody>
      </p:sp>
      <p:sp>
        <p:nvSpPr>
          <p:cNvPr id="369669"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269" eaLnBrk="0" hangingPunct="0">
              <a:defRPr>
                <a:solidFill>
                  <a:schemeClr val="tx1"/>
                </a:solidFill>
                <a:latin typeface="Arial" pitchFamily="34" charset="0"/>
                <a:ea typeface="ＭＳ Ｐゴシック" pitchFamily="34" charset="-128"/>
              </a:defRPr>
            </a:lvl1pPr>
            <a:lvl2pPr marL="742894" indent="-285728" defTabSz="922269" eaLnBrk="0" hangingPunct="0">
              <a:defRPr>
                <a:solidFill>
                  <a:schemeClr val="tx1"/>
                </a:solidFill>
                <a:latin typeface="Arial" pitchFamily="34" charset="0"/>
                <a:ea typeface="ＭＳ Ｐゴシック" pitchFamily="34" charset="-128"/>
              </a:defRPr>
            </a:lvl2pPr>
            <a:lvl3pPr marL="1142913" indent="-228582" defTabSz="922269" eaLnBrk="0" hangingPunct="0">
              <a:defRPr>
                <a:solidFill>
                  <a:schemeClr val="tx1"/>
                </a:solidFill>
                <a:latin typeface="Arial" pitchFamily="34" charset="0"/>
                <a:ea typeface="ＭＳ Ｐゴシック" pitchFamily="34" charset="-128"/>
              </a:defRPr>
            </a:lvl3pPr>
            <a:lvl4pPr marL="1600079" indent="-228582" defTabSz="922269" eaLnBrk="0" hangingPunct="0">
              <a:defRPr>
                <a:solidFill>
                  <a:schemeClr val="tx1"/>
                </a:solidFill>
                <a:latin typeface="Arial" pitchFamily="34" charset="0"/>
                <a:ea typeface="ＭＳ Ｐゴシック" pitchFamily="34" charset="-128"/>
              </a:defRPr>
            </a:lvl4pPr>
            <a:lvl5pPr marL="2057245" indent="-228582" defTabSz="922269" eaLnBrk="0" hangingPunct="0">
              <a:defRPr>
                <a:solidFill>
                  <a:schemeClr val="tx1"/>
                </a:solidFill>
                <a:latin typeface="Arial" pitchFamily="34" charset="0"/>
                <a:ea typeface="ＭＳ Ｐゴシック" pitchFamily="34" charset="-128"/>
              </a:defRPr>
            </a:lvl5pPr>
            <a:lvl6pPr marL="2514412" indent="-228582" defTabSz="922269"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577" indent="-228582" defTabSz="922269"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8743" indent="-228582" defTabSz="922269"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5907" indent="-228582" defTabSz="922269"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endParaRPr lang="en-US"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400243207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06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06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ea typeface="ＭＳ Ｐゴシック" pitchFamily="34" charset="-128"/>
            </a:endParaRPr>
          </a:p>
        </p:txBody>
      </p:sp>
      <p:sp>
        <p:nvSpPr>
          <p:cNvPr id="3706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894" indent="-285728" eaLnBrk="0" hangingPunct="0">
              <a:defRPr>
                <a:solidFill>
                  <a:schemeClr val="tx1"/>
                </a:solidFill>
                <a:latin typeface="Arial" pitchFamily="34" charset="0"/>
                <a:ea typeface="ＭＳ Ｐゴシック" pitchFamily="34" charset="-128"/>
              </a:defRPr>
            </a:lvl2pPr>
            <a:lvl3pPr marL="1142913" indent="-228582" eaLnBrk="0" hangingPunct="0">
              <a:defRPr>
                <a:solidFill>
                  <a:schemeClr val="tx1"/>
                </a:solidFill>
                <a:latin typeface="Arial" pitchFamily="34" charset="0"/>
                <a:ea typeface="ＭＳ Ｐゴシック" pitchFamily="34" charset="-128"/>
              </a:defRPr>
            </a:lvl3pPr>
            <a:lvl4pPr marL="1600079" indent="-228582" eaLnBrk="0" hangingPunct="0">
              <a:defRPr>
                <a:solidFill>
                  <a:schemeClr val="tx1"/>
                </a:solidFill>
                <a:latin typeface="Arial" pitchFamily="34" charset="0"/>
                <a:ea typeface="ＭＳ Ｐゴシック" pitchFamily="34" charset="-128"/>
              </a:defRPr>
            </a:lvl4pPr>
            <a:lvl5pPr marL="2057245" indent="-228582" eaLnBrk="0" hangingPunct="0">
              <a:defRPr>
                <a:solidFill>
                  <a:schemeClr val="tx1"/>
                </a:solidFill>
                <a:latin typeface="Arial" pitchFamily="34" charset="0"/>
                <a:ea typeface="ＭＳ Ｐゴシック" pitchFamily="34" charset="-128"/>
              </a:defRPr>
            </a:lvl5pPr>
            <a:lvl6pPr marL="2514412" indent="-228582"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577" indent="-228582"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8743" indent="-228582"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5907" indent="-228582"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endParaRPr lang="en-US" altLang="en-US" smtClean="0">
              <a:latin typeface="Calibri" pitchFamily="34"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27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27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ea typeface="ＭＳ Ｐゴシック" pitchFamily="34" charset="-128"/>
            </a:endParaRPr>
          </a:p>
        </p:txBody>
      </p:sp>
      <p:sp>
        <p:nvSpPr>
          <p:cNvPr id="3727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894" indent="-285728" eaLnBrk="0" hangingPunct="0">
              <a:defRPr>
                <a:solidFill>
                  <a:schemeClr val="tx1"/>
                </a:solidFill>
                <a:latin typeface="Arial" pitchFamily="34" charset="0"/>
                <a:ea typeface="ＭＳ Ｐゴシック" pitchFamily="34" charset="-128"/>
              </a:defRPr>
            </a:lvl2pPr>
            <a:lvl3pPr marL="1142913" indent="-228582" eaLnBrk="0" hangingPunct="0">
              <a:defRPr>
                <a:solidFill>
                  <a:schemeClr val="tx1"/>
                </a:solidFill>
                <a:latin typeface="Arial" pitchFamily="34" charset="0"/>
                <a:ea typeface="ＭＳ Ｐゴシック" pitchFamily="34" charset="-128"/>
              </a:defRPr>
            </a:lvl3pPr>
            <a:lvl4pPr marL="1600079" indent="-228582" eaLnBrk="0" hangingPunct="0">
              <a:defRPr>
                <a:solidFill>
                  <a:schemeClr val="tx1"/>
                </a:solidFill>
                <a:latin typeface="Arial" pitchFamily="34" charset="0"/>
                <a:ea typeface="ＭＳ Ｐゴシック" pitchFamily="34" charset="-128"/>
              </a:defRPr>
            </a:lvl4pPr>
            <a:lvl5pPr marL="2057245" indent="-228582" eaLnBrk="0" hangingPunct="0">
              <a:defRPr>
                <a:solidFill>
                  <a:schemeClr val="tx1"/>
                </a:solidFill>
                <a:latin typeface="Arial" pitchFamily="34" charset="0"/>
                <a:ea typeface="ＭＳ Ｐゴシック" pitchFamily="34" charset="-128"/>
              </a:defRPr>
            </a:lvl5pPr>
            <a:lvl6pPr marL="2514412" indent="-228582"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577" indent="-228582"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8743" indent="-228582"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5907" indent="-228582"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endParaRPr lang="en-US" altLang="en-US" smtClean="0">
              <a:latin typeface="Calibri" pitchFamily="34"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327691673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391668602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16434205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458">
              <a:defRPr/>
            </a:pPr>
            <a:endParaRPr lang="en-US" dirty="0"/>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164331354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458">
              <a:defRPr/>
            </a:pPr>
            <a:endParaRPr lang="en-US" dirty="0"/>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53166287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413994470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57728647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2525176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270827230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392184992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21030487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58591955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11866283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282492459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136915864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458">
              <a:defRPr/>
            </a:pPr>
            <a:endParaRPr lang="en-US" dirty="0"/>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105671693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458">
              <a:defRPr/>
            </a:pPr>
            <a:endParaRPr lang="en-US" dirty="0"/>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88087283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458">
              <a:defRPr/>
            </a:pPr>
            <a:endParaRPr lang="en-US" dirty="0"/>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129343230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12097695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144792910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129343230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284935543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323641123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158702207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138754876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119042517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458">
              <a:defRPr/>
            </a:pPr>
            <a:endParaRPr lang="en-US" dirty="0"/>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407579979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279718901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5588921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41788713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26491753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3267896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36956449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hemeOverride" Target="../theme/themeOverride1.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hemeOverride" Target="../theme/themeOverride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hemeOverride" Target="../theme/themeOverride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2.xml"/><Relationship Id="rId1" Type="http://schemas.openxmlformats.org/officeDocument/2006/relationships/themeOverride" Target="../theme/themeOverride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smtClean="0"/>
              <a:t>Click to edit Master title style</a:t>
            </a:r>
            <a:endParaRPr kumimoji="0"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extLst/>
          </a:lstStyle>
          <a:p>
            <a:fld id="{1D8BD707-D9CF-40AE-B4C6-C98DA3205C09}" type="datetimeFigureOut">
              <a:rPr lang="en-US" smtClean="0"/>
              <a:pPr/>
              <a:t>9/26/2013</a:t>
            </a:fld>
            <a:endParaRPr lang="en-US"/>
          </a:p>
        </p:txBody>
      </p:sp>
      <p:sp>
        <p:nvSpPr>
          <p:cNvPr id="20" name="Footer Placeholder 19"/>
          <p:cNvSpPr>
            <a:spLocks noGrp="1"/>
          </p:cNvSpPr>
          <p:nvPr>
            <p:ph type="ftr" sz="quarter" idx="11"/>
          </p:nvPr>
        </p:nvSpPr>
        <p:spPr/>
        <p:txBody>
          <a:bodyPr/>
          <a:lstStyle>
            <a:extLst/>
          </a:lstStyle>
          <a:p>
            <a:endParaRPr lang="en-US"/>
          </a:p>
        </p:txBody>
      </p:sp>
      <p:sp>
        <p:nvSpPr>
          <p:cNvPr id="10" name="Slide Number Placeholder 9"/>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9/26/2013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143000" y="274640"/>
            <a:ext cx="55626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9/26/2013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ight Triangle 3"/>
          <p:cNvSpPr/>
          <p:nvPr/>
        </p:nvSpPr>
        <p:spPr>
          <a:xfrm>
            <a:off x="0" y="4664075"/>
            <a:ext cx="9150350"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solidFill>
                <a:prstClr val="white"/>
              </a:solidFill>
            </a:endParaRPr>
          </a:p>
        </p:txBody>
      </p:sp>
      <p:grpSp>
        <p:nvGrpSpPr>
          <p:cNvPr id="5" name="Group 15"/>
          <p:cNvGrpSpPr>
            <a:grpSpLocks/>
          </p:cNvGrpSpPr>
          <p:nvPr/>
        </p:nvGrpSpPr>
        <p:grpSpPr bwMode="auto">
          <a:xfrm>
            <a:off x="-3175" y="4953000"/>
            <a:ext cx="9147175" cy="1911350"/>
            <a:chOff x="-3765" y="4832896"/>
            <a:chExt cx="9147765" cy="2032192"/>
          </a:xfrm>
        </p:grpSpPr>
        <p:sp>
          <p:nvSpPr>
            <p:cNvPr id="6" name="Freeform 5"/>
            <p:cNvSpPr>
              <a:spLocks/>
            </p:cNvSpPr>
            <p:nvPr/>
          </p:nvSpPr>
          <p:spPr bwMode="auto">
            <a:xfrm>
              <a:off x="1687032" y="4832896"/>
              <a:ext cx="7456968" cy="51817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a:defRPr/>
              </a:pPr>
              <a:endParaRPr lang="en-US" dirty="0">
                <a:solidFill>
                  <a:prstClr val="black"/>
                </a:solidFill>
              </a:endParaRPr>
            </a:p>
          </p:txBody>
        </p:sp>
        <p:sp>
          <p:nvSpPr>
            <p:cNvPr id="7" name="Freeform 18"/>
            <p:cNvSpPr>
              <a:spLocks/>
            </p:cNvSpPr>
            <p:nvPr/>
          </p:nvSpPr>
          <p:spPr bwMode="auto">
            <a:xfrm>
              <a:off x="35443" y="5135526"/>
              <a:ext cx="9108557" cy="838200"/>
            </a:xfrm>
            <a:custGeom>
              <a:avLst/>
              <a:gdLst>
                <a:gd name="T0" fmla="*/ 0 w 5760"/>
                <a:gd name="T1" fmla="*/ 0 h 528"/>
                <a:gd name="T2" fmla="*/ 2147483647 w 5760"/>
                <a:gd name="T3" fmla="*/ 0 h 528"/>
                <a:gd name="T4" fmla="*/ 2147483647 w 5760"/>
                <a:gd name="T5" fmla="*/ 2147483647 h 528"/>
                <a:gd name="T6" fmla="*/ 2147483647 w 5760"/>
                <a:gd name="T7" fmla="*/ 0 h 528"/>
                <a:gd name="T8" fmla="*/ 0 60000 65536"/>
                <a:gd name="T9" fmla="*/ 0 60000 65536"/>
                <a:gd name="T10" fmla="*/ 0 60000 65536"/>
                <a:gd name="T11" fmla="*/ 0 60000 65536"/>
                <a:gd name="T12" fmla="*/ 0 w 5760"/>
                <a:gd name="T13" fmla="*/ 0 h 528"/>
                <a:gd name="T14" fmla="*/ 5760 w 5760"/>
                <a:gd name="T15" fmla="*/ 528 h 528"/>
              </a:gdLst>
              <a:ahLst/>
              <a:cxnLst>
                <a:cxn ang="T8">
                  <a:pos x="T0" y="T1"/>
                </a:cxn>
                <a:cxn ang="T9">
                  <a:pos x="T2" y="T3"/>
                </a:cxn>
                <a:cxn ang="T10">
                  <a:pos x="T4" y="T5"/>
                </a:cxn>
                <a:cxn ang="T11">
                  <a:pos x="T6" y="T7"/>
                </a:cxn>
              </a:cxnLst>
              <a:rect l="T12" t="T13" r="T14" b="T15"/>
              <a:pathLst>
                <a:path w="5760" h="528">
                  <a:moveTo>
                    <a:pt x="0" y="0"/>
                  </a:moveTo>
                  <a:lnTo>
                    <a:pt x="5760" y="0"/>
                  </a:lnTo>
                  <a:lnTo>
                    <a:pt x="5760" y="528"/>
                  </a:lnTo>
                  <a:lnTo>
                    <a:pt x="48" y="0"/>
                  </a:lnTo>
                </a:path>
              </a:pathLst>
            </a:custGeom>
            <a:solidFill>
              <a:srgbClr val="000000"/>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en-US" smtClean="0">
                <a:solidFill>
                  <a:prstClr val="black"/>
                </a:solidFill>
                <a:cs typeface="Arial" charset="0"/>
              </a:endParaRPr>
            </a:p>
          </p:txBody>
        </p:sp>
        <p:sp>
          <p:nvSpPr>
            <p:cNvPr id="8" name="Freeform 7"/>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solidFill>
                  <a:prstClr val="white"/>
                </a:solidFill>
              </a:endParaRPr>
            </a:p>
          </p:txBody>
        </p:sp>
        <p:cxnSp>
          <p:nvCxnSpPr>
            <p:cNvPr id="10" name="Straight Connector 9"/>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9" name="Title 8"/>
          <p:cNvSpPr>
            <a:spLocks noGrp="1"/>
          </p:cNvSpPr>
          <p:nvPr>
            <p:ph type="ctrTitle"/>
          </p:nvPr>
        </p:nvSpPr>
        <p:spPr>
          <a:xfrm>
            <a:off x="685800" y="1752601"/>
            <a:ext cx="7772400" cy="1829761"/>
          </a:xfrm>
        </p:spPr>
        <p:txBody>
          <a:bodyPr anchor="b"/>
          <a:lstStyle>
            <a:lvl1pPr algn="r">
              <a:defRPr sz="4800" b="1">
                <a:solidFill>
                  <a:schemeClr val="tx2"/>
                </a:solidFill>
                <a:effectLst>
                  <a:outerShdw blurRad="31750" dist="25400" dir="5400000" algn="tl" rotWithShape="0">
                    <a:srgbClr val="000000">
                      <a:alpha val="25000"/>
                    </a:srgbClr>
                  </a:outerShdw>
                </a:effectLst>
              </a:defRPr>
            </a:lvl1pPr>
            <a:extLst/>
          </a:lstStyle>
          <a:p>
            <a:r>
              <a:rPr lang="en-US" smtClean="0"/>
              <a:t>Click to edit Master title style</a:t>
            </a:r>
            <a:endParaRPr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smtClean="0"/>
              <a:t>Click to edit Master subtitle style</a:t>
            </a:r>
            <a:endParaRPr lang="en-US"/>
          </a:p>
        </p:txBody>
      </p:sp>
      <p:sp>
        <p:nvSpPr>
          <p:cNvPr id="11" name="Date Placeholder 29"/>
          <p:cNvSpPr>
            <a:spLocks noGrp="1"/>
          </p:cNvSpPr>
          <p:nvPr>
            <p:ph type="dt" sz="half" idx="10"/>
          </p:nvPr>
        </p:nvSpPr>
        <p:spPr/>
        <p:txBody>
          <a:bodyPr/>
          <a:lstStyle>
            <a:lvl1pPr>
              <a:defRPr>
                <a:solidFill>
                  <a:srgbClr val="FFFFFF"/>
                </a:solidFill>
              </a:defRPr>
            </a:lvl1pPr>
            <a:extLst/>
          </a:lstStyle>
          <a:p>
            <a:pPr>
              <a:defRPr/>
            </a:pPr>
            <a:fld id="{6F3B3FB2-EEE8-498C-A743-5A80583AE006}" type="datetimeFigureOut">
              <a:rPr lang="en-US"/>
              <a:pPr>
                <a:defRPr/>
              </a:pPr>
              <a:t>9/26/2013</a:t>
            </a:fld>
            <a:endParaRPr lang="en-US" dirty="0"/>
          </a:p>
        </p:txBody>
      </p:sp>
      <p:sp>
        <p:nvSpPr>
          <p:cNvPr id="12" name="Footer Placeholder 18"/>
          <p:cNvSpPr>
            <a:spLocks noGrp="1"/>
          </p:cNvSpPr>
          <p:nvPr>
            <p:ph type="ftr" sz="quarter" idx="11"/>
          </p:nvPr>
        </p:nvSpPr>
        <p:spPr/>
        <p:txBody>
          <a:bodyPr/>
          <a:lstStyle>
            <a:lvl1pPr>
              <a:defRPr>
                <a:solidFill>
                  <a:schemeClr val="accent1">
                    <a:tint val="20000"/>
                  </a:schemeClr>
                </a:solidFill>
              </a:defRPr>
            </a:lvl1pPr>
            <a:extLst/>
          </a:lstStyle>
          <a:p>
            <a:pPr>
              <a:defRPr/>
            </a:pPr>
            <a:endParaRPr lang="en-US">
              <a:solidFill>
                <a:srgbClr val="2DA2BF">
                  <a:tint val="20000"/>
                </a:srgbClr>
              </a:solidFill>
            </a:endParaRPr>
          </a:p>
        </p:txBody>
      </p:sp>
      <p:sp>
        <p:nvSpPr>
          <p:cNvPr id="13" name="Slide Number Placeholder 26"/>
          <p:cNvSpPr>
            <a:spLocks noGrp="1"/>
          </p:cNvSpPr>
          <p:nvPr>
            <p:ph type="sldNum" sz="quarter" idx="12"/>
          </p:nvPr>
        </p:nvSpPr>
        <p:spPr/>
        <p:txBody>
          <a:bodyPr/>
          <a:lstStyle>
            <a:lvl1pPr>
              <a:defRPr>
                <a:solidFill>
                  <a:srgbClr val="FFFFFF"/>
                </a:solidFill>
              </a:defRPr>
            </a:lvl1pPr>
            <a:extLst/>
          </a:lstStyle>
          <a:p>
            <a:pPr>
              <a:defRPr/>
            </a:pPr>
            <a:fld id="{A2B8D206-FD3D-4F8F-B802-CE1394C70506}" type="slidenum">
              <a:rPr lang="en-US"/>
              <a:pPr>
                <a:defRPr/>
              </a:pPr>
              <a:t>‹#›</a:t>
            </a:fld>
            <a:endParaRPr lang="en-US" dirty="0"/>
          </a:p>
        </p:txBody>
      </p:sp>
    </p:spTree>
    <p:extLst>
      <p:ext uri="{BB962C8B-B14F-4D97-AF65-F5344CB8AC3E}">
        <p14:creationId xmlns:p14="http://schemas.microsoft.com/office/powerpoint/2010/main" val="18544825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itle 6"/>
          <p:cNvSpPr>
            <a:spLocks noGrp="1"/>
          </p:cNvSpPr>
          <p:nvPr>
            <p:ph type="title"/>
          </p:nvPr>
        </p:nvSpPr>
        <p:spPr/>
        <p:txBody>
          <a:bodyPr rtlCol="0"/>
          <a:lstStyle>
            <a:extLst/>
          </a:lstStyle>
          <a:p>
            <a:r>
              <a:rPr lang="en-US" smtClean="0"/>
              <a:t>Click to edit Master title style</a:t>
            </a:r>
            <a:endParaRPr lang="en-US"/>
          </a:p>
        </p:txBody>
      </p:sp>
      <p:sp>
        <p:nvSpPr>
          <p:cNvPr id="4" name="Date Placeholder 9"/>
          <p:cNvSpPr>
            <a:spLocks noGrp="1"/>
          </p:cNvSpPr>
          <p:nvPr>
            <p:ph type="dt" sz="half" idx="10"/>
          </p:nvPr>
        </p:nvSpPr>
        <p:spPr/>
        <p:txBody>
          <a:bodyPr/>
          <a:lstStyle>
            <a:lvl1pPr>
              <a:defRPr/>
            </a:lvl1pPr>
          </a:lstStyle>
          <a:p>
            <a:pPr>
              <a:defRPr/>
            </a:pPr>
            <a:fld id="{F1A1D69D-9FC1-4927-BF11-FE1FFC7EF580}" type="datetimeFigureOut">
              <a:rPr lang="en-US">
                <a:solidFill>
                  <a:prstClr val="black"/>
                </a:solidFill>
              </a:rPr>
              <a:pPr>
                <a:defRPr/>
              </a:pPr>
              <a:t>9/26/2013</a:t>
            </a:fld>
            <a:endParaRPr lang="en-US" dirty="0">
              <a:solidFill>
                <a:prstClr val="black"/>
              </a:solidFill>
            </a:endParaRPr>
          </a:p>
        </p:txBody>
      </p:sp>
      <p:sp>
        <p:nvSpPr>
          <p:cNvPr id="5" name="Footer Placeholder 21"/>
          <p:cNvSpPr>
            <a:spLocks noGrp="1"/>
          </p:cNvSpPr>
          <p:nvPr>
            <p:ph type="ftr" sz="quarter" idx="11"/>
          </p:nvPr>
        </p:nvSpPr>
        <p:spPr/>
        <p:txBody>
          <a:bodyPr/>
          <a:lstStyle>
            <a:lvl1pPr>
              <a:defRPr/>
            </a:lvl1pPr>
          </a:lstStyle>
          <a:p>
            <a:pPr>
              <a:defRPr/>
            </a:pPr>
            <a:endParaRPr lang="en-US">
              <a:solidFill>
                <a:prstClr val="black"/>
              </a:solidFill>
            </a:endParaRPr>
          </a:p>
        </p:txBody>
      </p:sp>
      <p:sp>
        <p:nvSpPr>
          <p:cNvPr id="6" name="Slide Number Placeholder 17"/>
          <p:cNvSpPr>
            <a:spLocks noGrp="1"/>
          </p:cNvSpPr>
          <p:nvPr>
            <p:ph type="sldNum" sz="quarter" idx="12"/>
          </p:nvPr>
        </p:nvSpPr>
        <p:spPr/>
        <p:txBody>
          <a:bodyPr/>
          <a:lstStyle>
            <a:lvl1pPr>
              <a:defRPr/>
            </a:lvl1pPr>
          </a:lstStyle>
          <a:p>
            <a:pPr>
              <a:defRPr/>
            </a:pPr>
            <a:fld id="{9753C387-9BFD-42B6-8C3E-1CEB58C74529}"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11832335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4" name="Chevron 3"/>
          <p:cNvSpPr/>
          <p:nvPr/>
        </p:nvSpPr>
        <p:spPr>
          <a:xfrm>
            <a:off x="3636963" y="3005138"/>
            <a:ext cx="182562"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defRPr/>
            </a:pPr>
            <a:endParaRPr lang="en-US" dirty="0">
              <a:solidFill>
                <a:prstClr val="white"/>
              </a:solidFill>
            </a:endParaRPr>
          </a:p>
        </p:txBody>
      </p:sp>
      <p:sp>
        <p:nvSpPr>
          <p:cNvPr id="5" name="Chevron 4"/>
          <p:cNvSpPr/>
          <p:nvPr/>
        </p:nvSpPr>
        <p:spPr>
          <a:xfrm>
            <a:off x="3449638" y="3005138"/>
            <a:ext cx="18415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defRPr/>
            </a:pPr>
            <a:endParaRPr lang="en-US" dirty="0">
              <a:solidFill>
                <a:prstClr val="white"/>
              </a:solidFill>
            </a:endParaRPr>
          </a:p>
        </p:txBody>
      </p:sp>
      <p:sp>
        <p:nvSpPr>
          <p:cNvPr id="2" name="Title 1"/>
          <p:cNvSpPr>
            <a:spLocks noGrp="1"/>
          </p:cNvSpPr>
          <p:nvPr>
            <p:ph type="title"/>
          </p:nvPr>
        </p:nvSpPr>
        <p:spPr>
          <a:xfrm>
            <a:off x="722376" y="1059712"/>
            <a:ext cx="7772400" cy="1828800"/>
          </a:xfrm>
        </p:spPr>
        <p:txBody>
          <a:bodyPr anchor="b"/>
          <a:lstStyle>
            <a:lvl1pPr algn="r">
              <a:buNone/>
              <a:defRPr sz="4800" b="1" cap="none" baseline="0">
                <a:effectLst>
                  <a:outerShdw blurRad="31750" dist="25400" dir="5400000" algn="tl" rotWithShape="0">
                    <a:srgbClr val="000000">
                      <a:alpha val="25000"/>
                    </a:srgbClr>
                  </a:outerShdw>
                </a:effectLst>
              </a:defRPr>
            </a:lvl1pPr>
            <a:extLst/>
          </a:lstStyle>
          <a:p>
            <a:r>
              <a:rPr lang="en-US" smtClean="0"/>
              <a:t>Click to edit Master title style</a:t>
            </a:r>
            <a:endParaRPr lang="en-US"/>
          </a:p>
        </p:txBody>
      </p:sp>
      <p:sp>
        <p:nvSpPr>
          <p:cNvPr id="3" name="Text Placeholder 2"/>
          <p:cNvSpPr>
            <a:spLocks noGrp="1"/>
          </p:cNvSpPr>
          <p:nvPr>
            <p:ph type="body" idx="1"/>
          </p:nvPr>
        </p:nvSpPr>
        <p:spPr>
          <a:xfrm>
            <a:off x="3922713" y="2931712"/>
            <a:ext cx="4572000" cy="1454888"/>
          </a:xfrm>
        </p:spPr>
        <p:txBody>
          <a:bodyPr/>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smtClean="0"/>
              <a:t>Click to edit Master text styles</a:t>
            </a:r>
          </a:p>
        </p:txBody>
      </p:sp>
      <p:sp>
        <p:nvSpPr>
          <p:cNvPr id="6" name="Date Placeholder 3"/>
          <p:cNvSpPr>
            <a:spLocks noGrp="1"/>
          </p:cNvSpPr>
          <p:nvPr>
            <p:ph type="dt" sz="half" idx="10"/>
          </p:nvPr>
        </p:nvSpPr>
        <p:spPr/>
        <p:txBody>
          <a:bodyPr/>
          <a:lstStyle>
            <a:lvl1pPr>
              <a:defRPr/>
            </a:lvl1pPr>
            <a:extLst/>
          </a:lstStyle>
          <a:p>
            <a:pPr>
              <a:defRPr/>
            </a:pPr>
            <a:fld id="{2DBB689D-4BD1-4B5C-9BCC-84658397B27C}" type="datetimeFigureOut">
              <a:rPr lang="en-US">
                <a:solidFill>
                  <a:prstClr val="white"/>
                </a:solidFill>
              </a:rPr>
              <a:pPr>
                <a:defRPr/>
              </a:pPr>
              <a:t>9/26/2013</a:t>
            </a:fld>
            <a:endParaRPr lang="en-US" dirty="0">
              <a:solidFill>
                <a:prstClr val="white"/>
              </a:solidFill>
            </a:endParaRPr>
          </a:p>
        </p:txBody>
      </p:sp>
      <p:sp>
        <p:nvSpPr>
          <p:cNvPr id="7" name="Footer Placeholder 4"/>
          <p:cNvSpPr>
            <a:spLocks noGrp="1"/>
          </p:cNvSpPr>
          <p:nvPr>
            <p:ph type="ftr" sz="quarter" idx="11"/>
          </p:nvPr>
        </p:nvSpPr>
        <p:spPr/>
        <p:txBody>
          <a:bodyPr/>
          <a:lstStyle>
            <a:lvl1pPr>
              <a:defRPr/>
            </a:lvl1pPr>
            <a:extLst/>
          </a:lstStyle>
          <a:p>
            <a:pPr>
              <a:defRPr/>
            </a:pPr>
            <a:endParaRPr lang="en-US">
              <a:solidFill>
                <a:prstClr val="white"/>
              </a:solidFill>
            </a:endParaRPr>
          </a:p>
        </p:txBody>
      </p:sp>
      <p:sp>
        <p:nvSpPr>
          <p:cNvPr id="8" name="Slide Number Placeholder 5"/>
          <p:cNvSpPr>
            <a:spLocks noGrp="1"/>
          </p:cNvSpPr>
          <p:nvPr>
            <p:ph type="sldNum" sz="quarter" idx="12"/>
          </p:nvPr>
        </p:nvSpPr>
        <p:spPr/>
        <p:txBody>
          <a:bodyPr/>
          <a:lstStyle>
            <a:lvl1pPr>
              <a:defRPr/>
            </a:lvl1pPr>
            <a:extLst/>
          </a:lstStyle>
          <a:p>
            <a:pPr>
              <a:defRPr/>
            </a:pPr>
            <a:fld id="{73309316-153D-40C5-A66A-75CC012D0040}" type="slidenum">
              <a:rPr lang="en-US">
                <a:solidFill>
                  <a:prstClr val="white"/>
                </a:solidFill>
              </a:rPr>
              <a:pPr>
                <a:defRPr/>
              </a:pPr>
              <a:t>‹#›</a:t>
            </a:fld>
            <a:endParaRPr lang="en-US" dirty="0">
              <a:solidFill>
                <a:prstClr val="white"/>
              </a:solidFill>
            </a:endParaRPr>
          </a:p>
        </p:txBody>
      </p:sp>
    </p:spTree>
    <p:extLst>
      <p:ext uri="{BB962C8B-B14F-4D97-AF65-F5344CB8AC3E}">
        <p14:creationId xmlns:p14="http://schemas.microsoft.com/office/powerpoint/2010/main" val="2317751260"/>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Title 7"/>
          <p:cNvSpPr>
            <a:spLocks noGrp="1"/>
          </p:cNvSpPr>
          <p:nvPr>
            <p:ph type="title"/>
          </p:nvPr>
        </p:nvSpPr>
        <p:spPr/>
        <p:txBody>
          <a:bodyPr rtlCol="0"/>
          <a:lstStyle>
            <a:extLst/>
          </a:lstStyle>
          <a:p>
            <a:r>
              <a:rPr lang="en-US" smtClean="0"/>
              <a:t>Click to edit Master title style</a:t>
            </a:r>
            <a:endParaRPr lang="en-US"/>
          </a:p>
        </p:txBody>
      </p:sp>
      <p:sp>
        <p:nvSpPr>
          <p:cNvPr id="5" name="Date Placeholder 4"/>
          <p:cNvSpPr>
            <a:spLocks noGrp="1"/>
          </p:cNvSpPr>
          <p:nvPr>
            <p:ph type="dt" sz="half" idx="10"/>
          </p:nvPr>
        </p:nvSpPr>
        <p:spPr/>
        <p:txBody>
          <a:bodyPr/>
          <a:lstStyle>
            <a:lvl1pPr>
              <a:defRPr/>
            </a:lvl1pPr>
            <a:extLst/>
          </a:lstStyle>
          <a:p>
            <a:pPr>
              <a:defRPr/>
            </a:pPr>
            <a:fld id="{BA0113AE-273E-4E68-BFA5-7108C650694E}" type="datetimeFigureOut">
              <a:rPr lang="en-US">
                <a:solidFill>
                  <a:prstClr val="white"/>
                </a:solidFill>
              </a:rPr>
              <a:pPr>
                <a:defRPr/>
              </a:pPr>
              <a:t>9/26/2013</a:t>
            </a:fld>
            <a:endParaRPr lang="en-US" dirty="0">
              <a:solidFill>
                <a:prstClr val="white"/>
              </a:solidFill>
            </a:endParaRPr>
          </a:p>
        </p:txBody>
      </p:sp>
      <p:sp>
        <p:nvSpPr>
          <p:cNvPr id="6" name="Footer Placeholder 5"/>
          <p:cNvSpPr>
            <a:spLocks noGrp="1"/>
          </p:cNvSpPr>
          <p:nvPr>
            <p:ph type="ftr" sz="quarter" idx="11"/>
          </p:nvPr>
        </p:nvSpPr>
        <p:spPr/>
        <p:txBody>
          <a:bodyPr/>
          <a:lstStyle>
            <a:lvl1pPr>
              <a:defRPr/>
            </a:lvl1pPr>
            <a:extLst/>
          </a:lstStyle>
          <a:p>
            <a:pPr>
              <a:defRPr/>
            </a:pPr>
            <a:endParaRPr lang="en-US">
              <a:solidFill>
                <a:prstClr val="white"/>
              </a:solidFill>
            </a:endParaRPr>
          </a:p>
        </p:txBody>
      </p:sp>
      <p:sp>
        <p:nvSpPr>
          <p:cNvPr id="7" name="Slide Number Placeholder 6"/>
          <p:cNvSpPr>
            <a:spLocks noGrp="1"/>
          </p:cNvSpPr>
          <p:nvPr>
            <p:ph type="sldNum" sz="quarter" idx="12"/>
          </p:nvPr>
        </p:nvSpPr>
        <p:spPr/>
        <p:txBody>
          <a:bodyPr/>
          <a:lstStyle>
            <a:lvl1pPr>
              <a:defRPr/>
            </a:lvl1pPr>
            <a:extLst/>
          </a:lstStyle>
          <a:p>
            <a:pPr>
              <a:defRPr/>
            </a:pPr>
            <a:fld id="{F3386432-0220-4599-94FE-FAAABD387D74}" type="slidenum">
              <a:rPr lang="en-US">
                <a:solidFill>
                  <a:prstClr val="white"/>
                </a:solidFill>
              </a:rPr>
              <a:pPr>
                <a:defRPr/>
              </a:pPr>
              <a:t>‹#›</a:t>
            </a:fld>
            <a:endParaRPr lang="en-US" dirty="0">
              <a:solidFill>
                <a:prstClr val="white"/>
              </a:solidFill>
            </a:endParaRPr>
          </a:p>
        </p:txBody>
      </p:sp>
    </p:spTree>
    <p:extLst>
      <p:ext uri="{BB962C8B-B14F-4D97-AF65-F5344CB8AC3E}">
        <p14:creationId xmlns:p14="http://schemas.microsoft.com/office/powerpoint/2010/main" val="1881142914"/>
      </p:ext>
    </p:extLst>
  </p:cSld>
  <p:clrMapOvr>
    <a:overrideClrMapping bg1="dk1" tx1="lt1" bg2="dk2" tx2="lt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extLst/>
          </a:lstStyle>
          <a:p>
            <a:r>
              <a:rPr lang="en-US" smtClean="0"/>
              <a:t>Click to edit Master title style</a:t>
            </a:r>
            <a:endParaRPr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extLst/>
          </a:lstStyle>
          <a:p>
            <a:pPr>
              <a:defRPr/>
            </a:pPr>
            <a:fld id="{54491458-823A-45DF-B108-4890EE43D742}" type="datetimeFigureOut">
              <a:rPr lang="en-US">
                <a:solidFill>
                  <a:prstClr val="black"/>
                </a:solidFill>
              </a:rPr>
              <a:pPr>
                <a:defRPr/>
              </a:pPr>
              <a:t>9/26/2013</a:t>
            </a:fld>
            <a:endParaRPr lang="en-US" dirty="0">
              <a:solidFill>
                <a:prstClr val="black"/>
              </a:solidFill>
            </a:endParaRPr>
          </a:p>
        </p:txBody>
      </p:sp>
      <p:sp>
        <p:nvSpPr>
          <p:cNvPr id="8" name="Footer Placeholder 7"/>
          <p:cNvSpPr>
            <a:spLocks noGrp="1"/>
          </p:cNvSpPr>
          <p:nvPr>
            <p:ph type="ftr" sz="quarter" idx="11"/>
          </p:nvPr>
        </p:nvSpPr>
        <p:spPr/>
        <p:txBody>
          <a:bodyPr/>
          <a:lstStyle>
            <a:lvl1pPr>
              <a:defRPr/>
            </a:lvl1pPr>
            <a:extLst/>
          </a:lstStyle>
          <a:p>
            <a:pPr>
              <a:defRPr/>
            </a:pPr>
            <a:endParaRPr lang="en-US">
              <a:solidFill>
                <a:prstClr val="black"/>
              </a:solidFill>
            </a:endParaRPr>
          </a:p>
        </p:txBody>
      </p:sp>
      <p:sp>
        <p:nvSpPr>
          <p:cNvPr id="9" name="Slide Number Placeholder 8"/>
          <p:cNvSpPr>
            <a:spLocks noGrp="1"/>
          </p:cNvSpPr>
          <p:nvPr>
            <p:ph type="sldNum" sz="quarter" idx="12"/>
          </p:nvPr>
        </p:nvSpPr>
        <p:spPr/>
        <p:txBody>
          <a:bodyPr/>
          <a:lstStyle>
            <a:lvl1pPr>
              <a:defRPr/>
            </a:lvl1pPr>
            <a:extLst/>
          </a:lstStyle>
          <a:p>
            <a:pPr>
              <a:defRPr/>
            </a:pPr>
            <a:fld id="{76FCB562-4C3D-4606-8A99-8F5D6686D93A}"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1889238058"/>
      </p:ext>
    </p:extLst>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6" name="Title 5"/>
          <p:cNvSpPr>
            <a:spLocks noGrp="1"/>
          </p:cNvSpPr>
          <p:nvPr>
            <p:ph type="title"/>
          </p:nvPr>
        </p:nvSpPr>
        <p:spPr/>
        <p:txBody>
          <a:bodyPr rtlCol="0"/>
          <a:lstStyle>
            <a:extLst/>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extLst/>
          </a:lstStyle>
          <a:p>
            <a:pPr>
              <a:defRPr/>
            </a:pPr>
            <a:fld id="{AE16BD90-3141-49FA-99FA-3B3556A11A83}" type="datetimeFigureOut">
              <a:rPr lang="en-US">
                <a:solidFill>
                  <a:prstClr val="white"/>
                </a:solidFill>
              </a:rPr>
              <a:pPr>
                <a:defRPr/>
              </a:pPr>
              <a:t>9/26/2013</a:t>
            </a:fld>
            <a:endParaRPr lang="en-US" dirty="0">
              <a:solidFill>
                <a:prstClr val="white"/>
              </a:solidFill>
            </a:endParaRPr>
          </a:p>
        </p:txBody>
      </p:sp>
      <p:sp>
        <p:nvSpPr>
          <p:cNvPr id="4" name="Footer Placeholder 3"/>
          <p:cNvSpPr>
            <a:spLocks noGrp="1"/>
          </p:cNvSpPr>
          <p:nvPr>
            <p:ph type="ftr" sz="quarter" idx="11"/>
          </p:nvPr>
        </p:nvSpPr>
        <p:spPr/>
        <p:txBody>
          <a:bodyPr/>
          <a:lstStyle>
            <a:lvl1pPr>
              <a:defRPr/>
            </a:lvl1pPr>
            <a:extLst/>
          </a:lstStyle>
          <a:p>
            <a:pPr>
              <a:defRPr/>
            </a:pPr>
            <a:endParaRPr lang="en-US">
              <a:solidFill>
                <a:prstClr val="white"/>
              </a:solidFill>
            </a:endParaRPr>
          </a:p>
        </p:txBody>
      </p:sp>
      <p:sp>
        <p:nvSpPr>
          <p:cNvPr id="5" name="Slide Number Placeholder 4"/>
          <p:cNvSpPr>
            <a:spLocks noGrp="1"/>
          </p:cNvSpPr>
          <p:nvPr>
            <p:ph type="sldNum" sz="quarter" idx="12"/>
          </p:nvPr>
        </p:nvSpPr>
        <p:spPr/>
        <p:txBody>
          <a:bodyPr/>
          <a:lstStyle>
            <a:lvl1pPr>
              <a:defRPr/>
            </a:lvl1pPr>
            <a:extLst/>
          </a:lstStyle>
          <a:p>
            <a:pPr>
              <a:defRPr/>
            </a:pPr>
            <a:fld id="{631B25E8-F9EF-4F99-A686-91C71BA118DD}" type="slidenum">
              <a:rPr lang="en-US">
                <a:solidFill>
                  <a:prstClr val="white"/>
                </a:solidFill>
              </a:rPr>
              <a:pPr>
                <a:defRPr/>
              </a:pPr>
              <a:t>‹#›</a:t>
            </a:fld>
            <a:endParaRPr lang="en-US" dirty="0">
              <a:solidFill>
                <a:prstClr val="white"/>
              </a:solidFill>
            </a:endParaRPr>
          </a:p>
        </p:txBody>
      </p:sp>
    </p:spTree>
    <p:extLst>
      <p:ext uri="{BB962C8B-B14F-4D97-AF65-F5344CB8AC3E}">
        <p14:creationId xmlns:p14="http://schemas.microsoft.com/office/powerpoint/2010/main" val="708225640"/>
      </p:ext>
    </p:extLst>
  </p:cSld>
  <p:clrMapOvr>
    <a:overrideClrMapping bg1="dk1" tx1="lt1" bg2="dk2" tx2="lt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fld id="{5C7E161A-1222-4D3C-B4A2-AD6C61E80052}" type="datetimeFigureOut">
              <a:rPr lang="en-US">
                <a:solidFill>
                  <a:prstClr val="black"/>
                </a:solidFill>
              </a:rPr>
              <a:pPr>
                <a:defRPr/>
              </a:pPr>
              <a:t>9/26/2013</a:t>
            </a:fld>
            <a:endParaRPr lang="en-US" dirty="0">
              <a:solidFill>
                <a:prstClr val="black"/>
              </a:solidFill>
            </a:endParaRPr>
          </a:p>
        </p:txBody>
      </p:sp>
      <p:sp>
        <p:nvSpPr>
          <p:cNvPr id="3" name="Footer Placeholder 21"/>
          <p:cNvSpPr>
            <a:spLocks noGrp="1"/>
          </p:cNvSpPr>
          <p:nvPr>
            <p:ph type="ftr" sz="quarter" idx="11"/>
          </p:nvPr>
        </p:nvSpPr>
        <p:spPr/>
        <p:txBody>
          <a:bodyPr/>
          <a:lstStyle>
            <a:lvl1pPr>
              <a:defRPr/>
            </a:lvl1pPr>
          </a:lstStyle>
          <a:p>
            <a:pPr>
              <a:defRPr/>
            </a:pPr>
            <a:endParaRPr lang="en-US">
              <a:solidFill>
                <a:prstClr val="black"/>
              </a:solidFill>
            </a:endParaRPr>
          </a:p>
        </p:txBody>
      </p:sp>
      <p:sp>
        <p:nvSpPr>
          <p:cNvPr id="4" name="Slide Number Placeholder 17"/>
          <p:cNvSpPr>
            <a:spLocks noGrp="1"/>
          </p:cNvSpPr>
          <p:nvPr>
            <p:ph type="sldNum" sz="quarter" idx="12"/>
          </p:nvPr>
        </p:nvSpPr>
        <p:spPr/>
        <p:txBody>
          <a:bodyPr/>
          <a:lstStyle>
            <a:lvl1pPr>
              <a:defRPr/>
            </a:lvl1pPr>
          </a:lstStyle>
          <a:p>
            <a:pPr>
              <a:defRPr/>
            </a:pPr>
            <a:fld id="{561B8E25-8639-4758-88A7-139C37F8C01F}"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42718247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anchor="t">
            <a:noAutofit/>
            <a:sp3d prstMaterial="softEdge">
              <a:bevelT w="0" h="0"/>
            </a:sp3d>
          </a:bodyPr>
          <a:lstStyle>
            <a:lvl1pPr algn="r">
              <a:buNone/>
              <a:defRPr sz="2500" b="0">
                <a:solidFill>
                  <a:schemeClr val="accent1"/>
                </a:solidFill>
                <a:effectLst/>
              </a:defRPr>
            </a:lvl1pPr>
            <a:extLst/>
          </a:lstStyle>
          <a:p>
            <a:r>
              <a:rPr lang="en-US" smtClean="0"/>
              <a:t>Click to edit Master title style</a:t>
            </a:r>
            <a:endParaRPr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a:r>
              <a:rPr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extLst/>
          </a:lstStyle>
          <a:p>
            <a:pPr>
              <a:defRPr/>
            </a:pPr>
            <a:fld id="{99599E14-BA0A-4D09-838B-3D9D3FE42AF9}" type="datetimeFigureOut">
              <a:rPr lang="en-US">
                <a:solidFill>
                  <a:prstClr val="black"/>
                </a:solidFill>
              </a:rPr>
              <a:pPr>
                <a:defRPr/>
              </a:pPr>
              <a:t>9/26/2013</a:t>
            </a:fld>
            <a:endParaRPr lang="en-US" dirty="0">
              <a:solidFill>
                <a:prstClr val="black"/>
              </a:solidFill>
            </a:endParaRPr>
          </a:p>
        </p:txBody>
      </p:sp>
      <p:sp>
        <p:nvSpPr>
          <p:cNvPr id="6" name="Footer Placeholder 5"/>
          <p:cNvSpPr>
            <a:spLocks noGrp="1"/>
          </p:cNvSpPr>
          <p:nvPr>
            <p:ph type="ftr" sz="quarter" idx="11"/>
          </p:nvPr>
        </p:nvSpPr>
        <p:spPr/>
        <p:txBody>
          <a:bodyPr/>
          <a:lstStyle>
            <a:lvl1pPr>
              <a:defRPr/>
            </a:lvl1pPr>
            <a:extLst/>
          </a:lstStyle>
          <a:p>
            <a:pPr>
              <a:defRPr/>
            </a:pPr>
            <a:endParaRPr lang="en-US">
              <a:solidFill>
                <a:prstClr val="black"/>
              </a:solidFill>
            </a:endParaRPr>
          </a:p>
        </p:txBody>
      </p:sp>
      <p:sp>
        <p:nvSpPr>
          <p:cNvPr id="7" name="Slide Number Placeholder 6"/>
          <p:cNvSpPr>
            <a:spLocks noGrp="1"/>
          </p:cNvSpPr>
          <p:nvPr>
            <p:ph type="sldNum" sz="quarter" idx="12"/>
          </p:nvPr>
        </p:nvSpPr>
        <p:spPr/>
        <p:txBody>
          <a:bodyPr/>
          <a:lstStyle>
            <a:lvl1pPr>
              <a:defRPr/>
            </a:lvl1pPr>
            <a:extLst/>
          </a:lstStyle>
          <a:p>
            <a:pPr>
              <a:defRPr/>
            </a:pPr>
            <a:fld id="{3EDA344F-968C-4901-9327-3C874236AEBA}"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426212602"/>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9/26/2013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5" name="Freeform 4"/>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a:defRPr/>
            </a:pPr>
            <a:endParaRPr lang="en-US" dirty="0">
              <a:solidFill>
                <a:prstClr val="white"/>
              </a:solidFill>
            </a:endParaRPr>
          </a:p>
        </p:txBody>
      </p:sp>
      <p:sp>
        <p:nvSpPr>
          <p:cNvPr id="6" name="Freeform 15"/>
          <p:cNvSpPr>
            <a:spLocks/>
          </p:cNvSpPr>
          <p:nvPr/>
        </p:nvSpPr>
        <p:spPr bwMode="auto">
          <a:xfrm>
            <a:off x="485775" y="5938838"/>
            <a:ext cx="3690938" cy="933450"/>
          </a:xfrm>
          <a:custGeom>
            <a:avLst/>
            <a:gdLst>
              <a:gd name="T0" fmla="*/ 0 w 5591"/>
              <a:gd name="T1" fmla="*/ 0 h 588"/>
              <a:gd name="T2" fmla="*/ 2147483647 w 5591"/>
              <a:gd name="T3" fmla="*/ 0 h 588"/>
              <a:gd name="T4" fmla="*/ 2147483647 w 5591"/>
              <a:gd name="T5" fmla="*/ 2147483647 h 588"/>
              <a:gd name="T6" fmla="*/ 2147483647 w 5591"/>
              <a:gd name="T7" fmla="*/ 0 h 588"/>
              <a:gd name="T8" fmla="*/ 0 60000 65536"/>
              <a:gd name="T9" fmla="*/ 0 60000 65536"/>
              <a:gd name="T10" fmla="*/ 0 60000 65536"/>
              <a:gd name="T11" fmla="*/ 0 60000 65536"/>
              <a:gd name="T12" fmla="*/ 0 w 5591"/>
              <a:gd name="T13" fmla="*/ 0 h 588"/>
              <a:gd name="T14" fmla="*/ 5591 w 5591"/>
              <a:gd name="T15" fmla="*/ 588 h 588"/>
            </a:gdLst>
            <a:ahLst/>
            <a:cxnLst>
              <a:cxn ang="T8">
                <a:pos x="T0" y="T1"/>
              </a:cxn>
              <a:cxn ang="T9">
                <a:pos x="T2" y="T3"/>
              </a:cxn>
              <a:cxn ang="T10">
                <a:pos x="T4" y="T5"/>
              </a:cxn>
              <a:cxn ang="T11">
                <a:pos x="T6" y="T7"/>
              </a:cxn>
            </a:cxnLst>
            <a:rect l="T12" t="T13" r="T14" b="T15"/>
            <a:pathLst>
              <a:path w="5591" h="588">
                <a:moveTo>
                  <a:pt x="0" y="0"/>
                </a:moveTo>
                <a:lnTo>
                  <a:pt x="5591" y="585"/>
                </a:lnTo>
                <a:lnTo>
                  <a:pt x="4415" y="588"/>
                </a:lnTo>
                <a:lnTo>
                  <a:pt x="12" y="4"/>
                </a:lnTo>
              </a:path>
            </a:pathLst>
          </a:custGeom>
          <a:solidFill>
            <a:srgbClr val="000000"/>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en-US" smtClean="0">
              <a:solidFill>
                <a:prstClr val="white"/>
              </a:solidFill>
              <a:cs typeface="Arial" charset="0"/>
            </a:endParaRPr>
          </a:p>
        </p:txBody>
      </p:sp>
      <p:sp>
        <p:nvSpPr>
          <p:cNvPr id="7" name="Right Triangle 6"/>
          <p:cNvSpPr>
            <a:spLocks/>
          </p:cNvSpPr>
          <p:nvPr/>
        </p:nvSpPr>
        <p:spPr bwMode="auto">
          <a:xfrm>
            <a:off x="-6042" y="5791253"/>
            <a:ext cx="3402314" cy="1080868"/>
          </a:xfrm>
          <a:prstGeom prst="rtTriangle">
            <a:avLst/>
          </a:prstGeom>
          <a:blipFill>
            <a:blip r:embed="rId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solidFill>
                <a:prstClr val="white"/>
              </a:solidFill>
            </a:endParaRPr>
          </a:p>
        </p:txBody>
      </p:sp>
      <p:cxnSp>
        <p:nvCxnSpPr>
          <p:cNvPr id="8" name="Straight Connector 7"/>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Chevron 8"/>
          <p:cNvSpPr/>
          <p:nvPr/>
        </p:nvSpPr>
        <p:spPr>
          <a:xfrm>
            <a:off x="8664575"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defRPr/>
            </a:pPr>
            <a:endParaRPr lang="en-US" dirty="0">
              <a:solidFill>
                <a:prstClr val="white"/>
              </a:solidFill>
            </a:endParaRPr>
          </a:p>
        </p:txBody>
      </p:sp>
      <p:sp>
        <p:nvSpPr>
          <p:cNvPr id="10" name="Chevron 9"/>
          <p:cNvSpPr/>
          <p:nvPr/>
        </p:nvSpPr>
        <p:spPr>
          <a:xfrm>
            <a:off x="8477250"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defRPr/>
            </a:pPr>
            <a:endParaRPr lang="en-US" dirty="0">
              <a:solidFill>
                <a:prstClr val="white"/>
              </a:solidFill>
            </a:endParaRPr>
          </a:p>
        </p:txBody>
      </p:sp>
      <p:sp>
        <p:nvSpPr>
          <p:cNvPr id="4" name="Text Placeholder 3"/>
          <p:cNvSpPr>
            <a:spLocks noGrp="1"/>
          </p:cNvSpPr>
          <p:nvPr>
            <p:ph type="body" sz="half" idx="2"/>
          </p:nvPr>
        </p:nvSpPr>
        <p:spPr>
          <a:xfrm>
            <a:off x="1141232" y="5443402"/>
            <a:ext cx="7162800" cy="648232"/>
          </a:xfrm>
          <a:noFill/>
        </p:spPr>
        <p:txBody>
          <a:bodyPr tIns="0"/>
          <a:lstStyle>
            <a:lvl1pPr marL="0" marR="18288" indent="0" algn="r">
              <a:buNone/>
              <a:defRPr sz="1400"/>
            </a:lvl1pPr>
            <a:lvl2pPr>
              <a:defRPr sz="1200"/>
            </a:lvl2pPr>
            <a:lvl3pPr>
              <a:defRPr sz="1000"/>
            </a:lvl3pPr>
            <a:lvl4pPr>
              <a:defRPr sz="900"/>
            </a:lvl4pPr>
            <a:lvl5pPr>
              <a:defRPr sz="900"/>
            </a:lvl5pPr>
            <a:extLst/>
          </a:lstStyle>
          <a:p>
            <a:pPr lvl="0"/>
            <a:r>
              <a:rPr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normAutofit/>
          </a:bodyPr>
          <a:lstStyle>
            <a:lvl1pPr marL="0" indent="0">
              <a:buNone/>
              <a:defRPr sz="3200"/>
            </a:lvl1pPr>
            <a:extLst/>
          </a:lstStyle>
          <a:p>
            <a:pPr lvl="0"/>
            <a:r>
              <a:rPr lang="en-US" noProof="0" dirty="0" smtClean="0"/>
              <a:t>Click icon to add picture</a:t>
            </a:r>
            <a:endParaRPr lang="en-US" noProof="0" dirty="0"/>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lang="en-US" smtClean="0"/>
              <a:t>Click to edit Master title style</a:t>
            </a:r>
            <a:endParaRPr lang="en-US"/>
          </a:p>
        </p:txBody>
      </p:sp>
      <p:sp>
        <p:nvSpPr>
          <p:cNvPr id="11" name="Date Placeholder 4"/>
          <p:cNvSpPr>
            <a:spLocks noGrp="1"/>
          </p:cNvSpPr>
          <p:nvPr>
            <p:ph type="dt" sz="half" idx="10"/>
          </p:nvPr>
        </p:nvSpPr>
        <p:spPr/>
        <p:txBody>
          <a:bodyPr/>
          <a:lstStyle>
            <a:lvl1pPr>
              <a:defRPr>
                <a:solidFill>
                  <a:schemeClr val="tx1"/>
                </a:solidFill>
              </a:defRPr>
            </a:lvl1pPr>
            <a:extLst/>
          </a:lstStyle>
          <a:p>
            <a:pPr>
              <a:defRPr/>
            </a:pPr>
            <a:fld id="{ECF31409-9A17-4AFE-8290-0094E511D135}" type="datetimeFigureOut">
              <a:rPr lang="en-US">
                <a:solidFill>
                  <a:prstClr val="white"/>
                </a:solidFill>
              </a:rPr>
              <a:pPr>
                <a:defRPr/>
              </a:pPr>
              <a:t>9/26/2013</a:t>
            </a:fld>
            <a:endParaRPr lang="en-US" dirty="0">
              <a:solidFill>
                <a:prstClr val="white"/>
              </a:solidFill>
            </a:endParaRPr>
          </a:p>
        </p:txBody>
      </p:sp>
      <p:sp>
        <p:nvSpPr>
          <p:cNvPr id="12" name="Footer Placeholder 5"/>
          <p:cNvSpPr>
            <a:spLocks noGrp="1"/>
          </p:cNvSpPr>
          <p:nvPr>
            <p:ph type="ftr" sz="quarter" idx="11"/>
          </p:nvPr>
        </p:nvSpPr>
        <p:spPr/>
        <p:txBody>
          <a:bodyPr/>
          <a:lstStyle>
            <a:lvl1pPr>
              <a:defRPr>
                <a:solidFill>
                  <a:schemeClr val="tx1"/>
                </a:solidFill>
              </a:defRPr>
            </a:lvl1pPr>
            <a:extLst/>
          </a:lstStyle>
          <a:p>
            <a:pPr>
              <a:defRPr/>
            </a:pPr>
            <a:endParaRPr lang="en-US">
              <a:solidFill>
                <a:prstClr val="white"/>
              </a:solidFill>
            </a:endParaRPr>
          </a:p>
        </p:txBody>
      </p:sp>
      <p:sp>
        <p:nvSpPr>
          <p:cNvPr id="13" name="Slide Number Placeholder 6"/>
          <p:cNvSpPr>
            <a:spLocks noGrp="1"/>
          </p:cNvSpPr>
          <p:nvPr>
            <p:ph type="sldNum" sz="quarter" idx="12"/>
          </p:nvPr>
        </p:nvSpPr>
        <p:spPr/>
        <p:txBody>
          <a:bodyPr/>
          <a:lstStyle>
            <a:lvl1pPr>
              <a:defRPr>
                <a:solidFill>
                  <a:schemeClr val="tx1"/>
                </a:solidFill>
              </a:defRPr>
            </a:lvl1pPr>
            <a:extLst/>
          </a:lstStyle>
          <a:p>
            <a:pPr>
              <a:defRPr/>
            </a:pPr>
            <a:fld id="{CC8060F0-8E99-4AD8-8665-C23B6F7FF47F}" type="slidenum">
              <a:rPr lang="en-US">
                <a:solidFill>
                  <a:prstClr val="white"/>
                </a:solidFill>
              </a:rPr>
              <a:pPr>
                <a:defRPr/>
              </a:pPr>
              <a:t>‹#›</a:t>
            </a:fld>
            <a:endParaRPr lang="en-US" dirty="0">
              <a:solidFill>
                <a:prstClr val="white"/>
              </a:solidFill>
            </a:endParaRPr>
          </a:p>
        </p:txBody>
      </p:sp>
    </p:spTree>
    <p:extLst>
      <p:ext uri="{BB962C8B-B14F-4D97-AF65-F5344CB8AC3E}">
        <p14:creationId xmlns:p14="http://schemas.microsoft.com/office/powerpoint/2010/main" val="3732649366"/>
      </p:ext>
    </p:extLst>
  </p:cSld>
  <p:clrMapOvr>
    <a:overrideClrMapping bg1="dk1" tx1="lt1" bg2="dk2" tx2="lt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A9EE00C8-6BD3-4611-8DDA-0E83E494272E}" type="datetimeFigureOut">
              <a:rPr lang="en-US">
                <a:solidFill>
                  <a:prstClr val="black"/>
                </a:solidFill>
              </a:rPr>
              <a:pPr>
                <a:defRPr/>
              </a:pPr>
              <a:t>9/26/2013</a:t>
            </a:fld>
            <a:endParaRPr lang="en-US" dirty="0">
              <a:solidFill>
                <a:prstClr val="black"/>
              </a:solidFill>
            </a:endParaRPr>
          </a:p>
        </p:txBody>
      </p:sp>
      <p:sp>
        <p:nvSpPr>
          <p:cNvPr id="5" name="Footer Placeholder 21"/>
          <p:cNvSpPr>
            <a:spLocks noGrp="1"/>
          </p:cNvSpPr>
          <p:nvPr>
            <p:ph type="ftr" sz="quarter" idx="11"/>
          </p:nvPr>
        </p:nvSpPr>
        <p:spPr/>
        <p:txBody>
          <a:bodyPr/>
          <a:lstStyle>
            <a:lvl1pPr>
              <a:defRPr/>
            </a:lvl1pPr>
          </a:lstStyle>
          <a:p>
            <a:pPr>
              <a:defRPr/>
            </a:pPr>
            <a:endParaRPr lang="en-US">
              <a:solidFill>
                <a:prstClr val="black"/>
              </a:solidFill>
            </a:endParaRPr>
          </a:p>
        </p:txBody>
      </p:sp>
      <p:sp>
        <p:nvSpPr>
          <p:cNvPr id="6" name="Slide Number Placeholder 17"/>
          <p:cNvSpPr>
            <a:spLocks noGrp="1"/>
          </p:cNvSpPr>
          <p:nvPr>
            <p:ph type="sldNum" sz="quarter" idx="12"/>
          </p:nvPr>
        </p:nvSpPr>
        <p:spPr/>
        <p:txBody>
          <a:bodyPr/>
          <a:lstStyle>
            <a:lvl1pPr>
              <a:defRPr/>
            </a:lvl1pPr>
          </a:lstStyle>
          <a:p>
            <a:pPr>
              <a:defRPr/>
            </a:pPr>
            <a:fld id="{DEC40C2A-C079-4A8C-9BA0-4454E20AD8FC}"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23492712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9B336522-5195-4444-AE46-DBC67A3B2181}" type="datetimeFigureOut">
              <a:rPr lang="en-US">
                <a:solidFill>
                  <a:prstClr val="black"/>
                </a:solidFill>
              </a:rPr>
              <a:pPr>
                <a:defRPr/>
              </a:pPr>
              <a:t>9/26/2013</a:t>
            </a:fld>
            <a:endParaRPr lang="en-US" dirty="0">
              <a:solidFill>
                <a:prstClr val="black"/>
              </a:solidFill>
            </a:endParaRPr>
          </a:p>
        </p:txBody>
      </p:sp>
      <p:sp>
        <p:nvSpPr>
          <p:cNvPr id="5" name="Footer Placeholder 21"/>
          <p:cNvSpPr>
            <a:spLocks noGrp="1"/>
          </p:cNvSpPr>
          <p:nvPr>
            <p:ph type="ftr" sz="quarter" idx="11"/>
          </p:nvPr>
        </p:nvSpPr>
        <p:spPr/>
        <p:txBody>
          <a:bodyPr/>
          <a:lstStyle>
            <a:lvl1pPr>
              <a:defRPr/>
            </a:lvl1pPr>
          </a:lstStyle>
          <a:p>
            <a:pPr>
              <a:defRPr/>
            </a:pPr>
            <a:endParaRPr lang="en-US">
              <a:solidFill>
                <a:prstClr val="black"/>
              </a:solidFill>
            </a:endParaRPr>
          </a:p>
        </p:txBody>
      </p:sp>
      <p:sp>
        <p:nvSpPr>
          <p:cNvPr id="6" name="Slide Number Placeholder 17"/>
          <p:cNvSpPr>
            <a:spLocks noGrp="1"/>
          </p:cNvSpPr>
          <p:nvPr>
            <p:ph type="sldNum" sz="quarter" idx="12"/>
          </p:nvPr>
        </p:nvSpPr>
        <p:spPr/>
        <p:txBody>
          <a:bodyPr/>
          <a:lstStyle>
            <a:lvl1pPr>
              <a:defRPr/>
            </a:lvl1pPr>
          </a:lstStyle>
          <a:p>
            <a:pPr>
              <a:defRPr/>
            </a:pPr>
            <a:fld id="{E9890BAB-EC00-4552-A5D4-8C6124CFC345}"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224270235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360363" y="187325"/>
            <a:ext cx="8423275" cy="612775"/>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360363" y="1447800"/>
            <a:ext cx="8423275" cy="4724400"/>
          </a:xfrm>
        </p:spPr>
        <p:txBody>
          <a:bodyPr>
            <a:normAutofit/>
          </a:bodyPr>
          <a:lstStyle/>
          <a:p>
            <a:pPr lvl="0"/>
            <a:endParaRPr lang="en-US" noProof="0" dirty="0" smtClean="0"/>
          </a:p>
        </p:txBody>
      </p:sp>
    </p:spTree>
    <p:extLst>
      <p:ext uri="{BB962C8B-B14F-4D97-AF65-F5344CB8AC3E}">
        <p14:creationId xmlns:p14="http://schemas.microsoft.com/office/powerpoint/2010/main" val="376479046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pic>
        <p:nvPicPr>
          <p:cNvPr id="6" name="Picture 12" descr="vertical-logo"/>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210550" y="3570288"/>
            <a:ext cx="528638" cy="287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8" name="Rectangle 2"/>
          <p:cNvSpPr>
            <a:spLocks noGrp="1" noChangeArrowheads="1"/>
          </p:cNvSpPr>
          <p:nvPr>
            <p:ph type="ctrTitle"/>
          </p:nvPr>
        </p:nvSpPr>
        <p:spPr>
          <a:xfrm>
            <a:off x="309563" y="142852"/>
            <a:ext cx="7791451" cy="1573200"/>
          </a:xfrm>
        </p:spPr>
        <p:txBody>
          <a:bodyPr anchor="b"/>
          <a:lstStyle>
            <a:lvl1pPr>
              <a:lnSpc>
                <a:spcPct val="100000"/>
              </a:lnSpc>
              <a:defRPr sz="4600">
                <a:solidFill>
                  <a:schemeClr val="tx2"/>
                </a:solidFill>
                <a:latin typeface="Arial" pitchFamily="34" charset="0"/>
                <a:cs typeface="Arial" pitchFamily="34" charset="0"/>
              </a:defRPr>
            </a:lvl1pPr>
          </a:lstStyle>
          <a:p>
            <a:r>
              <a:rPr lang="en-US" smtClean="0"/>
              <a:t>Click to edit Master title style</a:t>
            </a:r>
            <a:endParaRPr lang="en-GB" dirty="0"/>
          </a:p>
        </p:txBody>
      </p:sp>
      <p:sp>
        <p:nvSpPr>
          <p:cNvPr id="4099" name="Rectangle 3"/>
          <p:cNvSpPr>
            <a:spLocks noGrp="1" noChangeArrowheads="1"/>
          </p:cNvSpPr>
          <p:nvPr>
            <p:ph type="subTitle" idx="1"/>
          </p:nvPr>
        </p:nvSpPr>
        <p:spPr>
          <a:xfrm>
            <a:off x="309565" y="3390912"/>
            <a:ext cx="7548585" cy="1752600"/>
          </a:xfrm>
        </p:spPr>
        <p:txBody>
          <a:bodyPr/>
          <a:lstStyle>
            <a:lvl1pPr marL="0" indent="0">
              <a:buNone/>
              <a:defRPr sz="2000" b="1" baseline="0">
                <a:latin typeface="Arial" pitchFamily="34" charset="0"/>
                <a:cs typeface="Arial" pitchFamily="34" charset="0"/>
              </a:defRPr>
            </a:lvl1pPr>
          </a:lstStyle>
          <a:p>
            <a:r>
              <a:rPr lang="en-US" smtClean="0"/>
              <a:t>Click to edit Master subtitle style</a:t>
            </a:r>
            <a:endParaRPr lang="en-GB" dirty="0"/>
          </a:p>
        </p:txBody>
      </p:sp>
      <p:sp>
        <p:nvSpPr>
          <p:cNvPr id="8" name="Text Placeholder 7"/>
          <p:cNvSpPr>
            <a:spLocks noGrp="1"/>
          </p:cNvSpPr>
          <p:nvPr>
            <p:ph type="body" sz="quarter" idx="12"/>
          </p:nvPr>
        </p:nvSpPr>
        <p:spPr>
          <a:xfrm>
            <a:off x="310013" y="1714488"/>
            <a:ext cx="7795763" cy="1573200"/>
          </a:xfrm>
          <a:noFill/>
          <a:ln>
            <a:noFill/>
          </a:ln>
        </p:spPr>
        <p:txBody>
          <a:bodyPr>
            <a:noAutofit/>
          </a:bodyPr>
          <a:lstStyle>
            <a:lvl1pPr marL="0" indent="0">
              <a:lnSpc>
                <a:spcPct val="100000"/>
              </a:lnSpc>
              <a:buNone/>
              <a:defRPr sz="4600" b="1" baseline="0">
                <a:solidFill>
                  <a:schemeClr val="accent2"/>
                </a:solidFill>
                <a:latin typeface="Arial" pitchFamily="34" charset="0"/>
                <a:cs typeface="Arial" pitchFamily="34" charset="0"/>
              </a:defRPr>
            </a:lvl1pPr>
            <a:lvl2pPr>
              <a:buNone/>
              <a:defRPr/>
            </a:lvl2pPr>
          </a:lstStyle>
          <a:p>
            <a:pPr lvl="0"/>
            <a:r>
              <a:rPr lang="en-US" smtClean="0"/>
              <a:t>Click to edit Master text styles</a:t>
            </a:r>
          </a:p>
        </p:txBody>
      </p:sp>
      <p:sp>
        <p:nvSpPr>
          <p:cNvPr id="9" name="Picture Placeholder 8"/>
          <p:cNvSpPr>
            <a:spLocks noGrp="1"/>
          </p:cNvSpPr>
          <p:nvPr>
            <p:ph type="pic" sz="quarter" idx="13"/>
          </p:nvPr>
        </p:nvSpPr>
        <p:spPr>
          <a:xfrm>
            <a:off x="284400" y="5648400"/>
            <a:ext cx="3463200" cy="633600"/>
          </a:xfrm>
        </p:spPr>
        <p:txBody>
          <a:bodyPr>
            <a:normAutofit/>
          </a:bodyPr>
          <a:lstStyle>
            <a:lvl1pPr marL="0" indent="0">
              <a:buFont typeface="Arial" pitchFamily="34" charset="0"/>
              <a:buNone/>
              <a:defRPr sz="1400"/>
            </a:lvl1pPr>
          </a:lstStyle>
          <a:p>
            <a:pPr lvl="0"/>
            <a:r>
              <a:rPr lang="en-US" noProof="0" dirty="0" smtClean="0"/>
              <a:t>Click icon to add picture</a:t>
            </a:r>
            <a:endParaRPr lang="en-GB" noProof="0" dirty="0"/>
          </a:p>
        </p:txBody>
      </p:sp>
    </p:spTree>
    <p:extLst>
      <p:ext uri="{BB962C8B-B14F-4D97-AF65-F5344CB8AC3E}">
        <p14:creationId xmlns:p14="http://schemas.microsoft.com/office/powerpoint/2010/main" val="37187471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userDrawn="1">
  <p:cSld name="2_Title Slide">
    <p:spTree>
      <p:nvGrpSpPr>
        <p:cNvPr id="1" name=""/>
        <p:cNvGrpSpPr/>
        <p:nvPr/>
      </p:nvGrpSpPr>
      <p:grpSpPr>
        <a:xfrm>
          <a:off x="0" y="0"/>
          <a:ext cx="0" cy="0"/>
          <a:chOff x="0" y="0"/>
          <a:chExt cx="0" cy="0"/>
        </a:xfrm>
      </p:grpSpPr>
      <p:pic>
        <p:nvPicPr>
          <p:cNvPr id="6" name="Picture 12" descr="vertical-logo"/>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210550" y="3570288"/>
            <a:ext cx="528638" cy="287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8" name="Rectangle 2"/>
          <p:cNvSpPr>
            <a:spLocks noGrp="1" noChangeArrowheads="1"/>
          </p:cNvSpPr>
          <p:nvPr>
            <p:ph type="ctrTitle"/>
          </p:nvPr>
        </p:nvSpPr>
        <p:spPr>
          <a:xfrm>
            <a:off x="309563" y="142852"/>
            <a:ext cx="7791451" cy="1573200"/>
          </a:xfrm>
        </p:spPr>
        <p:txBody>
          <a:bodyPr anchor="b"/>
          <a:lstStyle>
            <a:lvl1pPr>
              <a:lnSpc>
                <a:spcPct val="100000"/>
              </a:lnSpc>
              <a:defRPr sz="4600">
                <a:solidFill>
                  <a:schemeClr val="tx2"/>
                </a:solidFill>
                <a:latin typeface="Arial" pitchFamily="34" charset="0"/>
                <a:cs typeface="Arial" pitchFamily="34" charset="0"/>
              </a:defRPr>
            </a:lvl1pPr>
          </a:lstStyle>
          <a:p>
            <a:r>
              <a:rPr lang="en-US" smtClean="0"/>
              <a:t>Click to edit Master title style</a:t>
            </a:r>
            <a:endParaRPr lang="en-GB" dirty="0"/>
          </a:p>
        </p:txBody>
      </p:sp>
      <p:sp>
        <p:nvSpPr>
          <p:cNvPr id="4099" name="Rectangle 3"/>
          <p:cNvSpPr>
            <a:spLocks noGrp="1" noChangeArrowheads="1"/>
          </p:cNvSpPr>
          <p:nvPr>
            <p:ph type="subTitle" idx="1"/>
          </p:nvPr>
        </p:nvSpPr>
        <p:spPr>
          <a:xfrm>
            <a:off x="309565" y="3390912"/>
            <a:ext cx="7548585" cy="1752600"/>
          </a:xfrm>
        </p:spPr>
        <p:txBody>
          <a:bodyPr/>
          <a:lstStyle>
            <a:lvl1pPr marL="0" indent="0">
              <a:buNone/>
              <a:defRPr sz="2000" b="1" baseline="0">
                <a:latin typeface="Arial" pitchFamily="34" charset="0"/>
                <a:cs typeface="Arial" pitchFamily="34" charset="0"/>
              </a:defRPr>
            </a:lvl1pPr>
          </a:lstStyle>
          <a:p>
            <a:r>
              <a:rPr lang="en-US" smtClean="0"/>
              <a:t>Click to edit Master subtitle style</a:t>
            </a:r>
            <a:endParaRPr lang="en-GB" dirty="0"/>
          </a:p>
        </p:txBody>
      </p:sp>
      <p:sp>
        <p:nvSpPr>
          <p:cNvPr id="8" name="Text Placeholder 7"/>
          <p:cNvSpPr>
            <a:spLocks noGrp="1"/>
          </p:cNvSpPr>
          <p:nvPr>
            <p:ph type="body" sz="quarter" idx="12"/>
          </p:nvPr>
        </p:nvSpPr>
        <p:spPr>
          <a:xfrm>
            <a:off x="310013" y="1714488"/>
            <a:ext cx="7795763" cy="1573200"/>
          </a:xfrm>
          <a:noFill/>
          <a:ln>
            <a:noFill/>
          </a:ln>
        </p:spPr>
        <p:txBody>
          <a:bodyPr>
            <a:noAutofit/>
          </a:bodyPr>
          <a:lstStyle>
            <a:lvl1pPr marL="0" indent="0">
              <a:lnSpc>
                <a:spcPct val="100000"/>
              </a:lnSpc>
              <a:buNone/>
              <a:defRPr sz="4600" b="1" baseline="0">
                <a:solidFill>
                  <a:schemeClr val="accent2"/>
                </a:solidFill>
                <a:latin typeface="Arial" pitchFamily="34" charset="0"/>
                <a:cs typeface="Arial" pitchFamily="34" charset="0"/>
              </a:defRPr>
            </a:lvl1pPr>
            <a:lvl2pPr>
              <a:buNone/>
              <a:defRPr/>
            </a:lvl2pPr>
          </a:lstStyle>
          <a:p>
            <a:pPr lvl="0"/>
            <a:r>
              <a:rPr lang="en-US" smtClean="0"/>
              <a:t>Click to edit Master text styles</a:t>
            </a:r>
          </a:p>
        </p:txBody>
      </p:sp>
      <p:sp>
        <p:nvSpPr>
          <p:cNvPr id="9" name="Picture Placeholder 8"/>
          <p:cNvSpPr>
            <a:spLocks noGrp="1"/>
          </p:cNvSpPr>
          <p:nvPr>
            <p:ph type="pic" sz="quarter" idx="13"/>
          </p:nvPr>
        </p:nvSpPr>
        <p:spPr>
          <a:xfrm>
            <a:off x="284400" y="5648400"/>
            <a:ext cx="3463200" cy="633600"/>
          </a:xfrm>
        </p:spPr>
        <p:txBody>
          <a:bodyPr>
            <a:normAutofit/>
          </a:bodyPr>
          <a:lstStyle>
            <a:lvl1pPr marL="0" indent="0">
              <a:buFont typeface="Arial" pitchFamily="34" charset="0"/>
              <a:buNone/>
              <a:defRPr sz="1400"/>
            </a:lvl1pPr>
          </a:lstStyle>
          <a:p>
            <a:pPr lvl="0"/>
            <a:r>
              <a:rPr lang="en-US" noProof="0" dirty="0" smtClean="0"/>
              <a:t>Click icon to add picture</a:t>
            </a:r>
            <a:endParaRPr lang="en-GB" noProof="0" dirty="0"/>
          </a:p>
        </p:txBody>
      </p:sp>
    </p:spTree>
    <p:extLst>
      <p:ext uri="{BB962C8B-B14F-4D97-AF65-F5344CB8AC3E}">
        <p14:creationId xmlns:p14="http://schemas.microsoft.com/office/powerpoint/2010/main" val="36054361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9/26/2013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D8BD707-D9CF-40AE-B4C6-C98DA3205C09}" type="datetimeFigureOut">
              <a:rPr lang="en-US" smtClean="0"/>
              <a:pPr/>
              <a:t>9/26/2013</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1D8BD707-D9CF-40AE-B4C6-C98DA3205C09}" type="datetimeFigureOut">
              <a:rPr lang="en-US" smtClean="0"/>
              <a:pPr/>
              <a:t>9/26/2013</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1D8BD707-D9CF-40AE-B4C6-C98DA3205C09}" type="datetimeFigureOut">
              <a:rPr lang="en-US" smtClean="0"/>
              <a:pPr/>
              <a:t>9/26/2013</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fld id="{1D8BD707-D9CF-40AE-B4C6-C98DA3205C09}" type="datetimeFigureOut">
              <a:rPr lang="en-US" smtClean="0"/>
              <a:pPr/>
              <a:t>9/26/2013</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D8BD707-D9CF-40AE-B4C6-C98DA3205C09}" type="datetimeFigureOut">
              <a:rPr lang="en-US" smtClean="0"/>
              <a:pPr/>
              <a:t>9/26/2013</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extLst/>
          </a:lstStyle>
          <a:p>
            <a:fld id="{1D8BD707-D9CF-40AE-B4C6-C98DA3205C09}" type="datetimeFigureOut">
              <a:rPr lang="en-US" smtClean="0"/>
              <a:pPr/>
              <a:t>9/26/2013</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smtClean="0"/>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6" Type="http://schemas.openxmlformats.org/officeDocument/2006/relationships/image" Target="../media/image2.jpe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theme" Target="../theme/theme2.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extLst/>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1D8BD707-D9CF-40AE-B4C6-C98DA3205C09}" type="datetimeFigureOut">
              <a:rPr lang="en-US" smtClean="0"/>
              <a:pPr/>
              <a:t>9/26/2013</a:t>
            </a:fld>
            <a:endParaRPr lang="en-US"/>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n-US"/>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B6F15528-21DE-4FAA-801E-634DDDAF4B2B}" type="slidenum">
              <a:rPr lang="en-US" smtClean="0"/>
              <a:pPr/>
              <a:t>‹#›</a:t>
            </a:fld>
            <a:endParaRPr lang="en-US"/>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a:defRPr/>
            </a:pPr>
            <a:endParaRPr lang="en-US" dirty="0">
              <a:solidFill>
                <a:prstClr val="black"/>
              </a:solidFill>
            </a:endParaRPr>
          </a:p>
        </p:txBody>
      </p:sp>
      <p:sp>
        <p:nvSpPr>
          <p:cNvPr id="1027" name="Freeform 11"/>
          <p:cNvSpPr>
            <a:spLocks/>
          </p:cNvSpPr>
          <p:nvPr/>
        </p:nvSpPr>
        <p:spPr bwMode="auto">
          <a:xfrm>
            <a:off x="485775" y="5938838"/>
            <a:ext cx="3690938" cy="933450"/>
          </a:xfrm>
          <a:custGeom>
            <a:avLst/>
            <a:gdLst>
              <a:gd name="T0" fmla="*/ 0 w 5591"/>
              <a:gd name="T1" fmla="*/ 0 h 588"/>
              <a:gd name="T2" fmla="*/ 2147483647 w 5591"/>
              <a:gd name="T3" fmla="*/ 0 h 588"/>
              <a:gd name="T4" fmla="*/ 2147483647 w 5591"/>
              <a:gd name="T5" fmla="*/ 2147483647 h 588"/>
              <a:gd name="T6" fmla="*/ 2147483647 w 5591"/>
              <a:gd name="T7" fmla="*/ 0 h 588"/>
              <a:gd name="T8" fmla="*/ 0 60000 65536"/>
              <a:gd name="T9" fmla="*/ 0 60000 65536"/>
              <a:gd name="T10" fmla="*/ 0 60000 65536"/>
              <a:gd name="T11" fmla="*/ 0 60000 65536"/>
              <a:gd name="T12" fmla="*/ 0 w 5591"/>
              <a:gd name="T13" fmla="*/ 0 h 588"/>
              <a:gd name="T14" fmla="*/ 5591 w 5591"/>
              <a:gd name="T15" fmla="*/ 588 h 588"/>
            </a:gdLst>
            <a:ahLst/>
            <a:cxnLst>
              <a:cxn ang="T8">
                <a:pos x="T0" y="T1"/>
              </a:cxn>
              <a:cxn ang="T9">
                <a:pos x="T2" y="T3"/>
              </a:cxn>
              <a:cxn ang="T10">
                <a:pos x="T4" y="T5"/>
              </a:cxn>
              <a:cxn ang="T11">
                <a:pos x="T6" y="T7"/>
              </a:cxn>
            </a:cxnLst>
            <a:rect l="T12" t="T13" r="T14" b="T15"/>
            <a:pathLst>
              <a:path w="5591" h="588">
                <a:moveTo>
                  <a:pt x="0" y="0"/>
                </a:moveTo>
                <a:lnTo>
                  <a:pt x="5591" y="585"/>
                </a:lnTo>
                <a:lnTo>
                  <a:pt x="4415" y="588"/>
                </a:lnTo>
                <a:lnTo>
                  <a:pt x="12" y="4"/>
                </a:lnTo>
              </a:path>
            </a:pathLst>
          </a:custGeom>
          <a:solidFill>
            <a:srgbClr val="000000"/>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en-US" smtClean="0">
              <a:solidFill>
                <a:prstClr val="black"/>
              </a:solidFill>
              <a:cs typeface="Arial" charset="0"/>
            </a:endParaRPr>
          </a:p>
        </p:txBody>
      </p:sp>
      <p:sp>
        <p:nvSpPr>
          <p:cNvPr id="14" name="Right Triangle 13"/>
          <p:cNvSpPr>
            <a:spLocks/>
          </p:cNvSpPr>
          <p:nvPr/>
        </p:nvSpPr>
        <p:spPr bwMode="auto">
          <a:xfrm>
            <a:off x="-6042" y="5791253"/>
            <a:ext cx="3402314" cy="1080868"/>
          </a:xfrm>
          <a:prstGeom prst="rtTriangle">
            <a:avLst/>
          </a:prstGeom>
          <a:blipFill>
            <a:blip r:embed="rId16">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solidFill>
                <a:prstClr val="white"/>
              </a:solidFill>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lang="en-US" smtClean="0"/>
              <a:t>Click to edit Master title style</a:t>
            </a:r>
            <a:endParaRPr lang="en-US"/>
          </a:p>
        </p:txBody>
      </p:sp>
      <p:sp>
        <p:nvSpPr>
          <p:cNvPr id="1033" name="Text Placeholder 29"/>
          <p:cNvSpPr>
            <a:spLocks noGrp="1"/>
          </p:cNvSpPr>
          <p:nvPr>
            <p:ph type="body" idx="1"/>
          </p:nvPr>
        </p:nvSpPr>
        <p:spPr bwMode="auto">
          <a:xfrm>
            <a:off x="457200" y="1481138"/>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fontAlgn="auto" latinLnBrk="0" hangingPunct="1">
              <a:spcBef>
                <a:spcPts val="0"/>
              </a:spcBef>
              <a:spcAft>
                <a:spcPts val="0"/>
              </a:spcAft>
              <a:defRPr kumimoji="0" sz="1000">
                <a:solidFill>
                  <a:schemeClr val="tx1"/>
                </a:solidFill>
                <a:latin typeface="+mn-lt"/>
                <a:cs typeface="+mn-cs"/>
              </a:defRPr>
            </a:lvl1pPr>
            <a:extLst/>
          </a:lstStyle>
          <a:p>
            <a:pPr>
              <a:defRPr/>
            </a:pPr>
            <a:fld id="{B58187C6-BAC2-4066-ACCE-5AF16BAED04E}" type="datetimeFigureOut">
              <a:rPr lang="en-US">
                <a:solidFill>
                  <a:prstClr val="black"/>
                </a:solidFill>
              </a:rPr>
              <a:pPr>
                <a:defRPr/>
              </a:pPr>
              <a:t>9/26/2013</a:t>
            </a:fld>
            <a:endParaRPr lang="en-US" dirty="0">
              <a:solidFill>
                <a:prstClr val="black"/>
              </a:solidFill>
            </a:endParaRPr>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fontAlgn="auto" latinLnBrk="0" hangingPunct="1">
              <a:spcBef>
                <a:spcPts val="0"/>
              </a:spcBef>
              <a:spcAft>
                <a:spcPts val="0"/>
              </a:spcAft>
              <a:defRPr kumimoji="0" sz="1000">
                <a:solidFill>
                  <a:schemeClr val="tx1"/>
                </a:solidFill>
                <a:latin typeface="+mn-lt"/>
                <a:cs typeface="+mn-cs"/>
              </a:defRPr>
            </a:lvl1pPr>
            <a:extLst/>
          </a:lstStyle>
          <a:p>
            <a:pPr>
              <a:defRPr/>
            </a:pPr>
            <a:endParaRPr lang="en-US">
              <a:solidFill>
                <a:prstClr val="black"/>
              </a:solidFill>
            </a:endParaRPr>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anchor="b"/>
          <a:lstStyle>
            <a:lvl1pPr algn="r" eaLnBrk="1" fontAlgn="auto" latinLnBrk="0" hangingPunct="1">
              <a:spcBef>
                <a:spcPts val="0"/>
              </a:spcBef>
              <a:spcAft>
                <a:spcPts val="0"/>
              </a:spcAft>
              <a:defRPr kumimoji="0" sz="1000" b="0">
                <a:solidFill>
                  <a:schemeClr val="tx1"/>
                </a:solidFill>
                <a:latin typeface="+mn-lt"/>
                <a:cs typeface="+mn-cs"/>
              </a:defRPr>
            </a:lvl1pPr>
            <a:extLst/>
          </a:lstStyle>
          <a:p>
            <a:pPr>
              <a:defRPr/>
            </a:pPr>
            <a:fld id="{7D7BF4DD-9C96-4BA2-973A-40F4240E1CFA}"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2808955398"/>
      </p:ext>
    </p:extLst>
  </p:cSld>
  <p:clrMap bg1="lt1" tx1="dk1" bg2="lt2" tx2="dk2" accent1="accent1" accent2="accent2" accent3="accent3" accent4="accent4" accent5="accent5" accent6="accent6" hlink="hlink" folHlink="folHlink"/>
  <p:sldLayoutIdLst>
    <p:sldLayoutId id="2147483772" r:id="rId1"/>
    <p:sldLayoutId id="2147483773" r:id="rId2"/>
    <p:sldLayoutId id="2147483774" r:id="rId3"/>
    <p:sldLayoutId id="2147483775" r:id="rId4"/>
    <p:sldLayoutId id="2147483776" r:id="rId5"/>
    <p:sldLayoutId id="2147483777" r:id="rId6"/>
    <p:sldLayoutId id="2147483778" r:id="rId7"/>
    <p:sldLayoutId id="2147483779" r:id="rId8"/>
    <p:sldLayoutId id="2147483780" r:id="rId9"/>
    <p:sldLayoutId id="2147483781" r:id="rId10"/>
    <p:sldLayoutId id="2147483782" r:id="rId11"/>
    <p:sldLayoutId id="2147483783" r:id="rId12"/>
    <p:sldLayoutId id="2147483784" r:id="rId13"/>
    <p:sldLayoutId id="2147483785" r:id="rId14"/>
  </p:sldLayoutIdLst>
  <p:txStyles>
    <p:titleStyle>
      <a:lvl1pPr algn="l" rtl="0" eaLnBrk="0" fontAlgn="base" hangingPunct="0">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eaLnBrk="0" fontAlgn="base" hangingPunct="0">
        <a:spcBef>
          <a:spcPct val="0"/>
        </a:spcBef>
        <a:spcAft>
          <a:spcPct val="0"/>
        </a:spcAft>
        <a:defRPr sz="4100" b="1">
          <a:solidFill>
            <a:schemeClr val="tx2"/>
          </a:solidFill>
          <a:latin typeface="Lucida Sans Unicode" pitchFamily="34" charset="0"/>
        </a:defRPr>
      </a:lvl2pPr>
      <a:lvl3pPr algn="l" rtl="0" eaLnBrk="0" fontAlgn="base" hangingPunct="0">
        <a:spcBef>
          <a:spcPct val="0"/>
        </a:spcBef>
        <a:spcAft>
          <a:spcPct val="0"/>
        </a:spcAft>
        <a:defRPr sz="4100" b="1">
          <a:solidFill>
            <a:schemeClr val="tx2"/>
          </a:solidFill>
          <a:latin typeface="Lucida Sans Unicode" pitchFamily="34" charset="0"/>
        </a:defRPr>
      </a:lvl3pPr>
      <a:lvl4pPr algn="l" rtl="0" eaLnBrk="0" fontAlgn="base" hangingPunct="0">
        <a:spcBef>
          <a:spcPct val="0"/>
        </a:spcBef>
        <a:spcAft>
          <a:spcPct val="0"/>
        </a:spcAft>
        <a:defRPr sz="4100" b="1">
          <a:solidFill>
            <a:schemeClr val="tx2"/>
          </a:solidFill>
          <a:latin typeface="Lucida Sans Unicode" pitchFamily="34" charset="0"/>
        </a:defRPr>
      </a:lvl4pPr>
      <a:lvl5pPr algn="l" rtl="0" eaLnBrk="0" fontAlgn="base" hangingPunct="0">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a:extLst/>
    </p:titleStyle>
    <p:bodyStyle>
      <a:lvl1pPr marL="365125" indent="-255588" algn="l" rtl="0" eaLnBrk="0" fontAlgn="base" hangingPunct="0">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l" rtl="0" eaLnBrk="0" fontAlgn="base" hangingPunct="0">
        <a:spcBef>
          <a:spcPts val="325"/>
        </a:spcBef>
        <a:spcAft>
          <a:spcPct val="0"/>
        </a:spcAft>
        <a:buClr>
          <a:schemeClr val="accent1"/>
        </a:buClr>
        <a:buFont typeface="Verdana" pitchFamily="34" charset="0"/>
        <a:buChar char="◦"/>
        <a:defRPr sz="2300" kern="1200">
          <a:solidFill>
            <a:schemeClr val="tx1"/>
          </a:solidFill>
          <a:latin typeface="+mn-lt"/>
          <a:ea typeface="+mn-ea"/>
          <a:cs typeface="+mn-cs"/>
        </a:defRPr>
      </a:lvl2pPr>
      <a:lvl3pPr marL="858838" indent="-228600" algn="l" rtl="0" eaLnBrk="0" fontAlgn="base" hangingPunct="0">
        <a:spcBef>
          <a:spcPts val="350"/>
        </a:spcBef>
        <a:spcAft>
          <a:spcPct val="0"/>
        </a:spcAft>
        <a:buClr>
          <a:schemeClr val="accent2"/>
        </a:buClr>
        <a:buSzPct val="100000"/>
        <a:buFont typeface="Wingdings 2" pitchFamily="18" charset="2"/>
        <a:buChar char=""/>
        <a:defRPr sz="2100" kern="1200">
          <a:solidFill>
            <a:schemeClr val="tx1"/>
          </a:solidFill>
          <a:latin typeface="+mn-lt"/>
          <a:ea typeface="+mn-ea"/>
          <a:cs typeface="+mn-cs"/>
        </a:defRPr>
      </a:lvl3pPr>
      <a:lvl4pPr marL="1143000" indent="-228600" algn="l" rtl="0" eaLnBrk="0" fontAlgn="base" hangingPunct="0">
        <a:spcBef>
          <a:spcPts val="350"/>
        </a:spcBef>
        <a:spcAft>
          <a:spcPct val="0"/>
        </a:spcAft>
        <a:buClr>
          <a:schemeClr val="accent2"/>
        </a:buClr>
        <a:buFont typeface="Wingdings 2" pitchFamily="18" charset="2"/>
        <a:buChar char=""/>
        <a:defRPr sz="1900" kern="1200">
          <a:solidFill>
            <a:schemeClr val="tx1"/>
          </a:solidFill>
          <a:latin typeface="+mn-lt"/>
          <a:ea typeface="+mn-ea"/>
          <a:cs typeface="+mn-cs"/>
        </a:defRPr>
      </a:lvl4pPr>
      <a:lvl5pPr marL="1371600" indent="-228600" algn="l" rtl="0" eaLnBrk="0" fontAlgn="base" hangingPunct="0">
        <a:spcBef>
          <a:spcPts val="350"/>
        </a:spcBef>
        <a:spcAft>
          <a:spcPct val="0"/>
        </a:spcAft>
        <a:buClr>
          <a:schemeClr val="accent2"/>
        </a:buClr>
        <a:buFont typeface="Wingdings 2" pitchFamily="18" charset="2"/>
        <a:buChar char=""/>
        <a:defRPr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notesSlide" Target="../notesSlides/notesSlide12.xml"/><Relationship Id="rId1" Type="http://schemas.openxmlformats.org/officeDocument/2006/relationships/slideLayout" Target="../slideLayouts/slideLayout1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4.xml"/><Relationship Id="rId1" Type="http://schemas.openxmlformats.org/officeDocument/2006/relationships/slideLayout" Target="../slideLayouts/slideLayout24.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13.jpeg"/><Relationship Id="rId7"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25.xml"/><Relationship Id="rId6" Type="http://schemas.openxmlformats.org/officeDocument/2006/relationships/image" Target="../media/image9.png"/><Relationship Id="rId5" Type="http://schemas.openxmlformats.org/officeDocument/2006/relationships/image" Target="../media/image14.png"/><Relationship Id="rId10" Type="http://schemas.openxmlformats.org/officeDocument/2006/relationships/image" Target="../media/image19.jpeg"/><Relationship Id="rId4" Type="http://schemas.openxmlformats.org/officeDocument/2006/relationships/image" Target="../media/image17.png"/><Relationship Id="rId9" Type="http://schemas.openxmlformats.org/officeDocument/2006/relationships/image" Target="../media/image18.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8.xml"/><Relationship Id="rId1" Type="http://schemas.openxmlformats.org/officeDocument/2006/relationships/vmlDrawing" Target="../drawings/vmlDrawing1.vml"/><Relationship Id="rId5" Type="http://schemas.openxmlformats.org/officeDocument/2006/relationships/image" Target="../media/image20.emf"/><Relationship Id="rId4" Type="http://schemas.openxmlformats.org/officeDocument/2006/relationships/oleObject" Target="../embeddings/oleObject1.bin"/></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0.xml"/><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3.xml"/><Relationship Id="rId1" Type="http://schemas.openxmlformats.org/officeDocument/2006/relationships/vmlDrawing" Target="../drawings/vmlDrawing2.vml"/><Relationship Id="rId5" Type="http://schemas.openxmlformats.org/officeDocument/2006/relationships/image" Target="../media/image22.emf"/><Relationship Id="rId4" Type="http://schemas.openxmlformats.org/officeDocument/2006/relationships/oleObject" Target="../embeddings/oleObject2.bin"/></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3.xml"/><Relationship Id="rId1" Type="http://schemas.openxmlformats.org/officeDocument/2006/relationships/vmlDrawing" Target="../drawings/vmlDrawing3.vml"/><Relationship Id="rId5" Type="http://schemas.openxmlformats.org/officeDocument/2006/relationships/image" Target="../media/image23.emf"/><Relationship Id="rId4" Type="http://schemas.openxmlformats.org/officeDocument/2006/relationships/oleObject" Target="../embeddings/oleObject3.bin"/></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5.xml"/><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8" Type="http://schemas.openxmlformats.org/officeDocument/2006/relationships/hyperlink" Target="mailto:pgeisler@pmgconsulting.net" TargetMode="External"/><Relationship Id="rId3" Type="http://schemas.openxmlformats.org/officeDocument/2006/relationships/hyperlink" Target="http://www.im40.org/" TargetMode="External"/><Relationship Id="rId7" Type="http://schemas.openxmlformats.org/officeDocument/2006/relationships/hyperlink" Target="mailto:krjohn@udel.edu" TargetMode="External"/><Relationship Id="rId2" Type="http://schemas.openxmlformats.org/officeDocument/2006/relationships/notesSlide" Target="../notesSlides/notesSlide27.xml"/><Relationship Id="rId1" Type="http://schemas.openxmlformats.org/officeDocument/2006/relationships/slideLayout" Target="../slideLayouts/slideLayout13.xml"/><Relationship Id="rId6" Type="http://schemas.openxmlformats.org/officeDocument/2006/relationships/hyperlink" Target="mailto:Daneya.Jacobs@cffde.org" TargetMode="External"/><Relationship Id="rId5" Type="http://schemas.openxmlformats.org/officeDocument/2006/relationships/hyperlink" Target="mailto:nfreedman@ymcade.org" TargetMode="External"/><Relationship Id="rId4" Type="http://schemas.openxmlformats.org/officeDocument/2006/relationships/hyperlink" Target="http://www.search-institute.org/"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1.wmf"/><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32.wmf"/><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447800" y="152400"/>
            <a:ext cx="7406640" cy="1472184"/>
          </a:xfrm>
        </p:spPr>
        <p:txBody>
          <a:bodyPr/>
          <a:lstStyle/>
          <a:p>
            <a:r>
              <a:rPr lang="en-US" dirty="0" smtClean="0"/>
              <a:t>Delaware PBS Cadre Meeting</a:t>
            </a:r>
            <a:endParaRPr lang="en-US" dirty="0"/>
          </a:p>
        </p:txBody>
      </p:sp>
      <p:sp>
        <p:nvSpPr>
          <p:cNvPr id="5" name="Subtitle 4"/>
          <p:cNvSpPr>
            <a:spLocks noGrp="1"/>
          </p:cNvSpPr>
          <p:nvPr>
            <p:ph type="subTitle" idx="1"/>
          </p:nvPr>
        </p:nvSpPr>
        <p:spPr>
          <a:xfrm>
            <a:off x="1447800" y="1676400"/>
            <a:ext cx="7406640" cy="969336"/>
          </a:xfrm>
        </p:spPr>
        <p:txBody>
          <a:bodyPr/>
          <a:lstStyle/>
          <a:p>
            <a:r>
              <a:rPr lang="en-US" dirty="0" smtClean="0"/>
              <a:t>September 24, 2013</a:t>
            </a:r>
            <a:endParaRPr lang="en-US" dirty="0"/>
          </a:p>
        </p:txBody>
      </p:sp>
      <p:sp>
        <p:nvSpPr>
          <p:cNvPr id="6" name="Rectangle 5"/>
          <p:cNvSpPr/>
          <p:nvPr/>
        </p:nvSpPr>
        <p:spPr>
          <a:xfrm>
            <a:off x="2453473" y="2967335"/>
            <a:ext cx="4237057" cy="923330"/>
          </a:xfrm>
          <a:prstGeom prst="rect">
            <a:avLst/>
          </a:prstGeom>
          <a:noFill/>
        </p:spPr>
        <p:txBody>
          <a:bodyPr wrap="none" lIns="91440" tIns="45720" rIns="91440" bIns="45720">
            <a:spAutoFit/>
          </a:bodyPr>
          <a:lstStyle/>
          <a:p>
            <a:pPr algn="ctr"/>
            <a:r>
              <a:rPr lang="en-US" sz="54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WELCOME!</a:t>
            </a:r>
            <a:endParaRPr lang="en-US"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pic>
        <p:nvPicPr>
          <p:cNvPr id="2" name="Picture 1" descr="keep-calm-and-welcome-back-79.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62200" y="2133600"/>
            <a:ext cx="4876800" cy="4876800"/>
          </a:xfrm>
          <a:prstGeom prst="rect">
            <a:avLst/>
          </a:prstGeom>
        </p:spPr>
      </p:pic>
    </p:spTree>
    <p:extLst>
      <p:ext uri="{BB962C8B-B14F-4D97-AF65-F5344CB8AC3E}">
        <p14:creationId xmlns:p14="http://schemas.microsoft.com/office/powerpoint/2010/main" val="2726793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1027664"/>
            <a:ext cx="7024744" cy="953536"/>
          </a:xfrm>
        </p:spPr>
        <p:txBody>
          <a:bodyPr>
            <a:normAutofit fontScale="90000"/>
          </a:bodyPr>
          <a:lstStyle/>
          <a:p>
            <a:r>
              <a:rPr lang="en-US" dirty="0" smtClean="0"/>
              <a:t>Project Coach Support &amp; Contact Information</a:t>
            </a:r>
            <a:endParaRPr lang="en-US" dirty="0"/>
          </a:p>
        </p:txBody>
      </p:sp>
      <p:sp>
        <p:nvSpPr>
          <p:cNvPr id="3" name="Content Placeholder 2"/>
          <p:cNvSpPr>
            <a:spLocks noGrp="1"/>
          </p:cNvSpPr>
          <p:nvPr>
            <p:ph idx="1"/>
          </p:nvPr>
        </p:nvSpPr>
        <p:spPr>
          <a:xfrm>
            <a:off x="1435608" y="2362200"/>
            <a:ext cx="7498080" cy="3886200"/>
          </a:xfrm>
        </p:spPr>
        <p:txBody>
          <a:bodyPr/>
          <a:lstStyle/>
          <a:p>
            <a:pPr lvl="0"/>
            <a:r>
              <a:rPr lang="en-US" dirty="0" smtClean="0"/>
              <a:t>Project Coaches</a:t>
            </a:r>
          </a:p>
          <a:p>
            <a:pPr lvl="1"/>
            <a:r>
              <a:rPr lang="en-US" dirty="0" smtClean="0"/>
              <a:t>Contact process &amp; support</a:t>
            </a:r>
          </a:p>
          <a:p>
            <a:r>
              <a:rPr lang="en-US" dirty="0" smtClean="0"/>
              <a:t>District SWPBS School List Review</a:t>
            </a:r>
          </a:p>
          <a:p>
            <a:endParaRPr lang="en-US" dirty="0"/>
          </a:p>
        </p:txBody>
      </p:sp>
    </p:spTree>
    <p:extLst>
      <p:ext uri="{BB962C8B-B14F-4D97-AF65-F5344CB8AC3E}">
        <p14:creationId xmlns:p14="http://schemas.microsoft.com/office/powerpoint/2010/main" val="122738715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IM 40 – Guest Presentation	</a:t>
            </a:r>
            <a:endParaRPr lang="en-US" dirty="0"/>
          </a:p>
        </p:txBody>
      </p:sp>
      <p:sp>
        <p:nvSpPr>
          <p:cNvPr id="5" name="Subtitle 4"/>
          <p:cNvSpPr>
            <a:spLocks noGrp="1"/>
          </p:cNvSpPr>
          <p:nvPr>
            <p:ph idx="1"/>
          </p:nvPr>
        </p:nvSpPr>
        <p:spPr/>
        <p:txBody>
          <a:bodyPr>
            <a:normAutofit/>
          </a:bodyPr>
          <a:lstStyle/>
          <a:p>
            <a:r>
              <a:rPr lang="en-US" sz="3600" dirty="0" smtClean="0"/>
              <a:t>Nicole Freeman from YMCA</a:t>
            </a:r>
          </a:p>
          <a:p>
            <a:r>
              <a:rPr lang="en-US" sz="3600" dirty="0" err="1">
                <a:solidFill>
                  <a:schemeClr val="tx1"/>
                </a:solidFill>
              </a:rPr>
              <a:t>Daneya</a:t>
            </a:r>
            <a:r>
              <a:rPr lang="en-US" sz="3600" dirty="0">
                <a:solidFill>
                  <a:schemeClr val="tx1"/>
                </a:solidFill>
              </a:rPr>
              <a:t> Jacobs from Children and Families </a:t>
            </a:r>
            <a:r>
              <a:rPr lang="en-US" sz="3600" dirty="0" smtClean="0">
                <a:solidFill>
                  <a:schemeClr val="tx1"/>
                </a:solidFill>
              </a:rPr>
              <a:t>First</a:t>
            </a:r>
          </a:p>
          <a:p>
            <a:r>
              <a:rPr lang="en-US" sz="3600" dirty="0">
                <a:solidFill>
                  <a:schemeClr val="tx1"/>
                </a:solidFill>
              </a:rPr>
              <a:t>Karen Johnston from </a:t>
            </a:r>
            <a:r>
              <a:rPr lang="en-US" sz="3600" dirty="0" smtClean="0">
                <a:solidFill>
                  <a:schemeClr val="tx1"/>
                </a:solidFill>
              </a:rPr>
              <a:t>4-H</a:t>
            </a:r>
          </a:p>
          <a:p>
            <a:r>
              <a:rPr lang="en-US" sz="3600" dirty="0" smtClean="0">
                <a:solidFill>
                  <a:schemeClr val="tx1"/>
                </a:solidFill>
              </a:rPr>
              <a:t>Peggy </a:t>
            </a:r>
            <a:r>
              <a:rPr lang="en-US" sz="3600" dirty="0" err="1">
                <a:solidFill>
                  <a:schemeClr val="tx1"/>
                </a:solidFill>
              </a:rPr>
              <a:t>Geisler</a:t>
            </a:r>
            <a:r>
              <a:rPr lang="en-US" sz="3600" dirty="0">
                <a:solidFill>
                  <a:schemeClr val="tx1"/>
                </a:solidFill>
              </a:rPr>
              <a:t> from Sussex County Health Promotion Coalition</a:t>
            </a:r>
            <a:endParaRPr lang="en-US" sz="3600" dirty="0"/>
          </a:p>
          <a:p>
            <a:endParaRPr lang="en-US" dirty="0"/>
          </a:p>
        </p:txBody>
      </p:sp>
    </p:spTree>
    <p:extLst>
      <p:ext uri="{BB962C8B-B14F-4D97-AF65-F5344CB8AC3E}">
        <p14:creationId xmlns:p14="http://schemas.microsoft.com/office/powerpoint/2010/main" val="198138713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8"/>
          <p:cNvSpPr>
            <a:spLocks noGrp="1" noChangeArrowheads="1"/>
          </p:cNvSpPr>
          <p:nvPr>
            <p:ph type="sldNum" sz="quarter" idx="12"/>
          </p:nvPr>
        </p:nvSpPr>
        <p:spPr bwMode="auto">
          <a:xfrm>
            <a:off x="7010400" y="6248400"/>
            <a:ext cx="1905000" cy="4572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pPr fontAlgn="base">
              <a:spcBef>
                <a:spcPct val="0"/>
              </a:spcBef>
              <a:spcAft>
                <a:spcPct val="0"/>
              </a:spcAft>
              <a:defRPr/>
            </a:pPr>
            <a:fld id="{338EFB9D-F0E5-4080-987D-B48BEEE285EF}" type="slidenum">
              <a:rPr lang="en-US" smtClean="0">
                <a:solidFill>
                  <a:prstClr val="black"/>
                </a:solidFill>
              </a:rPr>
              <a:pPr fontAlgn="base">
                <a:spcBef>
                  <a:spcPct val="0"/>
                </a:spcBef>
                <a:spcAft>
                  <a:spcPct val="0"/>
                </a:spcAft>
                <a:defRPr/>
              </a:pPr>
              <a:t>12</a:t>
            </a:fld>
            <a:endParaRPr lang="en-US" dirty="0" smtClean="0">
              <a:solidFill>
                <a:prstClr val="black"/>
              </a:solidFill>
            </a:endParaRPr>
          </a:p>
        </p:txBody>
      </p:sp>
      <p:sp>
        <p:nvSpPr>
          <p:cNvPr id="37890" name="Rectangle 2"/>
          <p:cNvSpPr>
            <a:spLocks noGrp="1" noChangeArrowheads="1"/>
          </p:cNvSpPr>
          <p:nvPr>
            <p:ph type="ctrTitle"/>
          </p:nvPr>
        </p:nvSpPr>
        <p:spPr>
          <a:xfrm>
            <a:off x="457200" y="1066800"/>
            <a:ext cx="8229600" cy="1447800"/>
          </a:xfrm>
        </p:spPr>
        <p:txBody>
          <a:bodyPr>
            <a:normAutofit fontScale="90000"/>
          </a:bodyPr>
          <a:lstStyle/>
          <a:p>
            <a:pPr algn="ctr" eaLnBrk="1" fontAlgn="auto" hangingPunct="1">
              <a:spcAft>
                <a:spcPts val="0"/>
              </a:spcAft>
              <a:defRPr/>
            </a:pPr>
            <a:r>
              <a:rPr lang="en-US" dirty="0" smtClean="0"/>
              <a:t>Community partners working together to build asset rich environments </a:t>
            </a:r>
            <a:endParaRPr lang="en-US" dirty="0"/>
          </a:p>
        </p:txBody>
      </p:sp>
      <p:pic>
        <p:nvPicPr>
          <p:cNvPr id="12292" name="Picture 5" descr="C:\Users\CRydgren\AppData\Local\Microsoft\Windows\Temporary Internet Files\Content.Outlook\THCJAOEG\final logo.jpg"/>
          <p:cNvPicPr>
            <a:picLocks noChangeAspect="1" noChangeArrowheads="1"/>
          </p:cNvPicPr>
          <p:nvPr/>
        </p:nvPicPr>
        <p:blipFill>
          <a:blip r:embed="rId3">
            <a:extLst>
              <a:ext uri="{28A0092B-C50C-407E-A947-70E740481C1C}">
                <a14:useLocalDpi xmlns:a14="http://schemas.microsoft.com/office/drawing/2010/main" val="0"/>
              </a:ext>
            </a:extLst>
          </a:blip>
          <a:srcRect t="22221"/>
          <a:stretch>
            <a:fillRect/>
          </a:stretch>
        </p:blipFill>
        <p:spPr bwMode="auto">
          <a:xfrm>
            <a:off x="1981200" y="2514600"/>
            <a:ext cx="4702175"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3" name="Picture 9" descr="C:\Users\CRydgren\AppData\Local\Temp\Temp1_1_7208789_logo_white_rgb_gif.zip\1_7208789_logo_white_rgb_gif.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3400" y="5562600"/>
            <a:ext cx="1143000" cy="874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4" name="Picture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19300" y="5599113"/>
            <a:ext cx="860425" cy="919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5" name="Picture 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52800" y="5599113"/>
            <a:ext cx="846138" cy="862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6" name="Picture 12"/>
          <p:cNvPicPr>
            <a:picLocks noChangeAspect="1" noChangeArrowheads="1"/>
          </p:cNvPicPr>
          <p:nvPr/>
        </p:nvPicPr>
        <p:blipFill>
          <a:blip r:embed="rId7">
            <a:extLst>
              <a:ext uri="{28A0092B-C50C-407E-A947-70E740481C1C}">
                <a14:useLocalDpi xmlns:a14="http://schemas.microsoft.com/office/drawing/2010/main" val="0"/>
              </a:ext>
            </a:extLst>
          </a:blip>
          <a:srcRect r="69333"/>
          <a:stretch>
            <a:fillRect/>
          </a:stretch>
        </p:blipFill>
        <p:spPr bwMode="auto">
          <a:xfrm>
            <a:off x="4648200" y="5784850"/>
            <a:ext cx="1524000" cy="696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4991470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371600"/>
            <a:ext cx="8229600" cy="2514600"/>
          </a:xfrm>
        </p:spPr>
        <p:txBody>
          <a:bodyPr/>
          <a:lstStyle/>
          <a:p>
            <a:pPr>
              <a:buFont typeface="Wingdings" pitchFamily="2" charset="2"/>
              <a:buChar char="§"/>
              <a:defRPr/>
            </a:pPr>
            <a:r>
              <a:rPr lang="en-US" dirty="0" smtClean="0"/>
              <a:t>Learn about the IM40 Young Health Program</a:t>
            </a:r>
            <a:endParaRPr lang="en-US" dirty="0"/>
          </a:p>
          <a:p>
            <a:pPr>
              <a:buFont typeface="Wingdings" pitchFamily="2" charset="2"/>
              <a:buChar char="§"/>
              <a:defRPr/>
            </a:pPr>
            <a:endParaRPr lang="en-US" dirty="0" smtClean="0"/>
          </a:p>
          <a:p>
            <a:pPr>
              <a:buFont typeface="Wingdings" pitchFamily="2" charset="2"/>
              <a:buChar char="§"/>
              <a:defRPr/>
            </a:pPr>
            <a:r>
              <a:rPr lang="en-US" dirty="0" smtClean="0"/>
              <a:t>Identify opportunities and benefits to aligning  your efforts with the IM40 movement</a:t>
            </a:r>
            <a:endParaRPr lang="en-US" dirty="0"/>
          </a:p>
          <a:p>
            <a:pPr marL="392113" lvl="1" indent="0">
              <a:buFont typeface="Verdana" pitchFamily="34" charset="0"/>
              <a:buNone/>
              <a:defRPr/>
            </a:pPr>
            <a:endParaRPr lang="en-US" dirty="0" smtClean="0"/>
          </a:p>
          <a:p>
            <a:pPr lvl="1">
              <a:buFont typeface="Wingdings" pitchFamily="2" charset="2"/>
              <a:buChar char="§"/>
              <a:defRPr/>
            </a:pPr>
            <a:endParaRPr lang="en-US" dirty="0" smtClean="0"/>
          </a:p>
          <a:p>
            <a:pPr>
              <a:defRPr/>
            </a:pPr>
            <a:endParaRPr lang="en-US" dirty="0"/>
          </a:p>
          <a:p>
            <a:pPr>
              <a:defRPr/>
            </a:pPr>
            <a:endParaRPr lang="en-US" dirty="0"/>
          </a:p>
          <a:p>
            <a:pPr marL="109537" indent="0">
              <a:buFont typeface="Wingdings 3" pitchFamily="18" charset="2"/>
              <a:buNone/>
              <a:defRPr/>
            </a:pPr>
            <a:endParaRPr lang="en-US" dirty="0"/>
          </a:p>
          <a:p>
            <a:pPr marL="109537" indent="0">
              <a:buFont typeface="Wingdings 3" pitchFamily="18" charset="2"/>
              <a:buNone/>
              <a:defRPr/>
            </a:pPr>
            <a:endParaRPr lang="en-US" dirty="0"/>
          </a:p>
        </p:txBody>
      </p:sp>
      <p:sp>
        <p:nvSpPr>
          <p:cNvPr id="3" name="Title 2"/>
          <p:cNvSpPr>
            <a:spLocks noGrp="1"/>
          </p:cNvSpPr>
          <p:nvPr>
            <p:ph type="title"/>
          </p:nvPr>
        </p:nvSpPr>
        <p:spPr/>
        <p:txBody>
          <a:bodyPr/>
          <a:lstStyle/>
          <a:p>
            <a:pPr>
              <a:defRPr/>
            </a:pPr>
            <a:r>
              <a:rPr lang="en-US" dirty="0" smtClean="0"/>
              <a:t>Objectives	</a:t>
            </a:r>
            <a:endParaRPr lang="en-US" dirty="0"/>
          </a:p>
        </p:txBody>
      </p:sp>
      <p:pic>
        <p:nvPicPr>
          <p:cNvPr id="13316" name="Picture 4"/>
          <p:cNvPicPr>
            <a:picLocks noChangeAspect="1"/>
          </p:cNvPicPr>
          <p:nvPr/>
        </p:nvPicPr>
        <p:blipFill>
          <a:blip r:embed="rId3">
            <a:extLst>
              <a:ext uri="{28A0092B-C50C-407E-A947-70E740481C1C}">
                <a14:useLocalDpi xmlns:a14="http://schemas.microsoft.com/office/drawing/2010/main" val="0"/>
              </a:ext>
            </a:extLst>
          </a:blip>
          <a:srcRect l="17056"/>
          <a:stretch>
            <a:fillRect/>
          </a:stretch>
        </p:blipFill>
        <p:spPr bwMode="auto">
          <a:xfrm>
            <a:off x="3733800" y="3308350"/>
            <a:ext cx="2139950" cy="345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2676422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ctrTitle"/>
          </p:nvPr>
        </p:nvSpPr>
        <p:spPr>
          <a:xfrm>
            <a:off x="187325" y="1325563"/>
            <a:ext cx="3048000" cy="4389437"/>
          </a:xfrm>
        </p:spPr>
        <p:txBody>
          <a:bodyPr>
            <a:normAutofit fontScale="90000"/>
          </a:bodyPr>
          <a:lstStyle/>
          <a:p>
            <a:pPr marL="342900" indent="-342900" eaLnBrk="1" hangingPunct="1">
              <a:defRPr/>
            </a:pPr>
            <a:r>
              <a:rPr lang="en-GB" sz="2000" b="0" smtClean="0">
                <a:solidFill>
                  <a:srgbClr val="000000"/>
                </a:solidFill>
                <a:latin typeface="Arial" charset="0"/>
                <a:ea typeface="ＭＳ Ｐゴシック" pitchFamily="34" charset="-128"/>
                <a:cs typeface="Arial" charset="0"/>
              </a:rPr>
              <a:t/>
            </a:r>
            <a:br>
              <a:rPr lang="en-GB" sz="2000" b="0" smtClean="0">
                <a:solidFill>
                  <a:srgbClr val="000000"/>
                </a:solidFill>
                <a:latin typeface="Arial" charset="0"/>
                <a:ea typeface="ＭＳ Ｐゴシック" pitchFamily="34" charset="-128"/>
                <a:cs typeface="Arial" charset="0"/>
              </a:rPr>
            </a:br>
            <a:r>
              <a:rPr lang="en-GB" sz="2000" b="0" smtClean="0">
                <a:solidFill>
                  <a:srgbClr val="000000"/>
                </a:solidFill>
                <a:latin typeface="Arial" charset="0"/>
                <a:ea typeface="ＭＳ Ｐゴシック" pitchFamily="34" charset="-128"/>
                <a:cs typeface="Arial" charset="0"/>
              </a:rPr>
              <a:t/>
            </a:r>
            <a:br>
              <a:rPr lang="en-GB" sz="2000" b="0" smtClean="0">
                <a:solidFill>
                  <a:srgbClr val="000000"/>
                </a:solidFill>
                <a:latin typeface="Arial" charset="0"/>
                <a:ea typeface="ＭＳ Ｐゴシック" pitchFamily="34" charset="-128"/>
                <a:cs typeface="Arial" charset="0"/>
              </a:rPr>
            </a:br>
            <a:r>
              <a:rPr lang="en-GB" sz="2000" b="0" smtClean="0">
                <a:solidFill>
                  <a:srgbClr val="000000"/>
                </a:solidFill>
                <a:latin typeface="Arial" charset="0"/>
                <a:ea typeface="ＭＳ Ｐゴシック" pitchFamily="34" charset="-128"/>
                <a:cs typeface="Arial" charset="0"/>
              </a:rPr>
              <a:t/>
            </a:r>
            <a:br>
              <a:rPr lang="en-GB" sz="2000" b="0" smtClean="0">
                <a:solidFill>
                  <a:srgbClr val="000000"/>
                </a:solidFill>
                <a:latin typeface="Arial" charset="0"/>
                <a:ea typeface="ＭＳ Ｐゴシック" pitchFamily="34" charset="-128"/>
                <a:cs typeface="Arial" charset="0"/>
              </a:rPr>
            </a:br>
            <a:r>
              <a:rPr lang="en-GB" sz="2000" b="0" smtClean="0">
                <a:solidFill>
                  <a:srgbClr val="000000"/>
                </a:solidFill>
                <a:latin typeface="Arial" charset="0"/>
                <a:ea typeface="ＭＳ Ｐゴシック" pitchFamily="34" charset="-128"/>
                <a:cs typeface="Arial" charset="0"/>
              </a:rPr>
              <a:t>Launched in January 2012, IM40 is a movement based on the evidence-based framework of the </a:t>
            </a:r>
            <a:br>
              <a:rPr lang="en-GB" sz="2000" b="0" smtClean="0">
                <a:solidFill>
                  <a:srgbClr val="000000"/>
                </a:solidFill>
                <a:latin typeface="Arial" charset="0"/>
                <a:ea typeface="ＭＳ Ｐゴシック" pitchFamily="34" charset="-128"/>
                <a:cs typeface="Arial" charset="0"/>
              </a:rPr>
            </a:br>
            <a:r>
              <a:rPr lang="en-GB" sz="2000" b="0" smtClean="0">
                <a:solidFill>
                  <a:srgbClr val="000000"/>
                </a:solidFill>
                <a:latin typeface="Arial" charset="0"/>
                <a:ea typeface="ＭＳ Ｐゴシック" pitchFamily="34" charset="-128"/>
                <a:cs typeface="Arial" charset="0"/>
              </a:rPr>
              <a:t/>
            </a:r>
            <a:br>
              <a:rPr lang="en-GB" sz="2000" b="0" smtClean="0">
                <a:solidFill>
                  <a:srgbClr val="000000"/>
                </a:solidFill>
                <a:latin typeface="Arial" charset="0"/>
                <a:ea typeface="ＭＳ Ｐゴシック" pitchFamily="34" charset="-128"/>
                <a:cs typeface="Arial" charset="0"/>
              </a:rPr>
            </a:br>
            <a:r>
              <a:rPr lang="en-GB" sz="2000" b="0" smtClean="0">
                <a:solidFill>
                  <a:srgbClr val="000000"/>
                </a:solidFill>
                <a:latin typeface="Arial" charset="0"/>
                <a:ea typeface="ＭＳ Ｐゴシック" pitchFamily="34" charset="-128"/>
                <a:cs typeface="Arial" charset="0"/>
              </a:rPr>
              <a:t/>
            </a:r>
            <a:br>
              <a:rPr lang="en-GB" sz="2000" b="0" smtClean="0">
                <a:solidFill>
                  <a:srgbClr val="000000"/>
                </a:solidFill>
                <a:latin typeface="Arial" charset="0"/>
                <a:ea typeface="ＭＳ Ｐゴシック" pitchFamily="34" charset="-128"/>
                <a:cs typeface="Arial" charset="0"/>
              </a:rPr>
            </a:br>
            <a:r>
              <a:rPr lang="en-GB" sz="2000" b="0" smtClean="0">
                <a:solidFill>
                  <a:srgbClr val="000000"/>
                </a:solidFill>
                <a:latin typeface="Arial" charset="0"/>
                <a:ea typeface="ＭＳ Ｐゴシック" pitchFamily="34" charset="-128"/>
                <a:cs typeface="Arial" charset="0"/>
              </a:rPr>
              <a:t/>
            </a:r>
            <a:br>
              <a:rPr lang="en-GB" sz="2000" b="0" smtClean="0">
                <a:solidFill>
                  <a:srgbClr val="000000"/>
                </a:solidFill>
                <a:latin typeface="Arial" charset="0"/>
                <a:ea typeface="ＭＳ Ｐゴシック" pitchFamily="34" charset="-128"/>
                <a:cs typeface="Arial" charset="0"/>
              </a:rPr>
            </a:br>
            <a:r>
              <a:rPr lang="en-GB" sz="2000" b="0" smtClean="0">
                <a:solidFill>
                  <a:srgbClr val="000000"/>
                </a:solidFill>
                <a:latin typeface="Arial" charset="0"/>
                <a:ea typeface="ＭＳ Ｐゴシック" pitchFamily="34" charset="-128"/>
                <a:cs typeface="Arial" charset="0"/>
              </a:rPr>
              <a:t>Provides the resources necessary for youth to reduce risk behaviors, and improve academic success.  </a:t>
            </a:r>
            <a:endParaRPr lang="en-GB" sz="2000" smtClean="0">
              <a:solidFill>
                <a:schemeClr val="tx1"/>
              </a:solidFill>
              <a:latin typeface="Arial" charset="0"/>
              <a:ea typeface="ＭＳ Ｐゴシック" pitchFamily="34" charset="-128"/>
              <a:cs typeface="Arial" charset="0"/>
            </a:endParaRPr>
          </a:p>
        </p:txBody>
      </p:sp>
      <p:sp>
        <p:nvSpPr>
          <p:cNvPr id="14339" name="TextBox 5"/>
          <p:cNvSpPr txBox="1">
            <a:spLocks noChangeArrowheads="1"/>
          </p:cNvSpPr>
          <p:nvPr/>
        </p:nvSpPr>
        <p:spPr bwMode="auto">
          <a:xfrm>
            <a:off x="8437563" y="3182938"/>
            <a:ext cx="1841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eaLnBrk="1" fontAlgn="base" hangingPunct="1">
              <a:spcBef>
                <a:spcPct val="0"/>
              </a:spcBef>
              <a:spcAft>
                <a:spcPct val="0"/>
              </a:spcAft>
              <a:buClrTx/>
              <a:buSzTx/>
              <a:buFontTx/>
              <a:buNone/>
            </a:pPr>
            <a:endParaRPr lang="en-US" altLang="en-US" sz="2400" b="1" smtClean="0">
              <a:solidFill>
                <a:srgbClr val="000000"/>
              </a:solidFill>
              <a:latin typeface="Arial" charset="0"/>
              <a:ea typeface="ＭＳ Ｐゴシック" pitchFamily="34" charset="-128"/>
              <a:cs typeface="Arial" charset="0"/>
            </a:endParaRPr>
          </a:p>
        </p:txBody>
      </p:sp>
      <p:pic>
        <p:nvPicPr>
          <p:cNvPr id="14340" name="Picture 6" descr="UWD Logo.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248400" y="5886450"/>
            <a:ext cx="1716088" cy="985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1" name="Rectangle 5"/>
          <p:cNvSpPr>
            <a:spLocks noChangeArrowheads="1"/>
          </p:cNvSpPr>
          <p:nvPr/>
        </p:nvSpPr>
        <p:spPr bwMode="auto">
          <a:xfrm>
            <a:off x="685800" y="228600"/>
            <a:ext cx="2743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eaLnBrk="1" fontAlgn="base" hangingPunct="1">
              <a:spcBef>
                <a:spcPct val="0"/>
              </a:spcBef>
              <a:spcAft>
                <a:spcPct val="0"/>
              </a:spcAft>
              <a:buClrTx/>
              <a:buSzTx/>
              <a:buFontTx/>
              <a:buNone/>
            </a:pPr>
            <a:r>
              <a:rPr lang="en-US" altLang="en-US" sz="1800" smtClean="0">
                <a:solidFill>
                  <a:prstClr val="black"/>
                </a:solidFill>
                <a:cs typeface="Arial" charset="0"/>
              </a:rPr>
              <a:t>Overview</a:t>
            </a:r>
          </a:p>
        </p:txBody>
      </p:sp>
      <p:pic>
        <p:nvPicPr>
          <p:cNvPr id="14342" name="Picture 3"/>
          <p:cNvPicPr>
            <a:picLocks noChangeAspect="1" noChangeArrowheads="1"/>
          </p:cNvPicPr>
          <p:nvPr/>
        </p:nvPicPr>
        <p:blipFill>
          <a:blip r:embed="rId4">
            <a:extLst>
              <a:ext uri="{28A0092B-C50C-407E-A947-70E740481C1C}">
                <a14:useLocalDpi xmlns:a14="http://schemas.microsoft.com/office/drawing/2010/main" val="0"/>
              </a:ext>
            </a:extLst>
          </a:blip>
          <a:srcRect r="74908"/>
          <a:stretch>
            <a:fillRect/>
          </a:stretch>
        </p:blipFill>
        <p:spPr bwMode="auto">
          <a:xfrm>
            <a:off x="7772400" y="228600"/>
            <a:ext cx="958850"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3"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 y="3157538"/>
            <a:ext cx="1897063" cy="423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4" name="Picture 9"/>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200400" y="990600"/>
            <a:ext cx="4657725" cy="4959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5" name="TextBox 8"/>
          <p:cNvSpPr txBox="1">
            <a:spLocks noChangeArrowheads="1"/>
          </p:cNvSpPr>
          <p:nvPr/>
        </p:nvSpPr>
        <p:spPr bwMode="auto">
          <a:xfrm>
            <a:off x="71438" y="6432550"/>
            <a:ext cx="255587"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eaLnBrk="1" fontAlgn="base" hangingPunct="1">
              <a:spcBef>
                <a:spcPct val="0"/>
              </a:spcBef>
              <a:spcAft>
                <a:spcPct val="0"/>
              </a:spcAft>
              <a:buClrTx/>
              <a:buSzTx/>
              <a:buFontTx/>
              <a:buNone/>
            </a:pPr>
            <a:r>
              <a:rPr lang="en-US" altLang="en-US" sz="1000" b="1" smtClean="0">
                <a:solidFill>
                  <a:prstClr val="black"/>
                </a:solidFill>
                <a:latin typeface="Arial" charset="0"/>
                <a:ea typeface="ＭＳ Ｐゴシック" pitchFamily="34" charset="-128"/>
                <a:cs typeface="Arial" charset="0"/>
              </a:rPr>
              <a:t>4</a:t>
            </a:r>
          </a:p>
        </p:txBody>
      </p:sp>
    </p:spTree>
    <p:extLst>
      <p:ext uri="{BB962C8B-B14F-4D97-AF65-F5344CB8AC3E}">
        <p14:creationId xmlns:p14="http://schemas.microsoft.com/office/powerpoint/2010/main" val="184193965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Box 5"/>
          <p:cNvSpPr txBox="1">
            <a:spLocks noChangeArrowheads="1"/>
          </p:cNvSpPr>
          <p:nvPr/>
        </p:nvSpPr>
        <p:spPr bwMode="auto">
          <a:xfrm>
            <a:off x="8437563" y="3182938"/>
            <a:ext cx="1841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eaLnBrk="1" fontAlgn="base" hangingPunct="1">
              <a:spcBef>
                <a:spcPct val="0"/>
              </a:spcBef>
              <a:spcAft>
                <a:spcPct val="0"/>
              </a:spcAft>
              <a:buClrTx/>
              <a:buSzTx/>
              <a:buFontTx/>
              <a:buNone/>
            </a:pPr>
            <a:endParaRPr lang="en-US" altLang="en-US" sz="2400" b="1" smtClean="0">
              <a:solidFill>
                <a:prstClr val="black"/>
              </a:solidFill>
              <a:latin typeface="Arial" charset="0"/>
              <a:ea typeface="ＭＳ Ｐゴシック" pitchFamily="34" charset="-128"/>
              <a:cs typeface="Arial" charset="0"/>
            </a:endParaRPr>
          </a:p>
        </p:txBody>
      </p:sp>
      <p:pic>
        <p:nvPicPr>
          <p:cNvPr id="15363" name="Picture 6" descr="UWD Logo.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172200" y="5486400"/>
            <a:ext cx="1716088" cy="985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4" name="Rectangle 2"/>
          <p:cNvSpPr>
            <a:spLocks noChangeArrowheads="1"/>
          </p:cNvSpPr>
          <p:nvPr/>
        </p:nvSpPr>
        <p:spPr bwMode="auto">
          <a:xfrm>
            <a:off x="3581400" y="1143000"/>
            <a:ext cx="1981200" cy="533400"/>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nchor="ct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algn="ctr" eaLnBrk="1" fontAlgn="base" hangingPunct="1">
              <a:spcBef>
                <a:spcPct val="0"/>
              </a:spcBef>
              <a:spcAft>
                <a:spcPct val="0"/>
              </a:spcAft>
              <a:buClrTx/>
              <a:buSzTx/>
              <a:buFontTx/>
              <a:buNone/>
            </a:pPr>
            <a:endParaRPr lang="en-US" altLang="en-US" sz="1800" smtClean="0">
              <a:solidFill>
                <a:prstClr val="white"/>
              </a:solidFill>
              <a:cs typeface="Arial" charset="0"/>
            </a:endParaRPr>
          </a:p>
        </p:txBody>
      </p:sp>
      <p:pic>
        <p:nvPicPr>
          <p:cNvPr id="15365" name="Content Placeholder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032000" y="101600"/>
            <a:ext cx="3657600" cy="682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Oval 15"/>
          <p:cNvSpPr/>
          <p:nvPr/>
        </p:nvSpPr>
        <p:spPr>
          <a:xfrm>
            <a:off x="3021013" y="5224463"/>
            <a:ext cx="576262" cy="685800"/>
          </a:xfrm>
          <a:prstGeom prst="ellipse">
            <a:avLst/>
          </a:prstGeom>
          <a:solidFill>
            <a:srgbClr val="00B050">
              <a:alpha val="15000"/>
            </a:srgb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17" name="Oval 16"/>
          <p:cNvSpPr/>
          <p:nvPr/>
        </p:nvSpPr>
        <p:spPr>
          <a:xfrm>
            <a:off x="4283075" y="5224463"/>
            <a:ext cx="457200" cy="533400"/>
          </a:xfrm>
          <a:prstGeom prst="ellipse">
            <a:avLst/>
          </a:prstGeom>
          <a:solidFill>
            <a:schemeClr val="accent1">
              <a:alpha val="1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18" name="Oval 17"/>
          <p:cNvSpPr/>
          <p:nvPr/>
        </p:nvSpPr>
        <p:spPr>
          <a:xfrm>
            <a:off x="3216275" y="3167063"/>
            <a:ext cx="457200" cy="533400"/>
          </a:xfrm>
          <a:prstGeom prst="ellipse">
            <a:avLst/>
          </a:prstGeom>
          <a:solidFill>
            <a:schemeClr val="accent1">
              <a:alpha val="1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19" name="Oval 18"/>
          <p:cNvSpPr/>
          <p:nvPr/>
        </p:nvSpPr>
        <p:spPr>
          <a:xfrm>
            <a:off x="3478213" y="2709863"/>
            <a:ext cx="423862" cy="533400"/>
          </a:xfrm>
          <a:prstGeom prst="ellipse">
            <a:avLst/>
          </a:prstGeom>
          <a:solidFill>
            <a:srgbClr val="00B050">
              <a:alpha val="15000"/>
            </a:srgb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20" name="Oval 19"/>
          <p:cNvSpPr/>
          <p:nvPr/>
        </p:nvSpPr>
        <p:spPr>
          <a:xfrm>
            <a:off x="2786063" y="804863"/>
            <a:ext cx="403225" cy="381000"/>
          </a:xfrm>
          <a:prstGeom prst="ellipse">
            <a:avLst/>
          </a:prstGeom>
          <a:solidFill>
            <a:schemeClr val="accent1">
              <a:alpha val="1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21" name="Oval 20"/>
          <p:cNvSpPr/>
          <p:nvPr/>
        </p:nvSpPr>
        <p:spPr>
          <a:xfrm>
            <a:off x="3292475" y="419100"/>
            <a:ext cx="369888" cy="309563"/>
          </a:xfrm>
          <a:prstGeom prst="ellipse">
            <a:avLst/>
          </a:prstGeom>
          <a:solidFill>
            <a:schemeClr val="accent1">
              <a:alpha val="1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22" name="Oval 21"/>
          <p:cNvSpPr/>
          <p:nvPr/>
        </p:nvSpPr>
        <p:spPr>
          <a:xfrm>
            <a:off x="3094038" y="173038"/>
            <a:ext cx="392112" cy="309562"/>
          </a:xfrm>
          <a:prstGeom prst="ellipse">
            <a:avLst/>
          </a:prstGeom>
          <a:solidFill>
            <a:schemeClr val="accent1">
              <a:alpha val="1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23" name="Oval 22"/>
          <p:cNvSpPr/>
          <p:nvPr/>
        </p:nvSpPr>
        <p:spPr>
          <a:xfrm>
            <a:off x="3311525" y="174625"/>
            <a:ext cx="369888" cy="309563"/>
          </a:xfrm>
          <a:prstGeom prst="ellipse">
            <a:avLst/>
          </a:prstGeom>
          <a:solidFill>
            <a:srgbClr val="00B050">
              <a:alpha val="15000"/>
            </a:srgb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15374" name="Rectangle 8"/>
          <p:cNvSpPr>
            <a:spLocks noChangeArrowheads="1"/>
          </p:cNvSpPr>
          <p:nvPr/>
        </p:nvSpPr>
        <p:spPr bwMode="auto">
          <a:xfrm>
            <a:off x="3810000" y="1160463"/>
            <a:ext cx="1901825" cy="592137"/>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nchor="ct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algn="ctr" eaLnBrk="1" fontAlgn="base" hangingPunct="1">
              <a:spcBef>
                <a:spcPct val="0"/>
              </a:spcBef>
              <a:spcAft>
                <a:spcPct val="0"/>
              </a:spcAft>
              <a:buClrTx/>
              <a:buSzTx/>
              <a:buFontTx/>
              <a:buNone/>
            </a:pPr>
            <a:endParaRPr lang="en-US" altLang="en-US" sz="1800" smtClean="0">
              <a:solidFill>
                <a:prstClr val="white"/>
              </a:solidFill>
              <a:cs typeface="Arial" charset="0"/>
            </a:endParaRPr>
          </a:p>
        </p:txBody>
      </p:sp>
      <p:pic>
        <p:nvPicPr>
          <p:cNvPr id="15375" name="Picture 3"/>
          <p:cNvPicPr>
            <a:picLocks noChangeAspect="1" noChangeArrowheads="1"/>
          </p:cNvPicPr>
          <p:nvPr/>
        </p:nvPicPr>
        <p:blipFill>
          <a:blip r:embed="rId5">
            <a:extLst>
              <a:ext uri="{28A0092B-C50C-407E-A947-70E740481C1C}">
                <a14:useLocalDpi xmlns:a14="http://schemas.microsoft.com/office/drawing/2010/main" val="0"/>
              </a:ext>
            </a:extLst>
          </a:blip>
          <a:srcRect r="74908"/>
          <a:stretch>
            <a:fillRect/>
          </a:stretch>
        </p:blipFill>
        <p:spPr bwMode="auto">
          <a:xfrm>
            <a:off x="109538" y="85725"/>
            <a:ext cx="1317625" cy="128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5376" name="Straight Arrow Connector 3"/>
          <p:cNvCxnSpPr>
            <a:cxnSpLocks noChangeShapeType="1"/>
          </p:cNvCxnSpPr>
          <p:nvPr/>
        </p:nvCxnSpPr>
        <p:spPr bwMode="auto">
          <a:xfrm flipH="1">
            <a:off x="2073275" y="328613"/>
            <a:ext cx="1371600" cy="966787"/>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pic>
        <p:nvPicPr>
          <p:cNvPr id="15377" name="Picture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97000" y="1185863"/>
            <a:ext cx="685800"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5378" name="Straight Arrow Connector 24"/>
          <p:cNvCxnSpPr>
            <a:cxnSpLocks noChangeShapeType="1"/>
          </p:cNvCxnSpPr>
          <p:nvPr/>
        </p:nvCxnSpPr>
        <p:spPr bwMode="auto">
          <a:xfrm flipH="1">
            <a:off x="2082800" y="3008313"/>
            <a:ext cx="1460500" cy="0"/>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pic>
        <p:nvPicPr>
          <p:cNvPr id="15379" name="Picture 1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97000" y="2778125"/>
            <a:ext cx="528638" cy="53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5380" name="Straight Arrow Connector 8"/>
          <p:cNvCxnSpPr>
            <a:cxnSpLocks noChangeShapeType="1"/>
            <a:stCxn id="16" idx="2"/>
          </p:cNvCxnSpPr>
          <p:nvPr/>
        </p:nvCxnSpPr>
        <p:spPr bwMode="auto">
          <a:xfrm flipH="1">
            <a:off x="2209800" y="5567363"/>
            <a:ext cx="811213" cy="0"/>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pic>
        <p:nvPicPr>
          <p:cNvPr id="15381" name="Picture 12"/>
          <p:cNvPicPr>
            <a:picLocks noChangeAspect="1" noChangeArrowheads="1"/>
          </p:cNvPicPr>
          <p:nvPr/>
        </p:nvPicPr>
        <p:blipFill>
          <a:blip r:embed="rId8">
            <a:extLst>
              <a:ext uri="{28A0092B-C50C-407E-A947-70E740481C1C}">
                <a14:useLocalDpi xmlns:a14="http://schemas.microsoft.com/office/drawing/2010/main" val="0"/>
              </a:ext>
            </a:extLst>
          </a:blip>
          <a:srcRect r="69333"/>
          <a:stretch>
            <a:fillRect/>
          </a:stretch>
        </p:blipFill>
        <p:spPr bwMode="auto">
          <a:xfrm>
            <a:off x="1263650" y="5276850"/>
            <a:ext cx="938213"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82" name="Left Brace 13"/>
          <p:cNvSpPr>
            <a:spLocks/>
          </p:cNvSpPr>
          <p:nvPr/>
        </p:nvSpPr>
        <p:spPr bwMode="auto">
          <a:xfrm rot="10800000">
            <a:off x="5689600" y="1143000"/>
            <a:ext cx="681038" cy="4140200"/>
          </a:xfrm>
          <a:prstGeom prst="leftBrace">
            <a:avLst>
              <a:gd name="adj1" fmla="val 0"/>
              <a:gd name="adj2" fmla="val 49736"/>
            </a:avLst>
          </a:prstGeom>
          <a:solidFill>
            <a:schemeClr val="bg1"/>
          </a:solidFill>
          <a:ln w="9525" algn="ctr">
            <a:solidFill>
              <a:schemeClr val="tx1"/>
            </a:solidFill>
            <a:round/>
            <a:headEnd/>
            <a:tailEnd/>
          </a:ln>
        </p:spPr>
        <p:txBody>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eaLnBrk="1" fontAlgn="base" hangingPunct="1">
              <a:spcBef>
                <a:spcPct val="0"/>
              </a:spcBef>
              <a:spcAft>
                <a:spcPct val="0"/>
              </a:spcAft>
              <a:buClrTx/>
              <a:buSzTx/>
              <a:buFontTx/>
              <a:buNone/>
            </a:pPr>
            <a:endParaRPr lang="en-US" altLang="en-US" sz="1800" smtClean="0">
              <a:solidFill>
                <a:prstClr val="black"/>
              </a:solidFill>
              <a:cs typeface="Arial" charset="0"/>
            </a:endParaRPr>
          </a:p>
        </p:txBody>
      </p:sp>
      <p:pic>
        <p:nvPicPr>
          <p:cNvPr id="15383" name="Picture 13"/>
          <p:cNvPicPr>
            <a:picLocks noChangeAspect="1" noChangeArrowheads="1"/>
          </p:cNvPicPr>
          <p:nvPr/>
        </p:nvPicPr>
        <p:blipFill>
          <a:blip r:embed="rId9">
            <a:extLst>
              <a:ext uri="{28A0092B-C50C-407E-A947-70E740481C1C}">
                <a14:useLocalDpi xmlns:a14="http://schemas.microsoft.com/office/drawing/2010/main" val="0"/>
              </a:ext>
            </a:extLst>
          </a:blip>
          <a:srcRect r="62910"/>
          <a:stretch>
            <a:fillRect/>
          </a:stretch>
        </p:blipFill>
        <p:spPr bwMode="auto">
          <a:xfrm>
            <a:off x="6281738" y="3021013"/>
            <a:ext cx="54610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 name="Rectangle 33"/>
          <p:cNvSpPr/>
          <p:nvPr/>
        </p:nvSpPr>
        <p:spPr>
          <a:xfrm>
            <a:off x="4511675" y="328613"/>
            <a:ext cx="4632325" cy="830262"/>
          </a:xfrm>
          <a:prstGeom prst="rect">
            <a:avLst/>
          </a:prstGeom>
        </p:spPr>
        <p:txBody>
          <a:bodyPr>
            <a:spAutoFit/>
          </a:bodyPr>
          <a:lstStyle/>
          <a:p>
            <a:pPr marL="285750" indent="-285750" fontAlgn="base">
              <a:spcBef>
                <a:spcPct val="0"/>
              </a:spcBef>
              <a:spcAft>
                <a:spcPct val="0"/>
              </a:spcAft>
              <a:buFont typeface="Arial" pitchFamily="34" charset="0"/>
              <a:buChar char="•"/>
              <a:defRPr/>
            </a:pPr>
            <a:endParaRPr lang="en-US" sz="1600" dirty="0">
              <a:solidFill>
                <a:srgbClr val="00B050"/>
              </a:solidFill>
              <a:latin typeface="Calibri" pitchFamily="34" charset="0"/>
              <a:ea typeface="ＭＳ Ｐゴシック" charset="-128"/>
              <a:cs typeface="Calibri" pitchFamily="34" charset="0"/>
            </a:endParaRPr>
          </a:p>
          <a:p>
            <a:pPr marL="285750" indent="-285750" fontAlgn="base">
              <a:spcBef>
                <a:spcPct val="0"/>
              </a:spcBef>
              <a:spcAft>
                <a:spcPct val="0"/>
              </a:spcAft>
              <a:buFont typeface="Arial" pitchFamily="34" charset="0"/>
              <a:buChar char="•"/>
              <a:defRPr/>
            </a:pPr>
            <a:endParaRPr lang="en-US" sz="1600" dirty="0">
              <a:solidFill>
                <a:srgbClr val="00B050"/>
              </a:solidFill>
              <a:latin typeface="Calibri" pitchFamily="34" charset="0"/>
              <a:ea typeface="ＭＳ Ｐゴシック" charset="-128"/>
              <a:cs typeface="Calibri" pitchFamily="34" charset="0"/>
            </a:endParaRPr>
          </a:p>
          <a:p>
            <a:pPr fontAlgn="base">
              <a:spcBef>
                <a:spcPct val="0"/>
              </a:spcBef>
              <a:spcAft>
                <a:spcPct val="0"/>
              </a:spcAft>
              <a:defRPr/>
            </a:pPr>
            <a:endParaRPr lang="en-US" sz="1600" dirty="0">
              <a:solidFill>
                <a:srgbClr val="000000"/>
              </a:solidFill>
              <a:ea typeface="ＭＳ Ｐゴシック" charset="-128"/>
            </a:endParaRPr>
          </a:p>
        </p:txBody>
      </p:sp>
      <p:sp>
        <p:nvSpPr>
          <p:cNvPr id="15385" name="TextBox 24"/>
          <p:cNvSpPr txBox="1">
            <a:spLocks noChangeArrowheads="1"/>
          </p:cNvSpPr>
          <p:nvPr/>
        </p:nvSpPr>
        <p:spPr bwMode="auto">
          <a:xfrm>
            <a:off x="71438" y="6410325"/>
            <a:ext cx="255587"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eaLnBrk="1" fontAlgn="base" hangingPunct="1">
              <a:spcBef>
                <a:spcPct val="0"/>
              </a:spcBef>
              <a:spcAft>
                <a:spcPct val="0"/>
              </a:spcAft>
              <a:buClrTx/>
              <a:buSzTx/>
              <a:buFontTx/>
              <a:buNone/>
            </a:pPr>
            <a:r>
              <a:rPr lang="en-US" altLang="en-US" sz="1000" b="1" smtClean="0">
                <a:solidFill>
                  <a:prstClr val="black"/>
                </a:solidFill>
                <a:latin typeface="Arial" charset="0"/>
                <a:ea typeface="ＭＳ Ｐゴシック" pitchFamily="34" charset="-128"/>
                <a:cs typeface="Arial" charset="0"/>
              </a:rPr>
              <a:t>5</a:t>
            </a:r>
          </a:p>
        </p:txBody>
      </p:sp>
      <p:pic>
        <p:nvPicPr>
          <p:cNvPr id="15386" name="Picture 26" descr="P:\Marketing and Public Relations\2012 Event Photos and Videos\YHP Kickoff Photos _ Paul Pruitt\0018_IMG_9110.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396038" y="173038"/>
            <a:ext cx="2705100" cy="180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4410573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Content Placeholder 1"/>
          <p:cNvSpPr>
            <a:spLocks noGrp="1"/>
          </p:cNvSpPr>
          <p:nvPr>
            <p:ph idx="1"/>
          </p:nvPr>
        </p:nvSpPr>
        <p:spPr>
          <a:xfrm>
            <a:off x="1447800" y="1219200"/>
            <a:ext cx="7162800" cy="4787900"/>
          </a:xfrm>
        </p:spPr>
        <p:txBody>
          <a:bodyPr/>
          <a:lstStyle/>
          <a:p>
            <a:pPr marL="365760" indent="-256032" eaLnBrk="1" fontAlgn="auto" hangingPunct="1">
              <a:lnSpc>
                <a:spcPct val="90000"/>
              </a:lnSpc>
              <a:spcAft>
                <a:spcPts val="0"/>
              </a:spcAft>
              <a:buFont typeface="Symbol" charset="2"/>
              <a:buNone/>
              <a:defRPr/>
            </a:pPr>
            <a:r>
              <a:rPr lang="en-US" sz="2800" b="1" i="1" dirty="0">
                <a:latin typeface="Arial" charset="0"/>
              </a:rPr>
              <a:t>External Assets</a:t>
            </a:r>
            <a:endParaRPr lang="en-US" sz="2800" dirty="0"/>
          </a:p>
          <a:p>
            <a:pPr marL="365760" indent="-256032" eaLnBrk="1" fontAlgn="auto" hangingPunct="1">
              <a:lnSpc>
                <a:spcPct val="85000"/>
              </a:lnSpc>
              <a:spcBef>
                <a:spcPct val="15000"/>
              </a:spcBef>
              <a:spcAft>
                <a:spcPts val="0"/>
              </a:spcAft>
              <a:buFont typeface="Wingdings 3"/>
              <a:buChar char=""/>
              <a:defRPr/>
            </a:pPr>
            <a:r>
              <a:rPr lang="en-US" sz="2800" dirty="0"/>
              <a:t>Support</a:t>
            </a:r>
          </a:p>
          <a:p>
            <a:pPr marL="365760" indent="-256032" eaLnBrk="1" fontAlgn="auto" hangingPunct="1">
              <a:lnSpc>
                <a:spcPct val="85000"/>
              </a:lnSpc>
              <a:spcBef>
                <a:spcPct val="15000"/>
              </a:spcBef>
              <a:spcAft>
                <a:spcPts val="0"/>
              </a:spcAft>
              <a:buFont typeface="Wingdings 3"/>
              <a:buChar char=""/>
              <a:defRPr/>
            </a:pPr>
            <a:r>
              <a:rPr lang="en-US" sz="2800" dirty="0"/>
              <a:t>Empowerment</a:t>
            </a:r>
          </a:p>
          <a:p>
            <a:pPr marL="365760" indent="-256032" eaLnBrk="1" fontAlgn="auto" hangingPunct="1">
              <a:lnSpc>
                <a:spcPct val="85000"/>
              </a:lnSpc>
              <a:spcBef>
                <a:spcPct val="15000"/>
              </a:spcBef>
              <a:spcAft>
                <a:spcPts val="0"/>
              </a:spcAft>
              <a:buFont typeface="Wingdings 3"/>
              <a:buChar char=""/>
              <a:defRPr/>
            </a:pPr>
            <a:r>
              <a:rPr lang="en-US" sz="2800" dirty="0"/>
              <a:t>Boundaries and Expectations</a:t>
            </a:r>
          </a:p>
          <a:p>
            <a:pPr marL="365760" indent="-256032" eaLnBrk="1" fontAlgn="auto" hangingPunct="1">
              <a:lnSpc>
                <a:spcPct val="85000"/>
              </a:lnSpc>
              <a:spcBef>
                <a:spcPct val="15000"/>
              </a:spcBef>
              <a:spcAft>
                <a:spcPts val="0"/>
              </a:spcAft>
              <a:buFont typeface="Wingdings 3"/>
              <a:buChar char=""/>
              <a:defRPr/>
            </a:pPr>
            <a:r>
              <a:rPr lang="en-US" sz="2800" dirty="0"/>
              <a:t>Constructive Use of Time</a:t>
            </a:r>
          </a:p>
          <a:p>
            <a:pPr marL="365760" indent="-256032" eaLnBrk="1" fontAlgn="auto" hangingPunct="1">
              <a:lnSpc>
                <a:spcPct val="90000"/>
              </a:lnSpc>
              <a:spcBef>
                <a:spcPct val="85000"/>
              </a:spcBef>
              <a:spcAft>
                <a:spcPts val="0"/>
              </a:spcAft>
              <a:buFont typeface="Symbol" charset="2"/>
              <a:buNone/>
              <a:defRPr/>
            </a:pPr>
            <a:r>
              <a:rPr lang="en-US" sz="2800" b="1" i="1" dirty="0">
                <a:latin typeface="Arial" charset="0"/>
              </a:rPr>
              <a:t>Internal Assets</a:t>
            </a:r>
            <a:endParaRPr lang="en-US" sz="2800" dirty="0"/>
          </a:p>
          <a:p>
            <a:pPr marL="365760" indent="-256032" eaLnBrk="1" fontAlgn="auto" hangingPunct="1">
              <a:lnSpc>
                <a:spcPct val="85000"/>
              </a:lnSpc>
              <a:spcBef>
                <a:spcPct val="15000"/>
              </a:spcBef>
              <a:spcAft>
                <a:spcPts val="0"/>
              </a:spcAft>
              <a:buFont typeface="Wingdings 3"/>
              <a:buChar char=""/>
              <a:defRPr/>
            </a:pPr>
            <a:r>
              <a:rPr lang="en-US" sz="2800" dirty="0"/>
              <a:t>Commitment to Learning</a:t>
            </a:r>
          </a:p>
          <a:p>
            <a:pPr marL="365760" indent="-256032" eaLnBrk="1" fontAlgn="auto" hangingPunct="1">
              <a:lnSpc>
                <a:spcPct val="85000"/>
              </a:lnSpc>
              <a:spcBef>
                <a:spcPct val="15000"/>
              </a:spcBef>
              <a:spcAft>
                <a:spcPts val="0"/>
              </a:spcAft>
              <a:buFont typeface="Wingdings 3"/>
              <a:buChar char=""/>
              <a:defRPr/>
            </a:pPr>
            <a:r>
              <a:rPr lang="en-US" sz="2800" dirty="0"/>
              <a:t>Positive Values</a:t>
            </a:r>
          </a:p>
          <a:p>
            <a:pPr marL="365760" indent="-256032" eaLnBrk="1" fontAlgn="auto" hangingPunct="1">
              <a:lnSpc>
                <a:spcPct val="85000"/>
              </a:lnSpc>
              <a:spcBef>
                <a:spcPct val="15000"/>
              </a:spcBef>
              <a:spcAft>
                <a:spcPts val="0"/>
              </a:spcAft>
              <a:buFont typeface="Wingdings 3"/>
              <a:buChar char=""/>
              <a:defRPr/>
            </a:pPr>
            <a:r>
              <a:rPr lang="en-US" sz="2800" dirty="0"/>
              <a:t>Social Competencies</a:t>
            </a:r>
          </a:p>
          <a:p>
            <a:pPr marL="365760" indent="-256032" eaLnBrk="1" fontAlgn="auto" hangingPunct="1">
              <a:lnSpc>
                <a:spcPct val="85000"/>
              </a:lnSpc>
              <a:spcBef>
                <a:spcPct val="15000"/>
              </a:spcBef>
              <a:spcAft>
                <a:spcPts val="0"/>
              </a:spcAft>
              <a:buFont typeface="Wingdings 3"/>
              <a:buChar char=""/>
              <a:defRPr/>
            </a:pPr>
            <a:r>
              <a:rPr lang="en-US" sz="2800" dirty="0"/>
              <a:t>Positive Identity</a:t>
            </a:r>
          </a:p>
          <a:p>
            <a:pPr>
              <a:defRPr/>
            </a:pPr>
            <a:endParaRPr lang="en-US" dirty="0" smtClean="0"/>
          </a:p>
        </p:txBody>
      </p:sp>
      <p:sp>
        <p:nvSpPr>
          <p:cNvPr id="3" name="Title 2"/>
          <p:cNvSpPr>
            <a:spLocks noGrp="1"/>
          </p:cNvSpPr>
          <p:nvPr>
            <p:ph type="title"/>
          </p:nvPr>
        </p:nvSpPr>
        <p:spPr/>
        <p:txBody>
          <a:bodyPr>
            <a:normAutofit fontScale="90000"/>
          </a:bodyPr>
          <a:lstStyle/>
          <a:p>
            <a:pPr>
              <a:defRPr/>
            </a:pPr>
            <a:r>
              <a:rPr lang="en-US" dirty="0" smtClean="0"/>
              <a:t>40 Developmental Assets		</a:t>
            </a:r>
            <a:endParaRPr lang="en-US" dirty="0"/>
          </a:p>
        </p:txBody>
      </p:sp>
    </p:spTree>
    <p:extLst>
      <p:ext uri="{BB962C8B-B14F-4D97-AF65-F5344CB8AC3E}">
        <p14:creationId xmlns:p14="http://schemas.microsoft.com/office/powerpoint/2010/main" val="338084905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Content Placeholder 1"/>
          <p:cNvSpPr>
            <a:spLocks noGrp="1"/>
          </p:cNvSpPr>
          <p:nvPr>
            <p:ph idx="1"/>
          </p:nvPr>
        </p:nvSpPr>
        <p:spPr>
          <a:xfrm>
            <a:off x="457200" y="1905000"/>
            <a:ext cx="8229600" cy="4114800"/>
          </a:xfrm>
        </p:spPr>
        <p:txBody>
          <a:bodyPr/>
          <a:lstStyle/>
          <a:p>
            <a:pPr lvl="1">
              <a:buFont typeface="Wingdings" pitchFamily="2" charset="2"/>
              <a:buChar char="§"/>
            </a:pPr>
            <a:r>
              <a:rPr lang="en-US" altLang="en-US" sz="2000" smtClean="0"/>
              <a:t>Gain </a:t>
            </a:r>
            <a:r>
              <a:rPr lang="en-US" altLang="en-US" sz="2000" b="1" smtClean="0"/>
              <a:t>support</a:t>
            </a:r>
            <a:r>
              <a:rPr lang="en-US" altLang="en-US" sz="2000" smtClean="0"/>
              <a:t> for the PBS initiatives </a:t>
            </a:r>
          </a:p>
          <a:p>
            <a:pPr lvl="1">
              <a:buFont typeface="Wingdings" pitchFamily="2" charset="2"/>
              <a:buChar char="§"/>
            </a:pPr>
            <a:r>
              <a:rPr lang="en-US" altLang="en-US" sz="2000" smtClean="0"/>
              <a:t>Initiate positive conversations via </a:t>
            </a:r>
            <a:r>
              <a:rPr lang="en-US" altLang="en-US" sz="2000" b="1" smtClean="0"/>
              <a:t>social media</a:t>
            </a:r>
          </a:p>
          <a:p>
            <a:pPr lvl="1">
              <a:buFont typeface="Wingdings" pitchFamily="2" charset="2"/>
              <a:buChar char="§"/>
            </a:pPr>
            <a:r>
              <a:rPr lang="en-US" altLang="en-US" sz="2000" smtClean="0"/>
              <a:t>Access to tools and community partners to </a:t>
            </a:r>
            <a:r>
              <a:rPr lang="en-US" altLang="en-US" sz="2000" b="1" smtClean="0"/>
              <a:t>sustain your PBS Peer Leadership Team</a:t>
            </a:r>
            <a:r>
              <a:rPr lang="en-US" altLang="en-US" smtClean="0"/>
              <a:t> </a:t>
            </a:r>
            <a:r>
              <a:rPr lang="en-US" altLang="en-US" sz="2000" smtClean="0"/>
              <a:t>(both adults and youth)</a:t>
            </a:r>
          </a:p>
          <a:p>
            <a:pPr lvl="1" eaLnBrk="1" hangingPunct="1"/>
            <a:r>
              <a:rPr lang="en-US" altLang="en-US" sz="2000" b="1" smtClean="0"/>
              <a:t>IM40 workshops </a:t>
            </a:r>
            <a:r>
              <a:rPr lang="en-US" altLang="en-US" sz="2000" smtClean="0"/>
              <a:t>to help your school support an asset rich environment</a:t>
            </a:r>
            <a:r>
              <a:rPr lang="en-US" altLang="en-US" sz="1600" smtClean="0"/>
              <a:t>.</a:t>
            </a:r>
          </a:p>
          <a:p>
            <a:pPr lvl="2" eaLnBrk="1" hangingPunct="1"/>
            <a:r>
              <a:rPr lang="en-US" altLang="en-US" sz="1800" smtClean="0"/>
              <a:t>Youth workshops to identify sparks and become familiar with concept</a:t>
            </a:r>
          </a:p>
          <a:p>
            <a:pPr lvl="2" eaLnBrk="1" hangingPunct="1"/>
            <a:r>
              <a:rPr lang="en-US" altLang="en-US" sz="1800" smtClean="0"/>
              <a:t>Parent/family workshops </a:t>
            </a:r>
          </a:p>
          <a:p>
            <a:pPr lvl="2" eaLnBrk="1" hangingPunct="1"/>
            <a:r>
              <a:rPr lang="en-US" altLang="en-US" sz="1800" smtClean="0"/>
              <a:t>Youth serving professionals workshop</a:t>
            </a:r>
          </a:p>
          <a:p>
            <a:pPr lvl="1">
              <a:buFont typeface="Wingdings" pitchFamily="2" charset="2"/>
              <a:buChar char="§"/>
            </a:pPr>
            <a:endParaRPr lang="en-US" altLang="en-US" sz="2000" b="1" smtClean="0"/>
          </a:p>
        </p:txBody>
      </p:sp>
      <p:sp>
        <p:nvSpPr>
          <p:cNvPr id="3" name="Title 2"/>
          <p:cNvSpPr>
            <a:spLocks noGrp="1"/>
          </p:cNvSpPr>
          <p:nvPr>
            <p:ph type="title"/>
          </p:nvPr>
        </p:nvSpPr>
        <p:spPr>
          <a:xfrm>
            <a:off x="457200" y="152400"/>
            <a:ext cx="8229600" cy="1477962"/>
          </a:xfrm>
        </p:spPr>
        <p:txBody>
          <a:bodyPr>
            <a:normAutofit fontScale="90000"/>
          </a:bodyPr>
          <a:lstStyle/>
          <a:p>
            <a:pPr algn="ctr">
              <a:defRPr/>
            </a:pPr>
            <a:r>
              <a:rPr lang="en-US" dirty="0" smtClean="0"/>
              <a:t>Benefits and Opportunities </a:t>
            </a:r>
            <a:br>
              <a:rPr lang="en-US" dirty="0" smtClean="0"/>
            </a:br>
            <a:r>
              <a:rPr lang="en-US" dirty="0" smtClean="0"/>
              <a:t>to aligning with IM40 movement</a:t>
            </a:r>
            <a:endParaRPr lang="en-US" dirty="0"/>
          </a:p>
        </p:txBody>
      </p:sp>
    </p:spTree>
    <p:extLst>
      <p:ext uri="{BB962C8B-B14F-4D97-AF65-F5344CB8AC3E}">
        <p14:creationId xmlns:p14="http://schemas.microsoft.com/office/powerpoint/2010/main" val="20159333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Content Placeholder 1"/>
          <p:cNvSpPr>
            <a:spLocks noGrp="1"/>
          </p:cNvSpPr>
          <p:nvPr>
            <p:ph idx="1"/>
          </p:nvPr>
        </p:nvSpPr>
        <p:spPr>
          <a:xfrm>
            <a:off x="381000" y="1371600"/>
            <a:ext cx="8382000" cy="4419600"/>
          </a:xfrm>
        </p:spPr>
        <p:txBody>
          <a:bodyPr/>
          <a:lstStyle/>
          <a:p>
            <a:pPr eaLnBrk="1" hangingPunct="1"/>
            <a:r>
              <a:rPr lang="en-US" altLang="en-US" sz="2000" smtClean="0"/>
              <a:t>Access to an </a:t>
            </a:r>
            <a:r>
              <a:rPr lang="en-US" altLang="en-US" sz="2000" b="1" smtClean="0"/>
              <a:t>online Tool Kit </a:t>
            </a:r>
            <a:r>
              <a:rPr lang="en-US" altLang="en-US" sz="2000" smtClean="0"/>
              <a:t>which contains:</a:t>
            </a:r>
          </a:p>
          <a:p>
            <a:pPr lvl="1" eaLnBrk="1" hangingPunct="1"/>
            <a:r>
              <a:rPr lang="en-US" altLang="en-US" sz="1800" smtClean="0"/>
              <a:t>40 Developmental Asset Checklist</a:t>
            </a:r>
          </a:p>
          <a:p>
            <a:pPr lvl="1" eaLnBrk="1" hangingPunct="1"/>
            <a:r>
              <a:rPr lang="en-US" altLang="en-US" sz="1800" smtClean="0"/>
              <a:t>IM40 logo</a:t>
            </a:r>
          </a:p>
          <a:p>
            <a:pPr lvl="1" eaLnBrk="1" hangingPunct="1"/>
            <a:r>
              <a:rPr lang="en-US" altLang="en-US" sz="1800" smtClean="0"/>
              <a:t>Asset Contract</a:t>
            </a:r>
          </a:p>
          <a:p>
            <a:pPr lvl="1" eaLnBrk="1" hangingPunct="1"/>
            <a:r>
              <a:rPr lang="en-US" altLang="en-US" sz="1800" smtClean="0"/>
              <a:t>Asset Empowerment Contract</a:t>
            </a:r>
          </a:p>
          <a:p>
            <a:pPr lvl="1" eaLnBrk="1" hangingPunct="1"/>
            <a:r>
              <a:rPr lang="en-US" altLang="en-US" sz="1800" smtClean="0"/>
              <a:t>Calendar of events featuring local and statewide asset building opportunities</a:t>
            </a:r>
          </a:p>
          <a:p>
            <a:pPr lvl="1" eaLnBrk="1" hangingPunct="1"/>
            <a:r>
              <a:rPr lang="en-US" altLang="en-US" sz="1800" smtClean="0"/>
              <a:t>Contact information for targeted asset building opportunities such as:</a:t>
            </a:r>
          </a:p>
          <a:p>
            <a:pPr lvl="4" eaLnBrk="1" hangingPunct="1"/>
            <a:r>
              <a:rPr lang="en-US" altLang="en-US" smtClean="0"/>
              <a:t>Y’s Peer Leader and Bully Prevention trainings</a:t>
            </a:r>
          </a:p>
          <a:p>
            <a:pPr lvl="4" eaLnBrk="1" hangingPunct="1"/>
            <a:r>
              <a:rPr lang="en-US" altLang="en-US" smtClean="0"/>
              <a:t>4-H’s Health Rocks, Up for the Challenge</a:t>
            </a:r>
          </a:p>
          <a:p>
            <a:pPr lvl="4" eaLnBrk="1" hangingPunct="1"/>
            <a:r>
              <a:rPr lang="en-US" altLang="en-US" smtClean="0"/>
              <a:t>Youth in Government</a:t>
            </a:r>
          </a:p>
          <a:p>
            <a:pPr lvl="4" eaLnBrk="1" hangingPunct="1"/>
            <a:r>
              <a:rPr lang="en-US" altLang="en-US" smtClean="0"/>
              <a:t>Life Map Workshops</a:t>
            </a:r>
          </a:p>
        </p:txBody>
      </p:sp>
      <p:sp>
        <p:nvSpPr>
          <p:cNvPr id="3" name="Title 2"/>
          <p:cNvSpPr>
            <a:spLocks noGrp="1"/>
          </p:cNvSpPr>
          <p:nvPr>
            <p:ph type="title"/>
          </p:nvPr>
        </p:nvSpPr>
        <p:spPr>
          <a:xfrm>
            <a:off x="457200" y="152400"/>
            <a:ext cx="8229600" cy="1143000"/>
          </a:xfrm>
        </p:spPr>
        <p:txBody>
          <a:bodyPr/>
          <a:lstStyle/>
          <a:p>
            <a:pPr algn="ctr" eaLnBrk="1" fontAlgn="auto" hangingPunct="1">
              <a:spcAft>
                <a:spcPts val="0"/>
              </a:spcAft>
              <a:defRPr/>
            </a:pPr>
            <a:r>
              <a:rPr lang="en-US" sz="3200" dirty="0" smtClean="0"/>
              <a:t>Benefits and Opportunities </a:t>
            </a:r>
            <a:r>
              <a:rPr lang="en-US" sz="3200" dirty="0" err="1" smtClean="0"/>
              <a:t>cont</a:t>
            </a:r>
            <a:r>
              <a:rPr lang="en-US" sz="3200" dirty="0" smtClean="0"/>
              <a:t>…</a:t>
            </a:r>
            <a:br>
              <a:rPr lang="en-US" sz="3200" dirty="0" smtClean="0"/>
            </a:br>
            <a:endParaRPr lang="en-US" sz="3200" dirty="0"/>
          </a:p>
        </p:txBody>
      </p:sp>
    </p:spTree>
    <p:extLst>
      <p:ext uri="{BB962C8B-B14F-4D97-AF65-F5344CB8AC3E}">
        <p14:creationId xmlns:p14="http://schemas.microsoft.com/office/powerpoint/2010/main" val="37060876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1"/>
          <p:cNvSpPr>
            <a:spLocks noChangeArrowheads="1"/>
          </p:cNvSpPr>
          <p:nvPr/>
        </p:nvSpPr>
        <p:spPr bwMode="auto">
          <a:xfrm>
            <a:off x="381000" y="795338"/>
            <a:ext cx="4403725" cy="369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eaLnBrk="1" fontAlgn="base" hangingPunct="1">
              <a:spcBef>
                <a:spcPct val="0"/>
              </a:spcBef>
              <a:spcAft>
                <a:spcPct val="0"/>
              </a:spcAft>
              <a:buClrTx/>
              <a:buSzTx/>
              <a:buFontTx/>
              <a:buNone/>
            </a:pPr>
            <a:r>
              <a:rPr lang="en-US" altLang="en-US" sz="1800" smtClean="0">
                <a:solidFill>
                  <a:prstClr val="black"/>
                </a:solidFill>
                <a:cs typeface="Arial" charset="0"/>
              </a:rPr>
              <a:t>Developmental Asset Profile (DAP) survey tool to scientifically measure increase in assets using a pre/post method.</a:t>
            </a:r>
          </a:p>
          <a:p>
            <a:pPr eaLnBrk="1" fontAlgn="base" hangingPunct="1">
              <a:spcBef>
                <a:spcPct val="0"/>
              </a:spcBef>
              <a:spcAft>
                <a:spcPct val="0"/>
              </a:spcAft>
              <a:buClrTx/>
              <a:buSzTx/>
              <a:buFontTx/>
              <a:buNone/>
            </a:pPr>
            <a:endParaRPr lang="en-US" altLang="en-US" sz="1800" smtClean="0">
              <a:solidFill>
                <a:prstClr val="black"/>
              </a:solidFill>
              <a:cs typeface="Arial" charset="0"/>
            </a:endParaRPr>
          </a:p>
          <a:p>
            <a:pPr eaLnBrk="1" fontAlgn="base" hangingPunct="1">
              <a:spcBef>
                <a:spcPct val="0"/>
              </a:spcBef>
              <a:spcAft>
                <a:spcPct val="0"/>
              </a:spcAft>
              <a:buClrTx/>
              <a:buSzTx/>
              <a:buFontTx/>
              <a:buNone/>
            </a:pPr>
            <a:r>
              <a:rPr lang="en-US" altLang="en-US" sz="1800" smtClean="0">
                <a:solidFill>
                  <a:prstClr val="black"/>
                </a:solidFill>
                <a:cs typeface="Arial" charset="0"/>
              </a:rPr>
              <a:t>Suitable for grades 4 – 12</a:t>
            </a:r>
          </a:p>
          <a:p>
            <a:pPr eaLnBrk="1" fontAlgn="base" hangingPunct="1">
              <a:spcBef>
                <a:spcPct val="0"/>
              </a:spcBef>
              <a:spcAft>
                <a:spcPct val="0"/>
              </a:spcAft>
              <a:buClrTx/>
              <a:buSzTx/>
              <a:buFontTx/>
              <a:buNone/>
            </a:pPr>
            <a:endParaRPr lang="en-US" altLang="en-US" sz="1800" smtClean="0">
              <a:solidFill>
                <a:prstClr val="black"/>
              </a:solidFill>
              <a:cs typeface="Arial" charset="0"/>
            </a:endParaRPr>
          </a:p>
          <a:p>
            <a:pPr eaLnBrk="1" fontAlgn="base" hangingPunct="1">
              <a:spcBef>
                <a:spcPct val="0"/>
              </a:spcBef>
              <a:spcAft>
                <a:spcPct val="0"/>
              </a:spcAft>
              <a:buClrTx/>
              <a:buSzTx/>
              <a:buFontTx/>
              <a:buNone/>
            </a:pPr>
            <a:r>
              <a:rPr lang="en-US" altLang="en-US" sz="1800" smtClean="0">
                <a:solidFill>
                  <a:prstClr val="black"/>
                </a:solidFill>
                <a:cs typeface="Arial" charset="0"/>
              </a:rPr>
              <a:t>Costs $150 for a one-time start up fee and $2 per youth.  United Way of DE will cover this cost with IM40 funds.</a:t>
            </a:r>
          </a:p>
          <a:p>
            <a:pPr eaLnBrk="1" fontAlgn="base" hangingPunct="1">
              <a:spcBef>
                <a:spcPct val="0"/>
              </a:spcBef>
              <a:spcAft>
                <a:spcPct val="0"/>
              </a:spcAft>
              <a:buClrTx/>
              <a:buSzTx/>
              <a:buFontTx/>
              <a:buNone/>
            </a:pPr>
            <a:endParaRPr lang="en-US" altLang="en-US" sz="1800" smtClean="0">
              <a:solidFill>
                <a:prstClr val="black"/>
              </a:solidFill>
              <a:cs typeface="Arial" charset="0"/>
            </a:endParaRPr>
          </a:p>
          <a:p>
            <a:pPr eaLnBrk="1" fontAlgn="base" hangingPunct="1">
              <a:spcBef>
                <a:spcPct val="0"/>
              </a:spcBef>
              <a:spcAft>
                <a:spcPct val="0"/>
              </a:spcAft>
              <a:buClrTx/>
              <a:buSzTx/>
              <a:buFontTx/>
              <a:buNone/>
            </a:pPr>
            <a:r>
              <a:rPr lang="en-US" altLang="en-US" sz="1800" smtClean="0">
                <a:solidFill>
                  <a:prstClr val="black"/>
                </a:solidFill>
                <a:cs typeface="Arial" charset="0"/>
              </a:rPr>
              <a:t> </a:t>
            </a:r>
          </a:p>
        </p:txBody>
      </p:sp>
      <p:sp>
        <p:nvSpPr>
          <p:cNvPr id="3" name="Rectangle 2"/>
          <p:cNvSpPr/>
          <p:nvPr/>
        </p:nvSpPr>
        <p:spPr>
          <a:xfrm>
            <a:off x="762000" y="228600"/>
            <a:ext cx="7696200" cy="584200"/>
          </a:xfrm>
          <a:prstGeom prst="rect">
            <a:avLst/>
          </a:prstGeom>
        </p:spPr>
        <p:txBody>
          <a:bodyPr>
            <a:spAutoFit/>
          </a:bodyPr>
          <a:lstStyle/>
          <a:p>
            <a:pPr algn="ctr" fontAlgn="base">
              <a:spcBef>
                <a:spcPct val="0"/>
              </a:spcBef>
              <a:spcAft>
                <a:spcPct val="0"/>
              </a:spcAft>
              <a:defRPr/>
            </a:pPr>
            <a:r>
              <a:rPr lang="en-US" sz="3200" b="1" dirty="0">
                <a:solidFill>
                  <a:prstClr val="black"/>
                </a:solidFill>
                <a:effectLst>
                  <a:outerShdw blurRad="38100" dist="38100" dir="2700000" algn="tl">
                    <a:srgbClr val="000000">
                      <a:alpha val="43137"/>
                    </a:srgbClr>
                  </a:outerShdw>
                </a:effectLst>
                <a:cs typeface="Arial" charset="0"/>
              </a:rPr>
              <a:t>IM40 Asset Champion tools, </a:t>
            </a:r>
            <a:r>
              <a:rPr lang="en-US" sz="3200" b="1" dirty="0" err="1">
                <a:solidFill>
                  <a:prstClr val="black"/>
                </a:solidFill>
                <a:effectLst>
                  <a:outerShdw blurRad="38100" dist="38100" dir="2700000" algn="tl">
                    <a:srgbClr val="000000">
                      <a:alpha val="43137"/>
                    </a:srgbClr>
                  </a:outerShdw>
                </a:effectLst>
                <a:cs typeface="Arial" charset="0"/>
              </a:rPr>
              <a:t>cont</a:t>
            </a:r>
            <a:r>
              <a:rPr lang="en-US" sz="3200" b="1" dirty="0">
                <a:solidFill>
                  <a:prstClr val="black"/>
                </a:solidFill>
                <a:effectLst>
                  <a:outerShdw blurRad="38100" dist="38100" dir="2700000" algn="tl">
                    <a:srgbClr val="000000">
                      <a:alpha val="43137"/>
                    </a:srgbClr>
                  </a:outerShdw>
                </a:effectLst>
                <a:cs typeface="Arial" charset="0"/>
              </a:rPr>
              <a:t>…</a:t>
            </a:r>
          </a:p>
        </p:txBody>
      </p:sp>
      <p:graphicFrame>
        <p:nvGraphicFramePr>
          <p:cNvPr id="19460" name="Object 1"/>
          <p:cNvGraphicFramePr>
            <a:graphicFrameLocks noChangeAspect="1"/>
          </p:cNvGraphicFramePr>
          <p:nvPr/>
        </p:nvGraphicFramePr>
        <p:xfrm>
          <a:off x="4687888" y="812800"/>
          <a:ext cx="4494212" cy="6045200"/>
        </p:xfrm>
        <a:graphic>
          <a:graphicData uri="http://schemas.openxmlformats.org/presentationml/2006/ole">
            <mc:AlternateContent xmlns:mc="http://schemas.openxmlformats.org/markup-compatibility/2006">
              <mc:Choice xmlns:v="urn:schemas-microsoft-com:vml" Requires="v">
                <p:oleObj spid="_x0000_s5129" name="Acrobat Document" r:id="rId4" imgW="5829103" imgH="7543564" progId="AcroExch.Document.7">
                  <p:embed/>
                </p:oleObj>
              </mc:Choice>
              <mc:Fallback>
                <p:oleObj name="Acrobat Document" r:id="rId4" imgW="5829103" imgH="7543564" progId="AcroExch.Document.7">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87888" y="812800"/>
                        <a:ext cx="4494212" cy="604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46589039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819400" y="1981200"/>
            <a:ext cx="5096790" cy="1362075"/>
          </a:xfrm>
        </p:spPr>
        <p:txBody>
          <a:bodyPr>
            <a:normAutofit/>
          </a:bodyPr>
          <a:lstStyle/>
          <a:p>
            <a:r>
              <a:rPr lang="en-US" dirty="0"/>
              <a:t>DE-PBS Phase Recognition</a:t>
            </a:r>
          </a:p>
        </p:txBody>
      </p:sp>
      <p:pic>
        <p:nvPicPr>
          <p:cNvPr id="1027" name="Picture 3" descr="C:\Users\hearn\AppData\Local\Microsoft\Windows\Temporary Internet Files\Content.IE5\1PJLVSIR\MC900442048[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29050" y="3657600"/>
            <a:ext cx="1574913" cy="2362369"/>
          </a:xfrm>
          <a:prstGeom prst="rect">
            <a:avLst/>
          </a:prstGeom>
          <a:noFill/>
          <a:ln>
            <a:solidFill>
              <a:schemeClr val="tx2"/>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95243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1512888"/>
            <a:ext cx="7294563" cy="53451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0483" name="TextBox 1"/>
          <p:cNvSpPr txBox="1">
            <a:spLocks noChangeArrowheads="1"/>
          </p:cNvSpPr>
          <p:nvPr/>
        </p:nvSpPr>
        <p:spPr bwMode="auto">
          <a:xfrm>
            <a:off x="381000" y="228600"/>
            <a:ext cx="82296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eaLnBrk="1" fontAlgn="base" hangingPunct="1">
              <a:spcBef>
                <a:spcPct val="0"/>
              </a:spcBef>
              <a:spcAft>
                <a:spcPct val="0"/>
              </a:spcAft>
              <a:buClrTx/>
              <a:buSzTx/>
              <a:buFontTx/>
              <a:buNone/>
            </a:pPr>
            <a:r>
              <a:rPr lang="en-US" altLang="en-US" sz="1800" smtClean="0">
                <a:solidFill>
                  <a:prstClr val="black"/>
                </a:solidFill>
                <a:latin typeface="Verdana" pitchFamily="34" charset="0"/>
                <a:cs typeface="Arial" charset="0"/>
              </a:rPr>
              <a:t>It is typical to see between 5% and 15% scoring in the “challenged” and the “thriving” range with most scoring in the “vulnerable” or “adequate” ranges.  This data could then help identify opportunities for further exploration and action. </a:t>
            </a:r>
          </a:p>
        </p:txBody>
      </p:sp>
    </p:spTree>
    <p:extLst>
      <p:ext uri="{BB962C8B-B14F-4D97-AF65-F5344CB8AC3E}">
        <p14:creationId xmlns:p14="http://schemas.microsoft.com/office/powerpoint/2010/main" val="198113985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214313" y="142875"/>
            <a:ext cx="8715375" cy="647700"/>
          </a:xfrm>
        </p:spPr>
        <p:txBody>
          <a:bodyPr/>
          <a:lstStyle/>
          <a:p>
            <a:pPr eaLnBrk="1" fontAlgn="auto" hangingPunct="1">
              <a:spcAft>
                <a:spcPts val="0"/>
              </a:spcAft>
              <a:defRPr/>
            </a:pPr>
            <a:r>
              <a:rPr lang="en-US" sz="3400" dirty="0" smtClean="0"/>
              <a:t>The Power of Assets to Protect</a:t>
            </a:r>
          </a:p>
        </p:txBody>
      </p:sp>
      <p:graphicFrame>
        <p:nvGraphicFramePr>
          <p:cNvPr id="21507" name="Object 3"/>
          <p:cNvGraphicFramePr>
            <a:graphicFrameLocks noGrp="1" noChangeAspect="1"/>
          </p:cNvGraphicFramePr>
          <p:nvPr>
            <p:ph type="chart" idx="1"/>
            <p:extLst>
              <p:ext uri="{D42A27DB-BD31-4B8C-83A1-F6EECF244321}">
                <p14:modId xmlns:p14="http://schemas.microsoft.com/office/powerpoint/2010/main" val="586014351"/>
              </p:ext>
            </p:extLst>
          </p:nvPr>
        </p:nvGraphicFramePr>
        <p:xfrm>
          <a:off x="357188" y="990600"/>
          <a:ext cx="8686800" cy="4923171"/>
        </p:xfrm>
        <a:graphic>
          <a:graphicData uri="http://schemas.openxmlformats.org/presentationml/2006/ole">
            <mc:AlternateContent xmlns:mc="http://schemas.openxmlformats.org/markup-compatibility/2006">
              <mc:Choice xmlns:v="urn:schemas-microsoft-com:vml" Requires="v">
                <p:oleObj spid="_x0000_s6153" name="Chart" r:id="rId4" imgW="8467657" imgH="4791143" progId="MSGraph.Chart.8">
                  <p:embed followColorScheme="full"/>
                </p:oleObj>
              </mc:Choice>
              <mc:Fallback>
                <p:oleObj name="Chart" r:id="rId4" imgW="8467657" imgH="4791143" progId="MSGraph.Chart.8">
                  <p:embed followColorScheme="full"/>
                  <p:pic>
                    <p:nvPicPr>
                      <p:cNvPr id="0" name=""/>
                      <p:cNvPicPr>
                        <a:picLocks noGrp="1" noChangeAspect="1" noChangeArrowheads="1"/>
                      </p:cNvPicPr>
                      <p:nvPr/>
                    </p:nvPicPr>
                    <p:blipFill>
                      <a:blip r:embed="rId5"/>
                      <a:srcRect/>
                      <a:stretch>
                        <a:fillRect/>
                      </a:stretch>
                    </p:blipFill>
                    <p:spPr bwMode="auto">
                      <a:xfrm>
                        <a:off x="357188" y="990600"/>
                        <a:ext cx="8686800" cy="4923171"/>
                      </a:xfrm>
                      <a:prstGeom prst="rect">
                        <a:avLst/>
                      </a:prstGeom>
                      <a:noFill/>
                      <a:ln>
                        <a:noFill/>
                      </a:ln>
                    </p:spPr>
                  </p:pic>
                </p:oleObj>
              </mc:Fallback>
            </mc:AlternateContent>
          </a:graphicData>
        </a:graphic>
      </p:graphicFrame>
      <p:sp>
        <p:nvSpPr>
          <p:cNvPr id="21508" name="Text Box 6"/>
          <p:cNvSpPr txBox="1">
            <a:spLocks noChangeArrowheads="1"/>
          </p:cNvSpPr>
          <p:nvPr/>
        </p:nvSpPr>
        <p:spPr bwMode="auto">
          <a:xfrm>
            <a:off x="6181725" y="6535738"/>
            <a:ext cx="2862263"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algn="r" eaLnBrk="1" fontAlgn="base" hangingPunct="1">
              <a:spcBef>
                <a:spcPct val="0"/>
              </a:spcBef>
              <a:spcAft>
                <a:spcPct val="0"/>
              </a:spcAft>
              <a:buClrTx/>
              <a:buSzTx/>
              <a:buFontTx/>
              <a:buNone/>
            </a:pPr>
            <a:r>
              <a:rPr lang="en-US" altLang="en-US" sz="1400" smtClean="0">
                <a:solidFill>
                  <a:prstClr val="black"/>
                </a:solidFill>
                <a:latin typeface="Times New Roman" pitchFamily="80" charset="0"/>
                <a:cs typeface="Arial" charset="0"/>
              </a:rPr>
              <a:t>Copyright © 2012 by Search Institute</a:t>
            </a:r>
          </a:p>
        </p:txBody>
      </p:sp>
    </p:spTree>
    <p:extLst>
      <p:ext uri="{BB962C8B-B14F-4D97-AF65-F5344CB8AC3E}">
        <p14:creationId xmlns:p14="http://schemas.microsoft.com/office/powerpoint/2010/main" val="3694657098"/>
      </p:ext>
    </p:extLst>
  </p:cSld>
  <p:clrMapOvr>
    <a:masterClrMapping/>
  </p:clrMapOvr>
  <p:transition>
    <p:wipe dir="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2"/>
          <p:cNvSpPr>
            <a:spLocks noGrp="1" noChangeArrowheads="1"/>
          </p:cNvSpPr>
          <p:nvPr>
            <p:ph type="title"/>
          </p:nvPr>
        </p:nvSpPr>
        <p:spPr>
          <a:xfrm>
            <a:off x="214313" y="142875"/>
            <a:ext cx="8715375" cy="647700"/>
          </a:xfrm>
        </p:spPr>
        <p:txBody>
          <a:bodyPr/>
          <a:lstStyle/>
          <a:p>
            <a:pPr eaLnBrk="1" fontAlgn="auto" hangingPunct="1">
              <a:spcAft>
                <a:spcPts val="0"/>
              </a:spcAft>
              <a:defRPr/>
            </a:pPr>
            <a:r>
              <a:rPr lang="en-US" sz="3400" dirty="0" smtClean="0"/>
              <a:t>The Power of Assets to Promote</a:t>
            </a:r>
          </a:p>
        </p:txBody>
      </p:sp>
      <p:graphicFrame>
        <p:nvGraphicFramePr>
          <p:cNvPr id="22531" name="Object 3"/>
          <p:cNvGraphicFramePr>
            <a:graphicFrameLocks noGrp="1" noChangeAspect="1"/>
          </p:cNvGraphicFramePr>
          <p:nvPr>
            <p:ph type="chart" idx="1"/>
            <p:extLst>
              <p:ext uri="{D42A27DB-BD31-4B8C-83A1-F6EECF244321}">
                <p14:modId xmlns:p14="http://schemas.microsoft.com/office/powerpoint/2010/main" val="4280854458"/>
              </p:ext>
            </p:extLst>
          </p:nvPr>
        </p:nvGraphicFramePr>
        <p:xfrm>
          <a:off x="381000" y="1046046"/>
          <a:ext cx="8682789" cy="5326872"/>
        </p:xfrm>
        <a:graphic>
          <a:graphicData uri="http://schemas.openxmlformats.org/presentationml/2006/ole">
            <mc:AlternateContent xmlns:mc="http://schemas.openxmlformats.org/markup-compatibility/2006">
              <mc:Choice xmlns:v="urn:schemas-microsoft-com:vml" Requires="v">
                <p:oleObj spid="_x0000_s7177" name="Chart" r:id="rId4" imgW="8343900" imgH="5114857" progId="MSGraph.Chart.8">
                  <p:embed followColorScheme="full"/>
                </p:oleObj>
              </mc:Choice>
              <mc:Fallback>
                <p:oleObj name="Chart" r:id="rId4" imgW="8343900" imgH="5114857" progId="MSGraph.Chart.8">
                  <p:embed followColorScheme="full"/>
                  <p:pic>
                    <p:nvPicPr>
                      <p:cNvPr id="0" name=""/>
                      <p:cNvPicPr>
                        <a:picLocks noGrp="1" noChangeAspect="1" noChangeArrowheads="1"/>
                      </p:cNvPicPr>
                      <p:nvPr/>
                    </p:nvPicPr>
                    <p:blipFill>
                      <a:blip r:embed="rId5"/>
                      <a:srcRect/>
                      <a:stretch>
                        <a:fillRect/>
                      </a:stretch>
                    </p:blipFill>
                    <p:spPr bwMode="auto">
                      <a:xfrm>
                        <a:off x="381000" y="1046046"/>
                        <a:ext cx="8682789" cy="5326872"/>
                      </a:xfrm>
                      <a:prstGeom prst="rect">
                        <a:avLst/>
                      </a:prstGeom>
                      <a:noFill/>
                      <a:ln>
                        <a:noFill/>
                      </a:ln>
                    </p:spPr>
                  </p:pic>
                </p:oleObj>
              </mc:Fallback>
            </mc:AlternateContent>
          </a:graphicData>
        </a:graphic>
      </p:graphicFrame>
      <p:sp>
        <p:nvSpPr>
          <p:cNvPr id="22532" name="Text Box 7"/>
          <p:cNvSpPr txBox="1">
            <a:spLocks noChangeArrowheads="1"/>
          </p:cNvSpPr>
          <p:nvPr/>
        </p:nvSpPr>
        <p:spPr bwMode="auto">
          <a:xfrm>
            <a:off x="6181725" y="6535738"/>
            <a:ext cx="2862263"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algn="r" eaLnBrk="1" fontAlgn="base" hangingPunct="1">
              <a:spcBef>
                <a:spcPct val="0"/>
              </a:spcBef>
              <a:spcAft>
                <a:spcPct val="0"/>
              </a:spcAft>
              <a:buClrTx/>
              <a:buSzTx/>
              <a:buFontTx/>
              <a:buNone/>
            </a:pPr>
            <a:r>
              <a:rPr lang="en-US" altLang="en-US" sz="1400" smtClean="0">
                <a:solidFill>
                  <a:prstClr val="black"/>
                </a:solidFill>
                <a:latin typeface="Times New Roman" pitchFamily="80" charset="0"/>
                <a:cs typeface="Arial" charset="0"/>
              </a:rPr>
              <a:t>Copyright © 2012 by Search Institute</a:t>
            </a:r>
          </a:p>
        </p:txBody>
      </p:sp>
      <p:sp>
        <p:nvSpPr>
          <p:cNvPr id="22533" name="Rectangle 10"/>
          <p:cNvSpPr>
            <a:spLocks noChangeArrowheads="1"/>
          </p:cNvSpPr>
          <p:nvPr/>
        </p:nvSpPr>
        <p:spPr bwMode="auto">
          <a:xfrm>
            <a:off x="381000" y="6172200"/>
            <a:ext cx="438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eaLnBrk="1" fontAlgn="base" hangingPunct="1">
              <a:spcBef>
                <a:spcPct val="0"/>
              </a:spcBef>
              <a:spcAft>
                <a:spcPct val="0"/>
              </a:spcAft>
              <a:buClrTx/>
              <a:buSzTx/>
              <a:buFontTx/>
              <a:buNone/>
            </a:pPr>
            <a:r>
              <a:rPr lang="en-US" altLang="en-US" sz="1800" smtClean="0">
                <a:solidFill>
                  <a:prstClr val="black"/>
                </a:solidFill>
                <a:cs typeface="Arial" charset="0"/>
              </a:rPr>
              <a:t>T5</a:t>
            </a:r>
          </a:p>
        </p:txBody>
      </p:sp>
    </p:spTree>
    <p:extLst>
      <p:ext uri="{BB962C8B-B14F-4D97-AF65-F5344CB8AC3E}">
        <p14:creationId xmlns:p14="http://schemas.microsoft.com/office/powerpoint/2010/main" val="1274344361"/>
      </p:ext>
    </p:extLst>
  </p:cSld>
  <p:clrMapOvr>
    <a:masterClrMapping/>
  </p:clrMapOvr>
  <p:transition>
    <p:wipe dir="u"/>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1"/>
          <p:cNvSpPr>
            <a:spLocks noGrp="1" noChangeArrowheads="1"/>
          </p:cNvSpPr>
          <p:nvPr>
            <p:ph type="title"/>
          </p:nvPr>
        </p:nvSpPr>
        <p:spPr>
          <a:xfrm>
            <a:off x="1600200" y="342900"/>
            <a:ext cx="7239000" cy="1143000"/>
          </a:xfrm>
        </p:spPr>
        <p:txBody>
          <a:bodyPr rIns="130176">
            <a:normAutofit fontScale="90000"/>
          </a:bodyPr>
          <a:lstStyle/>
          <a:p>
            <a:pPr eaLnBrk="1" fontAlgn="auto" hangingPunct="1">
              <a:spcAft>
                <a:spcPts val="0"/>
              </a:spcAft>
              <a:defRPr/>
            </a:pPr>
            <a:r>
              <a:rPr lang="en-US" dirty="0"/>
              <a:t>Three Levels of Involvement</a:t>
            </a:r>
          </a:p>
        </p:txBody>
      </p:sp>
      <p:sp>
        <p:nvSpPr>
          <p:cNvPr id="23555" name="Rectangle 2"/>
          <p:cNvSpPr>
            <a:spLocks noGrp="1" noChangeArrowheads="1"/>
          </p:cNvSpPr>
          <p:nvPr>
            <p:ph type="body" idx="1"/>
          </p:nvPr>
        </p:nvSpPr>
        <p:spPr>
          <a:xfrm>
            <a:off x="1676400" y="1295400"/>
            <a:ext cx="5715000" cy="4953000"/>
          </a:xfrm>
        </p:spPr>
        <p:txBody>
          <a:bodyPr rIns="130176"/>
          <a:lstStyle/>
          <a:p>
            <a:pPr eaLnBrk="1" hangingPunct="1">
              <a:lnSpc>
                <a:spcPct val="90000"/>
              </a:lnSpc>
            </a:pPr>
            <a:r>
              <a:rPr lang="en-US" altLang="en-US" sz="2100" smtClean="0"/>
              <a:t>Individual</a:t>
            </a:r>
          </a:p>
          <a:p>
            <a:pPr marL="782638" lvl="1" eaLnBrk="1" hangingPunct="1">
              <a:lnSpc>
                <a:spcPct val="90000"/>
              </a:lnSpc>
            </a:pPr>
            <a:r>
              <a:rPr lang="en-US" altLang="en-US" sz="2000" smtClean="0"/>
              <a:t>Attitudes</a:t>
            </a:r>
          </a:p>
          <a:p>
            <a:pPr marL="782638" lvl="1" eaLnBrk="1" hangingPunct="1">
              <a:lnSpc>
                <a:spcPct val="90000"/>
              </a:lnSpc>
            </a:pPr>
            <a:r>
              <a:rPr lang="en-US" altLang="en-US" sz="2000" smtClean="0"/>
              <a:t>Behavior</a:t>
            </a:r>
          </a:p>
          <a:p>
            <a:pPr eaLnBrk="1" hangingPunct="1">
              <a:lnSpc>
                <a:spcPct val="90000"/>
              </a:lnSpc>
            </a:pPr>
            <a:r>
              <a:rPr lang="en-US" altLang="en-US" sz="2100" smtClean="0"/>
              <a:t>Organizational</a:t>
            </a:r>
          </a:p>
          <a:p>
            <a:pPr marL="782638" lvl="1" eaLnBrk="1" hangingPunct="1">
              <a:lnSpc>
                <a:spcPct val="90000"/>
              </a:lnSpc>
            </a:pPr>
            <a:r>
              <a:rPr lang="en-US" altLang="en-US" sz="2000" smtClean="0"/>
              <a:t>Relationships</a:t>
            </a:r>
          </a:p>
          <a:p>
            <a:pPr marL="782638" lvl="1" eaLnBrk="1" hangingPunct="1">
              <a:lnSpc>
                <a:spcPct val="90000"/>
              </a:lnSpc>
            </a:pPr>
            <a:r>
              <a:rPr lang="en-US" altLang="en-US" sz="2000" smtClean="0"/>
              <a:t>Climate</a:t>
            </a:r>
          </a:p>
          <a:p>
            <a:pPr marL="782638" lvl="1" eaLnBrk="1" hangingPunct="1">
              <a:lnSpc>
                <a:spcPct val="90000"/>
              </a:lnSpc>
            </a:pPr>
            <a:r>
              <a:rPr lang="en-US" altLang="en-US" sz="2000" smtClean="0"/>
              <a:t>Programs and Practices</a:t>
            </a:r>
          </a:p>
          <a:p>
            <a:pPr eaLnBrk="1" hangingPunct="1">
              <a:lnSpc>
                <a:spcPct val="90000"/>
              </a:lnSpc>
            </a:pPr>
            <a:r>
              <a:rPr lang="en-US" altLang="en-US" sz="2100" smtClean="0"/>
              <a:t>Community-wide Coalition</a:t>
            </a:r>
          </a:p>
          <a:p>
            <a:pPr marL="782638" lvl="1" eaLnBrk="1" hangingPunct="1">
              <a:lnSpc>
                <a:spcPct val="90000"/>
              </a:lnSpc>
            </a:pPr>
            <a:r>
              <a:rPr lang="en-US" altLang="en-US" sz="2000" smtClean="0"/>
              <a:t>Awareness Building</a:t>
            </a:r>
          </a:p>
          <a:p>
            <a:pPr marL="782638" lvl="1" eaLnBrk="1" hangingPunct="1">
              <a:lnSpc>
                <a:spcPct val="90000"/>
              </a:lnSpc>
            </a:pPr>
            <a:r>
              <a:rPr lang="en-US" altLang="en-US" sz="2000" smtClean="0"/>
              <a:t>Prioritizing </a:t>
            </a:r>
          </a:p>
          <a:p>
            <a:pPr marL="782638" lvl="1" eaLnBrk="1" hangingPunct="1">
              <a:lnSpc>
                <a:spcPct val="90000"/>
              </a:lnSpc>
            </a:pPr>
            <a:r>
              <a:rPr lang="en-US" altLang="en-US" sz="2000" smtClean="0"/>
              <a:t>Conducting Community-wide Events</a:t>
            </a:r>
          </a:p>
          <a:p>
            <a:pPr marL="782638" lvl="1" eaLnBrk="1" hangingPunct="1">
              <a:lnSpc>
                <a:spcPct val="90000"/>
              </a:lnSpc>
            </a:pPr>
            <a:r>
              <a:rPr lang="en-US" altLang="en-US" sz="2000" smtClean="0"/>
              <a:t>Communication</a:t>
            </a:r>
          </a:p>
          <a:p>
            <a:pPr marL="782638" lvl="1" eaLnBrk="1" hangingPunct="1">
              <a:lnSpc>
                <a:spcPct val="90000"/>
              </a:lnSpc>
            </a:pPr>
            <a:r>
              <a:rPr lang="en-US" altLang="en-US" sz="2000" smtClean="0"/>
              <a:t>Coordination </a:t>
            </a:r>
          </a:p>
          <a:p>
            <a:pPr marL="782638" lvl="1" eaLnBrk="1" hangingPunct="1">
              <a:lnSpc>
                <a:spcPct val="90000"/>
              </a:lnSpc>
            </a:pPr>
            <a:r>
              <a:rPr lang="en-US" altLang="en-US" sz="2000" smtClean="0"/>
              <a:t>Celebration</a:t>
            </a:r>
          </a:p>
        </p:txBody>
      </p:sp>
      <p:sp>
        <p:nvSpPr>
          <p:cNvPr id="23556" name="TextBox 3"/>
          <p:cNvSpPr txBox="1">
            <a:spLocks noChangeArrowheads="1"/>
          </p:cNvSpPr>
          <p:nvPr/>
        </p:nvSpPr>
        <p:spPr bwMode="auto">
          <a:xfrm>
            <a:off x="6248400" y="6494463"/>
            <a:ext cx="25146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eaLnBrk="1" fontAlgn="base" hangingPunct="1">
              <a:spcBef>
                <a:spcPct val="0"/>
              </a:spcBef>
              <a:spcAft>
                <a:spcPct val="0"/>
              </a:spcAft>
              <a:buClrTx/>
              <a:buSzTx/>
              <a:buFontTx/>
              <a:buNone/>
            </a:pPr>
            <a:r>
              <a:rPr lang="en-US" altLang="en-US" sz="1000" smtClean="0">
                <a:solidFill>
                  <a:prstClr val="black"/>
                </a:solidFill>
                <a:cs typeface="Arial" charset="0"/>
              </a:rPr>
              <a:t>Clay Roberts, used with permission</a:t>
            </a:r>
          </a:p>
        </p:txBody>
      </p:sp>
    </p:spTree>
    <p:extLst>
      <p:ext uri="{BB962C8B-B14F-4D97-AF65-F5344CB8AC3E}">
        <p14:creationId xmlns:p14="http://schemas.microsoft.com/office/powerpoint/2010/main" val="2555764489"/>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09600" y="914400"/>
            <a:ext cx="8229600" cy="1905000"/>
          </a:xfrm>
        </p:spPr>
        <p:txBody>
          <a:bodyPr>
            <a:normAutofit fontScale="90000"/>
          </a:bodyPr>
          <a:lstStyle/>
          <a:p>
            <a:pPr algn="ctr" eaLnBrk="1" fontAlgn="auto" hangingPunct="1">
              <a:spcAft>
                <a:spcPts val="0"/>
              </a:spcAft>
              <a:defRPr/>
            </a:pPr>
            <a:r>
              <a:rPr lang="en-US" dirty="0" smtClean="0"/>
              <a:t>What are your </a:t>
            </a:r>
            <a:r>
              <a:rPr lang="en-US" i="1" dirty="0" smtClean="0">
                <a:solidFill>
                  <a:schemeClr val="bg2">
                    <a:lumMod val="50000"/>
                  </a:schemeClr>
                </a:solidFill>
              </a:rPr>
              <a:t>assets</a:t>
            </a:r>
            <a:r>
              <a:rPr lang="en-US" dirty="0" smtClean="0"/>
              <a:t>?</a:t>
            </a:r>
            <a:br>
              <a:rPr lang="en-US" dirty="0" smtClean="0"/>
            </a:br>
            <a:r>
              <a:rPr lang="en-US" dirty="0" smtClean="0"/>
              <a:t/>
            </a:r>
            <a:br>
              <a:rPr lang="en-US" dirty="0" smtClean="0"/>
            </a:br>
            <a:r>
              <a:rPr lang="en-US" dirty="0" smtClean="0"/>
              <a:t>How </a:t>
            </a:r>
            <a:r>
              <a:rPr lang="en-US" i="1" dirty="0" smtClean="0">
                <a:solidFill>
                  <a:schemeClr val="accent2">
                    <a:lumMod val="75000"/>
                  </a:schemeClr>
                </a:solidFill>
              </a:rPr>
              <a:t>do</a:t>
            </a:r>
            <a:r>
              <a:rPr lang="en-US" dirty="0" smtClean="0"/>
              <a:t> you and how </a:t>
            </a:r>
            <a:r>
              <a:rPr lang="en-US" i="1" dirty="0" smtClean="0">
                <a:solidFill>
                  <a:schemeClr val="accent2">
                    <a:lumMod val="75000"/>
                  </a:schemeClr>
                </a:solidFill>
              </a:rPr>
              <a:t>can</a:t>
            </a:r>
            <a:r>
              <a:rPr lang="en-US" dirty="0" smtClean="0">
                <a:solidFill>
                  <a:schemeClr val="accent2">
                    <a:lumMod val="75000"/>
                  </a:schemeClr>
                </a:solidFill>
              </a:rPr>
              <a:t> </a:t>
            </a:r>
            <a:r>
              <a:rPr lang="en-US" dirty="0" smtClean="0"/>
              <a:t>you personally build assets?</a:t>
            </a:r>
            <a:endParaRPr lang="en-US" dirty="0"/>
          </a:p>
        </p:txBody>
      </p:sp>
      <p:pic>
        <p:nvPicPr>
          <p:cNvPr id="24579"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489325" y="2971800"/>
            <a:ext cx="2903538"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0969842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Box 3"/>
          <p:cNvSpPr txBox="1">
            <a:spLocks noChangeArrowheads="1"/>
          </p:cNvSpPr>
          <p:nvPr/>
        </p:nvSpPr>
        <p:spPr bwMode="auto">
          <a:xfrm>
            <a:off x="609600" y="533400"/>
            <a:ext cx="80772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algn="ctr" eaLnBrk="1" fontAlgn="base" hangingPunct="1">
              <a:spcBef>
                <a:spcPct val="0"/>
              </a:spcBef>
              <a:spcAft>
                <a:spcPct val="0"/>
              </a:spcAft>
              <a:buClrTx/>
              <a:buSzTx/>
              <a:buFontTx/>
              <a:buNone/>
            </a:pPr>
            <a:r>
              <a:rPr lang="en-US" altLang="en-US" sz="3600" smtClean="0">
                <a:solidFill>
                  <a:prstClr val="black"/>
                </a:solidFill>
                <a:cs typeface="Arial" charset="0"/>
              </a:rPr>
              <a:t>Assets offered by</a:t>
            </a:r>
          </a:p>
          <a:p>
            <a:pPr algn="ctr" eaLnBrk="1" fontAlgn="base" hangingPunct="1">
              <a:spcBef>
                <a:spcPct val="0"/>
              </a:spcBef>
              <a:spcAft>
                <a:spcPct val="0"/>
              </a:spcAft>
              <a:buClrTx/>
              <a:buSzTx/>
              <a:buFontTx/>
              <a:buNone/>
            </a:pPr>
            <a:r>
              <a:rPr lang="en-US" altLang="en-US" sz="3600" smtClean="0">
                <a:solidFill>
                  <a:prstClr val="black"/>
                </a:solidFill>
                <a:cs typeface="Arial" charset="0"/>
              </a:rPr>
              <a:t>PBS and IM40 partnership</a:t>
            </a:r>
          </a:p>
        </p:txBody>
      </p:sp>
      <p:sp>
        <p:nvSpPr>
          <p:cNvPr id="25603" name="TextBox 2"/>
          <p:cNvSpPr txBox="1">
            <a:spLocks noChangeArrowheads="1"/>
          </p:cNvSpPr>
          <p:nvPr/>
        </p:nvSpPr>
        <p:spPr bwMode="auto">
          <a:xfrm>
            <a:off x="609600" y="1749425"/>
            <a:ext cx="7848600" cy="440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algn="ctr" eaLnBrk="1" fontAlgn="base" hangingPunct="1">
              <a:spcBef>
                <a:spcPct val="0"/>
              </a:spcBef>
              <a:spcAft>
                <a:spcPct val="0"/>
              </a:spcAft>
              <a:buClrTx/>
              <a:buSzTx/>
              <a:buFontTx/>
              <a:buNone/>
            </a:pPr>
            <a:r>
              <a:rPr lang="en-US" altLang="en-US" sz="2000" smtClean="0">
                <a:solidFill>
                  <a:prstClr val="black"/>
                </a:solidFill>
                <a:cs typeface="Arial" charset="0"/>
              </a:rPr>
              <a:t>#3 Other Adult Relationships</a:t>
            </a:r>
          </a:p>
          <a:p>
            <a:pPr algn="ctr" eaLnBrk="1" fontAlgn="base" hangingPunct="1">
              <a:spcBef>
                <a:spcPct val="0"/>
              </a:spcBef>
              <a:spcAft>
                <a:spcPct val="0"/>
              </a:spcAft>
              <a:buClrTx/>
              <a:buSzTx/>
              <a:buFontTx/>
              <a:buNone/>
            </a:pPr>
            <a:r>
              <a:rPr lang="en-US" altLang="en-US" sz="2000" smtClean="0">
                <a:solidFill>
                  <a:prstClr val="black"/>
                </a:solidFill>
                <a:cs typeface="Arial" charset="0"/>
              </a:rPr>
              <a:t>#5 Caring School Climate</a:t>
            </a:r>
          </a:p>
          <a:p>
            <a:pPr algn="ctr" eaLnBrk="1" fontAlgn="base" hangingPunct="1">
              <a:spcBef>
                <a:spcPct val="0"/>
              </a:spcBef>
              <a:spcAft>
                <a:spcPct val="0"/>
              </a:spcAft>
              <a:buClrTx/>
              <a:buSzTx/>
              <a:buFontTx/>
              <a:buNone/>
            </a:pPr>
            <a:r>
              <a:rPr lang="en-US" altLang="en-US" sz="2000" smtClean="0">
                <a:solidFill>
                  <a:prstClr val="black"/>
                </a:solidFill>
                <a:cs typeface="Arial" charset="0"/>
              </a:rPr>
              <a:t>#7 Community Values Youth</a:t>
            </a:r>
          </a:p>
          <a:p>
            <a:pPr algn="ctr" eaLnBrk="1" fontAlgn="base" hangingPunct="1">
              <a:spcBef>
                <a:spcPct val="0"/>
              </a:spcBef>
              <a:spcAft>
                <a:spcPct val="0"/>
              </a:spcAft>
              <a:buClrTx/>
              <a:buSzTx/>
              <a:buFontTx/>
              <a:buNone/>
            </a:pPr>
            <a:r>
              <a:rPr lang="en-US" altLang="en-US" sz="2000" smtClean="0">
                <a:solidFill>
                  <a:prstClr val="black"/>
                </a:solidFill>
                <a:cs typeface="Arial" charset="0"/>
              </a:rPr>
              <a:t>#8 Youth as Resources</a:t>
            </a:r>
          </a:p>
          <a:p>
            <a:pPr algn="ctr" eaLnBrk="1" fontAlgn="base" hangingPunct="1">
              <a:spcBef>
                <a:spcPct val="0"/>
              </a:spcBef>
              <a:spcAft>
                <a:spcPct val="0"/>
              </a:spcAft>
              <a:buClrTx/>
              <a:buSzTx/>
              <a:buFontTx/>
              <a:buNone/>
            </a:pPr>
            <a:r>
              <a:rPr lang="en-US" altLang="en-US" sz="2000" smtClean="0">
                <a:solidFill>
                  <a:prstClr val="black"/>
                </a:solidFill>
                <a:cs typeface="Arial" charset="0"/>
              </a:rPr>
              <a:t>#12 School Boundaries</a:t>
            </a:r>
          </a:p>
          <a:p>
            <a:pPr algn="ctr" eaLnBrk="1" fontAlgn="base" hangingPunct="1">
              <a:spcBef>
                <a:spcPct val="0"/>
              </a:spcBef>
              <a:spcAft>
                <a:spcPct val="0"/>
              </a:spcAft>
              <a:buClrTx/>
              <a:buSzTx/>
              <a:buFontTx/>
              <a:buNone/>
            </a:pPr>
            <a:r>
              <a:rPr lang="en-US" altLang="en-US" sz="2000" smtClean="0">
                <a:solidFill>
                  <a:prstClr val="black"/>
                </a:solidFill>
                <a:cs typeface="Arial" charset="0"/>
              </a:rPr>
              <a:t>#14 Adult Role Models</a:t>
            </a:r>
          </a:p>
          <a:p>
            <a:pPr algn="ctr" eaLnBrk="1" fontAlgn="base" hangingPunct="1">
              <a:spcBef>
                <a:spcPct val="0"/>
              </a:spcBef>
              <a:spcAft>
                <a:spcPct val="0"/>
              </a:spcAft>
              <a:buClrTx/>
              <a:buSzTx/>
              <a:buFontTx/>
              <a:buNone/>
            </a:pPr>
            <a:r>
              <a:rPr lang="en-US" altLang="en-US" sz="2000" smtClean="0">
                <a:solidFill>
                  <a:prstClr val="black"/>
                </a:solidFill>
                <a:cs typeface="Arial" charset="0"/>
              </a:rPr>
              <a:t>#15 Positive Peer Influence</a:t>
            </a:r>
          </a:p>
          <a:p>
            <a:pPr algn="ctr" eaLnBrk="1" fontAlgn="base" hangingPunct="1">
              <a:spcBef>
                <a:spcPct val="0"/>
              </a:spcBef>
              <a:spcAft>
                <a:spcPct val="0"/>
              </a:spcAft>
              <a:buClrTx/>
              <a:buSzTx/>
              <a:buFontTx/>
              <a:buNone/>
            </a:pPr>
            <a:r>
              <a:rPr lang="en-US" altLang="en-US" sz="2000" smtClean="0">
                <a:solidFill>
                  <a:prstClr val="black"/>
                </a:solidFill>
                <a:cs typeface="Arial" charset="0"/>
              </a:rPr>
              <a:t>#16 High Expectations</a:t>
            </a:r>
          </a:p>
          <a:p>
            <a:pPr algn="ctr" eaLnBrk="1" fontAlgn="base" hangingPunct="1">
              <a:spcBef>
                <a:spcPct val="0"/>
              </a:spcBef>
              <a:spcAft>
                <a:spcPct val="0"/>
              </a:spcAft>
              <a:buClrTx/>
              <a:buSzTx/>
              <a:buFontTx/>
              <a:buNone/>
            </a:pPr>
            <a:r>
              <a:rPr lang="en-US" altLang="en-US" sz="2000" smtClean="0">
                <a:solidFill>
                  <a:prstClr val="black"/>
                </a:solidFill>
                <a:cs typeface="Arial" charset="0"/>
              </a:rPr>
              <a:t>#18 Youth Programs</a:t>
            </a:r>
          </a:p>
          <a:p>
            <a:pPr algn="ctr" eaLnBrk="1" fontAlgn="base" hangingPunct="1">
              <a:spcBef>
                <a:spcPct val="0"/>
              </a:spcBef>
              <a:spcAft>
                <a:spcPct val="0"/>
              </a:spcAft>
              <a:buClrTx/>
              <a:buSzTx/>
              <a:buFontTx/>
              <a:buNone/>
            </a:pPr>
            <a:r>
              <a:rPr lang="en-US" altLang="en-US" sz="2000" smtClean="0">
                <a:solidFill>
                  <a:prstClr val="black"/>
                </a:solidFill>
                <a:cs typeface="Arial" charset="0"/>
              </a:rPr>
              <a:t>#22 School Engagement</a:t>
            </a:r>
          </a:p>
          <a:p>
            <a:pPr algn="ctr" eaLnBrk="1" fontAlgn="base" hangingPunct="1">
              <a:spcBef>
                <a:spcPct val="0"/>
              </a:spcBef>
              <a:spcAft>
                <a:spcPct val="0"/>
              </a:spcAft>
              <a:buClrTx/>
              <a:buSzTx/>
              <a:buFontTx/>
              <a:buNone/>
            </a:pPr>
            <a:r>
              <a:rPr lang="en-US" altLang="en-US" sz="2000" smtClean="0">
                <a:solidFill>
                  <a:prstClr val="black"/>
                </a:solidFill>
                <a:cs typeface="Arial" charset="0"/>
              </a:rPr>
              <a:t>#24 Bonding to School</a:t>
            </a:r>
          </a:p>
          <a:p>
            <a:pPr algn="ctr" eaLnBrk="1" fontAlgn="base" hangingPunct="1">
              <a:spcBef>
                <a:spcPct val="0"/>
              </a:spcBef>
              <a:spcAft>
                <a:spcPct val="0"/>
              </a:spcAft>
              <a:buClrTx/>
              <a:buSzTx/>
              <a:buFontTx/>
              <a:buNone/>
            </a:pPr>
            <a:r>
              <a:rPr lang="en-US" altLang="en-US" sz="2000" smtClean="0">
                <a:solidFill>
                  <a:prstClr val="black"/>
                </a:solidFill>
                <a:cs typeface="Arial" charset="0"/>
              </a:rPr>
              <a:t>#33 Interpersonal Competence</a:t>
            </a:r>
          </a:p>
          <a:p>
            <a:pPr algn="ctr" eaLnBrk="1" fontAlgn="base" hangingPunct="1">
              <a:spcBef>
                <a:spcPct val="0"/>
              </a:spcBef>
              <a:spcAft>
                <a:spcPct val="0"/>
              </a:spcAft>
              <a:buClrTx/>
              <a:buSzTx/>
              <a:buFontTx/>
              <a:buNone/>
            </a:pPr>
            <a:r>
              <a:rPr lang="en-US" altLang="en-US" sz="2000" smtClean="0">
                <a:solidFill>
                  <a:prstClr val="black"/>
                </a:solidFill>
                <a:cs typeface="Arial" charset="0"/>
              </a:rPr>
              <a:t>#35 Resistance Skills</a:t>
            </a:r>
          </a:p>
          <a:p>
            <a:pPr algn="ctr" eaLnBrk="1" fontAlgn="base" hangingPunct="1">
              <a:spcBef>
                <a:spcPct val="0"/>
              </a:spcBef>
              <a:spcAft>
                <a:spcPct val="0"/>
              </a:spcAft>
              <a:buClrTx/>
              <a:buSzTx/>
              <a:buFontTx/>
              <a:buNone/>
            </a:pPr>
            <a:r>
              <a:rPr lang="en-US" altLang="en-US" sz="2000" smtClean="0">
                <a:solidFill>
                  <a:prstClr val="black"/>
                </a:solidFill>
                <a:cs typeface="Arial" charset="0"/>
              </a:rPr>
              <a:t>#36 Peaceful Conflict Resolution Skills</a:t>
            </a:r>
          </a:p>
        </p:txBody>
      </p:sp>
      <p:pic>
        <p:nvPicPr>
          <p:cNvPr id="25604" name="Picture 4"/>
          <p:cNvPicPr>
            <a:picLocks noChangeAspect="1"/>
          </p:cNvPicPr>
          <p:nvPr/>
        </p:nvPicPr>
        <p:blipFill>
          <a:blip r:embed="rId3">
            <a:extLst>
              <a:ext uri="{28A0092B-C50C-407E-A947-70E740481C1C}">
                <a14:useLocalDpi xmlns:a14="http://schemas.microsoft.com/office/drawing/2010/main" val="0"/>
              </a:ext>
            </a:extLst>
          </a:blip>
          <a:srcRect l="27303" t="26666" r="28328" b="32143"/>
          <a:stretch>
            <a:fillRect/>
          </a:stretch>
        </p:blipFill>
        <p:spPr bwMode="auto">
          <a:xfrm>
            <a:off x="304800" y="2438400"/>
            <a:ext cx="2073275" cy="249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0536074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Content Placeholder 1"/>
          <p:cNvSpPr>
            <a:spLocks noGrp="1"/>
          </p:cNvSpPr>
          <p:nvPr>
            <p:ph idx="1"/>
          </p:nvPr>
        </p:nvSpPr>
        <p:spPr>
          <a:xfrm>
            <a:off x="381000" y="685800"/>
            <a:ext cx="8229600" cy="5638800"/>
          </a:xfrm>
        </p:spPr>
        <p:txBody>
          <a:bodyPr/>
          <a:lstStyle/>
          <a:p>
            <a:pPr>
              <a:defRPr/>
            </a:pPr>
            <a:r>
              <a:rPr lang="en-US" sz="2200" dirty="0" smtClean="0"/>
              <a:t>“Our deepest fear is not that we are inadequate. Our deepest fear is that we are powerful beyond measure. It is our light, not our darkness that most frightens us.' We ask ourselves, Who am I to be brilliant, gorgeous, talented, fabulous? Actually, who are you </a:t>
            </a:r>
            <a:r>
              <a:rPr lang="en-US" sz="2200" i="1" dirty="0" smtClean="0"/>
              <a:t>not</a:t>
            </a:r>
            <a:r>
              <a:rPr lang="en-US" sz="2200" dirty="0" smtClean="0"/>
              <a:t> to be? You are a child of God. Your playing small does not serve the world. There's nothing enlightened about shrinking so that other people won't feel insecure around you. We are all meant to shine, as children do. We were born to make manifest the glory of God that is within us. It's not just in some of us; it's in everyone. And as we let our own light shine, we unconsciously give other people permission to do the same. As we're liberated from our own fear, our presence automatically liberates others.”</a:t>
            </a:r>
          </a:p>
          <a:p>
            <a:pPr marL="109537" indent="0">
              <a:buFont typeface="Wingdings 3" pitchFamily="18" charset="2"/>
              <a:buNone/>
              <a:defRPr/>
            </a:pPr>
            <a:r>
              <a:rPr lang="en-US" sz="2200" dirty="0" smtClean="0"/>
              <a:t>(By Marianne Williamson, author of</a:t>
            </a:r>
            <a:r>
              <a:rPr lang="en-US" sz="2200" i="1" dirty="0" smtClean="0"/>
              <a:t> A Return to Love</a:t>
            </a:r>
            <a:r>
              <a:rPr lang="en-US" sz="2200" dirty="0" smtClean="0"/>
              <a:t>:</a:t>
            </a:r>
            <a:endParaRPr lang="en-US" sz="2200" i="1" dirty="0" smtClean="0"/>
          </a:p>
        </p:txBody>
      </p:sp>
    </p:spTree>
    <p:extLst>
      <p:ext uri="{BB962C8B-B14F-4D97-AF65-F5344CB8AC3E}">
        <p14:creationId xmlns:p14="http://schemas.microsoft.com/office/powerpoint/2010/main" val="306686102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85800" y="3060700"/>
            <a:ext cx="8153400" cy="3340100"/>
          </a:xfrm>
          <a:prstGeom prst="rect">
            <a:avLst/>
          </a:prstGeom>
          <a:ln/>
        </p:spPr>
        <p:style>
          <a:lnRef idx="2">
            <a:schemeClr val="accent1"/>
          </a:lnRef>
          <a:fillRef idx="1">
            <a:schemeClr val="lt1"/>
          </a:fillRef>
          <a:effectRef idx="0">
            <a:schemeClr val="accent1"/>
          </a:effectRef>
          <a:fontRef idx="minor">
            <a:schemeClr val="dk1"/>
          </a:fontRef>
        </p:style>
        <p:txBody>
          <a:bodyPr anchor="ctr"/>
          <a:lstStyle/>
          <a:p>
            <a:pPr algn="ctr" fontAlgn="base">
              <a:spcBef>
                <a:spcPct val="0"/>
              </a:spcBef>
              <a:spcAft>
                <a:spcPct val="0"/>
              </a:spcAft>
              <a:defRPr/>
            </a:pPr>
            <a:endParaRPr lang="en-US" dirty="0">
              <a:solidFill>
                <a:prstClr val="black"/>
              </a:solidFill>
            </a:endParaRPr>
          </a:p>
        </p:txBody>
      </p:sp>
      <p:sp>
        <p:nvSpPr>
          <p:cNvPr id="27651" name="Rectangle 2"/>
          <p:cNvSpPr>
            <a:spLocks noGrp="1" noChangeArrowheads="1"/>
          </p:cNvSpPr>
          <p:nvPr>
            <p:ph type="body" idx="1"/>
          </p:nvPr>
        </p:nvSpPr>
        <p:spPr>
          <a:xfrm>
            <a:off x="304800" y="304800"/>
            <a:ext cx="8229600" cy="1871663"/>
          </a:xfrm>
        </p:spPr>
        <p:txBody>
          <a:bodyPr rIns="130176"/>
          <a:lstStyle/>
          <a:p>
            <a:pPr eaLnBrk="1" hangingPunct="1"/>
            <a:r>
              <a:rPr lang="en-US" altLang="en-US" smtClean="0">
                <a:hlinkClick r:id="rId3"/>
              </a:rPr>
              <a:t>www.im40.org</a:t>
            </a:r>
            <a:r>
              <a:rPr lang="en-US" altLang="en-US" smtClean="0"/>
              <a:t> </a:t>
            </a:r>
          </a:p>
          <a:p>
            <a:pPr eaLnBrk="1" hangingPunct="1"/>
            <a:r>
              <a:rPr lang="en-US" altLang="en-US" smtClean="0"/>
              <a:t>For materials visit the Search Institute website at </a:t>
            </a:r>
            <a:r>
              <a:rPr lang="en-US" altLang="en-US" smtClean="0">
                <a:hlinkClick r:id="rId4"/>
              </a:rPr>
              <a:t>www.search-institute.org</a:t>
            </a:r>
            <a:r>
              <a:rPr lang="en-US" altLang="en-US" smtClean="0"/>
              <a:t> or call 1-800-888-7828</a:t>
            </a:r>
          </a:p>
          <a:p>
            <a:pPr eaLnBrk="1" hangingPunct="1"/>
            <a:r>
              <a:rPr lang="en-US" altLang="en-US" smtClean="0"/>
              <a:t>Tweet @im40yhp and #40assets</a:t>
            </a:r>
          </a:p>
          <a:p>
            <a:pPr eaLnBrk="1" hangingPunct="1"/>
            <a:r>
              <a:rPr lang="en-US" altLang="en-US" smtClean="0"/>
              <a:t>Facebook – Young Health Program: IM40</a:t>
            </a:r>
          </a:p>
        </p:txBody>
      </p:sp>
      <p:sp>
        <p:nvSpPr>
          <p:cNvPr id="2" name="Rectangle 1"/>
          <p:cNvSpPr/>
          <p:nvPr/>
        </p:nvSpPr>
        <p:spPr>
          <a:xfrm>
            <a:off x="685800" y="3097213"/>
            <a:ext cx="8153400" cy="3692525"/>
          </a:xfrm>
          <a:prstGeom prst="rect">
            <a:avLst/>
          </a:prstGeom>
          <a:ln>
            <a:noFill/>
          </a:ln>
        </p:spPr>
        <p:txBody>
          <a:bodyPr>
            <a:spAutoFit/>
          </a:bodyPr>
          <a:lstStyle/>
          <a:p>
            <a:pPr fontAlgn="base">
              <a:spcBef>
                <a:spcPct val="0"/>
              </a:spcBef>
              <a:spcAft>
                <a:spcPct val="0"/>
              </a:spcAft>
              <a:defRPr/>
            </a:pPr>
            <a:r>
              <a:rPr lang="en-US" dirty="0">
                <a:solidFill>
                  <a:prstClr val="black"/>
                </a:solidFill>
                <a:cs typeface="Arial" charset="0"/>
              </a:rPr>
              <a:t>Nicole Freedman, YMCA of Delaware, </a:t>
            </a:r>
            <a:r>
              <a:rPr lang="en-US" i="1" dirty="0">
                <a:solidFill>
                  <a:prstClr val="black"/>
                </a:solidFill>
                <a:cs typeface="Arial" charset="0"/>
              </a:rPr>
              <a:t>Statewide</a:t>
            </a:r>
            <a:r>
              <a:rPr lang="en-US" dirty="0">
                <a:solidFill>
                  <a:prstClr val="black"/>
                </a:solidFill>
                <a:cs typeface="Arial" charset="0"/>
              </a:rPr>
              <a:t>	</a:t>
            </a:r>
            <a:r>
              <a:rPr lang="en-US" dirty="0">
                <a:solidFill>
                  <a:srgbClr val="DA1F28">
                    <a:lumMod val="75000"/>
                  </a:srgbClr>
                </a:solidFill>
                <a:cs typeface="Arial" charset="0"/>
                <a:hlinkClick r:id="rId5"/>
              </a:rPr>
              <a:t>nfreedman@ymcade.org</a:t>
            </a:r>
            <a:r>
              <a:rPr lang="en-US" dirty="0">
                <a:solidFill>
                  <a:prstClr val="black"/>
                </a:solidFill>
                <a:cs typeface="Arial" charset="0"/>
              </a:rPr>
              <a:t> </a:t>
            </a:r>
          </a:p>
          <a:p>
            <a:pPr fontAlgn="base">
              <a:spcBef>
                <a:spcPct val="0"/>
              </a:spcBef>
              <a:spcAft>
                <a:spcPct val="0"/>
              </a:spcAft>
              <a:defRPr/>
            </a:pPr>
            <a:endParaRPr lang="en-US" dirty="0">
              <a:solidFill>
                <a:prstClr val="black"/>
              </a:solidFill>
              <a:cs typeface="Arial" charset="0"/>
            </a:endParaRPr>
          </a:p>
          <a:p>
            <a:pPr fontAlgn="base">
              <a:spcBef>
                <a:spcPct val="0"/>
              </a:spcBef>
              <a:spcAft>
                <a:spcPct val="0"/>
              </a:spcAft>
              <a:defRPr/>
            </a:pPr>
            <a:r>
              <a:rPr lang="en-US" dirty="0">
                <a:solidFill>
                  <a:prstClr val="black"/>
                </a:solidFill>
                <a:cs typeface="Arial" charset="0"/>
              </a:rPr>
              <a:t>Daneya Jacobs, Children and Families First,  </a:t>
            </a:r>
            <a:r>
              <a:rPr lang="en-US" i="1" dirty="0">
                <a:solidFill>
                  <a:prstClr val="black"/>
                </a:solidFill>
                <a:cs typeface="Arial" charset="0"/>
              </a:rPr>
              <a:t>Eastside </a:t>
            </a:r>
            <a:endParaRPr lang="en-US" dirty="0">
              <a:solidFill>
                <a:prstClr val="black"/>
              </a:solidFill>
              <a:cs typeface="Arial" charset="0"/>
            </a:endParaRPr>
          </a:p>
          <a:p>
            <a:pPr fontAlgn="base">
              <a:spcBef>
                <a:spcPct val="0"/>
              </a:spcBef>
              <a:spcAft>
                <a:spcPct val="0"/>
              </a:spcAft>
              <a:defRPr/>
            </a:pPr>
            <a:r>
              <a:rPr lang="en-US" dirty="0">
                <a:solidFill>
                  <a:prstClr val="black"/>
                </a:solidFill>
                <a:cs typeface="Arial" charset="0"/>
              </a:rPr>
              <a:t>	</a:t>
            </a:r>
            <a:r>
              <a:rPr lang="en-US" u="sng" dirty="0">
                <a:solidFill>
                  <a:srgbClr val="EE7A3A"/>
                </a:solidFill>
                <a:cs typeface="Arial" charset="0"/>
                <a:hlinkClick r:id="rId6"/>
              </a:rPr>
              <a:t>Daneya.Jacobs@cffde.org</a:t>
            </a:r>
            <a:endParaRPr lang="en-US" u="sng" dirty="0">
              <a:solidFill>
                <a:srgbClr val="EE7A3A"/>
              </a:solidFill>
              <a:cs typeface="Arial" charset="0"/>
            </a:endParaRPr>
          </a:p>
          <a:p>
            <a:pPr fontAlgn="base">
              <a:spcBef>
                <a:spcPct val="0"/>
              </a:spcBef>
              <a:spcAft>
                <a:spcPct val="0"/>
              </a:spcAft>
              <a:defRPr/>
            </a:pPr>
            <a:endParaRPr lang="en-US" u="sng" dirty="0">
              <a:solidFill>
                <a:srgbClr val="EE7A3A"/>
              </a:solidFill>
              <a:cs typeface="Arial" charset="0"/>
            </a:endParaRPr>
          </a:p>
          <a:p>
            <a:pPr fontAlgn="base">
              <a:spcBef>
                <a:spcPct val="0"/>
              </a:spcBef>
              <a:spcAft>
                <a:spcPct val="0"/>
              </a:spcAft>
              <a:defRPr/>
            </a:pPr>
            <a:r>
              <a:rPr lang="en-US" dirty="0">
                <a:solidFill>
                  <a:prstClr val="black"/>
                </a:solidFill>
                <a:cs typeface="Arial" charset="0"/>
              </a:rPr>
              <a:t>Karen Johnston, 4-H,  </a:t>
            </a:r>
            <a:r>
              <a:rPr lang="en-US" i="1" dirty="0">
                <a:solidFill>
                  <a:prstClr val="black"/>
                </a:solidFill>
                <a:cs typeface="Arial" charset="0"/>
              </a:rPr>
              <a:t>Dover</a:t>
            </a:r>
            <a:endParaRPr lang="en-US" dirty="0">
              <a:solidFill>
                <a:prstClr val="black"/>
              </a:solidFill>
              <a:cs typeface="Arial" charset="0"/>
            </a:endParaRPr>
          </a:p>
          <a:p>
            <a:pPr fontAlgn="base">
              <a:spcBef>
                <a:spcPct val="0"/>
              </a:spcBef>
              <a:spcAft>
                <a:spcPct val="0"/>
              </a:spcAft>
              <a:defRPr/>
            </a:pPr>
            <a:r>
              <a:rPr lang="en-US" dirty="0">
                <a:solidFill>
                  <a:srgbClr val="EE7A3A"/>
                </a:solidFill>
                <a:cs typeface="Arial" charset="0"/>
              </a:rPr>
              <a:t>	</a:t>
            </a:r>
            <a:r>
              <a:rPr lang="en-US" u="sng" dirty="0">
                <a:solidFill>
                  <a:srgbClr val="EE7A3A"/>
                </a:solidFill>
                <a:cs typeface="Arial" charset="0"/>
                <a:hlinkClick r:id="rId7"/>
              </a:rPr>
              <a:t>krjohn@udel.edu</a:t>
            </a:r>
            <a:endParaRPr lang="en-US" u="sng" dirty="0">
              <a:solidFill>
                <a:srgbClr val="EE7A3A"/>
              </a:solidFill>
              <a:cs typeface="Arial" charset="0"/>
            </a:endParaRPr>
          </a:p>
          <a:p>
            <a:pPr fontAlgn="base">
              <a:spcBef>
                <a:spcPct val="0"/>
              </a:spcBef>
              <a:spcAft>
                <a:spcPct val="0"/>
              </a:spcAft>
              <a:defRPr/>
            </a:pPr>
            <a:endParaRPr lang="en-US" u="sng" dirty="0">
              <a:solidFill>
                <a:prstClr val="black"/>
              </a:solidFill>
              <a:cs typeface="Arial" charset="0"/>
            </a:endParaRPr>
          </a:p>
          <a:p>
            <a:pPr fontAlgn="base">
              <a:spcBef>
                <a:spcPct val="0"/>
              </a:spcBef>
              <a:spcAft>
                <a:spcPct val="0"/>
              </a:spcAft>
              <a:defRPr/>
            </a:pPr>
            <a:r>
              <a:rPr lang="en-US" dirty="0">
                <a:solidFill>
                  <a:prstClr val="black"/>
                </a:solidFill>
                <a:cs typeface="Arial" charset="0"/>
              </a:rPr>
              <a:t>Peggy </a:t>
            </a:r>
            <a:r>
              <a:rPr lang="en-US" dirty="0" err="1">
                <a:solidFill>
                  <a:prstClr val="black"/>
                </a:solidFill>
                <a:cs typeface="Arial" charset="0"/>
              </a:rPr>
              <a:t>Geisler</a:t>
            </a:r>
            <a:r>
              <a:rPr lang="en-US" dirty="0">
                <a:solidFill>
                  <a:prstClr val="black"/>
                </a:solidFill>
                <a:cs typeface="Arial" charset="0"/>
              </a:rPr>
              <a:t>, Sussex County Health Promotion Coalition, </a:t>
            </a:r>
          </a:p>
          <a:p>
            <a:pPr fontAlgn="base">
              <a:spcBef>
                <a:spcPct val="0"/>
              </a:spcBef>
              <a:spcAft>
                <a:spcPct val="0"/>
              </a:spcAft>
              <a:defRPr/>
            </a:pPr>
            <a:r>
              <a:rPr lang="en-US" i="1" dirty="0">
                <a:solidFill>
                  <a:prstClr val="black"/>
                </a:solidFill>
                <a:cs typeface="Arial" charset="0"/>
              </a:rPr>
              <a:t>	Seaford, Bridgeville, Laurel </a:t>
            </a:r>
            <a:endParaRPr lang="en-US" dirty="0">
              <a:solidFill>
                <a:prstClr val="black"/>
              </a:solidFill>
              <a:cs typeface="Arial" charset="0"/>
            </a:endParaRPr>
          </a:p>
          <a:p>
            <a:pPr fontAlgn="base">
              <a:spcBef>
                <a:spcPct val="0"/>
              </a:spcBef>
              <a:spcAft>
                <a:spcPct val="0"/>
              </a:spcAft>
              <a:defRPr/>
            </a:pPr>
            <a:r>
              <a:rPr lang="en-US" dirty="0">
                <a:solidFill>
                  <a:srgbClr val="EE7A3A"/>
                </a:solidFill>
                <a:cs typeface="Arial" charset="0"/>
              </a:rPr>
              <a:t>	</a:t>
            </a:r>
            <a:r>
              <a:rPr lang="en-US" dirty="0">
                <a:solidFill>
                  <a:srgbClr val="EE7A3A"/>
                </a:solidFill>
                <a:cs typeface="Arial" charset="0"/>
                <a:hlinkClick r:id="rId8"/>
              </a:rPr>
              <a:t>pgeisler@pmgconsulting.net</a:t>
            </a:r>
            <a:r>
              <a:rPr lang="en-US" dirty="0">
                <a:solidFill>
                  <a:srgbClr val="EE7A3A"/>
                </a:solidFill>
                <a:cs typeface="Arial" charset="0"/>
              </a:rPr>
              <a:t> </a:t>
            </a:r>
            <a:endParaRPr lang="en-US" dirty="0">
              <a:solidFill>
                <a:prstClr val="black"/>
              </a:solidFill>
              <a:cs typeface="Arial" charset="0"/>
            </a:endParaRPr>
          </a:p>
          <a:p>
            <a:pPr lvl="1" fontAlgn="base">
              <a:spcBef>
                <a:spcPct val="0"/>
              </a:spcBef>
              <a:spcAft>
                <a:spcPct val="0"/>
              </a:spcAft>
              <a:defRPr/>
            </a:pPr>
            <a:r>
              <a:rPr lang="en-US" dirty="0">
                <a:solidFill>
                  <a:prstClr val="black"/>
                </a:solidFill>
                <a:cs typeface="Arial" charset="0"/>
              </a:rPr>
              <a:t>	</a:t>
            </a:r>
          </a:p>
        </p:txBody>
      </p:sp>
    </p:spTree>
    <p:extLst>
      <p:ext uri="{BB962C8B-B14F-4D97-AF65-F5344CB8AC3E}">
        <p14:creationId xmlns:p14="http://schemas.microsoft.com/office/powerpoint/2010/main" val="2260882435"/>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dirty="0"/>
          </a:p>
        </p:txBody>
      </p:sp>
      <p:sp>
        <p:nvSpPr>
          <p:cNvPr id="5" name="Text Placeholder 4"/>
          <p:cNvSpPr>
            <a:spLocks noGrp="1"/>
          </p:cNvSpPr>
          <p:nvPr>
            <p:ph type="body" idx="1"/>
          </p:nvPr>
        </p:nvSpPr>
        <p:spPr/>
        <p:txBody>
          <a:bodyPr/>
          <a:lstStyle/>
          <a:p>
            <a:endParaRPr lang="en-US"/>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81400" y="1492876"/>
            <a:ext cx="3200400" cy="38314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5348076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Title 1"/>
          <p:cNvSpPr>
            <a:spLocks noGrp="1"/>
          </p:cNvSpPr>
          <p:nvPr>
            <p:ph type="title"/>
          </p:nvPr>
        </p:nvSpPr>
        <p:spPr/>
        <p:txBody>
          <a:bodyPr>
            <a:normAutofit/>
          </a:bodyPr>
          <a:lstStyle/>
          <a:p>
            <a:pPr>
              <a:defRPr/>
            </a:pPr>
            <a:r>
              <a:rPr lang="en-US" dirty="0">
                <a:solidFill>
                  <a:srgbClr val="073E87"/>
                </a:solidFill>
              </a:rPr>
              <a:t>DE-PBS </a:t>
            </a:r>
            <a:r>
              <a:rPr lang="en-US" dirty="0" smtClean="0">
                <a:solidFill>
                  <a:srgbClr val="073E87"/>
                </a:solidFill>
              </a:rPr>
              <a:t>and Self-Discipline</a:t>
            </a:r>
            <a:endParaRPr lang="en-US" dirty="0" smtClean="0">
              <a:ea typeface="+mj-ea"/>
            </a:endParaRPr>
          </a:p>
        </p:txBody>
      </p:sp>
      <p:sp>
        <p:nvSpPr>
          <p:cNvPr id="173059" name="Content Placeholder 2"/>
          <p:cNvSpPr>
            <a:spLocks noGrp="1"/>
          </p:cNvSpPr>
          <p:nvPr>
            <p:ph idx="1"/>
          </p:nvPr>
        </p:nvSpPr>
        <p:spPr>
          <a:xfrm>
            <a:off x="1147763" y="1800225"/>
            <a:ext cx="7315200" cy="4038600"/>
          </a:xfrm>
        </p:spPr>
        <p:txBody>
          <a:bodyPr/>
          <a:lstStyle/>
          <a:p>
            <a:pPr marL="0" indent="0">
              <a:buNone/>
            </a:pPr>
            <a:r>
              <a:rPr lang="en-US" sz="3200" dirty="0">
                <a:solidFill>
                  <a:srgbClr val="073E87"/>
                </a:solidFill>
                <a:ea typeface="+mj-ea"/>
                <a:cs typeface="+mj-cs"/>
              </a:rPr>
              <a:t>DE-PBS Key Feature</a:t>
            </a:r>
            <a:endParaRPr lang="en-US" altLang="en-US" sz="3200" dirty="0" smtClean="0">
              <a:solidFill>
                <a:srgbClr val="073E87"/>
              </a:solidFill>
              <a:ea typeface="ＭＳ Ｐゴシック" pitchFamily="34" charset="-128"/>
            </a:endParaRPr>
          </a:p>
          <a:p>
            <a:pPr eaLnBrk="1" hangingPunct="1"/>
            <a:r>
              <a:rPr lang="en-US" altLang="en-US" sz="2400" dirty="0" smtClean="0">
                <a:ea typeface="ＭＳ Ｐゴシック" pitchFamily="34" charset="-128"/>
              </a:rPr>
              <a:t>Schools recognize the importance of </a:t>
            </a:r>
            <a:r>
              <a:rPr lang="en-US" altLang="en-US" sz="2400" i="1" dirty="0" smtClean="0">
                <a:solidFill>
                  <a:schemeClr val="accent3"/>
                </a:solidFill>
                <a:ea typeface="ＭＳ Ｐゴシック" pitchFamily="34" charset="-128"/>
              </a:rPr>
              <a:t>developing self- discipline</a:t>
            </a:r>
            <a:r>
              <a:rPr lang="en-US" altLang="en-US" sz="2400" dirty="0" smtClean="0">
                <a:ea typeface="ＭＳ Ｐゴシック" pitchFamily="34" charset="-128"/>
              </a:rPr>
              <a:t>, implementing evidence based programs in character education and social and emotional learning, and/or infusing lessons throughout the curriculum that teach social-emotional competencies</a:t>
            </a:r>
          </a:p>
        </p:txBody>
      </p:sp>
      <p:pic>
        <p:nvPicPr>
          <p:cNvPr id="173060" name="Picture 2" descr="C:\Users\hearn\AppData\Local\Microsoft\Windows\Temporary Internet Files\Content.IE5\L9CIPBVF\MC900239697[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05200" y="5075499"/>
            <a:ext cx="1833563" cy="146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6624239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228600"/>
            <a:ext cx="7024744" cy="1143000"/>
          </a:xfrm>
        </p:spPr>
        <p:txBody>
          <a:bodyPr>
            <a:normAutofit fontScale="90000"/>
          </a:bodyPr>
          <a:lstStyle/>
          <a:p>
            <a:r>
              <a:rPr lang="en-US" dirty="0" smtClean="0"/>
              <a:t>DE-PBS Phase 1 Recognition</a:t>
            </a:r>
            <a:br>
              <a:rPr lang="en-US" dirty="0" smtClean="0"/>
            </a:br>
            <a:r>
              <a:rPr lang="en-US" dirty="0" smtClean="0"/>
              <a:t>2012-2013</a:t>
            </a:r>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3942634313"/>
              </p:ext>
            </p:extLst>
          </p:nvPr>
        </p:nvGraphicFramePr>
        <p:xfrm>
          <a:off x="1066800" y="1524000"/>
          <a:ext cx="7391400" cy="5139047"/>
        </p:xfrm>
        <a:graphic>
          <a:graphicData uri="http://schemas.openxmlformats.org/drawingml/2006/table">
            <a:tbl>
              <a:tblPr firstRow="1" firstCol="1" bandRow="1">
                <a:tableStyleId>{284E427A-3D55-4303-BF80-6455036E1DE7}</a:tableStyleId>
              </a:tblPr>
              <a:tblGrid>
                <a:gridCol w="3636568"/>
                <a:gridCol w="3754832"/>
              </a:tblGrid>
              <a:tr h="382520">
                <a:tc>
                  <a:txBody>
                    <a:bodyPr/>
                    <a:lstStyle/>
                    <a:p>
                      <a:pPr marL="0" marR="0" algn="ctr">
                        <a:lnSpc>
                          <a:spcPct val="150000"/>
                        </a:lnSpc>
                        <a:spcBef>
                          <a:spcPts val="0"/>
                        </a:spcBef>
                        <a:spcAft>
                          <a:spcPts val="0"/>
                        </a:spcAft>
                      </a:pPr>
                      <a:r>
                        <a:rPr lang="en-US" sz="1600" dirty="0">
                          <a:effectLst/>
                        </a:rPr>
                        <a:t>School District</a:t>
                      </a:r>
                      <a:endParaRPr lang="en-US" sz="1600" dirty="0">
                        <a:solidFill>
                          <a:schemeClr val="tx1"/>
                        </a:solidFill>
                        <a:effectLst/>
                        <a:latin typeface="Calibri"/>
                        <a:ea typeface="Calibri"/>
                        <a:cs typeface="Times New Roman"/>
                      </a:endParaRPr>
                    </a:p>
                  </a:txBody>
                  <a:tcPr marL="68580" marR="68580" marT="0" marB="0"/>
                </a:tc>
                <a:tc>
                  <a:txBody>
                    <a:bodyPr/>
                    <a:lstStyle/>
                    <a:p>
                      <a:pPr marL="0" marR="0" algn="ctr">
                        <a:lnSpc>
                          <a:spcPct val="150000"/>
                        </a:lnSpc>
                        <a:spcBef>
                          <a:spcPts val="0"/>
                        </a:spcBef>
                        <a:spcAft>
                          <a:spcPts val="0"/>
                        </a:spcAft>
                      </a:pPr>
                      <a:r>
                        <a:rPr lang="en-US" sz="1600" dirty="0">
                          <a:effectLst/>
                        </a:rPr>
                        <a:t>School Name</a:t>
                      </a:r>
                      <a:endParaRPr lang="en-US" sz="1600" dirty="0">
                        <a:solidFill>
                          <a:schemeClr val="tx1"/>
                        </a:solidFill>
                        <a:effectLst/>
                        <a:latin typeface="Calibri"/>
                        <a:ea typeface="Calibri"/>
                        <a:cs typeface="Times New Roman"/>
                      </a:endParaRPr>
                    </a:p>
                  </a:txBody>
                  <a:tcPr marL="68580" marR="68580" marT="0" marB="0"/>
                </a:tc>
              </a:tr>
              <a:tr h="814851">
                <a:tc>
                  <a:txBody>
                    <a:bodyPr/>
                    <a:lstStyle/>
                    <a:p>
                      <a:pPr marL="0" marR="0" algn="ctr">
                        <a:lnSpc>
                          <a:spcPct val="150000"/>
                        </a:lnSpc>
                        <a:spcBef>
                          <a:spcPts val="0"/>
                        </a:spcBef>
                        <a:spcAft>
                          <a:spcPts val="0"/>
                        </a:spcAft>
                      </a:pPr>
                      <a:r>
                        <a:rPr lang="en-US" sz="1600" dirty="0" err="1">
                          <a:effectLst/>
                        </a:rPr>
                        <a:t>Appoquinimink</a:t>
                      </a:r>
                      <a:r>
                        <a:rPr lang="en-US" sz="1600" dirty="0">
                          <a:effectLst/>
                        </a:rPr>
                        <a:t> School District</a:t>
                      </a:r>
                      <a:endParaRPr lang="en-US" sz="1600" dirty="0">
                        <a:effectLst/>
                        <a:latin typeface="Calibri"/>
                        <a:ea typeface="Calibri"/>
                        <a:cs typeface="Times New Roman"/>
                      </a:endParaRPr>
                    </a:p>
                  </a:txBody>
                  <a:tcPr marL="68580" marR="68580" marT="0" marB="0"/>
                </a:tc>
                <a:tc>
                  <a:txBody>
                    <a:bodyPr/>
                    <a:lstStyle/>
                    <a:p>
                      <a:pPr marL="0" marR="0" algn="ctr">
                        <a:lnSpc>
                          <a:spcPct val="150000"/>
                        </a:lnSpc>
                        <a:spcBef>
                          <a:spcPts val="0"/>
                        </a:spcBef>
                        <a:spcAft>
                          <a:spcPts val="0"/>
                        </a:spcAft>
                      </a:pPr>
                      <a:r>
                        <a:rPr lang="en-US" sz="1600" dirty="0" err="1">
                          <a:effectLst/>
                        </a:rPr>
                        <a:t>Appoquinimink</a:t>
                      </a:r>
                      <a:r>
                        <a:rPr lang="en-US" sz="1600" dirty="0">
                          <a:effectLst/>
                        </a:rPr>
                        <a:t> </a:t>
                      </a:r>
                      <a:r>
                        <a:rPr lang="en-US" sz="1600" dirty="0" smtClean="0">
                          <a:effectLst/>
                        </a:rPr>
                        <a:t>High</a:t>
                      </a:r>
                      <a:r>
                        <a:rPr lang="en-US" sz="1600" dirty="0">
                          <a:effectLst/>
                        </a:rPr>
                        <a:t> </a:t>
                      </a:r>
                    </a:p>
                    <a:p>
                      <a:pPr marL="0" marR="0" algn="ctr">
                        <a:lnSpc>
                          <a:spcPct val="150000"/>
                        </a:lnSpc>
                        <a:spcBef>
                          <a:spcPts val="0"/>
                        </a:spcBef>
                        <a:spcAft>
                          <a:spcPts val="0"/>
                        </a:spcAft>
                      </a:pPr>
                      <a:r>
                        <a:rPr lang="en-US" sz="1600" dirty="0">
                          <a:effectLst/>
                        </a:rPr>
                        <a:t>Old State Elementary</a:t>
                      </a:r>
                      <a:endParaRPr lang="en-US" sz="1600" dirty="0">
                        <a:effectLst/>
                        <a:latin typeface="Calibri"/>
                        <a:ea typeface="Calibri"/>
                        <a:cs typeface="Times New Roman"/>
                      </a:endParaRPr>
                    </a:p>
                  </a:txBody>
                  <a:tcPr marL="68580" marR="68580" marT="0" marB="0"/>
                </a:tc>
              </a:tr>
              <a:tr h="938101">
                <a:tc>
                  <a:txBody>
                    <a:bodyPr/>
                    <a:lstStyle/>
                    <a:p>
                      <a:pPr marL="0" marR="0" algn="ctr">
                        <a:lnSpc>
                          <a:spcPct val="150000"/>
                        </a:lnSpc>
                        <a:spcBef>
                          <a:spcPts val="0"/>
                        </a:spcBef>
                        <a:spcAft>
                          <a:spcPts val="0"/>
                        </a:spcAft>
                      </a:pPr>
                      <a:r>
                        <a:rPr lang="en-US" sz="1600" dirty="0">
                          <a:effectLst/>
                        </a:rPr>
                        <a:t>Brandywine School District</a:t>
                      </a:r>
                      <a:endParaRPr lang="en-US" sz="1600" dirty="0">
                        <a:effectLst/>
                        <a:latin typeface="Calibri"/>
                        <a:ea typeface="Calibri"/>
                        <a:cs typeface="Times New Roman"/>
                      </a:endParaRPr>
                    </a:p>
                  </a:txBody>
                  <a:tcPr marL="68580" marR="68580" marT="0" marB="0"/>
                </a:tc>
                <a:tc>
                  <a:txBody>
                    <a:bodyPr/>
                    <a:lstStyle/>
                    <a:p>
                      <a:pPr marL="0" marR="0" algn="ctr">
                        <a:lnSpc>
                          <a:spcPct val="150000"/>
                        </a:lnSpc>
                        <a:spcBef>
                          <a:spcPts val="0"/>
                        </a:spcBef>
                        <a:spcAft>
                          <a:spcPts val="0"/>
                        </a:spcAft>
                      </a:pPr>
                      <a:r>
                        <a:rPr lang="en-US" sz="1600" dirty="0">
                          <a:effectLst/>
                        </a:rPr>
                        <a:t>Harlan </a:t>
                      </a:r>
                      <a:r>
                        <a:rPr lang="en-US" sz="1600" dirty="0" smtClean="0">
                          <a:effectLst/>
                        </a:rPr>
                        <a:t>Elementary</a:t>
                      </a:r>
                      <a:endParaRPr lang="en-US" sz="1600" dirty="0">
                        <a:effectLst/>
                      </a:endParaRPr>
                    </a:p>
                    <a:p>
                      <a:pPr marL="0" marR="0" algn="ctr">
                        <a:lnSpc>
                          <a:spcPct val="150000"/>
                        </a:lnSpc>
                        <a:spcBef>
                          <a:spcPts val="0"/>
                        </a:spcBef>
                        <a:spcAft>
                          <a:spcPts val="0"/>
                        </a:spcAft>
                      </a:pPr>
                      <a:r>
                        <a:rPr lang="en-US" sz="1600" dirty="0">
                          <a:effectLst/>
                        </a:rPr>
                        <a:t>Springer Middle </a:t>
                      </a:r>
                      <a:endParaRPr lang="en-US" sz="1600" dirty="0">
                        <a:effectLst/>
                        <a:latin typeface="Calibri"/>
                        <a:ea typeface="Calibri"/>
                        <a:cs typeface="Times New Roman"/>
                      </a:endParaRPr>
                    </a:p>
                  </a:txBody>
                  <a:tcPr marL="68580" marR="68580" marT="0" marB="0"/>
                </a:tc>
              </a:tr>
              <a:tr h="382520">
                <a:tc>
                  <a:txBody>
                    <a:bodyPr/>
                    <a:lstStyle/>
                    <a:p>
                      <a:pPr marL="0" marR="0" algn="ctr">
                        <a:lnSpc>
                          <a:spcPct val="150000"/>
                        </a:lnSpc>
                        <a:spcBef>
                          <a:spcPts val="0"/>
                        </a:spcBef>
                        <a:spcAft>
                          <a:spcPts val="0"/>
                        </a:spcAft>
                      </a:pPr>
                      <a:r>
                        <a:rPr lang="en-US" sz="1600" dirty="0">
                          <a:effectLst/>
                        </a:rPr>
                        <a:t>Cape </a:t>
                      </a:r>
                      <a:r>
                        <a:rPr lang="en-US" sz="1600" dirty="0" err="1">
                          <a:effectLst/>
                        </a:rPr>
                        <a:t>Henlopen</a:t>
                      </a:r>
                      <a:r>
                        <a:rPr lang="en-US" sz="1600" dirty="0">
                          <a:effectLst/>
                        </a:rPr>
                        <a:t> School District</a:t>
                      </a:r>
                      <a:endParaRPr lang="en-US" sz="1600" dirty="0">
                        <a:effectLst/>
                        <a:latin typeface="Calibri"/>
                        <a:ea typeface="Calibri"/>
                        <a:cs typeface="Times New Roman"/>
                      </a:endParaRPr>
                    </a:p>
                  </a:txBody>
                  <a:tcPr marL="68580" marR="68580" marT="0" marB="0"/>
                </a:tc>
                <a:tc>
                  <a:txBody>
                    <a:bodyPr/>
                    <a:lstStyle/>
                    <a:p>
                      <a:pPr marL="0" marR="0" algn="ctr">
                        <a:lnSpc>
                          <a:spcPct val="150000"/>
                        </a:lnSpc>
                        <a:spcBef>
                          <a:spcPts val="0"/>
                        </a:spcBef>
                        <a:spcAft>
                          <a:spcPts val="0"/>
                        </a:spcAft>
                      </a:pPr>
                      <a:r>
                        <a:rPr lang="en-US" sz="1600">
                          <a:effectLst/>
                        </a:rPr>
                        <a:t>H. O. Brittingham Elementary </a:t>
                      </a:r>
                      <a:endParaRPr lang="en-US" sz="1600">
                        <a:effectLst/>
                        <a:latin typeface="Calibri"/>
                        <a:ea typeface="Calibri"/>
                        <a:cs typeface="Times New Roman"/>
                      </a:endParaRPr>
                    </a:p>
                  </a:txBody>
                  <a:tcPr marL="68580" marR="68580" marT="0" marB="0"/>
                </a:tc>
              </a:tr>
              <a:tr h="2129202">
                <a:tc>
                  <a:txBody>
                    <a:bodyPr/>
                    <a:lstStyle/>
                    <a:p>
                      <a:pPr marL="0" marR="0" algn="ctr">
                        <a:lnSpc>
                          <a:spcPct val="150000"/>
                        </a:lnSpc>
                        <a:spcBef>
                          <a:spcPts val="0"/>
                        </a:spcBef>
                        <a:spcAft>
                          <a:spcPts val="0"/>
                        </a:spcAft>
                      </a:pPr>
                      <a:r>
                        <a:rPr lang="en-US" sz="1600" dirty="0">
                          <a:effectLst/>
                        </a:rPr>
                        <a:t>Capital School District</a:t>
                      </a:r>
                      <a:endParaRPr lang="en-US" sz="1600" dirty="0">
                        <a:effectLst/>
                        <a:latin typeface="Calibri"/>
                        <a:ea typeface="Calibri"/>
                        <a:cs typeface="Times New Roman"/>
                      </a:endParaRPr>
                    </a:p>
                  </a:txBody>
                  <a:tcPr marL="68580" marR="68580" marT="0" marB="0"/>
                </a:tc>
                <a:tc>
                  <a:txBody>
                    <a:bodyPr/>
                    <a:lstStyle/>
                    <a:p>
                      <a:pPr marL="0" marR="0" algn="ctr">
                        <a:lnSpc>
                          <a:spcPct val="150000"/>
                        </a:lnSpc>
                        <a:spcBef>
                          <a:spcPts val="0"/>
                        </a:spcBef>
                        <a:spcAft>
                          <a:spcPts val="0"/>
                        </a:spcAft>
                      </a:pPr>
                      <a:r>
                        <a:rPr lang="en-US" sz="1600" dirty="0">
                          <a:effectLst/>
                        </a:rPr>
                        <a:t>Dover </a:t>
                      </a:r>
                      <a:r>
                        <a:rPr lang="en-US" sz="1600" dirty="0" smtClean="0">
                          <a:effectLst/>
                        </a:rPr>
                        <a:t>High</a:t>
                      </a:r>
                      <a:endParaRPr lang="en-US" sz="1600" dirty="0">
                        <a:effectLst/>
                      </a:endParaRPr>
                    </a:p>
                    <a:p>
                      <a:pPr marL="0" marR="0" algn="ctr">
                        <a:lnSpc>
                          <a:spcPct val="150000"/>
                        </a:lnSpc>
                        <a:spcBef>
                          <a:spcPts val="0"/>
                        </a:spcBef>
                        <a:spcAft>
                          <a:spcPts val="0"/>
                        </a:spcAft>
                      </a:pPr>
                      <a:r>
                        <a:rPr lang="en-US" sz="1600" dirty="0">
                          <a:effectLst/>
                        </a:rPr>
                        <a:t>Fairview </a:t>
                      </a:r>
                      <a:r>
                        <a:rPr lang="en-US" sz="1600" dirty="0" smtClean="0">
                          <a:effectLst/>
                        </a:rPr>
                        <a:t>Elementary</a:t>
                      </a:r>
                      <a:r>
                        <a:rPr lang="en-US" sz="1600" dirty="0">
                          <a:effectLst/>
                        </a:rPr>
                        <a:t> </a:t>
                      </a:r>
                    </a:p>
                    <a:p>
                      <a:pPr marL="0" marR="0" algn="ctr">
                        <a:lnSpc>
                          <a:spcPct val="150000"/>
                        </a:lnSpc>
                        <a:spcBef>
                          <a:spcPts val="0"/>
                        </a:spcBef>
                        <a:spcAft>
                          <a:spcPts val="0"/>
                        </a:spcAft>
                      </a:pPr>
                      <a:r>
                        <a:rPr lang="en-US" sz="1600" dirty="0" err="1">
                          <a:effectLst/>
                        </a:rPr>
                        <a:t>Hartly</a:t>
                      </a:r>
                      <a:r>
                        <a:rPr lang="en-US" sz="1600" dirty="0">
                          <a:effectLst/>
                        </a:rPr>
                        <a:t> </a:t>
                      </a:r>
                      <a:r>
                        <a:rPr lang="en-US" sz="1600" dirty="0" smtClean="0">
                          <a:effectLst/>
                        </a:rPr>
                        <a:t>Elementary</a:t>
                      </a:r>
                      <a:endParaRPr lang="en-US" sz="1600" dirty="0">
                        <a:effectLst/>
                      </a:endParaRPr>
                    </a:p>
                    <a:p>
                      <a:pPr marL="0" marR="0" algn="ctr">
                        <a:lnSpc>
                          <a:spcPct val="150000"/>
                        </a:lnSpc>
                        <a:spcBef>
                          <a:spcPts val="0"/>
                        </a:spcBef>
                        <a:spcAft>
                          <a:spcPts val="0"/>
                        </a:spcAft>
                      </a:pPr>
                      <a:r>
                        <a:rPr lang="en-US" sz="1600" dirty="0">
                          <a:effectLst/>
                        </a:rPr>
                        <a:t>North Dover </a:t>
                      </a:r>
                      <a:r>
                        <a:rPr lang="en-US" sz="1600" dirty="0" smtClean="0">
                          <a:effectLst/>
                        </a:rPr>
                        <a:t>Elementary</a:t>
                      </a:r>
                      <a:endParaRPr lang="en-US" sz="1600" dirty="0">
                        <a:effectLst/>
                      </a:endParaRPr>
                    </a:p>
                    <a:p>
                      <a:pPr marL="0" marR="0" algn="ctr">
                        <a:lnSpc>
                          <a:spcPct val="150000"/>
                        </a:lnSpc>
                        <a:spcBef>
                          <a:spcPts val="0"/>
                        </a:spcBef>
                        <a:spcAft>
                          <a:spcPts val="0"/>
                        </a:spcAft>
                      </a:pPr>
                      <a:r>
                        <a:rPr lang="en-US" sz="1600" dirty="0">
                          <a:effectLst/>
                        </a:rPr>
                        <a:t>South Dover </a:t>
                      </a:r>
                      <a:r>
                        <a:rPr lang="en-US" sz="1600" dirty="0" smtClean="0">
                          <a:effectLst/>
                        </a:rPr>
                        <a:t>Elementary</a:t>
                      </a:r>
                      <a:endParaRPr lang="en-US" sz="1600" dirty="0">
                        <a:effectLst/>
                      </a:endParaRPr>
                    </a:p>
                  </a:txBody>
                  <a:tcPr marL="68580" marR="68580" marT="0" marB="0"/>
                </a:tc>
              </a:tr>
              <a:tr h="491853">
                <a:tc>
                  <a:txBody>
                    <a:bodyPr/>
                    <a:lstStyle/>
                    <a:p>
                      <a:pPr marL="0" marR="0" algn="ctr">
                        <a:lnSpc>
                          <a:spcPct val="150000"/>
                        </a:lnSpc>
                        <a:spcBef>
                          <a:spcPts val="0"/>
                        </a:spcBef>
                        <a:spcAft>
                          <a:spcPts val="0"/>
                        </a:spcAft>
                      </a:pPr>
                      <a:r>
                        <a:rPr lang="en-US" sz="1600" dirty="0">
                          <a:effectLst/>
                        </a:rPr>
                        <a:t>Christina School District</a:t>
                      </a:r>
                      <a:endParaRPr lang="en-US" sz="1600" dirty="0">
                        <a:effectLst/>
                        <a:latin typeface="Calibri"/>
                        <a:ea typeface="Calibri"/>
                        <a:cs typeface="Times New Roman"/>
                      </a:endParaRPr>
                    </a:p>
                  </a:txBody>
                  <a:tcPr marL="68580" marR="68580" marT="0" marB="0"/>
                </a:tc>
                <a:tc>
                  <a:txBody>
                    <a:bodyPr/>
                    <a:lstStyle/>
                    <a:p>
                      <a:pPr marL="0" marR="0" algn="ctr">
                        <a:lnSpc>
                          <a:spcPct val="150000"/>
                        </a:lnSpc>
                        <a:spcBef>
                          <a:spcPts val="0"/>
                        </a:spcBef>
                        <a:spcAft>
                          <a:spcPts val="0"/>
                        </a:spcAft>
                      </a:pPr>
                      <a:r>
                        <a:rPr lang="en-US" sz="1600" dirty="0">
                          <a:effectLst/>
                        </a:rPr>
                        <a:t>Marshall </a:t>
                      </a:r>
                      <a:r>
                        <a:rPr lang="en-US" sz="1600" dirty="0" smtClean="0">
                          <a:effectLst/>
                        </a:rPr>
                        <a:t>Elementary</a:t>
                      </a:r>
                      <a:r>
                        <a:rPr lang="en-US" sz="1600" dirty="0">
                          <a:effectLst/>
                        </a:rPr>
                        <a:t> </a:t>
                      </a:r>
                      <a:endParaRPr lang="en-US" sz="1600" dirty="0">
                        <a:effectLst/>
                        <a:latin typeface="Calibri"/>
                        <a:ea typeface="Calibri"/>
                        <a:cs typeface="Times New Roman"/>
                      </a:endParaRPr>
                    </a:p>
                  </a:txBody>
                  <a:tcPr marL="68580" marR="68580" marT="0" marB="0"/>
                </a:tc>
              </a:tr>
            </a:tbl>
          </a:graphicData>
        </a:graphic>
      </p:graphicFrame>
    </p:spTree>
    <p:extLst>
      <p:ext uri="{BB962C8B-B14F-4D97-AF65-F5344CB8AC3E}">
        <p14:creationId xmlns:p14="http://schemas.microsoft.com/office/powerpoint/2010/main" val="418346937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Rot="1" noChangeArrowheads="1"/>
          </p:cNvSpPr>
          <p:nvPr>
            <p:ph type="title"/>
          </p:nvPr>
        </p:nvSpPr>
        <p:spPr>
          <a:xfrm>
            <a:off x="1066800" y="457200"/>
            <a:ext cx="7745413" cy="609600"/>
          </a:xfrm>
        </p:spPr>
        <p:txBody>
          <a:bodyPr>
            <a:normAutofit fontScale="90000"/>
          </a:bodyPr>
          <a:lstStyle/>
          <a:p>
            <a:pPr eaLnBrk="1" fontAlgn="auto" hangingPunct="1">
              <a:spcAft>
                <a:spcPts val="0"/>
              </a:spcAft>
              <a:defRPr/>
            </a:pPr>
            <a:r>
              <a:rPr lang="en-US" sz="4000" dirty="0" smtClean="0">
                <a:solidFill>
                  <a:srgbClr val="073E87"/>
                </a:solidFill>
                <a:effectLst/>
                <a:ea typeface="+mj-ea"/>
                <a:cs typeface="Times New Roman" pitchFamily="18" charset="0"/>
                <a:sym typeface="Times New Roman" pitchFamily="18" charset="0"/>
              </a:rPr>
              <a:t>What is Self-Discipline?</a:t>
            </a:r>
          </a:p>
        </p:txBody>
      </p:sp>
      <p:sp>
        <p:nvSpPr>
          <p:cNvPr id="76805" name="Rectangle 3"/>
          <p:cNvSpPr>
            <a:spLocks noGrp="1" noRot="1" noChangeArrowheads="1"/>
          </p:cNvSpPr>
          <p:nvPr>
            <p:ph sz="quarter" idx="1"/>
          </p:nvPr>
        </p:nvSpPr>
        <p:spPr>
          <a:xfrm>
            <a:off x="838200" y="1524000"/>
            <a:ext cx="7315200" cy="5184775"/>
          </a:xfrm>
        </p:spPr>
        <p:txBody>
          <a:bodyPr rtlCol="0">
            <a:normAutofit/>
          </a:bodyPr>
          <a:lstStyle/>
          <a:p>
            <a:pPr marL="547688" indent="-315913" eaLnBrk="1" fontAlgn="auto" hangingPunct="1">
              <a:spcAft>
                <a:spcPts val="0"/>
              </a:spcAft>
              <a:buFont typeface="Arial" pitchFamily="34" charset="0"/>
              <a:buNone/>
              <a:defRPr/>
            </a:pPr>
            <a:r>
              <a:rPr lang="en-US" sz="2800" b="1" dirty="0" smtClean="0">
                <a:ea typeface="+mn-ea"/>
                <a:cs typeface="Times New Roman" pitchFamily="18" charset="0"/>
                <a:sym typeface="Times New Roman" pitchFamily="18" charset="0"/>
              </a:rPr>
              <a:t>Consists of 5 key Social and Emotional Learning skills: </a:t>
            </a:r>
            <a:endParaRPr lang="en-US" sz="2800" dirty="0" smtClean="0">
              <a:latin typeface="Perpetua" pitchFamily="18" charset="0"/>
              <a:ea typeface="+mn-ea"/>
              <a:sym typeface="Times New Roman" pitchFamily="18" charset="0"/>
            </a:endParaRPr>
          </a:p>
          <a:p>
            <a:pPr marL="685800" indent="-288925" eaLnBrk="1" fontAlgn="auto" hangingPunct="1">
              <a:spcAft>
                <a:spcPts val="0"/>
              </a:spcAft>
              <a:defRPr/>
            </a:pPr>
            <a:r>
              <a:rPr lang="en-US" sz="2800" dirty="0">
                <a:ea typeface="+mn-ea"/>
              </a:rPr>
              <a:t>Self-management skills </a:t>
            </a:r>
          </a:p>
          <a:p>
            <a:pPr marL="685800" indent="-288925" eaLnBrk="1" fontAlgn="auto" hangingPunct="1">
              <a:spcAft>
                <a:spcPts val="0"/>
              </a:spcAft>
              <a:defRPr/>
            </a:pPr>
            <a:r>
              <a:rPr lang="en-US" sz="2800" dirty="0">
                <a:ea typeface="+mn-ea"/>
              </a:rPr>
              <a:t>Social awareness and empathy </a:t>
            </a:r>
          </a:p>
          <a:p>
            <a:pPr marL="685800" indent="-288925" eaLnBrk="1" fontAlgn="auto" hangingPunct="1">
              <a:spcAft>
                <a:spcPts val="0"/>
              </a:spcAft>
              <a:defRPr/>
            </a:pPr>
            <a:r>
              <a:rPr lang="en-US" sz="2800" dirty="0">
                <a:ea typeface="+mn-ea"/>
              </a:rPr>
              <a:t>Social connectedness and relationship skills</a:t>
            </a:r>
          </a:p>
          <a:p>
            <a:pPr marL="685800" indent="-288925" eaLnBrk="1" fontAlgn="auto" hangingPunct="1">
              <a:spcAft>
                <a:spcPts val="0"/>
              </a:spcAft>
              <a:defRPr/>
            </a:pPr>
            <a:r>
              <a:rPr lang="en-US" sz="2800" dirty="0">
                <a:ea typeface="+mn-ea"/>
              </a:rPr>
              <a:t>Responsible decision making </a:t>
            </a:r>
          </a:p>
          <a:p>
            <a:pPr marL="685800" indent="-288925" eaLnBrk="1" fontAlgn="auto" hangingPunct="1">
              <a:spcAft>
                <a:spcPts val="0"/>
              </a:spcAft>
              <a:defRPr/>
            </a:pPr>
            <a:r>
              <a:rPr lang="en-US" sz="2800" dirty="0">
                <a:ea typeface="+mn-ea"/>
              </a:rPr>
              <a:t>Positive sense of self </a:t>
            </a:r>
          </a:p>
          <a:p>
            <a:pPr eaLnBrk="1" fontAlgn="auto" hangingPunct="1">
              <a:spcAft>
                <a:spcPts val="0"/>
              </a:spcAft>
              <a:buFont typeface="Wingdings" pitchFamily="2" charset="2"/>
              <a:buNone/>
              <a:defRPr/>
            </a:pPr>
            <a:endParaRPr lang="en-US" sz="2400" dirty="0" smtClean="0">
              <a:ea typeface="+mn-ea"/>
            </a:endParaRPr>
          </a:p>
        </p:txBody>
      </p:sp>
      <p:sp>
        <p:nvSpPr>
          <p:cNvPr id="174084" name="Footer Placeholder 6"/>
          <p:cNvSpPr>
            <a:spLocks noGrp="1"/>
          </p:cNvSpPr>
          <p:nvPr>
            <p:ph type="ftr" sz="quarter" idx="11"/>
          </p:nvPr>
        </p:nvSpPr>
        <p:spPr bwMode="auto">
          <a:xfrm>
            <a:off x="685800" y="6248400"/>
            <a:ext cx="39624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fontAlgn="base" hangingPunct="1">
              <a:spcBef>
                <a:spcPct val="0"/>
              </a:spcBef>
              <a:spcAft>
                <a:spcPct val="0"/>
              </a:spcAft>
            </a:pPr>
            <a:r>
              <a:rPr lang="en-US" altLang="en-US" smtClean="0">
                <a:solidFill>
                  <a:schemeClr val="bg2"/>
                </a:solidFill>
                <a:latin typeface="Calibri" pitchFamily="34" charset="0"/>
              </a:rPr>
              <a:t>Self-Discipline and School Climate, Part I, 11/08/11</a:t>
            </a:r>
          </a:p>
        </p:txBody>
      </p:sp>
    </p:spTree>
    <p:extLst>
      <p:ext uri="{BB962C8B-B14F-4D97-AF65-F5344CB8AC3E}">
        <p14:creationId xmlns:p14="http://schemas.microsoft.com/office/powerpoint/2010/main" val="3166944498"/>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framework1.jpg"/>
          <p:cNvPicPr>
            <a:picLocks noChangeAspect="1"/>
          </p:cNvPicPr>
          <p:nvPr/>
        </p:nvPicPr>
        <p:blipFill>
          <a:blip r:embed="rId3">
            <a:alphaModFix/>
            <a:extLst>
              <a:ext uri="{28A0092B-C50C-407E-A947-70E740481C1C}">
                <a14:useLocalDpi xmlns:a14="http://schemas.microsoft.com/office/drawing/2010/main" val="0"/>
              </a:ext>
            </a:extLst>
          </a:blip>
          <a:stretch>
            <a:fillRect/>
          </a:stretch>
        </p:blipFill>
        <p:spPr>
          <a:xfrm>
            <a:off x="5333999" y="3758045"/>
            <a:ext cx="3788611" cy="3110649"/>
          </a:xfrm>
          <a:prstGeom prst="rect">
            <a:avLst/>
          </a:prstGeom>
        </p:spPr>
      </p:pic>
      <p:sp>
        <p:nvSpPr>
          <p:cNvPr id="2" name="Title 1"/>
          <p:cNvSpPr>
            <a:spLocks noGrp="1"/>
          </p:cNvSpPr>
          <p:nvPr>
            <p:ph type="title"/>
          </p:nvPr>
        </p:nvSpPr>
        <p:spPr>
          <a:xfrm>
            <a:off x="1066800" y="304800"/>
            <a:ext cx="7620000" cy="914400"/>
          </a:xfrm>
        </p:spPr>
        <p:txBody>
          <a:bodyPr>
            <a:normAutofit fontScale="90000"/>
          </a:bodyPr>
          <a:lstStyle/>
          <a:p>
            <a:pPr eaLnBrk="1" fontAlgn="auto" hangingPunct="1">
              <a:spcAft>
                <a:spcPts val="0"/>
              </a:spcAft>
              <a:defRPr/>
            </a:pPr>
            <a:r>
              <a:rPr lang="en-US" sz="4000" dirty="0" smtClean="0">
                <a:solidFill>
                  <a:srgbClr val="073E87"/>
                </a:solidFill>
                <a:effectLst/>
                <a:ea typeface="+mj-ea"/>
              </a:rPr>
              <a:t>Incorporating Self-Discipline in Your SW PBS Framework </a:t>
            </a:r>
            <a:endParaRPr lang="en-US" sz="4000" dirty="0">
              <a:solidFill>
                <a:srgbClr val="073E87"/>
              </a:solidFill>
              <a:effectLst/>
              <a:ea typeface="+mj-ea"/>
            </a:endParaRPr>
          </a:p>
        </p:txBody>
      </p:sp>
      <p:sp>
        <p:nvSpPr>
          <p:cNvPr id="176131" name="Content Placeholder 2"/>
          <p:cNvSpPr>
            <a:spLocks noGrp="1"/>
          </p:cNvSpPr>
          <p:nvPr>
            <p:ph idx="1"/>
          </p:nvPr>
        </p:nvSpPr>
        <p:spPr>
          <a:xfrm>
            <a:off x="1066800" y="2057400"/>
            <a:ext cx="7848600" cy="5486400"/>
          </a:xfrm>
        </p:spPr>
        <p:txBody>
          <a:bodyPr/>
          <a:lstStyle/>
          <a:p>
            <a:pPr marL="971550" lvl="1" indent="-514350" eaLnBrk="1" hangingPunct="1">
              <a:buFont typeface="+mj-lt"/>
              <a:buAutoNum type="arabicParenR"/>
            </a:pPr>
            <a:r>
              <a:rPr lang="en-US" altLang="en-US" sz="2400" dirty="0" smtClean="0">
                <a:ea typeface="ＭＳ Ｐゴシック" pitchFamily="34" charset="-128"/>
              </a:rPr>
              <a:t>Relationship building</a:t>
            </a:r>
          </a:p>
          <a:p>
            <a:pPr marL="971550" lvl="1" indent="-514350" eaLnBrk="1" hangingPunct="1">
              <a:buFont typeface="+mj-lt"/>
              <a:buAutoNum type="arabicParenR"/>
            </a:pPr>
            <a:r>
              <a:rPr lang="en-US" altLang="en-US" sz="2400" dirty="0" err="1" smtClean="0">
                <a:ea typeface="ＭＳ Ｐゴシック" pitchFamily="34" charset="-128"/>
              </a:rPr>
              <a:t>Schoolwide</a:t>
            </a:r>
            <a:r>
              <a:rPr lang="en-US" altLang="en-US" sz="2400" dirty="0" smtClean="0">
                <a:ea typeface="ＭＳ Ｐゴシック" pitchFamily="34" charset="-128"/>
              </a:rPr>
              <a:t> policies and activities </a:t>
            </a:r>
          </a:p>
          <a:p>
            <a:pPr marL="971550" lvl="1" indent="-514350" eaLnBrk="1" hangingPunct="1">
              <a:buFont typeface="+mj-lt"/>
              <a:buAutoNum type="arabicParenR"/>
            </a:pPr>
            <a:r>
              <a:rPr lang="en-US" altLang="en-US" sz="2400" b="1" dirty="0" smtClean="0">
                <a:ea typeface="ＭＳ Ｐゴシック" pitchFamily="34" charset="-128"/>
              </a:rPr>
              <a:t>Student decision making</a:t>
            </a:r>
          </a:p>
          <a:p>
            <a:pPr marL="971550" lvl="1" indent="-514350" eaLnBrk="1" hangingPunct="1">
              <a:buFont typeface="+mj-lt"/>
              <a:buAutoNum type="arabicParenR"/>
            </a:pPr>
            <a:r>
              <a:rPr lang="en-US" altLang="en-US" sz="2400" dirty="0" smtClean="0">
                <a:ea typeface="ＭＳ Ｐゴシック" pitchFamily="34" charset="-128"/>
              </a:rPr>
              <a:t>Corrective Procedures</a:t>
            </a:r>
          </a:p>
          <a:p>
            <a:pPr marL="971550" lvl="1" indent="-514350" eaLnBrk="1" hangingPunct="1">
              <a:buFont typeface="+mj-lt"/>
              <a:buAutoNum type="arabicParenR"/>
            </a:pPr>
            <a:r>
              <a:rPr lang="en-US" altLang="en-US" sz="2400" dirty="0" smtClean="0">
                <a:ea typeface="ＭＳ Ｐゴシック" pitchFamily="34" charset="-128"/>
              </a:rPr>
              <a:t>Social and Emotional Curriculum</a:t>
            </a:r>
          </a:p>
          <a:p>
            <a:pPr marL="971550" lvl="1" indent="-514350" eaLnBrk="1" hangingPunct="1">
              <a:buFont typeface="+mj-lt"/>
              <a:buAutoNum type="arabicParenR"/>
            </a:pPr>
            <a:r>
              <a:rPr lang="en-US" altLang="en-US" sz="2400" dirty="0" smtClean="0">
                <a:ea typeface="ＭＳ Ｐゴシック" pitchFamily="34" charset="-128"/>
              </a:rPr>
              <a:t>Strategic Use of Praise and Rewards</a:t>
            </a:r>
          </a:p>
          <a:p>
            <a:pPr lvl="1" eaLnBrk="1" hangingPunct="1"/>
            <a:endParaRPr lang="en-US" altLang="en-US" sz="1800" dirty="0" smtClean="0">
              <a:ea typeface="ＭＳ Ｐゴシック" pitchFamily="34" charset="-128"/>
            </a:endParaRPr>
          </a:p>
        </p:txBody>
      </p:sp>
    </p:spTree>
    <p:extLst>
      <p:ext uri="{BB962C8B-B14F-4D97-AF65-F5344CB8AC3E}">
        <p14:creationId xmlns:p14="http://schemas.microsoft.com/office/powerpoint/2010/main" val="3552099648"/>
      </p:ext>
    </p:extLst>
  </p:cSld>
  <p:clrMapOvr>
    <a:masterClrMapping/>
  </p:clrMapOvr>
  <p:transition spd="slow"/>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274638"/>
            <a:ext cx="7848600" cy="1143000"/>
          </a:xfrm>
        </p:spPr>
        <p:txBody>
          <a:bodyPr>
            <a:normAutofit fontScale="90000"/>
          </a:bodyPr>
          <a:lstStyle/>
          <a:p>
            <a:r>
              <a:rPr lang="en-US" dirty="0" smtClean="0">
                <a:solidFill>
                  <a:srgbClr val="073E87"/>
                </a:solidFill>
              </a:rPr>
              <a:t>3. Student Involvement in </a:t>
            </a:r>
            <a:br>
              <a:rPr lang="en-US" dirty="0" smtClean="0">
                <a:solidFill>
                  <a:srgbClr val="073E87"/>
                </a:solidFill>
              </a:rPr>
            </a:br>
            <a:r>
              <a:rPr lang="en-US" dirty="0" smtClean="0">
                <a:solidFill>
                  <a:srgbClr val="073E87"/>
                </a:solidFill>
              </a:rPr>
              <a:t>Decision Making</a:t>
            </a:r>
            <a:endParaRPr lang="en-US" dirty="0">
              <a:solidFill>
                <a:srgbClr val="073E87"/>
              </a:solidFill>
            </a:endParaRPr>
          </a:p>
        </p:txBody>
      </p:sp>
      <p:sp>
        <p:nvSpPr>
          <p:cNvPr id="3" name="Content Placeholder 2"/>
          <p:cNvSpPr>
            <a:spLocks noGrp="1"/>
          </p:cNvSpPr>
          <p:nvPr>
            <p:ph idx="1"/>
          </p:nvPr>
        </p:nvSpPr>
        <p:spPr>
          <a:xfrm>
            <a:off x="838200" y="1752600"/>
            <a:ext cx="7408333" cy="3831696"/>
          </a:xfrm>
        </p:spPr>
        <p:txBody>
          <a:bodyPr>
            <a:noAutofit/>
          </a:bodyPr>
          <a:lstStyle/>
          <a:p>
            <a:r>
              <a:rPr lang="en-US" sz="2800" dirty="0" smtClean="0">
                <a:ea typeface="Calibri"/>
                <a:cs typeface="Calibri"/>
              </a:rPr>
              <a:t>The </a:t>
            </a:r>
            <a:r>
              <a:rPr lang="en-US" sz="2800" dirty="0">
                <a:ea typeface="Calibri"/>
                <a:cs typeface="Calibri"/>
              </a:rPr>
              <a:t>school principal meets regularly with students </a:t>
            </a:r>
            <a:r>
              <a:rPr lang="en-US" sz="2800" dirty="0" smtClean="0">
                <a:ea typeface="Calibri"/>
                <a:cs typeface="Calibri"/>
              </a:rPr>
              <a:t>to </a:t>
            </a:r>
            <a:r>
              <a:rPr lang="en-US" sz="2800" dirty="0">
                <a:ea typeface="Calibri"/>
                <a:cs typeface="Calibri"/>
              </a:rPr>
              <a:t>discuss current </a:t>
            </a:r>
            <a:r>
              <a:rPr lang="en-US" sz="2800" dirty="0" err="1">
                <a:ea typeface="Calibri"/>
                <a:cs typeface="Calibri"/>
              </a:rPr>
              <a:t>schoolwide</a:t>
            </a:r>
            <a:r>
              <a:rPr lang="en-US" sz="2800" dirty="0">
                <a:ea typeface="Calibri"/>
                <a:cs typeface="Calibri"/>
              </a:rPr>
              <a:t> issues and involves them in decisions about the welfare of the school. </a:t>
            </a:r>
            <a:endParaRPr lang="en-US" sz="2800" dirty="0" smtClean="0">
              <a:ea typeface="Calibri"/>
              <a:cs typeface="Calibri"/>
            </a:endParaRPr>
          </a:p>
          <a:p>
            <a:pPr lvl="1"/>
            <a:r>
              <a:rPr lang="en-US" sz="2400" dirty="0" smtClean="0">
                <a:ea typeface="Calibri"/>
                <a:cs typeface="Calibri"/>
              </a:rPr>
              <a:t>Student council/government</a:t>
            </a:r>
            <a:r>
              <a:rPr lang="en-US" sz="2400" dirty="0">
                <a:ea typeface="Calibri"/>
                <a:cs typeface="Calibri"/>
              </a:rPr>
              <a:t>, </a:t>
            </a:r>
            <a:r>
              <a:rPr lang="en-US" sz="2400" dirty="0" smtClean="0">
                <a:ea typeface="Calibri"/>
                <a:cs typeface="Calibri"/>
              </a:rPr>
              <a:t>SWPBS </a:t>
            </a:r>
            <a:r>
              <a:rPr lang="en-US" sz="2400" dirty="0">
                <a:ea typeface="Calibri"/>
                <a:cs typeface="Calibri"/>
              </a:rPr>
              <a:t>student group, </a:t>
            </a:r>
            <a:r>
              <a:rPr lang="en-US" sz="2400" dirty="0" smtClean="0">
                <a:ea typeface="Calibri"/>
                <a:cs typeface="Calibri"/>
              </a:rPr>
              <a:t>other groups representing </a:t>
            </a:r>
            <a:r>
              <a:rPr lang="en-US" sz="2400" dirty="0">
                <a:ea typeface="Calibri"/>
                <a:cs typeface="Calibri"/>
              </a:rPr>
              <a:t>the student </a:t>
            </a:r>
            <a:r>
              <a:rPr lang="en-US" sz="2400" dirty="0" smtClean="0">
                <a:ea typeface="Calibri"/>
                <a:cs typeface="Calibri"/>
              </a:rPr>
              <a:t>body</a:t>
            </a:r>
          </a:p>
          <a:p>
            <a:r>
              <a:rPr lang="en-US" sz="2800" dirty="0" smtClean="0"/>
              <a:t>Teachers across grade levels create opportunities for students to be active decision makers </a:t>
            </a:r>
            <a:endParaRPr lang="en-US" sz="2800" dirty="0"/>
          </a:p>
        </p:txBody>
      </p:sp>
    </p:spTree>
    <p:extLst>
      <p:ext uri="{BB962C8B-B14F-4D97-AF65-F5344CB8AC3E}">
        <p14:creationId xmlns:p14="http://schemas.microsoft.com/office/powerpoint/2010/main" val="92106837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Student Activities &amp; Resource Sharing</a:t>
            </a:r>
            <a:endParaRPr lang="en-US" dirty="0"/>
          </a:p>
        </p:txBody>
      </p:sp>
      <p:sp>
        <p:nvSpPr>
          <p:cNvPr id="5" name="Content Placeholder 4"/>
          <p:cNvSpPr>
            <a:spLocks noGrp="1"/>
          </p:cNvSpPr>
          <p:nvPr>
            <p:ph idx="1"/>
          </p:nvPr>
        </p:nvSpPr>
        <p:spPr>
          <a:xfrm>
            <a:off x="1435608" y="1676400"/>
            <a:ext cx="7498080" cy="4572000"/>
          </a:xfrm>
        </p:spPr>
        <p:txBody>
          <a:bodyPr/>
          <a:lstStyle/>
          <a:p>
            <a:r>
              <a:rPr lang="en-US" dirty="0"/>
              <a:t>Activity 1: What works and what doesn’t</a:t>
            </a:r>
          </a:p>
          <a:p>
            <a:r>
              <a:rPr lang="en-US" dirty="0"/>
              <a:t>Activity 2: Dream </a:t>
            </a:r>
            <a:r>
              <a:rPr lang="en-US" dirty="0" smtClean="0"/>
              <a:t>School</a:t>
            </a:r>
          </a:p>
          <a:p>
            <a:endParaRPr lang="en-US" dirty="0"/>
          </a:p>
          <a:p>
            <a:r>
              <a:rPr lang="en-US" dirty="0" smtClean="0"/>
              <a:t>Youth Leadership Resources</a:t>
            </a:r>
            <a:endParaRPr lang="en-US" dirty="0"/>
          </a:p>
          <a:p>
            <a:endParaRPr lang="en-US" dirty="0"/>
          </a:p>
        </p:txBody>
      </p:sp>
    </p:spTree>
    <p:extLst>
      <p:ext uri="{BB962C8B-B14F-4D97-AF65-F5344CB8AC3E}">
        <p14:creationId xmlns:p14="http://schemas.microsoft.com/office/powerpoint/2010/main" val="107289633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DE-PBS Key Feature Evaluation</a:t>
            </a:r>
            <a:endParaRPr lang="en-US" dirty="0"/>
          </a:p>
        </p:txBody>
      </p:sp>
      <p:sp>
        <p:nvSpPr>
          <p:cNvPr id="3" name="Text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90179989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Levels of Implementation</a:t>
            </a:r>
            <a:endParaRPr lang="en-US" dirty="0"/>
          </a:p>
        </p:txBody>
      </p:sp>
      <p:sp>
        <p:nvSpPr>
          <p:cNvPr id="3" name="Content Placeholder 2"/>
          <p:cNvSpPr>
            <a:spLocks noGrp="1"/>
          </p:cNvSpPr>
          <p:nvPr>
            <p:ph idx="1"/>
          </p:nvPr>
        </p:nvSpPr>
        <p:spPr>
          <a:xfrm>
            <a:off x="1371600" y="1524000"/>
            <a:ext cx="6777317" cy="3696148"/>
          </a:xfrm>
        </p:spPr>
        <p:txBody>
          <a:bodyPr>
            <a:normAutofit fontScale="77500" lnSpcReduction="20000"/>
          </a:bodyPr>
          <a:lstStyle/>
          <a:p>
            <a:r>
              <a:rPr lang="en-US" b="1" dirty="0" smtClean="0"/>
              <a:t>Exploration</a:t>
            </a:r>
            <a:r>
              <a:rPr lang="en-US" dirty="0" smtClean="0"/>
              <a:t>: </a:t>
            </a:r>
          </a:p>
          <a:p>
            <a:pPr lvl="1"/>
            <a:r>
              <a:rPr lang="en-US" dirty="0" smtClean="0"/>
              <a:t>Few </a:t>
            </a:r>
            <a:r>
              <a:rPr lang="en-US" dirty="0"/>
              <a:t>elements of implementation </a:t>
            </a:r>
          </a:p>
          <a:p>
            <a:r>
              <a:rPr lang="en-US" b="1" dirty="0" smtClean="0"/>
              <a:t>Developing</a:t>
            </a:r>
            <a:r>
              <a:rPr lang="en-US" dirty="0" smtClean="0"/>
              <a:t>: </a:t>
            </a:r>
          </a:p>
          <a:p>
            <a:pPr lvl="1"/>
            <a:r>
              <a:rPr lang="en-US" dirty="0" smtClean="0"/>
              <a:t>Early </a:t>
            </a:r>
            <a:r>
              <a:rPr lang="en-US" dirty="0"/>
              <a:t>phase of implementation; some elements adequately in place</a:t>
            </a:r>
          </a:p>
          <a:p>
            <a:r>
              <a:rPr lang="en-US" b="1" dirty="0" smtClean="0"/>
              <a:t>Proficient</a:t>
            </a:r>
            <a:r>
              <a:rPr lang="en-US" dirty="0" smtClean="0"/>
              <a:t>: </a:t>
            </a:r>
          </a:p>
          <a:p>
            <a:pPr lvl="1"/>
            <a:r>
              <a:rPr lang="en-US" dirty="0" smtClean="0"/>
              <a:t>Elements </a:t>
            </a:r>
            <a:r>
              <a:rPr lang="en-US" dirty="0"/>
              <a:t>in place and implemented </a:t>
            </a:r>
          </a:p>
          <a:p>
            <a:r>
              <a:rPr lang="en-US" b="1" dirty="0" smtClean="0"/>
              <a:t>Exemplary</a:t>
            </a:r>
            <a:r>
              <a:rPr lang="en-US" dirty="0" smtClean="0"/>
              <a:t>: </a:t>
            </a:r>
          </a:p>
          <a:p>
            <a:pPr lvl="1"/>
            <a:r>
              <a:rPr lang="en-US" dirty="0" smtClean="0"/>
              <a:t>Implementation </a:t>
            </a:r>
            <a:r>
              <a:rPr lang="en-US" dirty="0"/>
              <a:t>shows evidence of innovation and sustainability</a:t>
            </a:r>
          </a:p>
          <a:p>
            <a:endParaRPr lang="en-US" dirty="0"/>
          </a:p>
        </p:txBody>
      </p:sp>
    </p:spTree>
    <p:extLst>
      <p:ext uri="{BB962C8B-B14F-4D97-AF65-F5344CB8AC3E}">
        <p14:creationId xmlns:p14="http://schemas.microsoft.com/office/powerpoint/2010/main" val="123830319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0"/>
            <a:ext cx="7498080" cy="1143000"/>
          </a:xfrm>
        </p:spPr>
        <p:txBody>
          <a:bodyPr>
            <a:normAutofit/>
          </a:bodyPr>
          <a:lstStyle/>
          <a:p>
            <a:r>
              <a:rPr lang="en-US" dirty="0" smtClean="0"/>
              <a:t>Essential Item Scoring</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1568476404"/>
              </p:ext>
            </p:extLst>
          </p:nvPr>
        </p:nvGraphicFramePr>
        <p:xfrm>
          <a:off x="152400" y="1143000"/>
          <a:ext cx="8839201" cy="5501500"/>
        </p:xfrm>
        <a:graphic>
          <a:graphicData uri="http://schemas.openxmlformats.org/drawingml/2006/table">
            <a:tbl>
              <a:tblPr firstRow="1" bandRow="1">
                <a:tableStyleId>{9DCAF9ED-07DC-4A11-8D7F-57B35C25682E}</a:tableStyleId>
              </a:tblPr>
              <a:tblGrid>
                <a:gridCol w="898434"/>
                <a:gridCol w="3521166"/>
                <a:gridCol w="1447800"/>
                <a:gridCol w="2971801"/>
              </a:tblGrid>
              <a:tr h="561474">
                <a:tc>
                  <a:txBody>
                    <a:bodyPr/>
                    <a:lstStyle/>
                    <a:p>
                      <a:pPr marL="0" marR="0" algn="ctr">
                        <a:lnSpc>
                          <a:spcPct val="115000"/>
                        </a:lnSpc>
                        <a:spcBef>
                          <a:spcPts val="0"/>
                        </a:spcBef>
                        <a:spcAft>
                          <a:spcPts val="1000"/>
                        </a:spcAft>
                      </a:pPr>
                      <a:r>
                        <a:rPr lang="en-US" sz="2400" dirty="0">
                          <a:effectLst/>
                        </a:rPr>
                        <a:t>Level</a:t>
                      </a:r>
                      <a:endParaRPr lang="en-US" sz="2000" dirty="0">
                        <a:effectLst/>
                        <a:latin typeface="+mj-lt"/>
                        <a:ea typeface="Calibri"/>
                        <a:cs typeface="Times New Roman"/>
                      </a:endParaRPr>
                    </a:p>
                  </a:txBody>
                  <a:tcPr marL="68580" marR="68580" marT="0" marB="0"/>
                </a:tc>
                <a:tc>
                  <a:txBody>
                    <a:bodyPr/>
                    <a:lstStyle/>
                    <a:p>
                      <a:pPr marL="0" marR="0" algn="ctr">
                        <a:lnSpc>
                          <a:spcPct val="115000"/>
                        </a:lnSpc>
                        <a:spcBef>
                          <a:spcPts val="0"/>
                        </a:spcBef>
                        <a:spcAft>
                          <a:spcPts val="1000"/>
                        </a:spcAft>
                      </a:pPr>
                      <a:r>
                        <a:rPr lang="en-US" sz="2400" dirty="0">
                          <a:effectLst/>
                        </a:rPr>
                        <a:t>Parameters</a:t>
                      </a:r>
                      <a:endParaRPr lang="en-US" sz="2000" dirty="0">
                        <a:effectLst/>
                        <a:latin typeface="+mj-lt"/>
                        <a:ea typeface="Calibri"/>
                        <a:cs typeface="Times New Roman"/>
                      </a:endParaRPr>
                    </a:p>
                  </a:txBody>
                  <a:tcPr marL="68580" marR="68580" marT="0" marB="0"/>
                </a:tc>
                <a:tc>
                  <a:txBody>
                    <a:bodyPr/>
                    <a:lstStyle/>
                    <a:p>
                      <a:pPr marL="0" marR="0" algn="ctr">
                        <a:lnSpc>
                          <a:spcPct val="115000"/>
                        </a:lnSpc>
                        <a:spcBef>
                          <a:spcPts val="0"/>
                        </a:spcBef>
                        <a:spcAft>
                          <a:spcPts val="1000"/>
                        </a:spcAft>
                      </a:pPr>
                      <a:r>
                        <a:rPr lang="en-US" sz="2400" dirty="0">
                          <a:effectLst/>
                        </a:rPr>
                        <a:t>Level</a:t>
                      </a:r>
                      <a:endParaRPr lang="en-US" sz="2000" dirty="0">
                        <a:effectLst/>
                        <a:latin typeface="+mj-lt"/>
                        <a:ea typeface="Calibri"/>
                        <a:cs typeface="Times New Roman"/>
                      </a:endParaRPr>
                    </a:p>
                  </a:txBody>
                  <a:tcPr marL="68580" marR="68580" marT="0" marB="0"/>
                </a:tc>
                <a:tc>
                  <a:txBody>
                    <a:bodyPr/>
                    <a:lstStyle/>
                    <a:p>
                      <a:pPr marL="0" marR="0" algn="ctr">
                        <a:lnSpc>
                          <a:spcPct val="115000"/>
                        </a:lnSpc>
                        <a:spcBef>
                          <a:spcPts val="0"/>
                        </a:spcBef>
                        <a:spcAft>
                          <a:spcPts val="1000"/>
                        </a:spcAft>
                      </a:pPr>
                      <a:r>
                        <a:rPr lang="en-US" sz="1400" dirty="0">
                          <a:effectLst/>
                        </a:rPr>
                        <a:t>Definition</a:t>
                      </a:r>
                      <a:endParaRPr lang="en-US" sz="1200" dirty="0">
                        <a:effectLst/>
                        <a:latin typeface="+mj-lt"/>
                        <a:ea typeface="Calibri"/>
                        <a:cs typeface="Times New Roman"/>
                      </a:endParaRPr>
                    </a:p>
                  </a:txBody>
                  <a:tcPr marL="68580" marR="68580" marT="0" marB="0"/>
                </a:tc>
              </a:tr>
              <a:tr h="886326">
                <a:tc>
                  <a:txBody>
                    <a:bodyPr/>
                    <a:lstStyle/>
                    <a:p>
                      <a:pPr marL="0" marR="0" algn="ctr">
                        <a:lnSpc>
                          <a:spcPct val="115000"/>
                        </a:lnSpc>
                        <a:spcBef>
                          <a:spcPts val="0"/>
                        </a:spcBef>
                        <a:spcAft>
                          <a:spcPts val="1000"/>
                        </a:spcAft>
                      </a:pPr>
                      <a:r>
                        <a:rPr lang="en-US" sz="2400">
                          <a:effectLst/>
                        </a:rPr>
                        <a:t>1</a:t>
                      </a:r>
                      <a:endParaRPr lang="en-US" sz="2400" b="1">
                        <a:effectLst/>
                        <a:latin typeface="+mj-lt"/>
                        <a:ea typeface="Calibri"/>
                        <a:cs typeface="Times New Roman"/>
                      </a:endParaRPr>
                    </a:p>
                  </a:txBody>
                  <a:tcPr marL="68580" marR="68580" marT="0" marB="0"/>
                </a:tc>
                <a:tc>
                  <a:txBody>
                    <a:bodyPr/>
                    <a:lstStyle/>
                    <a:p>
                      <a:pPr marL="0" marR="0">
                        <a:lnSpc>
                          <a:spcPct val="115000"/>
                        </a:lnSpc>
                        <a:spcBef>
                          <a:spcPts val="0"/>
                        </a:spcBef>
                        <a:spcAft>
                          <a:spcPts val="0"/>
                        </a:spcAft>
                      </a:pPr>
                      <a:r>
                        <a:rPr lang="en-US" sz="2000" dirty="0" smtClean="0">
                          <a:effectLst/>
                        </a:rPr>
                        <a:t>1 </a:t>
                      </a:r>
                      <a:r>
                        <a:rPr lang="en-US" sz="2000" dirty="0">
                          <a:effectLst/>
                        </a:rPr>
                        <a:t>– </a:t>
                      </a:r>
                      <a:r>
                        <a:rPr lang="en-US" sz="2000" dirty="0" smtClean="0">
                          <a:effectLst/>
                        </a:rPr>
                        <a:t>12 </a:t>
                      </a:r>
                      <a:r>
                        <a:rPr lang="en-US" sz="2000" dirty="0">
                          <a:effectLst/>
                        </a:rPr>
                        <a:t>items earned 2s &amp; 3s on </a:t>
                      </a:r>
                      <a:r>
                        <a:rPr lang="en-US" sz="2000" dirty="0" smtClean="0">
                          <a:effectLst/>
                        </a:rPr>
                        <a:t>Essential Items (EIs)</a:t>
                      </a:r>
                      <a:r>
                        <a:rPr lang="en-US" sz="2000" baseline="0" dirty="0" smtClean="0">
                          <a:effectLst/>
                        </a:rPr>
                        <a:t> </a:t>
                      </a:r>
                      <a:r>
                        <a:rPr lang="en-US" sz="2000" dirty="0" smtClean="0">
                          <a:effectLst/>
                        </a:rPr>
                        <a:t>out of</a:t>
                      </a:r>
                      <a:r>
                        <a:rPr lang="en-US" sz="2000" baseline="0" dirty="0" smtClean="0">
                          <a:effectLst/>
                        </a:rPr>
                        <a:t> </a:t>
                      </a:r>
                      <a:r>
                        <a:rPr lang="en-US" sz="2000" dirty="0" smtClean="0">
                          <a:effectLst/>
                        </a:rPr>
                        <a:t>23 </a:t>
                      </a:r>
                      <a:r>
                        <a:rPr lang="en-US" sz="2000" dirty="0">
                          <a:effectLst/>
                        </a:rPr>
                        <a:t>total </a:t>
                      </a:r>
                      <a:r>
                        <a:rPr lang="en-US" sz="2000" dirty="0" smtClean="0">
                          <a:effectLst/>
                        </a:rPr>
                        <a:t>EIs</a:t>
                      </a:r>
                      <a:endParaRPr lang="en-US" sz="2000" dirty="0">
                        <a:effectLst/>
                        <a:latin typeface="+mj-lt"/>
                        <a:ea typeface="Calibri"/>
                        <a:cs typeface="Times New Roman"/>
                      </a:endParaRPr>
                    </a:p>
                  </a:txBody>
                  <a:tcPr marL="68580" marR="68580" marT="0" marB="0"/>
                </a:tc>
                <a:tc>
                  <a:txBody>
                    <a:bodyPr/>
                    <a:lstStyle/>
                    <a:p>
                      <a:pPr marL="0" marR="0">
                        <a:lnSpc>
                          <a:spcPct val="115000"/>
                        </a:lnSpc>
                        <a:spcBef>
                          <a:spcPts val="0"/>
                        </a:spcBef>
                        <a:spcAft>
                          <a:spcPts val="1000"/>
                        </a:spcAft>
                      </a:pPr>
                      <a:r>
                        <a:rPr lang="en-US" sz="2000" dirty="0">
                          <a:effectLst/>
                        </a:rPr>
                        <a:t>Exploring</a:t>
                      </a:r>
                      <a:endParaRPr lang="en-US" sz="2000" dirty="0">
                        <a:effectLst/>
                        <a:latin typeface="+mj-lt"/>
                        <a:ea typeface="Calibri"/>
                        <a:cs typeface="Times New Roman"/>
                      </a:endParaRPr>
                    </a:p>
                  </a:txBody>
                  <a:tcPr marL="68580" marR="68580" marT="0" marB="0"/>
                </a:tc>
                <a:tc>
                  <a:txBody>
                    <a:bodyPr/>
                    <a:lstStyle/>
                    <a:p>
                      <a:pPr marL="0" marR="0" algn="l" rtl="0" eaLnBrk="1" latinLnBrk="0" hangingPunct="1">
                        <a:lnSpc>
                          <a:spcPct val="115000"/>
                        </a:lnSpc>
                        <a:spcBef>
                          <a:spcPts val="0"/>
                        </a:spcBef>
                        <a:spcAft>
                          <a:spcPts val="1000"/>
                        </a:spcAft>
                      </a:pPr>
                      <a:r>
                        <a:rPr kumimoji="0" lang="en-US" sz="2000" kern="1200" dirty="0">
                          <a:effectLst/>
                        </a:rPr>
                        <a:t>Few elements of implementation</a:t>
                      </a:r>
                      <a:endParaRPr kumimoji="0" lang="en-US" sz="2000" kern="1200" dirty="0">
                        <a:solidFill>
                          <a:schemeClr val="dk1"/>
                        </a:solidFill>
                        <a:effectLst/>
                        <a:latin typeface="+mj-lt"/>
                        <a:ea typeface="+mn-ea"/>
                        <a:cs typeface="+mn-cs"/>
                      </a:endParaRPr>
                    </a:p>
                  </a:txBody>
                  <a:tcPr marL="68580" marR="68580" marT="0" marB="0"/>
                </a:tc>
              </a:tr>
              <a:tr h="1235242">
                <a:tc>
                  <a:txBody>
                    <a:bodyPr/>
                    <a:lstStyle/>
                    <a:p>
                      <a:pPr marL="0" marR="0" algn="ctr">
                        <a:lnSpc>
                          <a:spcPct val="115000"/>
                        </a:lnSpc>
                        <a:spcBef>
                          <a:spcPts val="0"/>
                        </a:spcBef>
                        <a:spcAft>
                          <a:spcPts val="1000"/>
                        </a:spcAft>
                      </a:pPr>
                      <a:r>
                        <a:rPr lang="en-US" sz="2400" dirty="0">
                          <a:effectLst/>
                        </a:rPr>
                        <a:t>2</a:t>
                      </a:r>
                      <a:endParaRPr lang="en-US" sz="2400" b="1" dirty="0">
                        <a:effectLst/>
                        <a:latin typeface="+mj-lt"/>
                        <a:ea typeface="Calibri"/>
                        <a:cs typeface="Times New Roman"/>
                      </a:endParaRPr>
                    </a:p>
                  </a:txBody>
                  <a:tcPr marL="68580" marR="68580" marT="0" marB="0"/>
                </a:tc>
                <a:tc>
                  <a:txBody>
                    <a:bodyPr/>
                    <a:lstStyle/>
                    <a:p>
                      <a:pPr marL="0" marR="0">
                        <a:lnSpc>
                          <a:spcPct val="115000"/>
                        </a:lnSpc>
                        <a:spcBef>
                          <a:spcPts val="0"/>
                        </a:spcBef>
                        <a:spcAft>
                          <a:spcPts val="0"/>
                        </a:spcAft>
                      </a:pPr>
                      <a:r>
                        <a:rPr lang="en-US" sz="2000" dirty="0" smtClean="0">
                          <a:effectLst/>
                        </a:rPr>
                        <a:t>13-17 </a:t>
                      </a:r>
                      <a:r>
                        <a:rPr lang="en-US" sz="2000" dirty="0">
                          <a:effectLst/>
                        </a:rPr>
                        <a:t>items earned 2s &amp; 3s </a:t>
                      </a:r>
                      <a:r>
                        <a:rPr lang="en-US" sz="2000" dirty="0" smtClean="0">
                          <a:effectLst/>
                        </a:rPr>
                        <a:t>on EIs</a:t>
                      </a:r>
                      <a:r>
                        <a:rPr lang="en-US" sz="2000" baseline="0" dirty="0" smtClean="0">
                          <a:effectLst/>
                        </a:rPr>
                        <a:t> </a:t>
                      </a:r>
                      <a:r>
                        <a:rPr lang="en-US" sz="2000" dirty="0" smtClean="0">
                          <a:effectLst/>
                        </a:rPr>
                        <a:t>out of</a:t>
                      </a:r>
                      <a:r>
                        <a:rPr lang="en-US" sz="2000" baseline="0" dirty="0" smtClean="0">
                          <a:effectLst/>
                        </a:rPr>
                        <a:t> </a:t>
                      </a:r>
                      <a:r>
                        <a:rPr lang="en-US" sz="2000" dirty="0" smtClean="0">
                          <a:effectLst/>
                        </a:rPr>
                        <a:t>23 total EIs</a:t>
                      </a:r>
                      <a:endParaRPr lang="en-US" sz="2000" dirty="0">
                        <a:effectLst/>
                        <a:latin typeface="+mj-lt"/>
                        <a:ea typeface="Calibri"/>
                        <a:cs typeface="Times New Roman"/>
                      </a:endParaRPr>
                    </a:p>
                  </a:txBody>
                  <a:tcPr marL="68580" marR="68580" marT="0" marB="0"/>
                </a:tc>
                <a:tc>
                  <a:txBody>
                    <a:bodyPr/>
                    <a:lstStyle/>
                    <a:p>
                      <a:pPr marL="0" marR="0">
                        <a:lnSpc>
                          <a:spcPct val="115000"/>
                        </a:lnSpc>
                        <a:spcBef>
                          <a:spcPts val="0"/>
                        </a:spcBef>
                        <a:spcAft>
                          <a:spcPts val="1000"/>
                        </a:spcAft>
                      </a:pPr>
                      <a:r>
                        <a:rPr lang="en-US" sz="2000" dirty="0">
                          <a:effectLst/>
                        </a:rPr>
                        <a:t>Developing</a:t>
                      </a:r>
                      <a:endParaRPr lang="en-US" sz="2000" dirty="0">
                        <a:effectLst/>
                        <a:latin typeface="+mj-lt"/>
                        <a:ea typeface="Calibri"/>
                        <a:cs typeface="Times New Roman"/>
                      </a:endParaRPr>
                    </a:p>
                  </a:txBody>
                  <a:tcPr marL="68580" marR="68580" marT="0" marB="0"/>
                </a:tc>
                <a:tc>
                  <a:txBody>
                    <a:bodyPr/>
                    <a:lstStyle/>
                    <a:p>
                      <a:pPr marL="0" marR="0">
                        <a:lnSpc>
                          <a:spcPct val="115000"/>
                        </a:lnSpc>
                        <a:spcBef>
                          <a:spcPts val="0"/>
                        </a:spcBef>
                        <a:spcAft>
                          <a:spcPts val="1000"/>
                        </a:spcAft>
                      </a:pPr>
                      <a:r>
                        <a:rPr lang="en-US" sz="2000" dirty="0">
                          <a:effectLst/>
                        </a:rPr>
                        <a:t>Early phase of implementation; some elements adequately in place</a:t>
                      </a:r>
                      <a:endParaRPr lang="en-US" sz="2000" dirty="0">
                        <a:effectLst/>
                        <a:latin typeface="+mj-lt"/>
                        <a:ea typeface="Calibri"/>
                        <a:cs typeface="Times New Roman"/>
                      </a:endParaRPr>
                    </a:p>
                  </a:txBody>
                  <a:tcPr marL="68580" marR="68580" marT="0" marB="0"/>
                </a:tc>
              </a:tr>
              <a:tr h="1515979">
                <a:tc>
                  <a:txBody>
                    <a:bodyPr/>
                    <a:lstStyle/>
                    <a:p>
                      <a:pPr marL="0" marR="0" algn="ctr">
                        <a:lnSpc>
                          <a:spcPct val="115000"/>
                        </a:lnSpc>
                        <a:spcBef>
                          <a:spcPts val="0"/>
                        </a:spcBef>
                        <a:spcAft>
                          <a:spcPts val="1000"/>
                        </a:spcAft>
                      </a:pPr>
                      <a:r>
                        <a:rPr lang="en-US" sz="2400">
                          <a:effectLst/>
                        </a:rPr>
                        <a:t>3</a:t>
                      </a:r>
                      <a:endParaRPr lang="en-US" sz="2400" b="1">
                        <a:effectLst/>
                        <a:latin typeface="+mj-lt"/>
                        <a:ea typeface="Calibri"/>
                        <a:cs typeface="Times New Roman"/>
                      </a:endParaRPr>
                    </a:p>
                  </a:txBody>
                  <a:tcPr marL="68580" marR="68580" marT="0" marB="0"/>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2000" dirty="0" smtClean="0">
                          <a:effectLst/>
                        </a:rPr>
                        <a:t>18-20 </a:t>
                      </a:r>
                      <a:r>
                        <a:rPr lang="en-US" sz="2000" dirty="0">
                          <a:effectLst/>
                        </a:rPr>
                        <a:t>items earned 2s &amp; 3s </a:t>
                      </a:r>
                      <a:r>
                        <a:rPr lang="en-US" sz="2000" dirty="0" smtClean="0">
                          <a:effectLst/>
                        </a:rPr>
                        <a:t>on EIs</a:t>
                      </a:r>
                      <a:r>
                        <a:rPr lang="en-US" sz="2000" baseline="0" dirty="0" smtClean="0">
                          <a:effectLst/>
                        </a:rPr>
                        <a:t> </a:t>
                      </a:r>
                      <a:r>
                        <a:rPr lang="en-US" sz="2000" dirty="0" smtClean="0">
                          <a:effectLst/>
                        </a:rPr>
                        <a:t>out of</a:t>
                      </a:r>
                      <a:r>
                        <a:rPr lang="en-US" sz="2000" baseline="0" dirty="0" smtClean="0">
                          <a:effectLst/>
                        </a:rPr>
                        <a:t> </a:t>
                      </a:r>
                      <a:r>
                        <a:rPr lang="en-US" sz="2000" dirty="0" smtClean="0">
                          <a:effectLst/>
                        </a:rPr>
                        <a:t>23 total EIs; One </a:t>
                      </a:r>
                      <a:r>
                        <a:rPr lang="en-US" sz="2000" dirty="0">
                          <a:effectLst/>
                        </a:rPr>
                        <a:t>0 allowed (but plan must be made to correct this failed item</a:t>
                      </a:r>
                      <a:r>
                        <a:rPr lang="en-US" sz="2000" dirty="0" smtClean="0">
                          <a:effectLst/>
                        </a:rPr>
                        <a:t>)</a:t>
                      </a:r>
                      <a:endParaRPr lang="en-US" sz="2000" dirty="0">
                        <a:effectLst/>
                        <a:latin typeface="+mj-lt"/>
                      </a:endParaRPr>
                    </a:p>
                  </a:txBody>
                  <a:tcPr marL="68580" marR="68580" marT="0" marB="0"/>
                </a:tc>
                <a:tc>
                  <a:txBody>
                    <a:bodyPr/>
                    <a:lstStyle/>
                    <a:p>
                      <a:pPr marL="0" marR="0">
                        <a:lnSpc>
                          <a:spcPct val="115000"/>
                        </a:lnSpc>
                        <a:spcBef>
                          <a:spcPts val="0"/>
                        </a:spcBef>
                        <a:spcAft>
                          <a:spcPts val="1000"/>
                        </a:spcAft>
                      </a:pPr>
                      <a:r>
                        <a:rPr lang="en-US" sz="2000" dirty="0">
                          <a:effectLst/>
                        </a:rPr>
                        <a:t>Proficient</a:t>
                      </a:r>
                      <a:endParaRPr lang="en-US" sz="2000" dirty="0">
                        <a:effectLst/>
                        <a:latin typeface="+mj-lt"/>
                        <a:ea typeface="Calibri"/>
                        <a:cs typeface="Times New Roman"/>
                      </a:endParaRPr>
                    </a:p>
                  </a:txBody>
                  <a:tcPr marL="68580" marR="68580" marT="0" marB="0"/>
                </a:tc>
                <a:tc>
                  <a:txBody>
                    <a:bodyPr/>
                    <a:lstStyle/>
                    <a:p>
                      <a:pPr marL="0" marR="0">
                        <a:lnSpc>
                          <a:spcPct val="115000"/>
                        </a:lnSpc>
                        <a:spcBef>
                          <a:spcPts val="0"/>
                        </a:spcBef>
                        <a:spcAft>
                          <a:spcPts val="1000"/>
                        </a:spcAft>
                      </a:pPr>
                      <a:r>
                        <a:rPr lang="en-US" sz="2000" dirty="0">
                          <a:effectLst/>
                        </a:rPr>
                        <a:t>Elements in place and implemented</a:t>
                      </a:r>
                      <a:endParaRPr lang="en-US" sz="2000" dirty="0">
                        <a:effectLst/>
                        <a:latin typeface="+mj-lt"/>
                        <a:ea typeface="Calibri"/>
                        <a:cs typeface="Times New Roman"/>
                      </a:endParaRPr>
                    </a:p>
                  </a:txBody>
                  <a:tcPr marL="68580" marR="68580" marT="0" marB="0"/>
                </a:tc>
              </a:tr>
              <a:tr h="1010653">
                <a:tc>
                  <a:txBody>
                    <a:bodyPr/>
                    <a:lstStyle/>
                    <a:p>
                      <a:pPr marL="0" marR="0" algn="ctr">
                        <a:lnSpc>
                          <a:spcPct val="115000"/>
                        </a:lnSpc>
                        <a:spcBef>
                          <a:spcPts val="0"/>
                        </a:spcBef>
                        <a:spcAft>
                          <a:spcPts val="1000"/>
                        </a:spcAft>
                      </a:pPr>
                      <a:r>
                        <a:rPr lang="en-US" sz="2400" dirty="0">
                          <a:effectLst/>
                        </a:rPr>
                        <a:t>4</a:t>
                      </a:r>
                      <a:endParaRPr lang="en-US" sz="2400" b="1" dirty="0">
                        <a:effectLst/>
                        <a:latin typeface="+mj-lt"/>
                        <a:ea typeface="Calibri"/>
                        <a:cs typeface="Times New Roman"/>
                      </a:endParaRPr>
                    </a:p>
                  </a:txBody>
                  <a:tcPr marL="68580" marR="68580" marT="0" marB="0"/>
                </a:tc>
                <a:tc>
                  <a:txBody>
                    <a:bodyPr/>
                    <a:lstStyle/>
                    <a:p>
                      <a:pPr marL="0" marR="0">
                        <a:lnSpc>
                          <a:spcPct val="115000"/>
                        </a:lnSpc>
                        <a:spcBef>
                          <a:spcPts val="0"/>
                        </a:spcBef>
                        <a:spcAft>
                          <a:spcPts val="0"/>
                        </a:spcAft>
                      </a:pPr>
                      <a:r>
                        <a:rPr lang="en-US" sz="2000" dirty="0" smtClean="0">
                          <a:effectLst/>
                        </a:rPr>
                        <a:t>21-23 </a:t>
                      </a:r>
                      <a:r>
                        <a:rPr lang="en-US" sz="2000" dirty="0">
                          <a:effectLst/>
                        </a:rPr>
                        <a:t>items earned 2s &amp; 3s on </a:t>
                      </a:r>
                      <a:r>
                        <a:rPr lang="en-US" sz="2000" dirty="0" smtClean="0">
                          <a:effectLst/>
                        </a:rPr>
                        <a:t>EIs</a:t>
                      </a:r>
                      <a:r>
                        <a:rPr lang="en-US" sz="2000" baseline="0" dirty="0" smtClean="0">
                          <a:effectLst/>
                        </a:rPr>
                        <a:t> </a:t>
                      </a:r>
                      <a:r>
                        <a:rPr lang="en-US" sz="2000" dirty="0" smtClean="0">
                          <a:effectLst/>
                        </a:rPr>
                        <a:t>out of</a:t>
                      </a:r>
                      <a:r>
                        <a:rPr lang="en-US" sz="2000" baseline="0" dirty="0" smtClean="0">
                          <a:effectLst/>
                        </a:rPr>
                        <a:t> </a:t>
                      </a:r>
                      <a:r>
                        <a:rPr lang="en-US" sz="2000" dirty="0" smtClean="0">
                          <a:effectLst/>
                        </a:rPr>
                        <a:t>23 total EIs</a:t>
                      </a:r>
                      <a:r>
                        <a:rPr lang="en-US" sz="2000" baseline="0" dirty="0" smtClean="0">
                          <a:effectLst/>
                        </a:rPr>
                        <a:t> </a:t>
                      </a:r>
                      <a:r>
                        <a:rPr lang="en-US" sz="2000" dirty="0" smtClean="0">
                          <a:effectLst/>
                        </a:rPr>
                        <a:t>;</a:t>
                      </a:r>
                      <a:r>
                        <a:rPr lang="en-US" sz="2000" baseline="0" dirty="0" smtClean="0">
                          <a:effectLst/>
                        </a:rPr>
                        <a:t> </a:t>
                      </a:r>
                      <a:r>
                        <a:rPr lang="en-US" sz="2000" dirty="0" smtClean="0">
                          <a:effectLst/>
                        </a:rPr>
                        <a:t>No 0s</a:t>
                      </a:r>
                      <a:endParaRPr lang="en-US" sz="2000" dirty="0">
                        <a:effectLst/>
                        <a:latin typeface="+mj-lt"/>
                        <a:ea typeface="Calibri"/>
                        <a:cs typeface="Times New Roman"/>
                      </a:endParaRPr>
                    </a:p>
                  </a:txBody>
                  <a:tcPr marL="68580" marR="68580" marT="0" marB="0"/>
                </a:tc>
                <a:tc>
                  <a:txBody>
                    <a:bodyPr/>
                    <a:lstStyle/>
                    <a:p>
                      <a:pPr marL="0" marR="0">
                        <a:lnSpc>
                          <a:spcPct val="115000"/>
                        </a:lnSpc>
                        <a:spcBef>
                          <a:spcPts val="0"/>
                        </a:spcBef>
                        <a:spcAft>
                          <a:spcPts val="1000"/>
                        </a:spcAft>
                      </a:pPr>
                      <a:r>
                        <a:rPr lang="en-US" sz="2000" dirty="0">
                          <a:effectLst/>
                        </a:rPr>
                        <a:t>Exemplary</a:t>
                      </a:r>
                      <a:endParaRPr lang="en-US" sz="2000" dirty="0">
                        <a:effectLst/>
                        <a:latin typeface="+mj-lt"/>
                        <a:ea typeface="Calibri"/>
                        <a:cs typeface="Times New Roman"/>
                      </a:endParaRPr>
                    </a:p>
                  </a:txBody>
                  <a:tcPr marL="68580" marR="68580" marT="0" marB="0"/>
                </a:tc>
                <a:tc>
                  <a:txBody>
                    <a:bodyPr/>
                    <a:lstStyle/>
                    <a:p>
                      <a:pPr marL="0" marR="0">
                        <a:lnSpc>
                          <a:spcPct val="115000"/>
                        </a:lnSpc>
                        <a:spcBef>
                          <a:spcPts val="0"/>
                        </a:spcBef>
                        <a:spcAft>
                          <a:spcPts val="1000"/>
                        </a:spcAft>
                      </a:pPr>
                      <a:r>
                        <a:rPr lang="en-US" sz="2000" dirty="0">
                          <a:effectLst/>
                        </a:rPr>
                        <a:t>Implementation shows evidence of innovation and sustainability</a:t>
                      </a:r>
                      <a:endParaRPr lang="en-US" sz="2000" dirty="0">
                        <a:effectLst/>
                        <a:latin typeface="+mj-lt"/>
                        <a:ea typeface="Calibri"/>
                        <a:cs typeface="Times New Roman"/>
                      </a:endParaRPr>
                    </a:p>
                  </a:txBody>
                  <a:tcPr marL="68580" marR="68580" marT="0" marB="0"/>
                </a:tc>
              </a:tr>
            </a:tbl>
          </a:graphicData>
        </a:graphic>
      </p:graphicFrame>
    </p:spTree>
    <p:extLst>
      <p:ext uri="{BB962C8B-B14F-4D97-AF65-F5344CB8AC3E}">
        <p14:creationId xmlns:p14="http://schemas.microsoft.com/office/powerpoint/2010/main" val="78396799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486233253"/>
              </p:ext>
            </p:extLst>
          </p:nvPr>
        </p:nvGraphicFramePr>
        <p:xfrm>
          <a:off x="1276350" y="228600"/>
          <a:ext cx="7867650" cy="6172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7465569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graphicFrame>
        <p:nvGraphicFramePr>
          <p:cNvPr id="4" name="Chart 3"/>
          <p:cNvGraphicFramePr/>
          <p:nvPr>
            <p:extLst>
              <p:ext uri="{D42A27DB-BD31-4B8C-83A1-F6EECF244321}">
                <p14:modId xmlns:p14="http://schemas.microsoft.com/office/powerpoint/2010/main" val="2698057336"/>
              </p:ext>
            </p:extLst>
          </p:nvPr>
        </p:nvGraphicFramePr>
        <p:xfrm>
          <a:off x="304800" y="381000"/>
          <a:ext cx="8610600" cy="6019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12584591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Implementation Level Information Distribution &amp; Support</a:t>
            </a:r>
            <a:endParaRPr lang="en-US" dirty="0"/>
          </a:p>
        </p:txBody>
      </p:sp>
      <p:sp>
        <p:nvSpPr>
          <p:cNvPr id="3" name="Content Placeholder 2"/>
          <p:cNvSpPr>
            <a:spLocks noGrp="1"/>
          </p:cNvSpPr>
          <p:nvPr>
            <p:ph idx="1"/>
          </p:nvPr>
        </p:nvSpPr>
        <p:spPr>
          <a:xfrm>
            <a:off x="1447800" y="1752600"/>
            <a:ext cx="7498080" cy="4800600"/>
          </a:xfrm>
        </p:spPr>
        <p:txBody>
          <a:bodyPr/>
          <a:lstStyle/>
          <a:p>
            <a:r>
              <a:rPr lang="en-US" dirty="0"/>
              <a:t>DE-PBS Key Feature Evaluation Scoring </a:t>
            </a:r>
            <a:r>
              <a:rPr lang="en-US" dirty="0" smtClean="0"/>
              <a:t>Summary</a:t>
            </a:r>
          </a:p>
          <a:p>
            <a:pPr lvl="1"/>
            <a:r>
              <a:rPr lang="en-US" dirty="0" smtClean="0"/>
              <a:t>Overall summary &amp; criteria</a:t>
            </a:r>
          </a:p>
          <a:p>
            <a:pPr lvl="1"/>
            <a:r>
              <a:rPr lang="en-US" dirty="0" smtClean="0"/>
              <a:t>Per section criteria</a:t>
            </a:r>
          </a:p>
          <a:p>
            <a:r>
              <a:rPr lang="en-US" dirty="0" smtClean="0"/>
              <a:t>Narrative report distribution</a:t>
            </a:r>
          </a:p>
          <a:p>
            <a:r>
              <a:rPr lang="en-US" dirty="0" smtClean="0"/>
              <a:t>Technical assistance </a:t>
            </a:r>
          </a:p>
          <a:p>
            <a:r>
              <a:rPr lang="en-US" dirty="0" smtClean="0"/>
              <a:t>Determine steps for support</a:t>
            </a:r>
          </a:p>
          <a:p>
            <a:endParaRPr lang="en-US" dirty="0"/>
          </a:p>
        </p:txBody>
      </p:sp>
    </p:spTree>
    <p:extLst>
      <p:ext uri="{BB962C8B-B14F-4D97-AF65-F5344CB8AC3E}">
        <p14:creationId xmlns:p14="http://schemas.microsoft.com/office/powerpoint/2010/main" val="403924494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228600"/>
            <a:ext cx="7024744" cy="1143000"/>
          </a:xfrm>
        </p:spPr>
        <p:txBody>
          <a:bodyPr>
            <a:normAutofit fontScale="90000"/>
          </a:bodyPr>
          <a:lstStyle/>
          <a:p>
            <a:r>
              <a:rPr lang="en-US" dirty="0" smtClean="0"/>
              <a:t>DE-PBS Phase 1 Recognition</a:t>
            </a:r>
            <a:br>
              <a:rPr lang="en-US" dirty="0" smtClean="0"/>
            </a:br>
            <a:r>
              <a:rPr lang="en-US" dirty="0" smtClean="0"/>
              <a:t>2012-2013</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2224172226"/>
              </p:ext>
            </p:extLst>
          </p:nvPr>
        </p:nvGraphicFramePr>
        <p:xfrm>
          <a:off x="1066800" y="1752600"/>
          <a:ext cx="7620000" cy="4587748"/>
        </p:xfrm>
        <a:graphic>
          <a:graphicData uri="http://schemas.openxmlformats.org/drawingml/2006/table">
            <a:tbl>
              <a:tblPr firstRow="1" firstCol="1" bandRow="1">
                <a:tableStyleId>{284E427A-3D55-4303-BF80-6455036E1DE7}</a:tableStyleId>
              </a:tblPr>
              <a:tblGrid>
                <a:gridCol w="3749040"/>
                <a:gridCol w="3870960"/>
              </a:tblGrid>
              <a:tr h="0">
                <a:tc>
                  <a:txBody>
                    <a:bodyPr/>
                    <a:lstStyle/>
                    <a:p>
                      <a:pPr marL="0" marR="0" algn="ctr">
                        <a:lnSpc>
                          <a:spcPct val="115000"/>
                        </a:lnSpc>
                        <a:spcBef>
                          <a:spcPts val="0"/>
                        </a:spcBef>
                        <a:spcAft>
                          <a:spcPts val="0"/>
                        </a:spcAft>
                      </a:pPr>
                      <a:r>
                        <a:rPr lang="en-US" sz="1600" dirty="0">
                          <a:effectLst/>
                        </a:rPr>
                        <a:t>School District</a:t>
                      </a:r>
                      <a:endParaRPr lang="en-US" sz="1600" dirty="0">
                        <a:solidFill>
                          <a:schemeClr val="tx1"/>
                        </a:solidFill>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600" dirty="0">
                          <a:effectLst/>
                        </a:rPr>
                        <a:t>School Name</a:t>
                      </a:r>
                      <a:endParaRPr lang="en-US" sz="1600" dirty="0">
                        <a:solidFill>
                          <a:schemeClr val="tx1"/>
                        </a:solidFill>
                        <a:effectLst/>
                        <a:latin typeface="Calibri"/>
                        <a:ea typeface="Calibri"/>
                        <a:cs typeface="Times New Roman"/>
                      </a:endParaRPr>
                    </a:p>
                  </a:txBody>
                  <a:tcPr marL="68580" marR="68580" marT="0" marB="0"/>
                </a:tc>
              </a:tr>
              <a:tr h="74295">
                <a:tc>
                  <a:txBody>
                    <a:bodyPr/>
                    <a:lstStyle/>
                    <a:p>
                      <a:pPr marL="0" marR="0" algn="ctr">
                        <a:lnSpc>
                          <a:spcPct val="115000"/>
                        </a:lnSpc>
                        <a:spcBef>
                          <a:spcPts val="0"/>
                        </a:spcBef>
                        <a:spcAft>
                          <a:spcPts val="0"/>
                        </a:spcAft>
                      </a:pPr>
                      <a:r>
                        <a:rPr lang="en-US" sz="1600" dirty="0">
                          <a:effectLst/>
                        </a:rPr>
                        <a:t>Colonial</a:t>
                      </a:r>
                      <a:endParaRPr lang="en-US" sz="160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600">
                          <a:effectLst/>
                        </a:rPr>
                        <a:t>New Castle Elementary</a:t>
                      </a:r>
                    </a:p>
                    <a:p>
                      <a:pPr marL="0" marR="0" algn="ctr">
                        <a:lnSpc>
                          <a:spcPct val="115000"/>
                        </a:lnSpc>
                        <a:spcBef>
                          <a:spcPts val="0"/>
                        </a:spcBef>
                        <a:spcAft>
                          <a:spcPts val="0"/>
                        </a:spcAft>
                      </a:pPr>
                      <a:r>
                        <a:rPr lang="en-US" sz="1600">
                          <a:effectLst/>
                        </a:rPr>
                        <a:t> </a:t>
                      </a:r>
                      <a:endParaRPr lang="en-US" sz="1600">
                        <a:effectLst/>
                        <a:latin typeface="Calibri"/>
                        <a:ea typeface="Calibri"/>
                        <a:cs typeface="Times New Roman"/>
                      </a:endParaRPr>
                    </a:p>
                  </a:txBody>
                  <a:tcPr marL="68580" marR="68580" marT="0" marB="0"/>
                </a:tc>
              </a:tr>
              <a:tr h="942340">
                <a:tc>
                  <a:txBody>
                    <a:bodyPr/>
                    <a:lstStyle/>
                    <a:p>
                      <a:pPr marL="0" marR="0" algn="ctr">
                        <a:lnSpc>
                          <a:spcPct val="115000"/>
                        </a:lnSpc>
                        <a:spcBef>
                          <a:spcPts val="0"/>
                        </a:spcBef>
                        <a:spcAft>
                          <a:spcPts val="0"/>
                        </a:spcAft>
                      </a:pPr>
                      <a:r>
                        <a:rPr lang="en-US" sz="1600" dirty="0">
                          <a:effectLst/>
                        </a:rPr>
                        <a:t>Lake Forest School District</a:t>
                      </a:r>
                      <a:endParaRPr lang="en-US" sz="160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600">
                          <a:effectLst/>
                        </a:rPr>
                        <a:t>Lake Forest Central Elementary</a:t>
                      </a:r>
                    </a:p>
                    <a:p>
                      <a:pPr marL="0" marR="0" algn="ctr">
                        <a:lnSpc>
                          <a:spcPct val="115000"/>
                        </a:lnSpc>
                        <a:spcBef>
                          <a:spcPts val="0"/>
                        </a:spcBef>
                        <a:spcAft>
                          <a:spcPts val="0"/>
                        </a:spcAft>
                      </a:pPr>
                      <a:r>
                        <a:rPr lang="en-US" sz="1600">
                          <a:effectLst/>
                        </a:rPr>
                        <a:t> </a:t>
                      </a:r>
                    </a:p>
                    <a:p>
                      <a:pPr marL="0" marR="0" algn="ctr">
                        <a:lnSpc>
                          <a:spcPct val="115000"/>
                        </a:lnSpc>
                        <a:spcBef>
                          <a:spcPts val="0"/>
                        </a:spcBef>
                        <a:spcAft>
                          <a:spcPts val="0"/>
                        </a:spcAft>
                      </a:pPr>
                      <a:r>
                        <a:rPr lang="en-US" sz="1600">
                          <a:effectLst/>
                        </a:rPr>
                        <a:t>Lake Forest East Elementary</a:t>
                      </a:r>
                      <a:endParaRPr lang="en-US" sz="1600">
                        <a:effectLst/>
                        <a:latin typeface="Calibri"/>
                        <a:ea typeface="Calibri"/>
                        <a:cs typeface="Times New Roman"/>
                      </a:endParaRPr>
                    </a:p>
                  </a:txBody>
                  <a:tcPr marL="68580" marR="68580" marT="0" marB="0"/>
                </a:tc>
              </a:tr>
              <a:tr h="1348105">
                <a:tc>
                  <a:txBody>
                    <a:bodyPr/>
                    <a:lstStyle/>
                    <a:p>
                      <a:pPr marL="0" marR="0" algn="ctr">
                        <a:lnSpc>
                          <a:spcPct val="115000"/>
                        </a:lnSpc>
                        <a:spcBef>
                          <a:spcPts val="0"/>
                        </a:spcBef>
                        <a:spcAft>
                          <a:spcPts val="0"/>
                        </a:spcAft>
                      </a:pPr>
                      <a:r>
                        <a:rPr lang="en-US" sz="1600" dirty="0">
                          <a:effectLst/>
                        </a:rPr>
                        <a:t>Red Clay</a:t>
                      </a:r>
                      <a:endParaRPr lang="en-US" sz="160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600" dirty="0">
                          <a:effectLst/>
                        </a:rPr>
                        <a:t>The Central School</a:t>
                      </a:r>
                    </a:p>
                    <a:p>
                      <a:pPr marL="0" marR="0" algn="ctr">
                        <a:lnSpc>
                          <a:spcPct val="115000"/>
                        </a:lnSpc>
                        <a:spcBef>
                          <a:spcPts val="0"/>
                        </a:spcBef>
                        <a:spcAft>
                          <a:spcPts val="0"/>
                        </a:spcAft>
                      </a:pPr>
                      <a:r>
                        <a:rPr lang="en-US" sz="1600" dirty="0">
                          <a:effectLst/>
                        </a:rPr>
                        <a:t> </a:t>
                      </a:r>
                    </a:p>
                    <a:p>
                      <a:pPr marL="0" marR="0" algn="ctr">
                        <a:lnSpc>
                          <a:spcPct val="115000"/>
                        </a:lnSpc>
                        <a:spcBef>
                          <a:spcPts val="0"/>
                        </a:spcBef>
                        <a:spcAft>
                          <a:spcPts val="0"/>
                        </a:spcAft>
                      </a:pPr>
                      <a:r>
                        <a:rPr lang="en-US" sz="1600" dirty="0" err="1">
                          <a:effectLst/>
                        </a:rPr>
                        <a:t>Shortlidge</a:t>
                      </a:r>
                      <a:r>
                        <a:rPr lang="en-US" sz="1600" dirty="0">
                          <a:effectLst/>
                        </a:rPr>
                        <a:t> Academy</a:t>
                      </a:r>
                    </a:p>
                    <a:p>
                      <a:pPr marL="0" marR="0" algn="ctr">
                        <a:lnSpc>
                          <a:spcPct val="115000"/>
                        </a:lnSpc>
                        <a:spcBef>
                          <a:spcPts val="0"/>
                        </a:spcBef>
                        <a:spcAft>
                          <a:spcPts val="0"/>
                        </a:spcAft>
                      </a:pPr>
                      <a:r>
                        <a:rPr lang="en-US" sz="1600" dirty="0">
                          <a:effectLst/>
                        </a:rPr>
                        <a:t> </a:t>
                      </a:r>
                    </a:p>
                    <a:p>
                      <a:pPr marL="0" marR="0" algn="ctr">
                        <a:lnSpc>
                          <a:spcPct val="115000"/>
                        </a:lnSpc>
                        <a:spcBef>
                          <a:spcPts val="0"/>
                        </a:spcBef>
                        <a:spcAft>
                          <a:spcPts val="0"/>
                        </a:spcAft>
                      </a:pPr>
                      <a:r>
                        <a:rPr lang="en-US" sz="1600" dirty="0">
                          <a:effectLst/>
                        </a:rPr>
                        <a:t>Stanton Middle</a:t>
                      </a:r>
                    </a:p>
                    <a:p>
                      <a:pPr marL="0" marR="0" algn="ctr">
                        <a:lnSpc>
                          <a:spcPct val="115000"/>
                        </a:lnSpc>
                        <a:spcBef>
                          <a:spcPts val="0"/>
                        </a:spcBef>
                        <a:spcAft>
                          <a:spcPts val="0"/>
                        </a:spcAft>
                      </a:pPr>
                      <a:r>
                        <a:rPr lang="en-US" sz="1600" dirty="0">
                          <a:effectLst/>
                        </a:rPr>
                        <a:t> </a:t>
                      </a:r>
                    </a:p>
                    <a:p>
                      <a:pPr marL="0" marR="0" algn="ctr">
                        <a:lnSpc>
                          <a:spcPct val="115000"/>
                        </a:lnSpc>
                        <a:spcBef>
                          <a:spcPts val="0"/>
                        </a:spcBef>
                        <a:spcAft>
                          <a:spcPts val="0"/>
                        </a:spcAft>
                      </a:pPr>
                      <a:r>
                        <a:rPr lang="en-US" sz="1600" dirty="0">
                          <a:effectLst/>
                        </a:rPr>
                        <a:t>Richardson Park Learning Center</a:t>
                      </a:r>
                    </a:p>
                    <a:p>
                      <a:pPr marL="0" marR="0" algn="ctr">
                        <a:lnSpc>
                          <a:spcPct val="115000"/>
                        </a:lnSpc>
                        <a:spcBef>
                          <a:spcPts val="0"/>
                        </a:spcBef>
                        <a:spcAft>
                          <a:spcPts val="0"/>
                        </a:spcAft>
                      </a:pPr>
                      <a:r>
                        <a:rPr lang="en-US" sz="1600" dirty="0">
                          <a:effectLst/>
                        </a:rPr>
                        <a:t> </a:t>
                      </a:r>
                      <a:endParaRPr lang="en-US" sz="1600" dirty="0">
                        <a:effectLst/>
                        <a:latin typeface="Calibri"/>
                        <a:ea typeface="Calibri"/>
                        <a:cs typeface="Times New Roman"/>
                      </a:endParaRPr>
                    </a:p>
                  </a:txBody>
                  <a:tcPr marL="68580" marR="68580" marT="0" marB="0"/>
                </a:tc>
              </a:tr>
              <a:tr h="93345">
                <a:tc>
                  <a:txBody>
                    <a:bodyPr/>
                    <a:lstStyle/>
                    <a:p>
                      <a:pPr marL="0" marR="0" algn="ctr">
                        <a:lnSpc>
                          <a:spcPct val="115000"/>
                        </a:lnSpc>
                        <a:spcBef>
                          <a:spcPts val="0"/>
                        </a:spcBef>
                        <a:spcAft>
                          <a:spcPts val="0"/>
                        </a:spcAft>
                      </a:pPr>
                      <a:r>
                        <a:rPr lang="en-US" sz="1600">
                          <a:effectLst/>
                        </a:rPr>
                        <a:t>Woodbridge</a:t>
                      </a:r>
                      <a:endParaRPr lang="en-US" sz="16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600" dirty="0">
                          <a:effectLst/>
                        </a:rPr>
                        <a:t>Woodbridge High</a:t>
                      </a:r>
                    </a:p>
                    <a:p>
                      <a:pPr marL="0" marR="0" algn="ctr">
                        <a:lnSpc>
                          <a:spcPct val="115000"/>
                        </a:lnSpc>
                        <a:spcBef>
                          <a:spcPts val="0"/>
                        </a:spcBef>
                        <a:spcAft>
                          <a:spcPts val="0"/>
                        </a:spcAft>
                      </a:pPr>
                      <a:r>
                        <a:rPr lang="en-US" sz="1600" dirty="0">
                          <a:effectLst/>
                        </a:rPr>
                        <a:t> </a:t>
                      </a:r>
                      <a:endParaRPr lang="en-US" sz="1600" dirty="0">
                        <a:effectLst/>
                        <a:latin typeface="Calibri"/>
                        <a:ea typeface="Calibri"/>
                        <a:cs typeface="Times New Roman"/>
                      </a:endParaRPr>
                    </a:p>
                  </a:txBody>
                  <a:tcPr marL="68580" marR="68580" marT="0" marB="0"/>
                </a:tc>
              </a:tr>
            </a:tbl>
          </a:graphicData>
        </a:graphic>
      </p:graphicFrame>
    </p:spTree>
    <p:extLst>
      <p:ext uri="{BB962C8B-B14F-4D97-AF65-F5344CB8AC3E}">
        <p14:creationId xmlns:p14="http://schemas.microsoft.com/office/powerpoint/2010/main" val="99346794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DE-PBS Key Feature </a:t>
            </a:r>
            <a:r>
              <a:rPr lang="en-US" dirty="0" smtClean="0"/>
              <a:t>Status </a:t>
            </a:r>
            <a:r>
              <a:rPr lang="en-US" dirty="0"/>
              <a:t>Tracker</a:t>
            </a:r>
          </a:p>
        </p:txBody>
      </p:sp>
      <p:sp>
        <p:nvSpPr>
          <p:cNvPr id="3" name="Content Placeholder 2"/>
          <p:cNvSpPr>
            <a:spLocks noGrp="1"/>
          </p:cNvSpPr>
          <p:nvPr>
            <p:ph idx="1"/>
          </p:nvPr>
        </p:nvSpPr>
        <p:spPr/>
        <p:txBody>
          <a:bodyPr>
            <a:normAutofit fontScale="85000" lnSpcReduction="20000"/>
          </a:bodyPr>
          <a:lstStyle/>
          <a:p>
            <a:pPr lvl="0"/>
            <a:r>
              <a:rPr lang="en-US" dirty="0" smtClean="0"/>
              <a:t>Purpose:   To support teams to assess implementation in four main program categories &amp; plan next steps</a:t>
            </a:r>
          </a:p>
          <a:p>
            <a:pPr lvl="0"/>
            <a:r>
              <a:rPr lang="en-US" dirty="0" smtClean="0"/>
              <a:t>Broken into four evaluation sections </a:t>
            </a:r>
            <a:endParaRPr lang="en-US" i="1" dirty="0"/>
          </a:p>
          <a:p>
            <a:pPr lvl="1"/>
            <a:r>
              <a:rPr lang="en-US" i="1" dirty="0" smtClean="0"/>
              <a:t>SWPBS Tier 1, Prevention, Correcting Problem Behaviors, and Developing Self-Discipline</a:t>
            </a:r>
          </a:p>
          <a:p>
            <a:pPr lvl="0"/>
            <a:r>
              <a:rPr lang="en-US" dirty="0" smtClean="0"/>
              <a:t>Tracker includes:</a:t>
            </a:r>
          </a:p>
          <a:p>
            <a:pPr lvl="1"/>
            <a:r>
              <a:rPr lang="en-US" b="1" dirty="0"/>
              <a:t>K</a:t>
            </a:r>
            <a:r>
              <a:rPr lang="en-US" b="1" dirty="0" smtClean="0"/>
              <a:t>ey program components </a:t>
            </a:r>
            <a:r>
              <a:rPr lang="en-US" dirty="0" smtClean="0"/>
              <a:t>for each section</a:t>
            </a:r>
          </a:p>
          <a:p>
            <a:pPr lvl="2"/>
            <a:r>
              <a:rPr lang="en-US" dirty="0" smtClean="0"/>
              <a:t>Teams can use these to assess their program and identify areas to modify or build upon</a:t>
            </a:r>
          </a:p>
          <a:p>
            <a:pPr lvl="1"/>
            <a:r>
              <a:rPr lang="en-US" b="1" dirty="0" smtClean="0"/>
              <a:t>Action plan </a:t>
            </a:r>
            <a:r>
              <a:rPr lang="en-US" dirty="0" smtClean="0"/>
              <a:t>to develop steps towards improving or modifying program components</a:t>
            </a:r>
          </a:p>
          <a:p>
            <a:pPr lvl="0"/>
            <a:r>
              <a:rPr lang="en-US" dirty="0" smtClean="0"/>
              <a:t>Can be used for ongoing monitoring</a:t>
            </a:r>
          </a:p>
          <a:p>
            <a:endParaRPr lang="en-US" dirty="0"/>
          </a:p>
        </p:txBody>
      </p:sp>
    </p:spTree>
    <p:extLst>
      <p:ext uri="{BB962C8B-B14F-4D97-AF65-F5344CB8AC3E}">
        <p14:creationId xmlns:p14="http://schemas.microsoft.com/office/powerpoint/2010/main" val="138579049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1435608" y="1447800"/>
            <a:ext cx="7498080" cy="5638800"/>
          </a:xfrm>
        </p:spPr>
        <p:txBody>
          <a:bodyPr/>
          <a:lstStyle/>
          <a:p>
            <a:endParaRPr lang="en-US" dirty="0"/>
          </a:p>
        </p:txBody>
      </p:sp>
      <p:pic>
        <p:nvPicPr>
          <p:cNvPr id="9218" name="Picture 2" descr="C:\Users\hearn\AppData\Local\Microsoft\Windows\Temporary Internet Files\Content.Outlook\76449MUX\Screen Shot 2 Year Chart.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6702" y="-990600"/>
            <a:ext cx="9486218" cy="7848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682103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10242" name="Picture 2" descr="C:\Users\hearn\AppData\Local\Microsoft\Windows\Temporary Internet Files\Content.Outlook\76449MUX\Screen Shot 2 Year All Graph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1295400"/>
            <a:ext cx="10660883" cy="8229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059954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Key Feature Evaluation Review Guide/Action Plan</a:t>
            </a:r>
            <a:endParaRPr lang="en-US" dirty="0"/>
          </a:p>
        </p:txBody>
      </p:sp>
      <p:sp>
        <p:nvSpPr>
          <p:cNvPr id="3" name="Content Placeholder 2"/>
          <p:cNvSpPr>
            <a:spLocks noGrp="1"/>
          </p:cNvSpPr>
          <p:nvPr>
            <p:ph idx="1"/>
          </p:nvPr>
        </p:nvSpPr>
        <p:spPr>
          <a:xfrm>
            <a:off x="1295400" y="1600200"/>
            <a:ext cx="7638288" cy="4876800"/>
          </a:xfrm>
        </p:spPr>
        <p:txBody>
          <a:bodyPr>
            <a:normAutofit fontScale="92500" lnSpcReduction="20000"/>
          </a:bodyPr>
          <a:lstStyle/>
          <a:p>
            <a:r>
              <a:rPr lang="en-US" dirty="0" smtClean="0"/>
              <a:t>Tool to be used after receiving evaluation feedback </a:t>
            </a:r>
          </a:p>
          <a:p>
            <a:r>
              <a:rPr lang="en-US" dirty="0" smtClean="0"/>
              <a:t>Review noted strengths for each evaluation section</a:t>
            </a:r>
          </a:p>
          <a:p>
            <a:pPr lvl="1"/>
            <a:r>
              <a:rPr lang="en-US" dirty="0"/>
              <a:t>I</a:t>
            </a:r>
            <a:r>
              <a:rPr lang="en-US" dirty="0" smtClean="0"/>
              <a:t>dentify strategies for maintaining strengths and develop an action plan</a:t>
            </a:r>
          </a:p>
          <a:p>
            <a:r>
              <a:rPr lang="en-US" dirty="0"/>
              <a:t>R</a:t>
            </a:r>
            <a:r>
              <a:rPr lang="en-US" dirty="0" smtClean="0"/>
              <a:t>eview noted recommendations </a:t>
            </a:r>
            <a:r>
              <a:rPr lang="en-US" dirty="0"/>
              <a:t>for </a:t>
            </a:r>
            <a:r>
              <a:rPr lang="en-US" dirty="0" smtClean="0"/>
              <a:t>each section</a:t>
            </a:r>
          </a:p>
          <a:p>
            <a:pPr lvl="1"/>
            <a:r>
              <a:rPr lang="en-US" dirty="0" smtClean="0"/>
              <a:t>Prioritize recommendations and develop an action plan</a:t>
            </a:r>
          </a:p>
          <a:p>
            <a:pPr lvl="0"/>
            <a:r>
              <a:rPr lang="en-US" dirty="0" smtClean="0"/>
              <a:t>This tool supports continued implementation planning</a:t>
            </a:r>
            <a:endParaRPr lang="en-US" dirty="0"/>
          </a:p>
          <a:p>
            <a:endParaRPr lang="en-US" dirty="0"/>
          </a:p>
        </p:txBody>
      </p:sp>
    </p:spTree>
    <p:extLst>
      <p:ext uri="{BB962C8B-B14F-4D97-AF65-F5344CB8AC3E}">
        <p14:creationId xmlns:p14="http://schemas.microsoft.com/office/powerpoint/2010/main" val="283991924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KFE Evaluation Planning</a:t>
            </a:r>
            <a:endParaRPr lang="en-US" dirty="0"/>
          </a:p>
        </p:txBody>
      </p:sp>
      <p:sp>
        <p:nvSpPr>
          <p:cNvPr id="3" name="Content Placeholder 2"/>
          <p:cNvSpPr>
            <a:spLocks noGrp="1"/>
          </p:cNvSpPr>
          <p:nvPr>
            <p:ph idx="1"/>
          </p:nvPr>
        </p:nvSpPr>
        <p:spPr/>
        <p:txBody>
          <a:bodyPr/>
          <a:lstStyle/>
          <a:p>
            <a:r>
              <a:rPr lang="en-US" dirty="0" smtClean="0"/>
              <a:t>KFE visits for 13-14 SY</a:t>
            </a:r>
          </a:p>
          <a:p>
            <a:r>
              <a:rPr lang="en-US" dirty="0" smtClean="0"/>
              <a:t>For future consideration &amp; discussion</a:t>
            </a:r>
          </a:p>
          <a:p>
            <a:pPr lvl="1"/>
            <a:r>
              <a:rPr lang="en-US" dirty="0" smtClean="0"/>
              <a:t>Overall cycle of evaluations</a:t>
            </a:r>
          </a:p>
          <a:p>
            <a:pPr lvl="1"/>
            <a:r>
              <a:rPr lang="en-US" dirty="0" smtClean="0"/>
              <a:t>Targeted re-evaluation</a:t>
            </a:r>
          </a:p>
          <a:p>
            <a:pPr lvl="1"/>
            <a:endParaRPr lang="en-US" dirty="0"/>
          </a:p>
        </p:txBody>
      </p:sp>
    </p:spTree>
    <p:extLst>
      <p:ext uri="{BB962C8B-B14F-4D97-AF65-F5344CB8AC3E}">
        <p14:creationId xmlns:p14="http://schemas.microsoft.com/office/powerpoint/2010/main" val="61389430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17320" y="76200"/>
            <a:ext cx="7498080" cy="868362"/>
          </a:xfrm>
        </p:spPr>
        <p:txBody>
          <a:bodyPr>
            <a:normAutofit fontScale="90000"/>
          </a:bodyPr>
          <a:lstStyle/>
          <a:p>
            <a:r>
              <a:rPr lang="en-US" dirty="0" smtClean="0"/>
              <a:t>Let’s chat Key Feature Evaluation!</a:t>
            </a:r>
            <a:endParaRPr lang="en-US" dirty="0"/>
          </a:p>
        </p:txBody>
      </p:sp>
      <p:sp>
        <p:nvSpPr>
          <p:cNvPr id="3" name="Content Placeholder 2"/>
          <p:cNvSpPr>
            <a:spLocks noGrp="1"/>
          </p:cNvSpPr>
          <p:nvPr>
            <p:ph idx="1"/>
          </p:nvPr>
        </p:nvSpPr>
        <p:spPr>
          <a:xfrm>
            <a:off x="990600" y="914400"/>
            <a:ext cx="7943088" cy="5867400"/>
          </a:xfrm>
        </p:spPr>
        <p:txBody>
          <a:bodyPr>
            <a:normAutofit fontScale="47500" lnSpcReduction="20000"/>
          </a:bodyPr>
          <a:lstStyle/>
          <a:p>
            <a:pPr marL="82296" indent="0">
              <a:buNone/>
            </a:pPr>
            <a:r>
              <a:rPr lang="en-US" sz="3800" u="sng" dirty="0"/>
              <a:t>Melissa - New Castle </a:t>
            </a:r>
            <a:r>
              <a:rPr lang="en-US" sz="3800" dirty="0"/>
              <a:t>	</a:t>
            </a:r>
          </a:p>
          <a:p>
            <a:r>
              <a:rPr lang="en-US" sz="3800" dirty="0" smtClean="0"/>
              <a:t>A Friend of the Family		</a:t>
            </a:r>
          </a:p>
          <a:p>
            <a:r>
              <a:rPr lang="en-US" sz="3800" dirty="0" err="1" smtClean="0"/>
              <a:t>Appoquinimink</a:t>
            </a:r>
            <a:r>
              <a:rPr lang="en-US" sz="3800" dirty="0" smtClean="0"/>
              <a:t> </a:t>
            </a:r>
          </a:p>
          <a:p>
            <a:r>
              <a:rPr lang="en-US" sz="3800" dirty="0" smtClean="0"/>
              <a:t>Brandywine </a:t>
            </a:r>
            <a:r>
              <a:rPr lang="en-US" sz="3800" dirty="0"/>
              <a:t>		</a:t>
            </a:r>
          </a:p>
          <a:p>
            <a:r>
              <a:rPr lang="en-US" sz="3800" dirty="0" smtClean="0"/>
              <a:t>Christina </a:t>
            </a:r>
            <a:r>
              <a:rPr lang="en-US" sz="3800" dirty="0"/>
              <a:t>		</a:t>
            </a:r>
            <a:endParaRPr lang="en-US" sz="3800" dirty="0" smtClean="0"/>
          </a:p>
          <a:p>
            <a:r>
              <a:rPr lang="en-US" sz="3800" dirty="0" smtClean="0"/>
              <a:t>Colonial </a:t>
            </a:r>
            <a:r>
              <a:rPr lang="en-US" sz="3800" dirty="0"/>
              <a:t>		</a:t>
            </a:r>
            <a:endParaRPr lang="en-US" sz="3800" dirty="0" smtClean="0"/>
          </a:p>
          <a:p>
            <a:r>
              <a:rPr lang="en-US" sz="3800" dirty="0" smtClean="0"/>
              <a:t>Red </a:t>
            </a:r>
            <a:r>
              <a:rPr lang="en-US" sz="3800" dirty="0"/>
              <a:t>Clay 		</a:t>
            </a:r>
          </a:p>
          <a:p>
            <a:pPr marL="82296" indent="0">
              <a:buNone/>
            </a:pPr>
            <a:endParaRPr lang="en-US" sz="2100" u="sng" dirty="0" smtClean="0"/>
          </a:p>
          <a:p>
            <a:pPr marL="82296" indent="0">
              <a:buNone/>
            </a:pPr>
            <a:r>
              <a:rPr lang="en-US" sz="3800" u="sng" dirty="0" smtClean="0"/>
              <a:t>Susan </a:t>
            </a:r>
            <a:r>
              <a:rPr lang="en-US" sz="3800" u="sng" dirty="0"/>
              <a:t>Corey - Kent</a:t>
            </a:r>
            <a:r>
              <a:rPr lang="en-US" sz="3800" dirty="0"/>
              <a:t>	</a:t>
            </a:r>
          </a:p>
          <a:p>
            <a:r>
              <a:rPr lang="en-US" sz="3800" dirty="0"/>
              <a:t>Caesar Rodney </a:t>
            </a:r>
            <a:endParaRPr lang="en-US" sz="3800" dirty="0" smtClean="0"/>
          </a:p>
          <a:p>
            <a:r>
              <a:rPr lang="en-US" sz="3800" dirty="0" smtClean="0"/>
              <a:t>Capital </a:t>
            </a:r>
          </a:p>
          <a:p>
            <a:r>
              <a:rPr lang="en-US" sz="3800" dirty="0" smtClean="0"/>
              <a:t>Lake </a:t>
            </a:r>
            <a:r>
              <a:rPr lang="en-US" sz="3800" dirty="0"/>
              <a:t>Forest </a:t>
            </a:r>
            <a:endParaRPr lang="en-US" sz="3800" dirty="0" smtClean="0"/>
          </a:p>
          <a:p>
            <a:r>
              <a:rPr lang="en-US" sz="3800" dirty="0" smtClean="0"/>
              <a:t>Smyrna </a:t>
            </a:r>
            <a:r>
              <a:rPr lang="en-US" sz="3800" dirty="0"/>
              <a:t>						</a:t>
            </a:r>
          </a:p>
          <a:p>
            <a:pPr marL="82296" indent="0">
              <a:buNone/>
            </a:pPr>
            <a:endParaRPr lang="en-US" sz="2200" u="sng" dirty="0" smtClean="0"/>
          </a:p>
          <a:p>
            <a:pPr marL="82296" indent="0">
              <a:buNone/>
            </a:pPr>
            <a:r>
              <a:rPr lang="en-US" sz="3800" u="sng" dirty="0" smtClean="0"/>
              <a:t>Eileen </a:t>
            </a:r>
            <a:r>
              <a:rPr lang="en-US" sz="3800" u="sng" dirty="0"/>
              <a:t>Baker - Sussex</a:t>
            </a:r>
            <a:r>
              <a:rPr lang="en-US" sz="3800" dirty="0"/>
              <a:t>	</a:t>
            </a:r>
          </a:p>
          <a:p>
            <a:r>
              <a:rPr lang="en-US" sz="3800" dirty="0"/>
              <a:t>Cape </a:t>
            </a:r>
            <a:r>
              <a:rPr lang="en-US" sz="3800" dirty="0" smtClean="0"/>
              <a:t>Henlopen</a:t>
            </a:r>
          </a:p>
          <a:p>
            <a:r>
              <a:rPr lang="en-US" sz="3800" dirty="0" smtClean="0"/>
              <a:t>Milford </a:t>
            </a:r>
            <a:r>
              <a:rPr lang="en-US" sz="3800" dirty="0"/>
              <a:t>		</a:t>
            </a:r>
          </a:p>
          <a:p>
            <a:r>
              <a:rPr lang="en-US" sz="3800" dirty="0"/>
              <a:t>Seaford 		</a:t>
            </a:r>
            <a:endParaRPr lang="en-US" sz="3800" dirty="0" smtClean="0"/>
          </a:p>
          <a:p>
            <a:r>
              <a:rPr lang="en-US" sz="3800" dirty="0" smtClean="0"/>
              <a:t>Woodbridge </a:t>
            </a:r>
            <a:r>
              <a:rPr lang="en-US" dirty="0"/>
              <a:t>			</a:t>
            </a:r>
          </a:p>
        </p:txBody>
      </p:sp>
      <p:sp>
        <p:nvSpPr>
          <p:cNvPr id="5" name="TextBox 4"/>
          <p:cNvSpPr txBox="1"/>
          <p:nvPr/>
        </p:nvSpPr>
        <p:spPr>
          <a:xfrm>
            <a:off x="4114800" y="1295400"/>
            <a:ext cx="4800600" cy="5262979"/>
          </a:xfrm>
          <a:prstGeom prst="rect">
            <a:avLst/>
          </a:prstGeom>
          <a:noFill/>
        </p:spPr>
        <p:txBody>
          <a:bodyPr wrap="square" rtlCol="0">
            <a:spAutoFit/>
          </a:bodyPr>
          <a:lstStyle/>
          <a:p>
            <a:r>
              <a:rPr lang="en-US" sz="2400" dirty="0" smtClean="0"/>
              <a:t>In your groups, please share and discuss thoughts on the following: </a:t>
            </a:r>
          </a:p>
          <a:p>
            <a:endParaRPr lang="en-US" sz="2400" dirty="0" smtClean="0"/>
          </a:p>
          <a:p>
            <a:pPr marL="285750" indent="-285750">
              <a:buFont typeface="Arial" panose="020B0604020202020204" pitchFamily="34" charset="0"/>
              <a:buChar char="•"/>
            </a:pPr>
            <a:r>
              <a:rPr lang="en-US" sz="2400" dirty="0" smtClean="0"/>
              <a:t>DE-PBS KFE Scoring Summary (Purple sheet)</a:t>
            </a:r>
          </a:p>
          <a:p>
            <a:endParaRPr lang="en-US" sz="2400" dirty="0" smtClean="0"/>
          </a:p>
          <a:p>
            <a:pPr marL="285750" indent="-285750">
              <a:buFont typeface="Arial" panose="020B0604020202020204" pitchFamily="34" charset="0"/>
              <a:buChar char="•"/>
            </a:pPr>
            <a:r>
              <a:rPr lang="en-US" sz="2400" dirty="0" smtClean="0"/>
              <a:t>Providing Technical Assistance &amp; </a:t>
            </a:r>
            <a:endParaRPr lang="en-US" sz="2400" dirty="0"/>
          </a:p>
          <a:p>
            <a:pPr marL="285750" indent="-285750">
              <a:buFont typeface="Arial" panose="020B0604020202020204" pitchFamily="34" charset="0"/>
              <a:buChar char="•"/>
            </a:pPr>
            <a:r>
              <a:rPr lang="en-US" sz="2400" dirty="0" smtClean="0"/>
              <a:t>determining </a:t>
            </a:r>
            <a:r>
              <a:rPr lang="en-US" sz="2400" dirty="0"/>
              <a:t>steps for </a:t>
            </a:r>
            <a:r>
              <a:rPr lang="en-US" sz="2400" dirty="0" smtClean="0"/>
              <a:t>support</a:t>
            </a:r>
          </a:p>
          <a:p>
            <a:endParaRPr lang="en-US" sz="2400" dirty="0" smtClean="0"/>
          </a:p>
          <a:p>
            <a:pPr marL="285750" indent="-285750">
              <a:buFont typeface="Arial" panose="020B0604020202020204" pitchFamily="34" charset="0"/>
              <a:buChar char="•"/>
            </a:pPr>
            <a:r>
              <a:rPr lang="en-US" sz="2400" dirty="0" smtClean="0"/>
              <a:t>Use of KFE Status Tracker &amp; KFE Review Guide &amp; Action Plan (Pink &amp; Yellow sheets)</a:t>
            </a:r>
          </a:p>
          <a:p>
            <a:endParaRPr lang="en-US" sz="2400" dirty="0" smtClean="0"/>
          </a:p>
          <a:p>
            <a:pPr marL="285750" indent="-285750">
              <a:buFont typeface="Arial" panose="020B0604020202020204" pitchFamily="34" charset="0"/>
              <a:buChar char="•"/>
            </a:pPr>
            <a:r>
              <a:rPr lang="en-US" sz="2400" dirty="0" smtClean="0"/>
              <a:t>Evaluations for 13-14</a:t>
            </a:r>
            <a:endParaRPr lang="en-US" sz="2400" dirty="0"/>
          </a:p>
        </p:txBody>
      </p:sp>
    </p:spTree>
    <p:extLst>
      <p:ext uri="{BB962C8B-B14F-4D97-AF65-F5344CB8AC3E}">
        <p14:creationId xmlns:p14="http://schemas.microsoft.com/office/powerpoint/2010/main" val="136643994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219200" y="2286000"/>
            <a:ext cx="6637468" cy="1362075"/>
          </a:xfrm>
        </p:spPr>
        <p:txBody>
          <a:bodyPr>
            <a:normAutofit fontScale="90000"/>
          </a:bodyPr>
          <a:lstStyle/>
          <a:p>
            <a:pPr algn="r"/>
            <a:r>
              <a:rPr lang="en-US" dirty="0" smtClean="0"/>
              <a:t>DE-PBS Professional Development Calendar</a:t>
            </a:r>
            <a:endParaRPr lang="en-US" dirty="0"/>
          </a:p>
        </p:txBody>
      </p:sp>
      <p:sp>
        <p:nvSpPr>
          <p:cNvPr id="5" name="Text Placeholder 4"/>
          <p:cNvSpPr>
            <a:spLocks noGrp="1"/>
          </p:cNvSpPr>
          <p:nvPr>
            <p:ph type="body" idx="1"/>
          </p:nvPr>
        </p:nvSpPr>
        <p:spPr/>
        <p:txBody>
          <a:bodyPr/>
          <a:lstStyle/>
          <a:p>
            <a:endParaRPr lang="en-US" dirty="0"/>
          </a:p>
        </p:txBody>
      </p:sp>
      <p:pic>
        <p:nvPicPr>
          <p:cNvPr id="6" name="Picture 2" descr="C:\Users\hearn\AppData\Local\Microsoft\Windows\Temporary Internet Files\Content.IE5\XEWDJMTQ\MC900250657[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95400" y="4038600"/>
            <a:ext cx="1895192" cy="21667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868927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School-wide PBS Overview Template</a:t>
            </a:r>
            <a:endParaRPr lang="en-US" dirty="0"/>
          </a:p>
        </p:txBody>
      </p:sp>
      <p:sp>
        <p:nvSpPr>
          <p:cNvPr id="5" name="Content Placeholder 4"/>
          <p:cNvSpPr>
            <a:spLocks noGrp="1"/>
          </p:cNvSpPr>
          <p:nvPr>
            <p:ph idx="1"/>
          </p:nvPr>
        </p:nvSpPr>
        <p:spPr>
          <a:xfrm>
            <a:off x="1435608" y="1600200"/>
            <a:ext cx="7498080" cy="4648200"/>
          </a:xfrm>
        </p:spPr>
        <p:txBody>
          <a:bodyPr>
            <a:normAutofit/>
          </a:bodyPr>
          <a:lstStyle/>
          <a:p>
            <a:r>
              <a:rPr lang="en-US" dirty="0" smtClean="0"/>
              <a:t>Presentation that could be used in school to provide program information to staff</a:t>
            </a:r>
          </a:p>
          <a:p>
            <a:r>
              <a:rPr lang="en-US" dirty="0" smtClean="0"/>
              <a:t>Contains general information on SWPBS components </a:t>
            </a:r>
          </a:p>
          <a:p>
            <a:r>
              <a:rPr lang="en-US" dirty="0" smtClean="0"/>
              <a:t>Schools also asked to insert information specific to their program </a:t>
            </a:r>
          </a:p>
          <a:p>
            <a:pPr lvl="1"/>
            <a:r>
              <a:rPr lang="en-US" dirty="0" smtClean="0"/>
              <a:t>i.e. their school-wide expectations, teaching plan, and acknowledgment system</a:t>
            </a:r>
            <a:endParaRPr lang="en-US" dirty="0">
              <a:solidFill>
                <a:schemeClr val="accent2"/>
              </a:solidFill>
            </a:endParaRPr>
          </a:p>
        </p:txBody>
      </p:sp>
    </p:spTree>
    <p:extLst>
      <p:ext uri="{BB962C8B-B14F-4D97-AF65-F5344CB8AC3E}">
        <p14:creationId xmlns:p14="http://schemas.microsoft.com/office/powerpoint/2010/main" val="373833209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1 Day School-wide PBS		</a:t>
            </a:r>
            <a:endParaRPr lang="en-US" dirty="0"/>
          </a:p>
        </p:txBody>
      </p:sp>
      <p:sp>
        <p:nvSpPr>
          <p:cNvPr id="3" name="Content Placeholder 2"/>
          <p:cNvSpPr>
            <a:spLocks noGrp="1"/>
          </p:cNvSpPr>
          <p:nvPr>
            <p:ph idx="1"/>
          </p:nvPr>
        </p:nvSpPr>
        <p:spPr/>
        <p:txBody>
          <a:bodyPr/>
          <a:lstStyle/>
          <a:p>
            <a:r>
              <a:rPr lang="en-US" dirty="0" smtClean="0"/>
              <a:t>Tuesday, October 22– 9-3:30</a:t>
            </a:r>
          </a:p>
          <a:p>
            <a:r>
              <a:rPr lang="en-US" dirty="0" err="1" smtClean="0"/>
              <a:t>DelTech</a:t>
            </a:r>
            <a:r>
              <a:rPr lang="en-US" dirty="0" smtClean="0"/>
              <a:t> Dover Campus (Room 400 A&amp;B)</a:t>
            </a:r>
          </a:p>
          <a:p>
            <a:r>
              <a:rPr lang="en-US" dirty="0" smtClean="0"/>
              <a:t>Who should attend?</a:t>
            </a:r>
          </a:p>
          <a:p>
            <a:pPr lvl="1"/>
            <a:r>
              <a:rPr lang="en-US" dirty="0" smtClean="0"/>
              <a:t>New PBS Team members to existing teams</a:t>
            </a:r>
          </a:p>
          <a:p>
            <a:pPr lvl="1"/>
            <a:r>
              <a:rPr lang="en-US" dirty="0" smtClean="0"/>
              <a:t>New coaches</a:t>
            </a:r>
          </a:p>
          <a:p>
            <a:pPr lvl="1"/>
            <a:r>
              <a:rPr lang="en-US" dirty="0" smtClean="0"/>
              <a:t>New Administrators</a:t>
            </a:r>
          </a:p>
        </p:txBody>
      </p:sp>
    </p:spTree>
    <p:extLst>
      <p:ext uri="{BB962C8B-B14F-4D97-AF65-F5344CB8AC3E}">
        <p14:creationId xmlns:p14="http://schemas.microsoft.com/office/powerpoint/2010/main" val="307237228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Administrator Roundtable</a:t>
            </a:r>
            <a:endParaRPr lang="en-US" dirty="0"/>
          </a:p>
        </p:txBody>
      </p:sp>
      <p:sp>
        <p:nvSpPr>
          <p:cNvPr id="3" name="Content Placeholder 2"/>
          <p:cNvSpPr>
            <a:spLocks noGrp="1"/>
          </p:cNvSpPr>
          <p:nvPr>
            <p:ph idx="1"/>
          </p:nvPr>
        </p:nvSpPr>
        <p:spPr/>
        <p:txBody>
          <a:bodyPr>
            <a:normAutofit/>
          </a:bodyPr>
          <a:lstStyle/>
          <a:p>
            <a:r>
              <a:rPr lang="en-US" dirty="0" smtClean="0"/>
              <a:t>Brownbag lunch during 1 Day SWPBS Workshop</a:t>
            </a:r>
          </a:p>
          <a:p>
            <a:r>
              <a:rPr lang="en-US" dirty="0" smtClean="0"/>
              <a:t>Agenda: </a:t>
            </a:r>
          </a:p>
          <a:p>
            <a:pPr lvl="1"/>
            <a:r>
              <a:rPr lang="en-US" dirty="0" smtClean="0"/>
              <a:t>Expectations of the Administrator on the SWPBS Team</a:t>
            </a:r>
          </a:p>
          <a:p>
            <a:pPr lvl="1"/>
            <a:r>
              <a:rPr lang="en-US" dirty="0"/>
              <a:t>New School Year Administrator Resolutions </a:t>
            </a:r>
            <a:endParaRPr lang="en-US" dirty="0" smtClean="0"/>
          </a:p>
          <a:p>
            <a:pPr lvl="1"/>
            <a:r>
              <a:rPr lang="en-US" dirty="0" smtClean="0"/>
              <a:t>Supporting Staff </a:t>
            </a:r>
          </a:p>
          <a:p>
            <a:pPr lvl="1"/>
            <a:r>
              <a:rPr lang="en-US" dirty="0" smtClean="0"/>
              <a:t>Resource Sharing</a:t>
            </a:r>
          </a:p>
          <a:p>
            <a:pPr lvl="1"/>
            <a:r>
              <a:rPr lang="en-US" dirty="0" smtClean="0"/>
              <a:t>Discussion: Strengths &amp; Challenges</a:t>
            </a:r>
          </a:p>
          <a:p>
            <a:endParaRPr lang="en-US" dirty="0"/>
          </a:p>
        </p:txBody>
      </p:sp>
    </p:spTree>
    <p:extLst>
      <p:ext uri="{BB962C8B-B14F-4D97-AF65-F5344CB8AC3E}">
        <p14:creationId xmlns:p14="http://schemas.microsoft.com/office/powerpoint/2010/main" val="72451235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274638"/>
            <a:ext cx="7866888" cy="1143000"/>
          </a:xfrm>
        </p:spPr>
        <p:txBody>
          <a:bodyPr>
            <a:normAutofit fontScale="90000"/>
          </a:bodyPr>
          <a:lstStyle/>
          <a:p>
            <a:r>
              <a:rPr lang="en-US" dirty="0"/>
              <a:t>DE-PBS Phase 2</a:t>
            </a:r>
            <a:r>
              <a:rPr lang="en-US" dirty="0" smtClean="0"/>
              <a:t> </a:t>
            </a:r>
            <a:r>
              <a:rPr lang="en-US" dirty="0"/>
              <a:t>Recognition</a:t>
            </a:r>
            <a:br>
              <a:rPr lang="en-US" dirty="0"/>
            </a:br>
            <a:r>
              <a:rPr lang="en-US" dirty="0" smtClean="0"/>
              <a:t>2012-2013</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2650060001"/>
              </p:ext>
            </p:extLst>
          </p:nvPr>
        </p:nvGraphicFramePr>
        <p:xfrm>
          <a:off x="1143000" y="1600199"/>
          <a:ext cx="7543800" cy="5029204"/>
        </p:xfrm>
        <a:graphic>
          <a:graphicData uri="http://schemas.openxmlformats.org/drawingml/2006/table">
            <a:tbl>
              <a:tblPr firstRow="1" firstCol="1" bandRow="1">
                <a:tableStyleId>{775DCB02-9BB8-47FD-8907-85C794F793BA}</a:tableStyleId>
              </a:tblPr>
              <a:tblGrid>
                <a:gridCol w="3771900"/>
                <a:gridCol w="3771900"/>
              </a:tblGrid>
              <a:tr h="286392">
                <a:tc>
                  <a:txBody>
                    <a:bodyPr/>
                    <a:lstStyle/>
                    <a:p>
                      <a:pPr marL="0" marR="0" algn="ctr">
                        <a:lnSpc>
                          <a:spcPct val="115000"/>
                        </a:lnSpc>
                        <a:spcBef>
                          <a:spcPts val="0"/>
                        </a:spcBef>
                        <a:spcAft>
                          <a:spcPts val="0"/>
                        </a:spcAft>
                      </a:pPr>
                      <a:r>
                        <a:rPr lang="en-US" sz="1600" dirty="0">
                          <a:solidFill>
                            <a:schemeClr val="tx1"/>
                          </a:solidFill>
                          <a:effectLst/>
                        </a:rPr>
                        <a:t>School District</a:t>
                      </a:r>
                      <a:endParaRPr lang="en-US" sz="1600" dirty="0">
                        <a:solidFill>
                          <a:schemeClr val="tx1"/>
                        </a:solidFill>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600" dirty="0">
                          <a:solidFill>
                            <a:schemeClr val="tx1"/>
                          </a:solidFill>
                          <a:effectLst/>
                        </a:rPr>
                        <a:t>School Name</a:t>
                      </a:r>
                      <a:endParaRPr lang="en-US" sz="1600" dirty="0">
                        <a:solidFill>
                          <a:schemeClr val="tx1"/>
                        </a:solidFill>
                        <a:effectLst/>
                        <a:latin typeface="Calibri"/>
                        <a:ea typeface="Calibri"/>
                        <a:cs typeface="Times New Roman"/>
                      </a:endParaRPr>
                    </a:p>
                  </a:txBody>
                  <a:tcPr marL="68580" marR="68580" marT="0" marB="0"/>
                </a:tc>
              </a:tr>
              <a:tr h="590622">
                <a:tc>
                  <a:txBody>
                    <a:bodyPr/>
                    <a:lstStyle/>
                    <a:p>
                      <a:pPr marL="0" marR="0" algn="ctr">
                        <a:lnSpc>
                          <a:spcPct val="115000"/>
                        </a:lnSpc>
                        <a:spcBef>
                          <a:spcPts val="0"/>
                        </a:spcBef>
                        <a:spcAft>
                          <a:spcPts val="0"/>
                        </a:spcAft>
                      </a:pPr>
                      <a:r>
                        <a:rPr lang="en-US" sz="1600" dirty="0" smtClean="0">
                          <a:effectLst/>
                          <a:latin typeface="Calibri"/>
                          <a:ea typeface="Calibri"/>
                          <a:cs typeface="Times New Roman"/>
                        </a:rPr>
                        <a:t>Brandywine School District</a:t>
                      </a:r>
                      <a:endParaRPr lang="en-US" sz="160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600" dirty="0" smtClean="0">
                          <a:effectLst/>
                          <a:latin typeface="+mj-lt"/>
                          <a:ea typeface="Calibri"/>
                          <a:cs typeface="Times New Roman"/>
                        </a:rPr>
                        <a:t>Brandywine</a:t>
                      </a:r>
                      <a:r>
                        <a:rPr lang="en-US" sz="1600" baseline="0" dirty="0" smtClean="0">
                          <a:effectLst/>
                          <a:latin typeface="+mj-lt"/>
                          <a:ea typeface="Calibri"/>
                          <a:cs typeface="Times New Roman"/>
                        </a:rPr>
                        <a:t> Community School</a:t>
                      </a:r>
                      <a:endParaRPr lang="en-US" sz="1600" dirty="0">
                        <a:effectLst/>
                        <a:latin typeface="+mj-lt"/>
                        <a:ea typeface="Calibri"/>
                        <a:cs typeface="Times New Roman"/>
                      </a:endParaRPr>
                    </a:p>
                  </a:txBody>
                  <a:tcPr marL="68580" marR="68580" marT="0" marB="0"/>
                </a:tc>
              </a:tr>
              <a:tr h="590622">
                <a:tc>
                  <a:txBody>
                    <a:bodyPr/>
                    <a:lstStyle/>
                    <a:p>
                      <a:pPr marL="0" marR="0" algn="ctr">
                        <a:lnSpc>
                          <a:spcPct val="115000"/>
                        </a:lnSpc>
                        <a:spcBef>
                          <a:spcPts val="0"/>
                        </a:spcBef>
                        <a:spcAft>
                          <a:spcPts val="0"/>
                        </a:spcAft>
                      </a:pPr>
                      <a:r>
                        <a:rPr lang="en-US" sz="1600" dirty="0">
                          <a:effectLst/>
                        </a:rPr>
                        <a:t>Cape </a:t>
                      </a:r>
                      <a:r>
                        <a:rPr lang="en-US" sz="1600" dirty="0" err="1">
                          <a:effectLst/>
                        </a:rPr>
                        <a:t>Henlopen</a:t>
                      </a:r>
                      <a:r>
                        <a:rPr lang="en-US" sz="1600" dirty="0">
                          <a:effectLst/>
                        </a:rPr>
                        <a:t> School District</a:t>
                      </a:r>
                      <a:endParaRPr lang="en-US" sz="160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600" dirty="0">
                          <a:effectLst/>
                        </a:rPr>
                        <a:t>Rehoboth Elementary</a:t>
                      </a:r>
                    </a:p>
                    <a:p>
                      <a:pPr marL="0" marR="0" algn="ctr">
                        <a:lnSpc>
                          <a:spcPct val="115000"/>
                        </a:lnSpc>
                        <a:spcBef>
                          <a:spcPts val="0"/>
                        </a:spcBef>
                        <a:spcAft>
                          <a:spcPts val="0"/>
                        </a:spcAft>
                      </a:pPr>
                      <a:r>
                        <a:rPr lang="en-US" sz="1600" dirty="0">
                          <a:effectLst/>
                        </a:rPr>
                        <a:t> </a:t>
                      </a:r>
                      <a:endParaRPr lang="en-US" sz="1600" dirty="0">
                        <a:effectLst/>
                        <a:latin typeface="Calibri"/>
                        <a:ea typeface="Calibri"/>
                        <a:cs typeface="Times New Roman"/>
                      </a:endParaRPr>
                    </a:p>
                  </a:txBody>
                  <a:tcPr marL="68580" marR="68580" marT="0" marB="0"/>
                </a:tc>
              </a:tr>
              <a:tr h="1199080">
                <a:tc>
                  <a:txBody>
                    <a:bodyPr/>
                    <a:lstStyle/>
                    <a:p>
                      <a:pPr marL="0" marR="0" algn="ctr">
                        <a:lnSpc>
                          <a:spcPct val="115000"/>
                        </a:lnSpc>
                        <a:spcBef>
                          <a:spcPts val="0"/>
                        </a:spcBef>
                        <a:spcAft>
                          <a:spcPts val="0"/>
                        </a:spcAft>
                      </a:pPr>
                      <a:r>
                        <a:rPr lang="en-US" sz="1600" dirty="0">
                          <a:effectLst/>
                        </a:rPr>
                        <a:t>Christina School District</a:t>
                      </a:r>
                      <a:endParaRPr lang="en-US" sz="160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600" dirty="0">
                          <a:effectLst/>
                        </a:rPr>
                        <a:t>Keene Elementary</a:t>
                      </a:r>
                    </a:p>
                    <a:p>
                      <a:pPr marL="0" marR="0" algn="ctr">
                        <a:lnSpc>
                          <a:spcPct val="115000"/>
                        </a:lnSpc>
                        <a:spcBef>
                          <a:spcPts val="0"/>
                        </a:spcBef>
                        <a:spcAft>
                          <a:spcPts val="0"/>
                        </a:spcAft>
                      </a:pPr>
                      <a:r>
                        <a:rPr lang="en-US" sz="1600" dirty="0">
                          <a:effectLst/>
                        </a:rPr>
                        <a:t> </a:t>
                      </a:r>
                    </a:p>
                    <a:p>
                      <a:pPr marL="0" marR="0" algn="ctr">
                        <a:lnSpc>
                          <a:spcPct val="115000"/>
                        </a:lnSpc>
                        <a:spcBef>
                          <a:spcPts val="0"/>
                        </a:spcBef>
                        <a:spcAft>
                          <a:spcPts val="0"/>
                        </a:spcAft>
                      </a:pPr>
                      <a:r>
                        <a:rPr lang="en-US" sz="1600" dirty="0">
                          <a:effectLst/>
                        </a:rPr>
                        <a:t>Gallaher Elementary</a:t>
                      </a:r>
                    </a:p>
                    <a:p>
                      <a:pPr marL="0" marR="0" algn="ctr">
                        <a:lnSpc>
                          <a:spcPct val="115000"/>
                        </a:lnSpc>
                        <a:spcBef>
                          <a:spcPts val="0"/>
                        </a:spcBef>
                        <a:spcAft>
                          <a:spcPts val="0"/>
                        </a:spcAft>
                      </a:pPr>
                      <a:r>
                        <a:rPr lang="en-US" sz="1600" dirty="0">
                          <a:effectLst/>
                        </a:rPr>
                        <a:t> </a:t>
                      </a:r>
                      <a:endParaRPr lang="en-US" sz="1600" dirty="0">
                        <a:effectLst/>
                        <a:latin typeface="Calibri"/>
                        <a:ea typeface="Calibri"/>
                        <a:cs typeface="Times New Roman"/>
                      </a:endParaRPr>
                    </a:p>
                  </a:txBody>
                  <a:tcPr marL="68580" marR="68580" marT="0" marB="0"/>
                </a:tc>
              </a:tr>
              <a:tr h="590622">
                <a:tc>
                  <a:txBody>
                    <a:bodyPr/>
                    <a:lstStyle/>
                    <a:p>
                      <a:pPr marL="0" marR="0" algn="ctr">
                        <a:lnSpc>
                          <a:spcPct val="115000"/>
                        </a:lnSpc>
                        <a:spcBef>
                          <a:spcPts val="0"/>
                        </a:spcBef>
                        <a:spcAft>
                          <a:spcPts val="0"/>
                        </a:spcAft>
                      </a:pPr>
                      <a:r>
                        <a:rPr lang="en-US" sz="1600" dirty="0">
                          <a:effectLst/>
                        </a:rPr>
                        <a:t>Lake Forest School District</a:t>
                      </a:r>
                      <a:endParaRPr lang="en-US" sz="160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600">
                          <a:effectLst/>
                        </a:rPr>
                        <a:t>Lake Forest South Elementary</a:t>
                      </a:r>
                    </a:p>
                    <a:p>
                      <a:pPr marL="0" marR="0" algn="ctr">
                        <a:lnSpc>
                          <a:spcPct val="115000"/>
                        </a:lnSpc>
                        <a:spcBef>
                          <a:spcPts val="0"/>
                        </a:spcBef>
                        <a:spcAft>
                          <a:spcPts val="0"/>
                        </a:spcAft>
                      </a:pPr>
                      <a:r>
                        <a:rPr lang="en-US" sz="1600">
                          <a:effectLst/>
                        </a:rPr>
                        <a:t> </a:t>
                      </a:r>
                      <a:endParaRPr lang="en-US" sz="1600">
                        <a:effectLst/>
                        <a:latin typeface="Calibri"/>
                        <a:ea typeface="Calibri"/>
                        <a:cs typeface="Times New Roman"/>
                      </a:endParaRPr>
                    </a:p>
                  </a:txBody>
                  <a:tcPr marL="68580" marR="68580" marT="0" marB="0"/>
                </a:tc>
              </a:tr>
              <a:tr h="590622">
                <a:tc>
                  <a:txBody>
                    <a:bodyPr/>
                    <a:lstStyle/>
                    <a:p>
                      <a:pPr marL="0" marR="0" algn="ctr">
                        <a:lnSpc>
                          <a:spcPct val="115000"/>
                        </a:lnSpc>
                        <a:spcBef>
                          <a:spcPts val="0"/>
                        </a:spcBef>
                        <a:spcAft>
                          <a:spcPts val="0"/>
                        </a:spcAft>
                      </a:pPr>
                      <a:r>
                        <a:rPr lang="en-US" sz="1600">
                          <a:effectLst/>
                        </a:rPr>
                        <a:t>Milford School District</a:t>
                      </a:r>
                      <a:endParaRPr lang="en-US" sz="16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600">
                          <a:effectLst/>
                        </a:rPr>
                        <a:t>Ross Elementary</a:t>
                      </a:r>
                    </a:p>
                    <a:p>
                      <a:pPr marL="0" marR="0" algn="ctr">
                        <a:lnSpc>
                          <a:spcPct val="115000"/>
                        </a:lnSpc>
                        <a:spcBef>
                          <a:spcPts val="0"/>
                        </a:spcBef>
                        <a:spcAft>
                          <a:spcPts val="0"/>
                        </a:spcAft>
                      </a:pPr>
                      <a:r>
                        <a:rPr lang="en-US" sz="1600">
                          <a:effectLst/>
                        </a:rPr>
                        <a:t> </a:t>
                      </a:r>
                      <a:endParaRPr lang="en-US" sz="1600">
                        <a:effectLst/>
                        <a:latin typeface="Calibri"/>
                        <a:ea typeface="Calibri"/>
                        <a:cs typeface="Times New Roman"/>
                      </a:endParaRPr>
                    </a:p>
                  </a:txBody>
                  <a:tcPr marL="68580" marR="68580" marT="0" marB="0"/>
                </a:tc>
              </a:tr>
              <a:tr h="590622">
                <a:tc>
                  <a:txBody>
                    <a:bodyPr/>
                    <a:lstStyle/>
                    <a:p>
                      <a:pPr marL="0" marR="0" algn="ctr">
                        <a:lnSpc>
                          <a:spcPct val="115000"/>
                        </a:lnSpc>
                        <a:spcBef>
                          <a:spcPts val="0"/>
                        </a:spcBef>
                        <a:spcAft>
                          <a:spcPts val="0"/>
                        </a:spcAft>
                      </a:pPr>
                      <a:r>
                        <a:rPr lang="en-US" sz="1600">
                          <a:effectLst/>
                        </a:rPr>
                        <a:t>Red Clay</a:t>
                      </a:r>
                      <a:endParaRPr lang="en-US" sz="16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600">
                          <a:effectLst/>
                        </a:rPr>
                        <a:t>Meadowood Program</a:t>
                      </a:r>
                    </a:p>
                    <a:p>
                      <a:pPr marL="0" marR="0" algn="ctr">
                        <a:lnSpc>
                          <a:spcPct val="115000"/>
                        </a:lnSpc>
                        <a:spcBef>
                          <a:spcPts val="0"/>
                        </a:spcBef>
                        <a:spcAft>
                          <a:spcPts val="0"/>
                        </a:spcAft>
                      </a:pPr>
                      <a:r>
                        <a:rPr lang="en-US" sz="1600">
                          <a:effectLst/>
                        </a:rPr>
                        <a:t> </a:t>
                      </a:r>
                      <a:endParaRPr lang="en-US" sz="1600">
                        <a:effectLst/>
                        <a:latin typeface="Calibri"/>
                        <a:ea typeface="Calibri"/>
                        <a:cs typeface="Times New Roman"/>
                      </a:endParaRPr>
                    </a:p>
                  </a:txBody>
                  <a:tcPr marL="68580" marR="68580" marT="0" marB="0"/>
                </a:tc>
              </a:tr>
              <a:tr h="590622">
                <a:tc>
                  <a:txBody>
                    <a:bodyPr/>
                    <a:lstStyle/>
                    <a:p>
                      <a:pPr marL="0" marR="0" algn="ctr">
                        <a:lnSpc>
                          <a:spcPct val="115000"/>
                        </a:lnSpc>
                        <a:spcBef>
                          <a:spcPts val="0"/>
                        </a:spcBef>
                        <a:spcAft>
                          <a:spcPts val="0"/>
                        </a:spcAft>
                      </a:pPr>
                      <a:r>
                        <a:rPr lang="en-US" sz="1600" dirty="0">
                          <a:effectLst/>
                        </a:rPr>
                        <a:t>Woodbridge</a:t>
                      </a:r>
                      <a:endParaRPr lang="en-US" sz="160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600" dirty="0">
                          <a:effectLst/>
                        </a:rPr>
                        <a:t>Woodbridge Elementary</a:t>
                      </a:r>
                    </a:p>
                    <a:p>
                      <a:pPr marL="0" marR="0" algn="ctr">
                        <a:lnSpc>
                          <a:spcPct val="115000"/>
                        </a:lnSpc>
                        <a:spcBef>
                          <a:spcPts val="0"/>
                        </a:spcBef>
                        <a:spcAft>
                          <a:spcPts val="0"/>
                        </a:spcAft>
                      </a:pPr>
                      <a:r>
                        <a:rPr lang="en-US" sz="1600" dirty="0">
                          <a:effectLst/>
                        </a:rPr>
                        <a:t> </a:t>
                      </a:r>
                      <a:endParaRPr lang="en-US" sz="1600" dirty="0">
                        <a:effectLst/>
                        <a:latin typeface="Calibri"/>
                        <a:ea typeface="Calibri"/>
                        <a:cs typeface="Times New Roman"/>
                      </a:endParaRPr>
                    </a:p>
                  </a:txBody>
                  <a:tcPr marL="68580" marR="68580" marT="0" marB="0"/>
                </a:tc>
              </a:tr>
            </a:tbl>
          </a:graphicData>
        </a:graphic>
      </p:graphicFrame>
    </p:spTree>
    <p:extLst>
      <p:ext uri="{BB962C8B-B14F-4D97-AF65-F5344CB8AC3E}">
        <p14:creationId xmlns:p14="http://schemas.microsoft.com/office/powerpoint/2010/main" val="322071111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638"/>
            <a:ext cx="7498080" cy="1554162"/>
          </a:xfrm>
        </p:spPr>
        <p:txBody>
          <a:bodyPr>
            <a:normAutofit fontScale="90000"/>
          </a:bodyPr>
          <a:lstStyle/>
          <a:p>
            <a:r>
              <a:rPr lang="en-US" dirty="0" smtClean="0"/>
              <a:t>School-wide PBS Training: Correcting Problem Behavior and Developing Self-Discipline	</a:t>
            </a:r>
            <a:endParaRPr lang="en-US" dirty="0"/>
          </a:p>
        </p:txBody>
      </p:sp>
      <p:sp>
        <p:nvSpPr>
          <p:cNvPr id="3" name="Content Placeholder 2"/>
          <p:cNvSpPr>
            <a:spLocks noGrp="1"/>
          </p:cNvSpPr>
          <p:nvPr>
            <p:ph idx="1"/>
          </p:nvPr>
        </p:nvSpPr>
        <p:spPr>
          <a:xfrm>
            <a:off x="1435608" y="2514600"/>
            <a:ext cx="7498080" cy="4343400"/>
          </a:xfrm>
        </p:spPr>
        <p:txBody>
          <a:bodyPr>
            <a:normAutofit fontScale="92500" lnSpcReduction="20000"/>
          </a:bodyPr>
          <a:lstStyle/>
          <a:p>
            <a:r>
              <a:rPr lang="en-US" dirty="0" smtClean="0"/>
              <a:t>Friday, November 15 – 9-3:30</a:t>
            </a:r>
          </a:p>
          <a:p>
            <a:r>
              <a:rPr lang="en-US" dirty="0" err="1" smtClean="0"/>
              <a:t>DelTech</a:t>
            </a:r>
            <a:r>
              <a:rPr lang="en-US" dirty="0" smtClean="0"/>
              <a:t> Dover Campus (Room 727)</a:t>
            </a:r>
          </a:p>
          <a:p>
            <a:r>
              <a:rPr lang="en-US" dirty="0"/>
              <a:t>Continuation from 2-day summer training</a:t>
            </a:r>
          </a:p>
          <a:p>
            <a:r>
              <a:rPr lang="en-US" dirty="0" smtClean="0"/>
              <a:t>Open to active schools </a:t>
            </a:r>
          </a:p>
          <a:p>
            <a:pPr lvl="1"/>
            <a:r>
              <a:rPr lang="en-US" dirty="0" smtClean="0"/>
              <a:t>Reflect on Key Features Evaluation results</a:t>
            </a:r>
            <a:endParaRPr lang="en-US" dirty="0"/>
          </a:p>
          <a:p>
            <a:endParaRPr lang="en-US" dirty="0" smtClean="0"/>
          </a:p>
          <a:p>
            <a:r>
              <a:rPr lang="en-US" dirty="0" smtClean="0"/>
              <a:t>The </a:t>
            </a:r>
            <a:r>
              <a:rPr lang="en-US" dirty="0"/>
              <a:t>focus of this workshop is on systems to support correction of problem behaviors and developing self-discipline as part of the SWPBS framework. </a:t>
            </a:r>
            <a:endParaRPr lang="en-US" sz="4000" dirty="0"/>
          </a:p>
          <a:p>
            <a:pPr lvl="1"/>
            <a:endParaRPr lang="en-US" dirty="0" smtClean="0"/>
          </a:p>
        </p:txBody>
      </p:sp>
    </p:spTree>
    <p:extLst>
      <p:ext uri="{BB962C8B-B14F-4D97-AF65-F5344CB8AC3E}">
        <p14:creationId xmlns:p14="http://schemas.microsoft.com/office/powerpoint/2010/main" val="394732750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Prevent Teach Reinforce</a:t>
            </a:r>
            <a:endParaRPr lang="en-US" dirty="0"/>
          </a:p>
        </p:txBody>
      </p:sp>
      <p:sp>
        <p:nvSpPr>
          <p:cNvPr id="3" name="Content Placeholder 2"/>
          <p:cNvSpPr>
            <a:spLocks noGrp="1"/>
          </p:cNvSpPr>
          <p:nvPr>
            <p:ph idx="1"/>
          </p:nvPr>
        </p:nvSpPr>
        <p:spPr>
          <a:xfrm>
            <a:off x="990600" y="1371600"/>
            <a:ext cx="7943088" cy="4876800"/>
          </a:xfrm>
        </p:spPr>
        <p:txBody>
          <a:bodyPr>
            <a:noAutofit/>
          </a:bodyPr>
          <a:lstStyle/>
          <a:p>
            <a:r>
              <a:rPr lang="en-US" sz="2800" dirty="0" smtClean="0"/>
              <a:t>Part I:</a:t>
            </a:r>
          </a:p>
          <a:p>
            <a:pPr lvl="1"/>
            <a:r>
              <a:rPr lang="en-US" sz="2400" dirty="0" smtClean="0"/>
              <a:t>Tuesday, October 15 – 9-3:30</a:t>
            </a:r>
          </a:p>
          <a:p>
            <a:pPr lvl="1"/>
            <a:r>
              <a:rPr lang="en-US" sz="2400" dirty="0" err="1" smtClean="0"/>
              <a:t>DelTech</a:t>
            </a:r>
            <a:r>
              <a:rPr lang="en-US" sz="2400" dirty="0" smtClean="0"/>
              <a:t> Dover Campus (Room 400 A &amp; B)</a:t>
            </a:r>
          </a:p>
          <a:p>
            <a:pPr lvl="1"/>
            <a:endParaRPr lang="en-US" sz="1200" dirty="0"/>
          </a:p>
          <a:p>
            <a:r>
              <a:rPr lang="en-US" sz="2800" dirty="0"/>
              <a:t>Part </a:t>
            </a:r>
            <a:r>
              <a:rPr lang="en-US" sz="2800" dirty="0" smtClean="0"/>
              <a:t>II:</a:t>
            </a:r>
            <a:endParaRPr lang="en-US" sz="2800" dirty="0"/>
          </a:p>
          <a:p>
            <a:pPr lvl="1"/>
            <a:r>
              <a:rPr lang="en-US" sz="2400" dirty="0"/>
              <a:t>Tuesday,  </a:t>
            </a:r>
            <a:r>
              <a:rPr lang="en-US" sz="2400" dirty="0" smtClean="0"/>
              <a:t>April 15 – </a:t>
            </a:r>
            <a:r>
              <a:rPr lang="en-US" sz="2400" dirty="0"/>
              <a:t>9-3:30</a:t>
            </a:r>
          </a:p>
          <a:p>
            <a:pPr lvl="1"/>
            <a:r>
              <a:rPr lang="en-US" sz="2400" dirty="0" err="1"/>
              <a:t>DelTech</a:t>
            </a:r>
            <a:r>
              <a:rPr lang="en-US" sz="2400" dirty="0"/>
              <a:t> Dover Campus (Room 400 A &amp; B</a:t>
            </a:r>
            <a:r>
              <a:rPr lang="en-US" sz="2400" dirty="0" smtClean="0"/>
              <a:t>)</a:t>
            </a:r>
            <a:endParaRPr lang="en-US" sz="2400" dirty="0"/>
          </a:p>
          <a:p>
            <a:pPr lvl="1"/>
            <a:endParaRPr lang="en-US" sz="1400" dirty="0"/>
          </a:p>
          <a:p>
            <a:r>
              <a:rPr lang="en-US" sz="2400" dirty="0"/>
              <a:t>The Prevent-Teach-Reinforce (PTR) model is a Tier 3 behavior intervention process. Participants will learn the 5-step, teacher/team driven model as well as how to identify the critical components that enhance the success of Tier 3 interventions.</a:t>
            </a:r>
            <a:endParaRPr lang="en-US" dirty="0"/>
          </a:p>
        </p:txBody>
      </p:sp>
    </p:spTree>
    <p:extLst>
      <p:ext uri="{BB962C8B-B14F-4D97-AF65-F5344CB8AC3E}">
        <p14:creationId xmlns:p14="http://schemas.microsoft.com/office/powerpoint/2010/main" val="87048571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76200"/>
            <a:ext cx="7498080" cy="1143000"/>
          </a:xfrm>
        </p:spPr>
        <p:txBody>
          <a:bodyPr/>
          <a:lstStyle/>
          <a:p>
            <a:r>
              <a:rPr lang="en-US" dirty="0" smtClean="0"/>
              <a:t>FBA/BSP</a:t>
            </a:r>
            <a:endParaRPr lang="en-US" dirty="0"/>
          </a:p>
        </p:txBody>
      </p:sp>
      <p:sp>
        <p:nvSpPr>
          <p:cNvPr id="3" name="Content Placeholder 2"/>
          <p:cNvSpPr>
            <a:spLocks noGrp="1"/>
          </p:cNvSpPr>
          <p:nvPr>
            <p:ph idx="1"/>
          </p:nvPr>
        </p:nvSpPr>
        <p:spPr>
          <a:xfrm>
            <a:off x="1143000" y="1143000"/>
            <a:ext cx="7790688" cy="5486400"/>
          </a:xfrm>
        </p:spPr>
        <p:txBody>
          <a:bodyPr>
            <a:normAutofit fontScale="70000" lnSpcReduction="20000"/>
          </a:bodyPr>
          <a:lstStyle/>
          <a:p>
            <a:r>
              <a:rPr lang="en-US" sz="4600" dirty="0"/>
              <a:t>Part I:</a:t>
            </a:r>
          </a:p>
          <a:p>
            <a:pPr lvl="1"/>
            <a:r>
              <a:rPr lang="en-US" sz="4000" dirty="0"/>
              <a:t>Tuesday, </a:t>
            </a:r>
            <a:r>
              <a:rPr lang="en-US" sz="4000" dirty="0" smtClean="0"/>
              <a:t>December 10 – </a:t>
            </a:r>
            <a:r>
              <a:rPr lang="en-US" sz="4000" dirty="0"/>
              <a:t>9-3:30</a:t>
            </a:r>
          </a:p>
          <a:p>
            <a:pPr lvl="1"/>
            <a:r>
              <a:rPr lang="en-US" sz="4000" dirty="0" err="1"/>
              <a:t>DelTech</a:t>
            </a:r>
            <a:r>
              <a:rPr lang="en-US" sz="4000" dirty="0"/>
              <a:t> Dover Campus (Room </a:t>
            </a:r>
            <a:r>
              <a:rPr lang="en-US" sz="4000" dirty="0" smtClean="0"/>
              <a:t>727)</a:t>
            </a:r>
            <a:endParaRPr lang="en-US" sz="4000" dirty="0"/>
          </a:p>
          <a:p>
            <a:pPr lvl="1"/>
            <a:endParaRPr lang="en-US" sz="4000" dirty="0"/>
          </a:p>
          <a:p>
            <a:r>
              <a:rPr lang="en-US" sz="4600" dirty="0"/>
              <a:t>Part II:</a:t>
            </a:r>
          </a:p>
          <a:p>
            <a:pPr lvl="1"/>
            <a:r>
              <a:rPr lang="en-US" sz="4000" dirty="0" smtClean="0"/>
              <a:t>Wednesday, January 8 – </a:t>
            </a:r>
            <a:r>
              <a:rPr lang="en-US" sz="4000" dirty="0"/>
              <a:t>9-3:30</a:t>
            </a:r>
          </a:p>
          <a:p>
            <a:pPr lvl="1"/>
            <a:r>
              <a:rPr lang="en-US" sz="4000" dirty="0" err="1"/>
              <a:t>DelTech</a:t>
            </a:r>
            <a:r>
              <a:rPr lang="en-US" sz="4000" dirty="0"/>
              <a:t> Dover Campus (Room 727</a:t>
            </a:r>
            <a:r>
              <a:rPr lang="en-US" sz="4000" dirty="0" smtClean="0"/>
              <a:t>)</a:t>
            </a:r>
          </a:p>
          <a:p>
            <a:pPr marL="402336" lvl="1" indent="0">
              <a:buNone/>
            </a:pPr>
            <a:endParaRPr lang="en-US" sz="4000" dirty="0" smtClean="0"/>
          </a:p>
          <a:p>
            <a:r>
              <a:rPr lang="en-US" sz="4400" dirty="0" smtClean="0"/>
              <a:t>Half day sessions 1/28 &amp; 3/5 based on need related to specific topics </a:t>
            </a:r>
          </a:p>
          <a:p>
            <a:pPr lvl="1"/>
            <a:r>
              <a:rPr lang="en-US" sz="4000" dirty="0" smtClean="0"/>
              <a:t>Data collection, IEP </a:t>
            </a:r>
            <a:r>
              <a:rPr lang="en-US" sz="4000" dirty="0"/>
              <a:t>g</a:t>
            </a:r>
            <a:r>
              <a:rPr lang="en-US" sz="4000" dirty="0" smtClean="0"/>
              <a:t>oal development, interventions</a:t>
            </a:r>
            <a:endParaRPr lang="en-US" sz="4000" dirty="0"/>
          </a:p>
          <a:p>
            <a:pPr lvl="1"/>
            <a:endParaRPr lang="en-US" dirty="0"/>
          </a:p>
        </p:txBody>
      </p:sp>
    </p:spTree>
    <p:extLst>
      <p:ext uri="{BB962C8B-B14F-4D97-AF65-F5344CB8AC3E}">
        <p14:creationId xmlns:p14="http://schemas.microsoft.com/office/powerpoint/2010/main" val="426689381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DE-PBS Secondary Forum</a:t>
            </a:r>
            <a:endParaRPr lang="en-US" dirty="0"/>
          </a:p>
        </p:txBody>
      </p:sp>
      <p:sp>
        <p:nvSpPr>
          <p:cNvPr id="3" name="Content Placeholder 2"/>
          <p:cNvSpPr>
            <a:spLocks noGrp="1"/>
          </p:cNvSpPr>
          <p:nvPr>
            <p:ph idx="1"/>
          </p:nvPr>
        </p:nvSpPr>
        <p:spPr/>
        <p:txBody>
          <a:bodyPr>
            <a:normAutofit/>
          </a:bodyPr>
          <a:lstStyle/>
          <a:p>
            <a:r>
              <a:rPr lang="en-US" dirty="0" smtClean="0"/>
              <a:t>Tuesday, February 4 – 9-12</a:t>
            </a:r>
          </a:p>
          <a:p>
            <a:r>
              <a:rPr lang="en-US" dirty="0" smtClean="0"/>
              <a:t>Location to be determined</a:t>
            </a:r>
            <a:endParaRPr lang="en-US" dirty="0"/>
          </a:p>
          <a:p>
            <a:endParaRPr lang="en-US" dirty="0" smtClean="0"/>
          </a:p>
          <a:p>
            <a:r>
              <a:rPr lang="en-US" sz="2800" dirty="0" smtClean="0"/>
              <a:t>This </a:t>
            </a:r>
            <a:r>
              <a:rPr lang="en-US" sz="2800" dirty="0"/>
              <a:t>is a collaborative meeting of secondary schools implementing DE-PBS at various levels.  Members of secondary school PBS teams meet together to share resources and ideas to support implementation of SWPBS in middle and high school settings. </a:t>
            </a:r>
            <a:r>
              <a:rPr lang="en-US" sz="2800" i="1" dirty="0"/>
              <a:t> </a:t>
            </a:r>
            <a:endParaRPr lang="en-US" sz="3600" dirty="0"/>
          </a:p>
          <a:p>
            <a:endParaRPr lang="en-US" dirty="0"/>
          </a:p>
          <a:p>
            <a:pPr lvl="1"/>
            <a:endParaRPr lang="en-US" dirty="0"/>
          </a:p>
          <a:p>
            <a:endParaRPr lang="en-US" dirty="0"/>
          </a:p>
        </p:txBody>
      </p:sp>
    </p:spTree>
    <p:extLst>
      <p:ext uri="{BB962C8B-B14F-4D97-AF65-F5344CB8AC3E}">
        <p14:creationId xmlns:p14="http://schemas.microsoft.com/office/powerpoint/2010/main" val="405274642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fontScale="90000"/>
          </a:bodyPr>
          <a:lstStyle/>
          <a:p>
            <a:r>
              <a:rPr lang="en-US" dirty="0"/>
              <a:t>PD To Be Scheduled</a:t>
            </a:r>
            <a:br>
              <a:rPr lang="en-US" dirty="0"/>
            </a:br>
            <a:endParaRPr lang="en-US" dirty="0"/>
          </a:p>
        </p:txBody>
      </p:sp>
      <p:sp>
        <p:nvSpPr>
          <p:cNvPr id="6" name="Content Placeholder 5"/>
          <p:cNvSpPr>
            <a:spLocks noGrp="1"/>
          </p:cNvSpPr>
          <p:nvPr>
            <p:ph idx="1"/>
          </p:nvPr>
        </p:nvSpPr>
        <p:spPr/>
        <p:txBody>
          <a:bodyPr>
            <a:normAutofit/>
          </a:bodyPr>
          <a:lstStyle/>
          <a:p>
            <a:r>
              <a:rPr lang="en-US" dirty="0"/>
              <a:t>Targeted Team Technical Assistance</a:t>
            </a:r>
          </a:p>
          <a:p>
            <a:r>
              <a:rPr lang="en-US" dirty="0"/>
              <a:t>DE-PBS Celebration (Spring </a:t>
            </a:r>
            <a:r>
              <a:rPr lang="en-US" dirty="0" smtClean="0"/>
              <a:t>2014)</a:t>
            </a:r>
            <a:endParaRPr lang="en-US" dirty="0"/>
          </a:p>
          <a:p>
            <a:r>
              <a:rPr lang="en-US" dirty="0"/>
              <a:t>School Climate Data Workshop (May </a:t>
            </a:r>
            <a:r>
              <a:rPr lang="en-US" dirty="0" smtClean="0"/>
              <a:t>2014)</a:t>
            </a:r>
            <a:endParaRPr lang="en-US" dirty="0"/>
          </a:p>
          <a:p>
            <a:endParaRPr lang="en-US" dirty="0"/>
          </a:p>
        </p:txBody>
      </p:sp>
    </p:spTree>
    <p:extLst>
      <p:ext uri="{BB962C8B-B14F-4D97-AF65-F5344CB8AC3E}">
        <p14:creationId xmlns:p14="http://schemas.microsoft.com/office/powerpoint/2010/main" val="75522814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DE-PBS Related Data</a:t>
            </a:r>
            <a:endParaRPr lang="en-US" dirty="0"/>
          </a:p>
        </p:txBody>
      </p:sp>
      <p:sp>
        <p:nvSpPr>
          <p:cNvPr id="5" name="Subtitle 4"/>
          <p:cNvSpPr>
            <a:spLocks noGrp="1"/>
          </p:cNvSpPr>
          <p:nvPr>
            <p:ph type="subTitle" idx="1"/>
          </p:nvPr>
        </p:nvSpPr>
        <p:spPr/>
        <p:txBody>
          <a:bodyPr/>
          <a:lstStyle/>
          <a:p>
            <a:endParaRPr lang="en-US"/>
          </a:p>
        </p:txBody>
      </p:sp>
      <p:pic>
        <p:nvPicPr>
          <p:cNvPr id="4098" name="Picture 2" descr="C:\Users\hearn\AppData\Local\Microsoft\Windows\Temporary Internet Files\Content.IE5\63737VSU\MC900318226[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33800" y="3048000"/>
            <a:ext cx="2000250" cy="28818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448890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DDRT &amp; DASNPBS</a:t>
            </a:r>
            <a:endParaRPr lang="en-US" dirty="0"/>
          </a:p>
        </p:txBody>
      </p:sp>
      <p:sp>
        <p:nvSpPr>
          <p:cNvPr id="3" name="Content Placeholder 2"/>
          <p:cNvSpPr>
            <a:spLocks noGrp="1"/>
          </p:cNvSpPr>
          <p:nvPr>
            <p:ph idx="1"/>
          </p:nvPr>
        </p:nvSpPr>
        <p:spPr/>
        <p:txBody>
          <a:bodyPr>
            <a:normAutofit/>
          </a:bodyPr>
          <a:lstStyle/>
          <a:p>
            <a:r>
              <a:rPr lang="en-US" dirty="0" smtClean="0"/>
              <a:t>Discipline Data Reporting Tool (DDRT)</a:t>
            </a:r>
          </a:p>
          <a:p>
            <a:pPr lvl="1"/>
            <a:r>
              <a:rPr lang="en-US" dirty="0" smtClean="0"/>
              <a:t>Template available on website</a:t>
            </a:r>
          </a:p>
          <a:p>
            <a:pPr lvl="1"/>
            <a:r>
              <a:rPr lang="en-US" dirty="0" smtClean="0"/>
              <a:t>Submission 2x per year</a:t>
            </a:r>
          </a:p>
          <a:p>
            <a:endParaRPr lang="en-US" dirty="0"/>
          </a:p>
          <a:p>
            <a:r>
              <a:rPr lang="en-US" dirty="0" smtClean="0"/>
              <a:t>DE Assessment of Strengths and Needs</a:t>
            </a:r>
          </a:p>
          <a:p>
            <a:pPr lvl="1"/>
            <a:r>
              <a:rPr lang="en-US" dirty="0" smtClean="0"/>
              <a:t>10 question survey per implementation area</a:t>
            </a:r>
          </a:p>
          <a:p>
            <a:pPr lvl="1"/>
            <a:r>
              <a:rPr lang="en-US" dirty="0" smtClean="0"/>
              <a:t>Staff perspective on program strength/weakness for use in planning</a:t>
            </a:r>
            <a:endParaRPr lang="en-US" dirty="0"/>
          </a:p>
        </p:txBody>
      </p:sp>
    </p:spTree>
    <p:extLst>
      <p:ext uri="{BB962C8B-B14F-4D97-AF65-F5344CB8AC3E}">
        <p14:creationId xmlns:p14="http://schemas.microsoft.com/office/powerpoint/2010/main" val="2335555348"/>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School Climate Survey </a:t>
            </a:r>
            <a:r>
              <a:rPr lang="en-US" dirty="0" smtClean="0"/>
              <a:t>13-14</a:t>
            </a:r>
            <a:r>
              <a:rPr lang="en-US" dirty="0"/>
              <a:t/>
            </a:r>
            <a:br>
              <a:rPr lang="en-US" dirty="0"/>
            </a:br>
            <a:endParaRPr lang="en-US" dirty="0"/>
          </a:p>
        </p:txBody>
      </p:sp>
      <p:sp>
        <p:nvSpPr>
          <p:cNvPr id="7" name="Content Placeholder 6"/>
          <p:cNvSpPr>
            <a:spLocks noGrp="1"/>
          </p:cNvSpPr>
          <p:nvPr>
            <p:ph sz="half" idx="1"/>
          </p:nvPr>
        </p:nvSpPr>
        <p:spPr>
          <a:xfrm>
            <a:off x="1295400" y="1219200"/>
            <a:ext cx="4191000" cy="4968240"/>
          </a:xfrm>
        </p:spPr>
        <p:txBody>
          <a:bodyPr>
            <a:normAutofit/>
          </a:bodyPr>
          <a:lstStyle/>
          <a:p>
            <a:endParaRPr lang="en-US" dirty="0" smtClean="0"/>
          </a:p>
          <a:p>
            <a:r>
              <a:rPr lang="en-US" dirty="0" smtClean="0"/>
              <a:t>Enrollment</a:t>
            </a:r>
            <a:r>
              <a:rPr lang="en-US" dirty="0"/>
              <a:t>: 10/1/13-11/1/13</a:t>
            </a:r>
          </a:p>
          <a:p>
            <a:r>
              <a:rPr lang="en-US" dirty="0" smtClean="0"/>
              <a:t>Survey window: </a:t>
            </a:r>
          </a:p>
          <a:p>
            <a:pPr lvl="1"/>
            <a:r>
              <a:rPr lang="en-US" b="1" dirty="0" smtClean="0"/>
              <a:t>Staff: </a:t>
            </a:r>
            <a:r>
              <a:rPr lang="en-US" dirty="0" smtClean="0"/>
              <a:t>11/11/13 - 12/13/13</a:t>
            </a:r>
          </a:p>
          <a:p>
            <a:pPr lvl="1"/>
            <a:r>
              <a:rPr lang="en-US" b="1" dirty="0" smtClean="0"/>
              <a:t>Student and Home: </a:t>
            </a:r>
            <a:r>
              <a:rPr lang="en-US" dirty="0" smtClean="0"/>
              <a:t>1/10/14 - 3/1/14</a:t>
            </a:r>
          </a:p>
          <a:p>
            <a:pPr lvl="1"/>
            <a:endParaRPr lang="en-US" dirty="0" smtClean="0"/>
          </a:p>
          <a:p>
            <a:r>
              <a:rPr lang="en-US" dirty="0" smtClean="0"/>
              <a:t>Results: May 2014</a:t>
            </a:r>
            <a:endParaRPr lang="en-US" dirty="0"/>
          </a:p>
        </p:txBody>
      </p:sp>
      <p:sp>
        <p:nvSpPr>
          <p:cNvPr id="9" name="Content Placeholder 8"/>
          <p:cNvSpPr>
            <a:spLocks noGrp="1"/>
          </p:cNvSpPr>
          <p:nvPr>
            <p:ph sz="half" idx="2"/>
          </p:nvPr>
        </p:nvSpPr>
        <p:spPr>
          <a:xfrm>
            <a:off x="5638800" y="1905000"/>
            <a:ext cx="3352800" cy="4663440"/>
          </a:xfrm>
        </p:spPr>
        <p:txBody>
          <a:bodyPr>
            <a:normAutofit/>
          </a:bodyPr>
          <a:lstStyle/>
          <a:p>
            <a:r>
              <a:rPr lang="en-US" dirty="0" smtClean="0"/>
              <a:t>Student, Staff, Home Versions</a:t>
            </a:r>
          </a:p>
          <a:p>
            <a:r>
              <a:rPr lang="en-US" dirty="0" smtClean="0"/>
              <a:t>Paper &amp; Online Options</a:t>
            </a:r>
          </a:p>
          <a:p>
            <a:r>
              <a:rPr lang="en-US" dirty="0" smtClean="0"/>
              <a:t>Survey Contact per school</a:t>
            </a:r>
          </a:p>
          <a:p>
            <a:endParaRPr lang="en-US" dirty="0"/>
          </a:p>
        </p:txBody>
      </p:sp>
      <p:sp>
        <p:nvSpPr>
          <p:cNvPr id="6" name="Text Placeholder 5"/>
          <p:cNvSpPr>
            <a:spLocks noGrp="1"/>
          </p:cNvSpPr>
          <p:nvPr>
            <p:ph type="body" idx="4294967295"/>
          </p:nvPr>
        </p:nvSpPr>
        <p:spPr>
          <a:xfrm>
            <a:off x="1295400" y="1219200"/>
            <a:ext cx="3055938" cy="639763"/>
          </a:xfrm>
        </p:spPr>
        <p:txBody>
          <a:bodyPr/>
          <a:lstStyle/>
          <a:p>
            <a:pPr marL="82296" indent="0">
              <a:buNone/>
            </a:pPr>
            <a:r>
              <a:rPr lang="en-US" u="sng" dirty="0" smtClean="0"/>
              <a:t>Timeline</a:t>
            </a:r>
            <a:endParaRPr lang="en-US" u="sng" dirty="0"/>
          </a:p>
        </p:txBody>
      </p:sp>
      <p:sp>
        <p:nvSpPr>
          <p:cNvPr id="8" name="Text Placeholder 7"/>
          <p:cNvSpPr>
            <a:spLocks noGrp="1"/>
          </p:cNvSpPr>
          <p:nvPr>
            <p:ph type="body" sz="quarter" idx="4294967295"/>
          </p:nvPr>
        </p:nvSpPr>
        <p:spPr>
          <a:xfrm>
            <a:off x="5486400" y="1219200"/>
            <a:ext cx="3055937" cy="639763"/>
          </a:xfrm>
        </p:spPr>
        <p:txBody>
          <a:bodyPr/>
          <a:lstStyle/>
          <a:p>
            <a:pPr marL="82296" indent="0">
              <a:buNone/>
            </a:pPr>
            <a:r>
              <a:rPr lang="en-US" u="sng" dirty="0" smtClean="0"/>
              <a:t>Logistics</a:t>
            </a:r>
            <a:endParaRPr lang="en-US" u="sng" dirty="0"/>
          </a:p>
        </p:txBody>
      </p:sp>
    </p:spTree>
    <p:extLst>
      <p:ext uri="{BB962C8B-B14F-4D97-AF65-F5344CB8AC3E}">
        <p14:creationId xmlns:p14="http://schemas.microsoft.com/office/powerpoint/2010/main" val="1298616111"/>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dirty="0" smtClean="0">
                <a:effectLst/>
              </a:rPr>
              <a:t>December </a:t>
            </a:r>
            <a:r>
              <a:rPr lang="en-US" dirty="0">
                <a:effectLst/>
              </a:rPr>
              <a:t>5, 2013</a:t>
            </a:r>
            <a:br>
              <a:rPr lang="en-US" dirty="0">
                <a:effectLst/>
              </a:rPr>
            </a:br>
            <a:r>
              <a:rPr lang="en-US" dirty="0" smtClean="0">
                <a:effectLst/>
              </a:rPr>
              <a:t>February </a:t>
            </a:r>
            <a:r>
              <a:rPr lang="en-US" dirty="0">
                <a:effectLst/>
              </a:rPr>
              <a:t>25, 2014</a:t>
            </a:r>
            <a:br>
              <a:rPr lang="en-US" dirty="0">
                <a:effectLst/>
              </a:rPr>
            </a:br>
            <a:r>
              <a:rPr lang="en-US" dirty="0">
                <a:effectLst/>
              </a:rPr>
              <a:t>May 9, 2014</a:t>
            </a:r>
            <a:br>
              <a:rPr lang="en-US" dirty="0">
                <a:effectLst/>
              </a:rPr>
            </a:br>
            <a:endParaRPr lang="en-US" dirty="0"/>
          </a:p>
        </p:txBody>
      </p:sp>
      <p:sp>
        <p:nvSpPr>
          <p:cNvPr id="3" name="Text Placeholder 2"/>
          <p:cNvSpPr>
            <a:spLocks noGrp="1"/>
          </p:cNvSpPr>
          <p:nvPr>
            <p:ph type="body" idx="1"/>
          </p:nvPr>
        </p:nvSpPr>
        <p:spPr>
          <a:xfrm>
            <a:off x="2438400" y="762000"/>
            <a:ext cx="6400800" cy="1509712"/>
          </a:xfrm>
        </p:spPr>
        <p:txBody>
          <a:bodyPr>
            <a:normAutofit/>
          </a:bodyPr>
          <a:lstStyle/>
          <a:p>
            <a:r>
              <a:rPr lang="en-US" sz="2800" dirty="0" smtClean="0"/>
              <a:t>Mark your calendars for Cadre meetings: </a:t>
            </a:r>
            <a:endParaRPr lang="en-US" sz="2800" dirty="0"/>
          </a:p>
        </p:txBody>
      </p:sp>
    </p:spTree>
    <p:extLst>
      <p:ext uri="{BB962C8B-B14F-4D97-AF65-F5344CB8AC3E}">
        <p14:creationId xmlns:p14="http://schemas.microsoft.com/office/powerpoint/2010/main" val="198758781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457200"/>
            <a:ext cx="7620000" cy="1143000"/>
          </a:xfrm>
        </p:spPr>
        <p:txBody>
          <a:bodyPr>
            <a:normAutofit fontScale="90000"/>
          </a:bodyPr>
          <a:lstStyle/>
          <a:p>
            <a:r>
              <a:rPr lang="en-US" dirty="0"/>
              <a:t>DE-PBS Phase </a:t>
            </a:r>
            <a:r>
              <a:rPr lang="en-US" dirty="0" smtClean="0"/>
              <a:t>3 </a:t>
            </a:r>
            <a:r>
              <a:rPr lang="en-US" dirty="0"/>
              <a:t>Recognition</a:t>
            </a:r>
            <a:br>
              <a:rPr lang="en-US" dirty="0"/>
            </a:br>
            <a:r>
              <a:rPr lang="en-US" dirty="0" smtClean="0"/>
              <a:t>2012-2013</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2761451722"/>
              </p:ext>
            </p:extLst>
          </p:nvPr>
        </p:nvGraphicFramePr>
        <p:xfrm>
          <a:off x="1143000" y="2209800"/>
          <a:ext cx="7620000" cy="3657598"/>
        </p:xfrm>
        <a:graphic>
          <a:graphicData uri="http://schemas.openxmlformats.org/drawingml/2006/table">
            <a:tbl>
              <a:tblPr firstRow="1" firstCol="1" bandRow="1">
                <a:tableStyleId>{3C2FFA5D-87B4-456A-9821-1D502468CF0F}</a:tableStyleId>
              </a:tblPr>
              <a:tblGrid>
                <a:gridCol w="3810000"/>
                <a:gridCol w="3810000"/>
              </a:tblGrid>
              <a:tr h="508930">
                <a:tc>
                  <a:txBody>
                    <a:bodyPr/>
                    <a:lstStyle/>
                    <a:p>
                      <a:pPr marL="0" marR="0" algn="ctr">
                        <a:lnSpc>
                          <a:spcPct val="115000"/>
                        </a:lnSpc>
                        <a:spcBef>
                          <a:spcPts val="0"/>
                        </a:spcBef>
                        <a:spcAft>
                          <a:spcPts val="0"/>
                        </a:spcAft>
                      </a:pPr>
                      <a:r>
                        <a:rPr lang="en-US" sz="1800" dirty="0">
                          <a:effectLst/>
                        </a:rPr>
                        <a:t>School District</a:t>
                      </a:r>
                      <a:endParaRPr lang="en-US" sz="1800" dirty="0">
                        <a:solidFill>
                          <a:schemeClr val="tx1"/>
                        </a:solidFill>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800" dirty="0">
                          <a:effectLst/>
                        </a:rPr>
                        <a:t>School Name</a:t>
                      </a:r>
                      <a:endParaRPr lang="en-US" sz="1800" dirty="0">
                        <a:solidFill>
                          <a:schemeClr val="tx1"/>
                        </a:solidFill>
                        <a:effectLst/>
                        <a:latin typeface="Calibri"/>
                        <a:ea typeface="Calibri"/>
                        <a:cs typeface="Times New Roman"/>
                      </a:endParaRPr>
                    </a:p>
                  </a:txBody>
                  <a:tcPr marL="68580" marR="68580" marT="0" marB="0"/>
                </a:tc>
              </a:tr>
              <a:tr h="1049556">
                <a:tc>
                  <a:txBody>
                    <a:bodyPr/>
                    <a:lstStyle/>
                    <a:p>
                      <a:pPr marL="0" marR="0" algn="ctr">
                        <a:lnSpc>
                          <a:spcPct val="115000"/>
                        </a:lnSpc>
                        <a:spcBef>
                          <a:spcPts val="0"/>
                        </a:spcBef>
                        <a:spcAft>
                          <a:spcPts val="0"/>
                        </a:spcAft>
                      </a:pPr>
                      <a:r>
                        <a:rPr lang="en-US" sz="1800" dirty="0" err="1">
                          <a:effectLst/>
                        </a:rPr>
                        <a:t>Appoquinimink</a:t>
                      </a:r>
                      <a:r>
                        <a:rPr lang="en-US" sz="1800" dirty="0">
                          <a:effectLst/>
                        </a:rPr>
                        <a:t> School District</a:t>
                      </a:r>
                      <a:endParaRPr lang="en-US" sz="180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800" dirty="0">
                          <a:effectLst/>
                        </a:rPr>
                        <a:t>Brick Mill Elementary</a:t>
                      </a:r>
                    </a:p>
                    <a:p>
                      <a:pPr marL="0" marR="0" algn="ctr">
                        <a:lnSpc>
                          <a:spcPct val="115000"/>
                        </a:lnSpc>
                        <a:spcBef>
                          <a:spcPts val="0"/>
                        </a:spcBef>
                        <a:spcAft>
                          <a:spcPts val="0"/>
                        </a:spcAft>
                      </a:pPr>
                      <a:r>
                        <a:rPr lang="en-US" sz="1800" dirty="0">
                          <a:effectLst/>
                        </a:rPr>
                        <a:t> </a:t>
                      </a:r>
                      <a:endParaRPr lang="en-US" sz="1800" dirty="0">
                        <a:effectLst/>
                        <a:latin typeface="Calibri"/>
                        <a:ea typeface="Calibri"/>
                        <a:cs typeface="Times New Roman"/>
                      </a:endParaRPr>
                    </a:p>
                  </a:txBody>
                  <a:tcPr marL="68580" marR="68580" marT="0" marB="0"/>
                </a:tc>
              </a:tr>
              <a:tr h="1049556">
                <a:tc>
                  <a:txBody>
                    <a:bodyPr/>
                    <a:lstStyle/>
                    <a:p>
                      <a:pPr marL="0" marR="0" algn="ctr">
                        <a:lnSpc>
                          <a:spcPct val="115000"/>
                        </a:lnSpc>
                        <a:spcBef>
                          <a:spcPts val="0"/>
                        </a:spcBef>
                        <a:spcAft>
                          <a:spcPts val="0"/>
                        </a:spcAft>
                      </a:pPr>
                      <a:r>
                        <a:rPr lang="en-US" sz="1800" dirty="0">
                          <a:effectLst/>
                        </a:rPr>
                        <a:t>Christina School District</a:t>
                      </a:r>
                      <a:endParaRPr lang="en-US" sz="180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800">
                          <a:effectLst/>
                        </a:rPr>
                        <a:t>Wilson Elementary</a:t>
                      </a:r>
                    </a:p>
                    <a:p>
                      <a:pPr marL="0" marR="0" algn="ctr">
                        <a:lnSpc>
                          <a:spcPct val="115000"/>
                        </a:lnSpc>
                        <a:spcBef>
                          <a:spcPts val="0"/>
                        </a:spcBef>
                        <a:spcAft>
                          <a:spcPts val="0"/>
                        </a:spcAft>
                      </a:pPr>
                      <a:r>
                        <a:rPr lang="en-US" sz="1800">
                          <a:effectLst/>
                        </a:rPr>
                        <a:t> </a:t>
                      </a:r>
                      <a:endParaRPr lang="en-US" sz="1800">
                        <a:effectLst/>
                        <a:latin typeface="Calibri"/>
                        <a:ea typeface="Calibri"/>
                        <a:cs typeface="Times New Roman"/>
                      </a:endParaRPr>
                    </a:p>
                  </a:txBody>
                  <a:tcPr marL="68580" marR="68580" marT="0" marB="0"/>
                </a:tc>
              </a:tr>
              <a:tr h="1049556">
                <a:tc>
                  <a:txBody>
                    <a:bodyPr/>
                    <a:lstStyle/>
                    <a:p>
                      <a:pPr marL="0" marR="0" algn="ctr">
                        <a:lnSpc>
                          <a:spcPct val="115000"/>
                        </a:lnSpc>
                        <a:spcBef>
                          <a:spcPts val="0"/>
                        </a:spcBef>
                        <a:spcAft>
                          <a:spcPts val="0"/>
                        </a:spcAft>
                      </a:pPr>
                      <a:r>
                        <a:rPr lang="en-US" sz="1800" dirty="0">
                          <a:effectLst/>
                        </a:rPr>
                        <a:t>Milford School District</a:t>
                      </a:r>
                      <a:endParaRPr lang="en-US" sz="180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800" dirty="0">
                          <a:effectLst/>
                        </a:rPr>
                        <a:t>Morris Early Childhood Center</a:t>
                      </a:r>
                    </a:p>
                    <a:p>
                      <a:pPr marL="0" marR="0" algn="ctr">
                        <a:lnSpc>
                          <a:spcPct val="115000"/>
                        </a:lnSpc>
                        <a:spcBef>
                          <a:spcPts val="0"/>
                        </a:spcBef>
                        <a:spcAft>
                          <a:spcPts val="0"/>
                        </a:spcAft>
                      </a:pPr>
                      <a:r>
                        <a:rPr lang="en-US" sz="1800" dirty="0">
                          <a:effectLst/>
                        </a:rPr>
                        <a:t> </a:t>
                      </a:r>
                      <a:endParaRPr lang="en-US" sz="1800" dirty="0">
                        <a:effectLst/>
                        <a:latin typeface="Calibri"/>
                        <a:ea typeface="Calibri"/>
                        <a:cs typeface="Times New Roman"/>
                      </a:endParaRPr>
                    </a:p>
                  </a:txBody>
                  <a:tcPr marL="68580" marR="68580" marT="0" marB="0"/>
                </a:tc>
              </a:tr>
            </a:tbl>
          </a:graphicData>
        </a:graphic>
      </p:graphicFrame>
    </p:spTree>
    <p:extLst>
      <p:ext uri="{BB962C8B-B14F-4D97-AF65-F5344CB8AC3E}">
        <p14:creationId xmlns:p14="http://schemas.microsoft.com/office/powerpoint/2010/main" val="429323985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Public Notices</a:t>
            </a:r>
            <a:endParaRPr lang="en-US" dirty="0"/>
          </a:p>
        </p:txBody>
      </p:sp>
      <p:sp>
        <p:nvSpPr>
          <p:cNvPr id="3" name="Content Placeholder 2"/>
          <p:cNvSpPr>
            <a:spLocks noGrp="1"/>
          </p:cNvSpPr>
          <p:nvPr>
            <p:ph idx="1"/>
          </p:nvPr>
        </p:nvSpPr>
        <p:spPr/>
        <p:txBody>
          <a:bodyPr/>
          <a:lstStyle/>
          <a:p>
            <a:r>
              <a:rPr lang="en-US" dirty="0" smtClean="0"/>
              <a:t>Letters </a:t>
            </a:r>
            <a:r>
              <a:rPr lang="en-US" dirty="0"/>
              <a:t>to district superintendents </a:t>
            </a:r>
            <a:r>
              <a:rPr lang="en-US" dirty="0" smtClean="0"/>
              <a:t>and </a:t>
            </a:r>
            <a:r>
              <a:rPr lang="en-US" dirty="0"/>
              <a:t>board presidents, </a:t>
            </a:r>
            <a:endParaRPr lang="en-US" dirty="0" smtClean="0"/>
          </a:p>
          <a:p>
            <a:r>
              <a:rPr lang="en-US" dirty="0" smtClean="0"/>
              <a:t>DOE </a:t>
            </a:r>
            <a:r>
              <a:rPr lang="en-US" dirty="0"/>
              <a:t>governors report, </a:t>
            </a:r>
            <a:endParaRPr lang="en-US" dirty="0" smtClean="0"/>
          </a:p>
          <a:p>
            <a:r>
              <a:rPr lang="en-US" dirty="0" smtClean="0"/>
              <a:t>Website highlights</a:t>
            </a:r>
          </a:p>
          <a:p>
            <a:endParaRPr lang="en-US" dirty="0" smtClean="0"/>
          </a:p>
          <a:p>
            <a:endParaRPr lang="en-US" dirty="0" smtClean="0"/>
          </a:p>
          <a:p>
            <a:r>
              <a:rPr lang="en-US" dirty="0" smtClean="0"/>
              <a:t>Other thoughts?  Feedback from schools?</a:t>
            </a:r>
            <a:endParaRPr lang="en-US" dirty="0"/>
          </a:p>
        </p:txBody>
      </p:sp>
      <p:pic>
        <p:nvPicPr>
          <p:cNvPr id="4098" name="Picture 2" descr="C:\Users\hearn\AppData\Local\Microsoft\Windows\Temporary Internet Files\Content.IE5\0J7I7RMX\MC900389206[1].wmf"/>
          <p:cNvPicPr>
            <a:picLocks noChangeAspect="1" noChangeArrowheads="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324600" y="2743200"/>
            <a:ext cx="1600200" cy="1803017"/>
          </a:xfrm>
          <a:prstGeom prst="rect">
            <a:avLst/>
          </a:prstGeom>
          <a:noFill/>
          <a:scene3d>
            <a:camera prst="orthographicFront">
              <a:rot lat="0" lon="8700000" rev="0"/>
            </a:camera>
            <a:lightRig rig="threePt" dir="t"/>
          </a:scene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412502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13-14 SY Phase Recognition Logistics</a:t>
            </a:r>
            <a:endParaRPr lang="en-US" dirty="0"/>
          </a:p>
        </p:txBody>
      </p:sp>
      <p:sp>
        <p:nvSpPr>
          <p:cNvPr id="3" name="Content Placeholder 2"/>
          <p:cNvSpPr>
            <a:spLocks noGrp="1"/>
          </p:cNvSpPr>
          <p:nvPr>
            <p:ph idx="1"/>
          </p:nvPr>
        </p:nvSpPr>
        <p:spPr>
          <a:xfrm>
            <a:off x="1435608" y="1828800"/>
            <a:ext cx="7498080" cy="4419600"/>
          </a:xfrm>
        </p:spPr>
        <p:txBody>
          <a:bodyPr>
            <a:normAutofit/>
          </a:bodyPr>
          <a:lstStyle/>
          <a:p>
            <a:r>
              <a:rPr lang="en-US" dirty="0" smtClean="0"/>
              <a:t>Phase </a:t>
            </a:r>
            <a:r>
              <a:rPr lang="en-US" dirty="0"/>
              <a:t>1 </a:t>
            </a:r>
            <a:r>
              <a:rPr lang="en-US" dirty="0" smtClean="0"/>
              <a:t>- 3 Materials</a:t>
            </a:r>
          </a:p>
          <a:p>
            <a:pPr lvl="1"/>
            <a:r>
              <a:rPr lang="en-US" dirty="0" smtClean="0"/>
              <a:t>Application</a:t>
            </a:r>
          </a:p>
          <a:p>
            <a:pPr lvl="1"/>
            <a:r>
              <a:rPr lang="en-US" dirty="0" smtClean="0"/>
              <a:t>Frequently Asked Questions</a:t>
            </a:r>
          </a:p>
          <a:p>
            <a:pPr lvl="1"/>
            <a:r>
              <a:rPr lang="en-US" dirty="0" smtClean="0"/>
              <a:t>Reflection Question Review Guide</a:t>
            </a:r>
          </a:p>
          <a:p>
            <a:r>
              <a:rPr lang="en-US" dirty="0" smtClean="0"/>
              <a:t>Due June 27, 2014</a:t>
            </a:r>
            <a:endParaRPr lang="en-US" dirty="0"/>
          </a:p>
        </p:txBody>
      </p:sp>
    </p:spTree>
    <p:extLst>
      <p:ext uri="{BB962C8B-B14F-4D97-AF65-F5344CB8AC3E}">
        <p14:creationId xmlns:p14="http://schemas.microsoft.com/office/powerpoint/2010/main" val="367820669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fontScale="90000"/>
          </a:bodyPr>
          <a:lstStyle/>
          <a:p>
            <a:r>
              <a:rPr lang="en-US" dirty="0" smtClean="0"/>
              <a:t>13-14 </a:t>
            </a:r>
            <a:r>
              <a:rPr lang="en-US" dirty="0"/>
              <a:t>SY Phase </a:t>
            </a:r>
            <a:r>
              <a:rPr lang="en-US" dirty="0" smtClean="0"/>
              <a:t>Recognition</a:t>
            </a:r>
            <a:br>
              <a:rPr lang="en-US" dirty="0" smtClean="0"/>
            </a:br>
            <a:r>
              <a:rPr lang="en-US" dirty="0" smtClean="0"/>
              <a:t>Notes</a:t>
            </a:r>
            <a:endParaRPr lang="en-US" dirty="0"/>
          </a:p>
        </p:txBody>
      </p:sp>
      <p:sp>
        <p:nvSpPr>
          <p:cNvPr id="8" name="Content Placeholder 7"/>
          <p:cNvSpPr>
            <a:spLocks noGrp="1"/>
          </p:cNvSpPr>
          <p:nvPr>
            <p:ph idx="1"/>
          </p:nvPr>
        </p:nvSpPr>
        <p:spPr>
          <a:xfrm>
            <a:off x="1295400" y="1600200"/>
            <a:ext cx="7638288" cy="4648200"/>
          </a:xfrm>
        </p:spPr>
        <p:txBody>
          <a:bodyPr/>
          <a:lstStyle/>
          <a:p>
            <a:r>
              <a:rPr lang="en-US" dirty="0"/>
              <a:t>Application entails end of the year program reflection</a:t>
            </a:r>
          </a:p>
          <a:p>
            <a:r>
              <a:rPr lang="en-US" dirty="0"/>
              <a:t>Recognition reflects CURRENT year effort; schools maintaining or advancing levels should apply yearly</a:t>
            </a:r>
          </a:p>
          <a:p>
            <a:r>
              <a:rPr lang="en-US" dirty="0"/>
              <a:t>Process should be a team effort </a:t>
            </a:r>
          </a:p>
          <a:p>
            <a:r>
              <a:rPr lang="en-US" dirty="0"/>
              <a:t>Application </a:t>
            </a:r>
            <a:r>
              <a:rPr lang="en-US" dirty="0" smtClean="0"/>
              <a:t>review </a:t>
            </a:r>
            <a:r>
              <a:rPr lang="en-US" dirty="0"/>
              <a:t>- May</a:t>
            </a:r>
          </a:p>
          <a:p>
            <a:endParaRPr lang="en-US" dirty="0"/>
          </a:p>
        </p:txBody>
      </p:sp>
    </p:spTree>
    <p:extLst>
      <p:ext uri="{BB962C8B-B14F-4D97-AF65-F5344CB8AC3E}">
        <p14:creationId xmlns:p14="http://schemas.microsoft.com/office/powerpoint/2010/main" val="312418786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Solstice">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1_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2.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3.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4.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docProps/app.xml><?xml version="1.0" encoding="utf-8"?>
<Properties xmlns="http://schemas.openxmlformats.org/officeDocument/2006/extended-properties" xmlns:vt="http://schemas.openxmlformats.org/officeDocument/2006/docPropsVTypes">
  <Template>Solstice</Template>
  <TotalTime>969</TotalTime>
  <Words>1970</Words>
  <Application>Microsoft Office PowerPoint</Application>
  <PresentationFormat>On-screen Show (4:3)</PresentationFormat>
  <Paragraphs>425</Paragraphs>
  <Slides>58</Slides>
  <Notes>58</Notes>
  <HiddenSlides>0</HiddenSlides>
  <MMClips>0</MMClips>
  <ScaleCrop>false</ScaleCrop>
  <HeadingPairs>
    <vt:vector size="6" baseType="variant">
      <vt:variant>
        <vt:lpstr>Theme</vt:lpstr>
      </vt:variant>
      <vt:variant>
        <vt:i4>2</vt:i4>
      </vt:variant>
      <vt:variant>
        <vt:lpstr>Embedded OLE Servers</vt:lpstr>
      </vt:variant>
      <vt:variant>
        <vt:i4>2</vt:i4>
      </vt:variant>
      <vt:variant>
        <vt:lpstr>Slide Titles</vt:lpstr>
      </vt:variant>
      <vt:variant>
        <vt:i4>58</vt:i4>
      </vt:variant>
    </vt:vector>
  </HeadingPairs>
  <TitlesOfParts>
    <vt:vector size="62" baseType="lpstr">
      <vt:lpstr>Solstice</vt:lpstr>
      <vt:lpstr>1_Concourse</vt:lpstr>
      <vt:lpstr>Acrobat Document</vt:lpstr>
      <vt:lpstr>Chart</vt:lpstr>
      <vt:lpstr>Delaware PBS Cadre Meeting</vt:lpstr>
      <vt:lpstr>DE-PBS Phase Recognition</vt:lpstr>
      <vt:lpstr>DE-PBS Phase 1 Recognition 2012-2013</vt:lpstr>
      <vt:lpstr>DE-PBS Phase 1 Recognition 2012-2013</vt:lpstr>
      <vt:lpstr>DE-PBS Phase 2 Recognition 2012-2013</vt:lpstr>
      <vt:lpstr>DE-PBS Phase 3 Recognition 2012-2013</vt:lpstr>
      <vt:lpstr>Public Notices</vt:lpstr>
      <vt:lpstr>13-14 SY Phase Recognition Logistics</vt:lpstr>
      <vt:lpstr>13-14 SY Phase Recognition Notes</vt:lpstr>
      <vt:lpstr>Project Coach Support &amp; Contact Information</vt:lpstr>
      <vt:lpstr>IM 40 – Guest Presentation </vt:lpstr>
      <vt:lpstr>Community partners working together to build asset rich environments </vt:lpstr>
      <vt:lpstr>Objectives </vt:lpstr>
      <vt:lpstr>   Launched in January 2012, IM40 is a movement based on the evidence-based framework of the     Provides the resources necessary for youth to reduce risk behaviors, and improve academic success.  </vt:lpstr>
      <vt:lpstr>PowerPoint Presentation</vt:lpstr>
      <vt:lpstr>40 Developmental Assets  </vt:lpstr>
      <vt:lpstr>Benefits and Opportunities  to aligning with IM40 movement</vt:lpstr>
      <vt:lpstr>Benefits and Opportunities cont… </vt:lpstr>
      <vt:lpstr>PowerPoint Presentation</vt:lpstr>
      <vt:lpstr>PowerPoint Presentation</vt:lpstr>
      <vt:lpstr>The Power of Assets to Protect</vt:lpstr>
      <vt:lpstr>The Power of Assets to Promote</vt:lpstr>
      <vt:lpstr>Three Levels of Involvement</vt:lpstr>
      <vt:lpstr>What are your assets?  How do you and how can you personally build assets?</vt:lpstr>
      <vt:lpstr>PowerPoint Presentation</vt:lpstr>
      <vt:lpstr>PowerPoint Presentation</vt:lpstr>
      <vt:lpstr>PowerPoint Presentation</vt:lpstr>
      <vt:lpstr>PowerPoint Presentation</vt:lpstr>
      <vt:lpstr>DE-PBS and Self-Discipline</vt:lpstr>
      <vt:lpstr>What is Self-Discipline?</vt:lpstr>
      <vt:lpstr>Incorporating Self-Discipline in Your SW PBS Framework </vt:lpstr>
      <vt:lpstr>3. Student Involvement in  Decision Making</vt:lpstr>
      <vt:lpstr>Student Activities &amp; Resource Sharing</vt:lpstr>
      <vt:lpstr>DE-PBS Key Feature Evaluation</vt:lpstr>
      <vt:lpstr>Levels of Implementation</vt:lpstr>
      <vt:lpstr>Essential Item Scoring</vt:lpstr>
      <vt:lpstr>PowerPoint Presentation</vt:lpstr>
      <vt:lpstr>PowerPoint Presentation</vt:lpstr>
      <vt:lpstr>Implementation Level Information Distribution &amp; Support</vt:lpstr>
      <vt:lpstr>DE-PBS Key Feature Status Tracker</vt:lpstr>
      <vt:lpstr>PowerPoint Presentation</vt:lpstr>
      <vt:lpstr>PowerPoint Presentation</vt:lpstr>
      <vt:lpstr>Key Feature Evaluation Review Guide/Action Plan</vt:lpstr>
      <vt:lpstr>KFE Evaluation Planning</vt:lpstr>
      <vt:lpstr>Let’s chat Key Feature Evaluation!</vt:lpstr>
      <vt:lpstr>DE-PBS Professional Development Calendar</vt:lpstr>
      <vt:lpstr>School-wide PBS Overview Template</vt:lpstr>
      <vt:lpstr>1 Day School-wide PBS  </vt:lpstr>
      <vt:lpstr>Administrator Roundtable</vt:lpstr>
      <vt:lpstr>School-wide PBS Training: Correcting Problem Behavior and Developing Self-Discipline </vt:lpstr>
      <vt:lpstr>Prevent Teach Reinforce</vt:lpstr>
      <vt:lpstr>FBA/BSP</vt:lpstr>
      <vt:lpstr>DE-PBS Secondary Forum</vt:lpstr>
      <vt:lpstr>PD To Be Scheduled </vt:lpstr>
      <vt:lpstr>DE-PBS Related Data</vt:lpstr>
      <vt:lpstr>DDRT &amp; DASNPBS</vt:lpstr>
      <vt:lpstr>School Climate Survey 13-14 </vt:lpstr>
      <vt:lpstr>December 5, 2013 February 25, 2014 May 9, 2014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DE-PBS Phase 1 Recognition 2011-2012</dc:title>
  <dc:creator>Hearn, Sarah</dc:creator>
  <cp:lastModifiedBy>Jessica Kradjel</cp:lastModifiedBy>
  <cp:revision>66</cp:revision>
  <cp:lastPrinted>2013-09-23T17:46:43Z</cp:lastPrinted>
  <dcterms:created xsi:type="dcterms:W3CDTF">2006-08-16T00:00:00Z</dcterms:created>
  <dcterms:modified xsi:type="dcterms:W3CDTF">2013-09-26T16:17:39Z</dcterms:modified>
</cp:coreProperties>
</file>