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98" autoAdjust="0"/>
  </p:normalViewPr>
  <p:slideViewPr>
    <p:cSldViewPr>
      <p:cViewPr varScale="1">
        <p:scale>
          <a:sx n="106" d="100"/>
          <a:sy n="106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208EF21-6062-434E-BE33-F3D5F3B59554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114F647-0500-4AEA-AED1-3812A6AB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3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57051" indent="-29117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64694" indent="-23293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30571" indent="-23293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96449" indent="-23293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62326" indent="-23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28204" indent="-23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94082" indent="-23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959960" indent="-232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729A3F90-40A6-4047-892D-50D15D5EB96F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98103" y="8829967"/>
            <a:ext cx="2982119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1" tIns="46581" rIns="93161" bIns="46581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03E796F-38CD-1E4D-99D5-3DA27A27A29C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3161" tIns="46581" rIns="93161" bIns="46581"/>
          <a:lstStyle/>
          <a:p>
            <a:pPr defTabSz="914382">
              <a:defRPr/>
            </a:pPr>
            <a:r>
              <a:rPr lang="en-US" dirty="0" smtClean="0"/>
              <a:t>Think about what </a:t>
            </a:r>
            <a:r>
              <a:rPr lang="en-US" dirty="0"/>
              <a:t>interventions </a:t>
            </a:r>
            <a:r>
              <a:rPr lang="en-US" dirty="0" smtClean="0"/>
              <a:t>are actually in place at </a:t>
            </a:r>
            <a:r>
              <a:rPr lang="en-US" dirty="0"/>
              <a:t>each </a:t>
            </a:r>
            <a:r>
              <a:rPr lang="en-US" dirty="0" smtClean="0"/>
              <a:t>tier. </a:t>
            </a:r>
          </a:p>
          <a:p>
            <a:pPr defTabSz="914382">
              <a:defRPr/>
            </a:pPr>
            <a:r>
              <a:rPr lang="en-US" dirty="0" smtClean="0"/>
              <a:t>List </a:t>
            </a:r>
            <a:r>
              <a:rPr lang="en-US" dirty="0"/>
              <a:t>them </a:t>
            </a:r>
            <a:r>
              <a:rPr lang="en-US" dirty="0" smtClean="0"/>
              <a:t>out and plug </a:t>
            </a:r>
            <a:r>
              <a:rPr lang="en-US" dirty="0"/>
              <a:t>them in where you think they belong based on what you know about the 3 tiers. </a:t>
            </a:r>
            <a:endParaRPr lang="en-US" dirty="0" smtClean="0"/>
          </a:p>
          <a:p>
            <a:pPr defTabSz="914382">
              <a:defRPr/>
            </a:pPr>
            <a:r>
              <a:rPr lang="en-US" dirty="0" smtClean="0"/>
              <a:t>Goal is to capture everything; including </a:t>
            </a:r>
            <a:r>
              <a:rPr lang="en-US" dirty="0"/>
              <a:t>any new interventions you may have developed recently</a:t>
            </a:r>
            <a:r>
              <a:rPr lang="en-US"/>
              <a:t>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12/5/13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DE-PBS Cadre Meeting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7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8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4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2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8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A41A-F8A4-42BB-87BD-A72BBD2CAB4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5623-A767-407E-A5BC-B391989A5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2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352425" y="1920875"/>
            <a:ext cx="4343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latin typeface="Arial Narrow" charset="0"/>
              </a:rPr>
              <a:t>Tier 3/Tertiary Interventions	               1-5%</a:t>
            </a:r>
            <a:endParaRPr lang="en-US" sz="1600" b="1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529138" y="1920875"/>
            <a:ext cx="43545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</a:t>
            </a:r>
            <a:r>
              <a:rPr lang="en-US" sz="1600" b="1" u="sng">
                <a:latin typeface="Arial Narrow" charset="0"/>
              </a:rPr>
              <a:t>1-5%		Tier 3/Tertiary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52425" y="2974975"/>
            <a:ext cx="3733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2/Secondary Interventions	      5-15%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529138" y="2971800"/>
            <a:ext cx="458311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Arial Narrow" charset="0"/>
              </a:rPr>
              <a:t>         </a:t>
            </a:r>
            <a:r>
              <a:rPr lang="en-US" sz="1600" b="1" u="sng" dirty="0">
                <a:latin typeface="Arial Narrow" charset="0"/>
              </a:rPr>
              <a:t>5-15%		Tier 2/Secondary Interventions</a:t>
            </a:r>
            <a:endParaRPr lang="en-US" sz="1600" b="1" dirty="0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endParaRPr lang="en-US" sz="1400" dirty="0">
              <a:latin typeface="Arial Narrow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49250" y="4619625"/>
            <a:ext cx="35369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1</a:t>
            </a:r>
            <a:r>
              <a:rPr lang="en-US" sz="1600" b="1" u="sng" dirty="0" smtClean="0">
                <a:latin typeface="Arial Narrow" charset="0"/>
              </a:rPr>
              <a:t>/Universal Interventions   80</a:t>
            </a:r>
            <a:r>
              <a:rPr lang="en-US" sz="1600" b="1" u="sng" dirty="0">
                <a:latin typeface="Arial Narrow" charset="0"/>
              </a:rPr>
              <a:t>-90</a:t>
            </a:r>
            <a:r>
              <a:rPr lang="en-US" sz="1600" b="1" u="sng" dirty="0" smtClean="0">
                <a:latin typeface="Arial Narrow" charset="0"/>
              </a:rPr>
              <a:t>%</a:t>
            </a:r>
          </a:p>
          <a:p>
            <a:pPr>
              <a:buFontTx/>
              <a:buChar char="•"/>
            </a:pPr>
            <a:r>
              <a:rPr lang="en-US" sz="1600" b="1" dirty="0" smtClean="0">
                <a:latin typeface="Arial Narrow" charset="0"/>
              </a:rPr>
              <a:t>________________________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600" b="1" dirty="0" smtClean="0">
                <a:latin typeface="Arial Narrow" charset="0"/>
              </a:rPr>
              <a:t>________________________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endParaRPr lang="en-US" sz="1600" b="1" dirty="0">
              <a:latin typeface="Arial Narrow" charset="0"/>
            </a:endParaRP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529138" y="4619625"/>
            <a:ext cx="43545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Arial Narrow" charset="0"/>
              </a:rPr>
              <a:t>	</a:t>
            </a:r>
            <a:r>
              <a:rPr lang="en-US" sz="1600" b="1" u="sng" dirty="0">
                <a:latin typeface="Arial Narrow" charset="0"/>
              </a:rPr>
              <a:t>80-90</a:t>
            </a:r>
            <a:r>
              <a:rPr lang="en-US" sz="1600" b="1" u="sng" dirty="0" smtClean="0">
                <a:latin typeface="Arial Narrow" charset="0"/>
              </a:rPr>
              <a:t>%	Tier </a:t>
            </a:r>
            <a:r>
              <a:rPr lang="en-US" sz="1600" b="1" u="sng" dirty="0">
                <a:latin typeface="Arial Narrow" charset="0"/>
              </a:rPr>
              <a:t>1</a:t>
            </a:r>
            <a:r>
              <a:rPr lang="en-US" sz="1600" b="1" u="sng" dirty="0" smtClean="0">
                <a:latin typeface="Arial Narrow" charset="0"/>
              </a:rPr>
              <a:t>/Universal </a:t>
            </a:r>
            <a:r>
              <a:rPr lang="en-US" sz="1600" b="1" u="sng" dirty="0">
                <a:latin typeface="Arial Narrow" charset="0"/>
              </a:rPr>
              <a:t>Interventions</a:t>
            </a:r>
            <a:endParaRPr lang="en-US" sz="1600" b="1" dirty="0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____________________________</a:t>
            </a:r>
          </a:p>
        </p:txBody>
      </p:sp>
      <p:sp>
        <p:nvSpPr>
          <p:cNvPr id="2867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+mn-lt"/>
              </a:rPr>
              <a:t>Identify existing supports &amp; interventions </a:t>
            </a:r>
            <a:r>
              <a:rPr lang="en-US" altLang="ja-JP" sz="3200" dirty="0" smtClean="0">
                <a:solidFill>
                  <a:schemeClr val="tx1"/>
                </a:solidFill>
                <a:latin typeface="+mn-lt"/>
              </a:rPr>
              <a:t>by tier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381000" y="1354138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latin typeface="Century Gothic" charset="0"/>
              </a:rPr>
              <a:t>Data and Support Staff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4876800" y="1355725"/>
            <a:ext cx="4062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b="1">
                <a:latin typeface="Century Gothic" charset="0"/>
              </a:rPr>
              <a:t>Tiered Supports / Practices</a:t>
            </a:r>
          </a:p>
        </p:txBody>
      </p:sp>
      <p:grpSp>
        <p:nvGrpSpPr>
          <p:cNvPr id="28682" name="Group 11"/>
          <p:cNvGrpSpPr>
            <a:grpSpLocks/>
          </p:cNvGrpSpPr>
          <p:nvPr/>
        </p:nvGrpSpPr>
        <p:grpSpPr bwMode="auto">
          <a:xfrm>
            <a:off x="3157538" y="1952625"/>
            <a:ext cx="2667000" cy="4448175"/>
            <a:chOff x="1989" y="1230"/>
            <a:chExt cx="1680" cy="2802"/>
          </a:xfrm>
        </p:grpSpPr>
        <p:grpSp>
          <p:nvGrpSpPr>
            <p:cNvPr id="28684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28686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9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0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85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3" name="Text Box 19"/>
          <p:cNvSpPr txBox="1">
            <a:spLocks noChangeArrowheads="1"/>
          </p:cNvSpPr>
          <p:nvPr/>
        </p:nvSpPr>
        <p:spPr bwMode="auto">
          <a:xfrm>
            <a:off x="304800" y="5899150"/>
            <a:ext cx="2438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i="1">
                <a:latin typeface="Century Gothic" charset="0"/>
              </a:rPr>
              <a:t>Adapted from Illinois PBIS Network, Revised May 15, 2008. Adapted from </a:t>
            </a:r>
            <a:r>
              <a:rPr lang="ja-JP" altLang="en-US" sz="800" i="1">
                <a:latin typeface="Century Gothic" charset="0"/>
              </a:rPr>
              <a:t>“</a:t>
            </a:r>
            <a:r>
              <a:rPr lang="en-US" altLang="ja-JP" sz="800" i="1">
                <a:latin typeface="Century Gothic" charset="0"/>
              </a:rPr>
              <a:t>What is school-wide PBS?</a:t>
            </a:r>
            <a:r>
              <a:rPr lang="ja-JP" altLang="en-US" sz="800" i="1">
                <a:latin typeface="Century Gothic" charset="0"/>
              </a:rPr>
              <a:t>”</a:t>
            </a:r>
            <a:r>
              <a:rPr lang="en-US" altLang="ja-JP" sz="800" i="1">
                <a:latin typeface="Century Gothic" charset="0"/>
              </a:rPr>
              <a:t> OSEP Technical Assistance Center on Positive Behavioral Interventions and Supports.  Accessed at http://pbis.org/school-wide.htm</a:t>
            </a:r>
            <a:endParaRPr lang="en-US" sz="800" i="1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47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Identify existing supports &amp; interventions by tier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 existing supports &amp; interventions by tier</dc:title>
  <dc:creator>hearn</dc:creator>
  <cp:lastModifiedBy>hearn</cp:lastModifiedBy>
  <cp:revision>1</cp:revision>
  <cp:lastPrinted>2013-12-06T18:27:30Z</cp:lastPrinted>
  <dcterms:created xsi:type="dcterms:W3CDTF">2013-12-06T18:21:32Z</dcterms:created>
  <dcterms:modified xsi:type="dcterms:W3CDTF">2013-12-06T18:29:46Z</dcterms:modified>
</cp:coreProperties>
</file>