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9144000"/>
  <p:notesSz cx="6858000" cy="9144000"/>
  <p:embeddedFontLst>
    <p:embeddedFont>
      <p:font typeface="Arial Narrow"/>
      <p:regular r:id="rId24"/>
      <p:bold r:id="rId25"/>
      <p:italic r:id="rId26"/>
      <p:boldItalic r:id="rId27"/>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ArialNarrow-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rialNarrow-italic.fntdata"/><Relationship Id="rId25" Type="http://schemas.openxmlformats.org/officeDocument/2006/relationships/font" Target="fonts/ArialNarrow-bold.fntdata"/><Relationship Id="rId27" Type="http://schemas.openxmlformats.org/officeDocument/2006/relationships/font" Target="fonts/ArialNarrow-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7200"/>
          </a:xfrm>
          <a:prstGeom prst="rect">
            <a:avLst/>
          </a:prstGeom>
          <a:noFill/>
          <a:ln>
            <a:noFill/>
          </a:ln>
        </p:spPr>
        <p:txBody>
          <a:bodyPr anchorCtr="0" anchor="t" bIns="91425" lIns="91425" rIns="91425" tIns="91425"/>
          <a:lstStyle>
            <a:lvl1pPr indent="0" marL="0" marR="0" rtl="0" algn="l">
              <a:spcBef>
                <a:spcPts val="0"/>
              </a:spcBef>
              <a:defRPr b="0" baseline="0" i="0" sz="1200" u="none" cap="none" strike="noStrike">
                <a:solidFill>
                  <a:schemeClr val="dk1"/>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3" name="Shape 3"/>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marL="0" marR="0" rtl="0" algn="r">
              <a:spcBef>
                <a:spcPts val="0"/>
              </a:spcBef>
              <a:defRPr b="0" baseline="0" i="0" sz="1200" u="none" cap="none" strike="noStrike">
                <a:solidFill>
                  <a:schemeClr val="dk1"/>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4" name="Shape 4"/>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 name="Shape 5"/>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marL="0" marR="0" rtl="0" algn="l">
              <a:spcBef>
                <a:spcPts val="0"/>
              </a:spcBef>
              <a:defRPr b="0" baseline="0" i="0" sz="1200" u="none" cap="none" strike="noStrike">
                <a:solidFill>
                  <a:schemeClr val="dk1"/>
                </a:solidFill>
                <a:latin typeface="Calibri"/>
                <a:ea typeface="Calibri"/>
                <a:cs typeface="Calibri"/>
                <a:sym typeface="Calibri"/>
              </a:defRPr>
            </a:lvl1pPr>
            <a:lvl2pPr indent="0" marL="457200" marR="0" rtl="0" algn="l">
              <a:spcBef>
                <a:spcPts val="0"/>
              </a:spcBef>
              <a:defRPr b="0" baseline="0" i="0" sz="1200" u="none" cap="none" strike="noStrike">
                <a:solidFill>
                  <a:schemeClr val="dk1"/>
                </a:solidFill>
                <a:latin typeface="Calibri"/>
                <a:ea typeface="Calibri"/>
                <a:cs typeface="Calibri"/>
                <a:sym typeface="Calibri"/>
              </a:defRPr>
            </a:lvl2pPr>
            <a:lvl3pPr indent="0" marL="914400" marR="0" rtl="0" algn="l">
              <a:spcBef>
                <a:spcPts val="0"/>
              </a:spcBef>
              <a:defRPr b="0" baseline="0" i="0" sz="1200" u="none" cap="none" strike="noStrike">
                <a:solidFill>
                  <a:schemeClr val="dk1"/>
                </a:solidFill>
                <a:latin typeface="Calibri"/>
                <a:ea typeface="Calibri"/>
                <a:cs typeface="Calibri"/>
                <a:sym typeface="Calibri"/>
              </a:defRPr>
            </a:lvl3pPr>
            <a:lvl4pPr indent="0" marL="1371600" marR="0" rtl="0" algn="l">
              <a:spcBef>
                <a:spcPts val="0"/>
              </a:spcBef>
              <a:defRPr b="0" baseline="0" i="0" sz="1200" u="none" cap="none" strike="noStrike">
                <a:solidFill>
                  <a:schemeClr val="dk1"/>
                </a:solidFill>
                <a:latin typeface="Calibri"/>
                <a:ea typeface="Calibri"/>
                <a:cs typeface="Calibri"/>
                <a:sym typeface="Calibri"/>
              </a:defRPr>
            </a:lvl4pPr>
            <a:lvl5pPr indent="0" marL="1828800" marR="0" rtl="0" algn="l">
              <a:spcBef>
                <a:spcPts val="0"/>
              </a:spcBef>
              <a:defRPr b="0" baseline="0" i="0" sz="1200" u="none" cap="none" strike="noStrike">
                <a:solidFill>
                  <a:schemeClr val="dk1"/>
                </a:solidFill>
                <a:latin typeface="Calibri"/>
                <a:ea typeface="Calibri"/>
                <a:cs typeface="Calibri"/>
                <a:sym typeface="Calibri"/>
              </a:defRPr>
            </a:lvl5pPr>
            <a:lvl6pPr indent="0" marL="2286000" marR="0" rtl="0" algn="l">
              <a:spcBef>
                <a:spcPts val="0"/>
              </a:spcBef>
              <a:defRPr b="0" baseline="0" i="0" sz="1200" u="none" cap="none" strike="noStrike">
                <a:solidFill>
                  <a:schemeClr val="dk1"/>
                </a:solidFill>
                <a:latin typeface="Calibri"/>
                <a:ea typeface="Calibri"/>
                <a:cs typeface="Calibri"/>
                <a:sym typeface="Calibri"/>
              </a:defRPr>
            </a:lvl6pPr>
            <a:lvl7pPr indent="0" marL="2743200" marR="0" rtl="0" algn="l">
              <a:spcBef>
                <a:spcPts val="0"/>
              </a:spcBef>
              <a:defRPr b="0" baseline="0" i="0" sz="1200" u="none" cap="none" strike="noStrike">
                <a:solidFill>
                  <a:schemeClr val="dk1"/>
                </a:solidFill>
                <a:latin typeface="Calibri"/>
                <a:ea typeface="Calibri"/>
                <a:cs typeface="Calibri"/>
                <a:sym typeface="Calibri"/>
              </a:defRPr>
            </a:lvl7pPr>
            <a:lvl8pPr indent="0" marL="3200400" marR="0" rtl="0" algn="l">
              <a:spcBef>
                <a:spcPts val="0"/>
              </a:spcBef>
              <a:defRPr b="0" baseline="0" i="0" sz="1200" u="none" cap="none" strike="noStrike">
                <a:solidFill>
                  <a:schemeClr val="dk1"/>
                </a:solidFill>
                <a:latin typeface="Calibri"/>
                <a:ea typeface="Calibri"/>
                <a:cs typeface="Calibri"/>
                <a:sym typeface="Calibri"/>
              </a:defRPr>
            </a:lvl8pPr>
            <a:lvl9pPr indent="0" marL="3657600" marR="0" rtl="0" algn="l">
              <a:spcBef>
                <a:spcPts val="0"/>
              </a:spcBef>
              <a:defRPr b="0" baseline="0" i="0" sz="1200" u="none" cap="none" strike="noStrike">
                <a:solidFill>
                  <a:schemeClr val="dk1"/>
                </a:solidFill>
                <a:latin typeface="Calibri"/>
                <a:ea typeface="Calibri"/>
                <a:cs typeface="Calibri"/>
                <a:sym typeface="Calibri"/>
              </a:defRPr>
            </a:lvl9pPr>
          </a:lstStyle>
          <a:p/>
        </p:txBody>
      </p:sp>
      <p:sp>
        <p:nvSpPr>
          <p:cNvPr id="6" name="Shape 6"/>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marL="0" marR="0" rtl="0" algn="l">
              <a:spcBef>
                <a:spcPts val="0"/>
              </a:spcBef>
              <a:defRPr b="0" baseline="0" i="0" sz="1200" u="none" cap="none" strike="noStrike">
                <a:solidFill>
                  <a:schemeClr val="dk1"/>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7" name="Shape 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95" name="Shape 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US"/>
              <a:t>postcards, emails, rewards, praise</a:t>
            </a:r>
          </a:p>
        </p:txBody>
      </p:sp>
      <p:sp>
        <p:nvSpPr>
          <p:cNvPr id="166" name="Shape 1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4" name="Shape 17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75" name="Shape 175"/>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2" name="Shape 18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83" name="Shape 183"/>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1" name="Shape 19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92" name="Shape 192"/>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342900" lvl="0" marL="342900" rtl="0" algn="just">
              <a:spcBef>
                <a:spcPts val="0"/>
              </a:spcBef>
              <a:buClr>
                <a:schemeClr val="lt2"/>
              </a:buClr>
              <a:buSzPct val="300000"/>
              <a:buChar char="•"/>
            </a:pPr>
            <a:r>
              <a:rPr lang="en-US" sz="800">
                <a:latin typeface="Arial Narrow"/>
                <a:ea typeface="Arial Narrow"/>
                <a:cs typeface="Arial Narrow"/>
                <a:sym typeface="Arial Narrow"/>
              </a:rPr>
              <a:t>instructional aide (grant funded position works from 10am to 3pm) or resource room teacher (full time staff member) for additional support, during to fix low scores, re take tests and quizzes, and complete absent work (teachers stipend position two days a week for one hour each time).</a:t>
            </a:r>
          </a:p>
          <a:p>
            <a:pPr indent="-342900" lvl="0" marL="342900" rtl="0" algn="just">
              <a:spcBef>
                <a:spcPts val="0"/>
              </a:spcBef>
              <a:buClr>
                <a:schemeClr val="lt2"/>
              </a:buClr>
              <a:buSzPct val="300000"/>
              <a:buChar char="•"/>
            </a:pPr>
            <a:r>
              <a:rPr lang="en-US" sz="800">
                <a:latin typeface="Arial Narrow"/>
                <a:ea typeface="Arial Narrow"/>
                <a:cs typeface="Arial Narrow"/>
                <a:sym typeface="Arial Narrow"/>
              </a:rPr>
              <a:t> </a:t>
            </a:r>
          </a:p>
          <a:p>
            <a:pPr>
              <a:spcBef>
                <a:spcPts val="0"/>
              </a:spcBef>
              <a:buNone/>
            </a:pPr>
            <a:r>
              <a:t/>
            </a:r>
            <a:endParaRPr/>
          </a:p>
        </p:txBody>
      </p:sp>
      <p:sp>
        <p:nvSpPr>
          <p:cNvPr id="200" name="Shape 2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1080"/>
              </a:spcBef>
              <a:buNone/>
            </a:pPr>
            <a:r>
              <a:rPr lang="en-US" sz="1100">
                <a:solidFill>
                  <a:srgbClr val="000000"/>
                </a:solidFill>
                <a:latin typeface="Arial Narrow"/>
                <a:ea typeface="Arial Narrow"/>
                <a:cs typeface="Arial Narrow"/>
                <a:sym typeface="Arial Narrow"/>
              </a:rPr>
              <a:t>goal area (improving attendance, improving assignment completion, improving behavior), </a:t>
            </a:r>
            <a:r>
              <a:rPr lang="en-US" sz="900">
                <a:latin typeface="Arial Narrow"/>
                <a:ea typeface="Arial Narrow"/>
                <a:cs typeface="Arial Narrow"/>
                <a:sym typeface="Arial Narrow"/>
              </a:rPr>
              <a:t>Tier 2 includes a second level of increased support services outside of the classroom -  Instructional aid, SSW </a:t>
            </a:r>
          </a:p>
          <a:p>
            <a:pPr>
              <a:spcBef>
                <a:spcPts val="0"/>
              </a:spcBef>
              <a:buNone/>
            </a:pPr>
            <a:r>
              <a:t/>
            </a:r>
            <a:endParaRPr sz="1100">
              <a:solidFill>
                <a:srgbClr val="000000"/>
              </a:solidFill>
            </a:endParaRPr>
          </a:p>
        </p:txBody>
      </p:sp>
      <p:sp>
        <p:nvSpPr>
          <p:cNvPr id="208" name="Shape 2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16" name="Shape 2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3" name="Shape 22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24" name="Shape 224"/>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3" name="Shape 23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34" name="Shape 234"/>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02" name="Shape 1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9" name="Shape 10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10" name="Shape 110"/>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241300" lvl="0" marL="342900" rtl="0">
              <a:lnSpc>
                <a:spcPct val="90000"/>
              </a:lnSpc>
              <a:spcBef>
                <a:spcPts val="1080"/>
              </a:spcBef>
              <a:buClr>
                <a:srgbClr val="000000"/>
              </a:buClr>
              <a:buSzPct val="100000"/>
              <a:buFont typeface="Calibri"/>
              <a:buChar char="•"/>
            </a:pPr>
            <a:r>
              <a:rPr b="1" lang="en-US" sz="800">
                <a:solidFill>
                  <a:srgbClr val="000000"/>
                </a:solidFill>
              </a:rPr>
              <a:t>During the first semester, the PBIS team launched all three tiers.  We started with defining the goals that we wanted our students to achieve, teach those expectations, as well as create a process to support those students who were not able to meet those expectations becuase of our concerns   Allterantives → detention, mediation, consult, convference, etc.</a:t>
            </a:r>
          </a:p>
          <a:p>
            <a:pPr>
              <a:spcBef>
                <a:spcPts val="0"/>
              </a:spcBef>
              <a:buNone/>
            </a:pPr>
            <a:r>
              <a:t/>
            </a:r>
            <a:endParaRPr sz="800">
              <a:solidFill>
                <a:srgbClr val="000000"/>
              </a:solidFill>
            </a:endParaRPr>
          </a:p>
        </p:txBody>
      </p:sp>
      <p:sp>
        <p:nvSpPr>
          <p:cNvPr id="118" name="Shape 1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26" name="Shape 1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33" name="Shape 1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1000"/>
              </a:spcBef>
              <a:buNone/>
            </a:pPr>
            <a:r>
              <a:rPr lang="en-US" sz="800">
                <a:solidFill>
                  <a:srgbClr val="000000"/>
                </a:solidFill>
              </a:rPr>
              <a:t>“Failure is not an option” – Alan M. Blankstein , “Lost at School” – Ross Greene, PhD, “Getting to got it” – Betty K. Garn</a:t>
            </a:r>
          </a:p>
        </p:txBody>
      </p:sp>
      <p:sp>
        <p:nvSpPr>
          <p:cNvPr id="141" name="Shape 1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9" name="Shape 14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The staff nominates the awards [student of, most imp</a:t>
            </a:r>
            <a:r>
              <a:rPr lang="en-US"/>
              <a:t>oved, 212] </a:t>
            </a:r>
            <a:r>
              <a:rPr b="0" baseline="0" i="0" lang="en-US" sz="1200" u="none" cap="none" strike="noStrike">
                <a:solidFill>
                  <a:schemeClr val="dk1"/>
                </a:solidFill>
                <a:latin typeface="Calibri"/>
                <a:ea typeface="Calibri"/>
                <a:cs typeface="Calibri"/>
                <a:sym typeface="Calibri"/>
              </a:rPr>
              <a:t>based on behaviors and grades they see in the classroom.  The teachers give a </a:t>
            </a:r>
            <a:r>
              <a:rPr lang="en-US"/>
              <a:t>fast</a:t>
            </a:r>
            <a:r>
              <a:rPr b="0" baseline="0" i="0" lang="en-US" sz="1200" u="none" cap="none" strike="noStrike">
                <a:solidFill>
                  <a:schemeClr val="dk1"/>
                </a:solidFill>
                <a:latin typeface="Calibri"/>
                <a:ea typeface="Calibri"/>
                <a:cs typeface="Calibri"/>
                <a:sym typeface="Calibri"/>
              </a:rPr>
              <a:t> presentation</a:t>
            </a:r>
          </a:p>
        </p:txBody>
      </p:sp>
      <p:sp>
        <p:nvSpPr>
          <p:cNvPr id="150" name="Shape 15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7" name="Shape 15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58" name="Shape 158"/>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rgbClr val="B7B7B7"/>
        </a:solidFill>
      </p:bgPr>
    </p:bg>
    <p:spTree>
      <p:nvGrpSpPr>
        <p:cNvPr id="15" name="Shape 15"/>
        <p:cNvGrpSpPr/>
        <p:nvPr/>
      </p:nvGrpSpPr>
      <p:grpSpPr>
        <a:xfrm>
          <a:off x="0" y="0"/>
          <a:ext cx="0" cy="0"/>
          <a:chOff x="0" y="0"/>
          <a:chExt cx="0" cy="0"/>
        </a:xfrm>
      </p:grpSpPr>
      <p:pic>
        <p:nvPicPr>
          <p:cNvPr id="16" name="Shape 16"/>
          <p:cNvPicPr preferRelativeResize="0"/>
          <p:nvPr/>
        </p:nvPicPr>
        <p:blipFill rotWithShape="1">
          <a:blip r:embed="rId2">
            <a:alphaModFix/>
          </a:blip>
          <a:srcRect b="0" l="0" r="0" t="33333"/>
          <a:stretch/>
        </p:blipFill>
        <p:spPr>
          <a:xfrm>
            <a:off x="0" y="0"/>
            <a:ext cx="9144000" cy="4572000"/>
          </a:xfrm>
          <a:prstGeom prst="rect">
            <a:avLst/>
          </a:prstGeom>
          <a:noFill/>
          <a:ln>
            <a:noFill/>
          </a:ln>
        </p:spPr>
      </p:pic>
      <p:sp>
        <p:nvSpPr>
          <p:cNvPr id="17" name="Shape 17"/>
          <p:cNvSpPr txBox="1"/>
          <p:nvPr>
            <p:ph idx="10" type="dt"/>
          </p:nvPr>
        </p:nvSpPr>
        <p:spPr>
          <a:xfrm>
            <a:off x="5715000" y="6356350"/>
            <a:ext cx="1524000" cy="365125"/>
          </a:xfrm>
          <a:prstGeom prst="rect">
            <a:avLst/>
          </a:prstGeom>
          <a:noFill/>
          <a:ln>
            <a:noFill/>
          </a:ln>
        </p:spPr>
        <p:txBody>
          <a:bodyPr anchorCtr="0" anchor="ctr" bIns="91425" lIns="91425" rIns="91425" tIns="91425"/>
          <a:lstStyle>
            <a:lvl1pPr indent="0" marL="0" marR="0" rtl="0" algn="r">
              <a:spcBef>
                <a:spcPts val="0"/>
              </a:spcBef>
              <a:defRPr b="0" baseline="0" i="0" sz="1000" u="none" cap="none" strike="noStrike">
                <a:solidFill>
                  <a:schemeClr val="lt1"/>
                </a:solidFill>
                <a:latin typeface="Arial Narrow"/>
                <a:ea typeface="Arial Narrow"/>
                <a:cs typeface="Arial Narrow"/>
                <a:sym typeface="Arial Narrow"/>
              </a:defRPr>
            </a:lvl1pPr>
            <a:lvl2pPr indent="0" marL="457200" marR="0" rtl="0" algn="l">
              <a:spcBef>
                <a:spcPts val="0"/>
              </a:spcBef>
              <a:defRPr b="0" baseline="0" i="0" sz="1800" u="none" cap="none" strike="noStrike">
                <a:solidFill>
                  <a:schemeClr val="lt1"/>
                </a:solidFill>
                <a:latin typeface="Arial Narrow"/>
                <a:ea typeface="Arial Narrow"/>
                <a:cs typeface="Arial Narrow"/>
                <a:sym typeface="Arial Narrow"/>
              </a:defRPr>
            </a:lvl2pPr>
            <a:lvl3pPr indent="0" marL="914400" marR="0" rtl="0" algn="l">
              <a:spcBef>
                <a:spcPts val="0"/>
              </a:spcBef>
              <a:defRPr b="0" baseline="0" i="0" sz="1800" u="none" cap="none" strike="noStrike">
                <a:solidFill>
                  <a:schemeClr val="lt1"/>
                </a:solidFill>
                <a:latin typeface="Arial Narrow"/>
                <a:ea typeface="Arial Narrow"/>
                <a:cs typeface="Arial Narrow"/>
                <a:sym typeface="Arial Narrow"/>
              </a:defRPr>
            </a:lvl3pPr>
            <a:lvl4pPr indent="0" marL="1371600" marR="0" rtl="0" algn="l">
              <a:spcBef>
                <a:spcPts val="0"/>
              </a:spcBef>
              <a:defRPr b="0" baseline="0" i="0" sz="1800" u="none" cap="none" strike="noStrike">
                <a:solidFill>
                  <a:schemeClr val="lt1"/>
                </a:solidFill>
                <a:latin typeface="Arial Narrow"/>
                <a:ea typeface="Arial Narrow"/>
                <a:cs typeface="Arial Narrow"/>
                <a:sym typeface="Arial Narrow"/>
              </a:defRPr>
            </a:lvl4pPr>
            <a:lvl5pPr indent="0" marL="1828800" marR="0" rtl="0" algn="l">
              <a:spcBef>
                <a:spcPts val="0"/>
              </a:spcBef>
              <a:defRPr b="0" baseline="0" i="0" sz="1800" u="none" cap="none" strike="noStrike">
                <a:solidFill>
                  <a:schemeClr val="lt1"/>
                </a:solidFill>
                <a:latin typeface="Arial Narrow"/>
                <a:ea typeface="Arial Narrow"/>
                <a:cs typeface="Arial Narrow"/>
                <a:sym typeface="Arial Narrow"/>
              </a:defRPr>
            </a:lvl5pPr>
            <a:lvl6pPr indent="0" marL="2286000" marR="0" rtl="0" algn="l">
              <a:spcBef>
                <a:spcPts val="0"/>
              </a:spcBef>
              <a:defRPr b="0" baseline="0" i="0" sz="1800" u="none" cap="none" strike="noStrike">
                <a:solidFill>
                  <a:schemeClr val="lt1"/>
                </a:solidFill>
                <a:latin typeface="Arial Narrow"/>
                <a:ea typeface="Arial Narrow"/>
                <a:cs typeface="Arial Narrow"/>
                <a:sym typeface="Arial Narrow"/>
              </a:defRPr>
            </a:lvl6pPr>
            <a:lvl7pPr indent="0" marL="2743200" marR="0" rtl="0" algn="l">
              <a:spcBef>
                <a:spcPts val="0"/>
              </a:spcBef>
              <a:defRPr b="0" baseline="0" i="0" sz="1800" u="none" cap="none" strike="noStrike">
                <a:solidFill>
                  <a:schemeClr val="lt1"/>
                </a:solidFill>
                <a:latin typeface="Arial Narrow"/>
                <a:ea typeface="Arial Narrow"/>
                <a:cs typeface="Arial Narrow"/>
                <a:sym typeface="Arial Narrow"/>
              </a:defRPr>
            </a:lvl7pPr>
            <a:lvl8pPr indent="0" marL="3200400" marR="0" rtl="0" algn="l">
              <a:spcBef>
                <a:spcPts val="0"/>
              </a:spcBef>
              <a:defRPr b="0" baseline="0" i="0" sz="1800" u="none" cap="none" strike="noStrike">
                <a:solidFill>
                  <a:schemeClr val="lt1"/>
                </a:solidFill>
                <a:latin typeface="Arial Narrow"/>
                <a:ea typeface="Arial Narrow"/>
                <a:cs typeface="Arial Narrow"/>
                <a:sym typeface="Arial Narrow"/>
              </a:defRPr>
            </a:lvl8pPr>
            <a:lvl9pPr indent="0" marL="3657600" marR="0" rtl="0" algn="l">
              <a:spcBef>
                <a:spcPts val="0"/>
              </a:spcBef>
              <a:defRPr b="0" baseline="0" i="0" sz="1800" u="none" cap="none" strike="noStrike">
                <a:solidFill>
                  <a:schemeClr val="lt1"/>
                </a:solidFill>
                <a:latin typeface="Arial Narrow"/>
                <a:ea typeface="Arial Narrow"/>
                <a:cs typeface="Arial Narrow"/>
                <a:sym typeface="Arial Narrow"/>
              </a:defRPr>
            </a:lvl9pPr>
          </a:lstStyle>
          <a:p/>
        </p:txBody>
      </p:sp>
      <p:sp>
        <p:nvSpPr>
          <p:cNvPr id="18" name="Shape 18"/>
          <p:cNvSpPr txBox="1"/>
          <p:nvPr>
            <p:ph idx="11" type="ftr"/>
          </p:nvPr>
        </p:nvSpPr>
        <p:spPr>
          <a:xfrm>
            <a:off x="609600" y="6356350"/>
            <a:ext cx="2895600" cy="365125"/>
          </a:xfrm>
          <a:prstGeom prst="rect">
            <a:avLst/>
          </a:prstGeom>
          <a:noFill/>
          <a:ln>
            <a:noFill/>
          </a:ln>
        </p:spPr>
        <p:txBody>
          <a:bodyPr anchorCtr="0" anchor="ctr" bIns="91425" lIns="91425" rIns="91425" tIns="91425"/>
          <a:lstStyle>
            <a:lvl1pPr indent="0" marL="0" marR="0" rtl="0" algn="l">
              <a:spcBef>
                <a:spcPts val="0"/>
              </a:spcBef>
              <a:defRPr b="0" baseline="0" i="0" sz="1000" u="none" cap="none" strike="noStrike">
                <a:solidFill>
                  <a:schemeClr val="lt1"/>
                </a:solidFill>
                <a:latin typeface="Arial Narrow"/>
                <a:ea typeface="Arial Narrow"/>
                <a:cs typeface="Arial Narrow"/>
                <a:sym typeface="Arial Narrow"/>
              </a:defRPr>
            </a:lvl1pPr>
            <a:lvl2pPr indent="0" marL="457200" marR="0" rtl="0" algn="l">
              <a:spcBef>
                <a:spcPts val="0"/>
              </a:spcBef>
              <a:defRPr b="0" baseline="0" i="0" sz="1800" u="none" cap="none" strike="noStrike">
                <a:solidFill>
                  <a:schemeClr val="lt1"/>
                </a:solidFill>
                <a:latin typeface="Arial Narrow"/>
                <a:ea typeface="Arial Narrow"/>
                <a:cs typeface="Arial Narrow"/>
                <a:sym typeface="Arial Narrow"/>
              </a:defRPr>
            </a:lvl2pPr>
            <a:lvl3pPr indent="0" marL="914400" marR="0" rtl="0" algn="l">
              <a:spcBef>
                <a:spcPts val="0"/>
              </a:spcBef>
              <a:defRPr b="0" baseline="0" i="0" sz="1800" u="none" cap="none" strike="noStrike">
                <a:solidFill>
                  <a:schemeClr val="lt1"/>
                </a:solidFill>
                <a:latin typeface="Arial Narrow"/>
                <a:ea typeface="Arial Narrow"/>
                <a:cs typeface="Arial Narrow"/>
                <a:sym typeface="Arial Narrow"/>
              </a:defRPr>
            </a:lvl3pPr>
            <a:lvl4pPr indent="0" marL="1371600" marR="0" rtl="0" algn="l">
              <a:spcBef>
                <a:spcPts val="0"/>
              </a:spcBef>
              <a:defRPr b="0" baseline="0" i="0" sz="1800" u="none" cap="none" strike="noStrike">
                <a:solidFill>
                  <a:schemeClr val="lt1"/>
                </a:solidFill>
                <a:latin typeface="Arial Narrow"/>
                <a:ea typeface="Arial Narrow"/>
                <a:cs typeface="Arial Narrow"/>
                <a:sym typeface="Arial Narrow"/>
              </a:defRPr>
            </a:lvl4pPr>
            <a:lvl5pPr indent="0" marL="1828800" marR="0" rtl="0" algn="l">
              <a:spcBef>
                <a:spcPts val="0"/>
              </a:spcBef>
              <a:defRPr b="0" baseline="0" i="0" sz="1800" u="none" cap="none" strike="noStrike">
                <a:solidFill>
                  <a:schemeClr val="lt1"/>
                </a:solidFill>
                <a:latin typeface="Arial Narrow"/>
                <a:ea typeface="Arial Narrow"/>
                <a:cs typeface="Arial Narrow"/>
                <a:sym typeface="Arial Narrow"/>
              </a:defRPr>
            </a:lvl5pPr>
            <a:lvl6pPr indent="0" marL="2286000" marR="0" rtl="0" algn="l">
              <a:spcBef>
                <a:spcPts val="0"/>
              </a:spcBef>
              <a:defRPr b="0" baseline="0" i="0" sz="1800" u="none" cap="none" strike="noStrike">
                <a:solidFill>
                  <a:schemeClr val="lt1"/>
                </a:solidFill>
                <a:latin typeface="Arial Narrow"/>
                <a:ea typeface="Arial Narrow"/>
                <a:cs typeface="Arial Narrow"/>
                <a:sym typeface="Arial Narrow"/>
              </a:defRPr>
            </a:lvl6pPr>
            <a:lvl7pPr indent="0" marL="2743200" marR="0" rtl="0" algn="l">
              <a:spcBef>
                <a:spcPts val="0"/>
              </a:spcBef>
              <a:defRPr b="0" baseline="0" i="0" sz="1800" u="none" cap="none" strike="noStrike">
                <a:solidFill>
                  <a:schemeClr val="lt1"/>
                </a:solidFill>
                <a:latin typeface="Arial Narrow"/>
                <a:ea typeface="Arial Narrow"/>
                <a:cs typeface="Arial Narrow"/>
                <a:sym typeface="Arial Narrow"/>
              </a:defRPr>
            </a:lvl7pPr>
            <a:lvl8pPr indent="0" marL="3200400" marR="0" rtl="0" algn="l">
              <a:spcBef>
                <a:spcPts val="0"/>
              </a:spcBef>
              <a:defRPr b="0" baseline="0" i="0" sz="1800" u="none" cap="none" strike="noStrike">
                <a:solidFill>
                  <a:schemeClr val="lt1"/>
                </a:solidFill>
                <a:latin typeface="Arial Narrow"/>
                <a:ea typeface="Arial Narrow"/>
                <a:cs typeface="Arial Narrow"/>
                <a:sym typeface="Arial Narrow"/>
              </a:defRPr>
            </a:lvl8pPr>
            <a:lvl9pPr indent="0" marL="3657600" marR="0" rtl="0" algn="l">
              <a:spcBef>
                <a:spcPts val="0"/>
              </a:spcBef>
              <a:defRPr b="0" baseline="0" i="0" sz="1800" u="none" cap="none" strike="noStrike">
                <a:solidFill>
                  <a:schemeClr val="lt1"/>
                </a:solidFill>
                <a:latin typeface="Arial Narrow"/>
                <a:ea typeface="Arial Narrow"/>
                <a:cs typeface="Arial Narrow"/>
                <a:sym typeface="Arial Narrow"/>
              </a:defRPr>
            </a:lvl9pPr>
          </a:lstStyle>
          <a:p/>
        </p:txBody>
      </p:sp>
      <p:sp>
        <p:nvSpPr>
          <p:cNvPr id="19" name="Shape 19"/>
          <p:cNvSpPr txBox="1"/>
          <p:nvPr>
            <p:ph idx="12" type="sldNum"/>
          </p:nvPr>
        </p:nvSpPr>
        <p:spPr>
          <a:xfrm>
            <a:off x="7543800" y="6356350"/>
            <a:ext cx="990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100" u="none" cap="none" strike="noStrike">
                <a:solidFill>
                  <a:schemeClr val="lt1"/>
                </a:solidFill>
                <a:latin typeface="Arial Narrow"/>
                <a:ea typeface="Arial Narrow"/>
                <a:cs typeface="Arial Narrow"/>
                <a:sym typeface="Arial Narrow"/>
              </a:rPr>
              <a:t>‹#›</a:t>
            </a:fld>
          </a:p>
        </p:txBody>
      </p:sp>
      <p:sp>
        <p:nvSpPr>
          <p:cNvPr id="20" name="Shape 20"/>
          <p:cNvSpPr txBox="1"/>
          <p:nvPr>
            <p:ph idx="1" type="subTitle"/>
          </p:nvPr>
        </p:nvSpPr>
        <p:spPr>
          <a:xfrm>
            <a:off x="1219200" y="3886200"/>
            <a:ext cx="6400799" cy="1752600"/>
          </a:xfrm>
          <a:prstGeom prst="rect">
            <a:avLst/>
          </a:prstGeom>
          <a:noFill/>
          <a:ln>
            <a:noFill/>
          </a:ln>
        </p:spPr>
        <p:txBody>
          <a:bodyPr anchorCtr="0" anchor="t" bIns="91425" lIns="91425" rIns="91425" tIns="91425"/>
          <a:lstStyle>
            <a:lvl1pPr indent="0" marL="0" marR="0" rtl="0" algn="ctr">
              <a:lnSpc>
                <a:spcPct val="100000"/>
              </a:lnSpc>
              <a:spcBef>
                <a:spcPts val="340"/>
              </a:spcBef>
              <a:spcAft>
                <a:spcPts val="600"/>
              </a:spcAft>
              <a:buClr>
                <a:schemeClr val="lt2"/>
              </a:buClr>
              <a:buFont typeface="Arial"/>
              <a:buNone/>
              <a:defRPr b="0" baseline="0" i="0" sz="1700" u="none" cap="none" strike="noStrike">
                <a:solidFill>
                  <a:schemeClr val="lt2"/>
                </a:solidFill>
                <a:latin typeface="Arial Narrow"/>
                <a:ea typeface="Arial Narrow"/>
                <a:cs typeface="Arial Narrow"/>
                <a:sym typeface="Arial Narrow"/>
              </a:defRPr>
            </a:lvl1pPr>
            <a:lvl2pPr indent="0" marL="457200" marR="0" rtl="0" algn="ctr">
              <a:lnSpc>
                <a:spcPct val="100000"/>
              </a:lnSpc>
              <a:spcBef>
                <a:spcPts val="340"/>
              </a:spcBef>
              <a:spcAft>
                <a:spcPts val="600"/>
              </a:spcAft>
              <a:buClr>
                <a:schemeClr val="lt2"/>
              </a:buClr>
              <a:buFont typeface="Arial"/>
              <a:buNone/>
              <a:defRPr b="0" baseline="0" i="0" sz="1700" u="none" cap="none" strike="noStrike">
                <a:solidFill>
                  <a:schemeClr val="lt1"/>
                </a:solidFill>
                <a:latin typeface="Arial Narrow"/>
                <a:ea typeface="Arial Narrow"/>
                <a:cs typeface="Arial Narrow"/>
                <a:sym typeface="Arial Narrow"/>
              </a:defRPr>
            </a:lvl2pPr>
            <a:lvl3pPr indent="0" marL="914400" marR="0" rtl="0" algn="ctr">
              <a:lnSpc>
                <a:spcPct val="100000"/>
              </a:lnSpc>
              <a:spcBef>
                <a:spcPts val="340"/>
              </a:spcBef>
              <a:spcAft>
                <a:spcPts val="600"/>
              </a:spcAft>
              <a:buClr>
                <a:schemeClr val="lt2"/>
              </a:buClr>
              <a:buFont typeface="Arial"/>
              <a:buNone/>
              <a:defRPr b="0" baseline="0" i="0" sz="1700" u="none" cap="none" strike="noStrike">
                <a:solidFill>
                  <a:schemeClr val="lt1"/>
                </a:solidFill>
                <a:latin typeface="Arial Narrow"/>
                <a:ea typeface="Arial Narrow"/>
                <a:cs typeface="Arial Narrow"/>
                <a:sym typeface="Arial Narrow"/>
              </a:defRPr>
            </a:lvl3pPr>
            <a:lvl4pPr indent="0" marL="1371600" marR="0" rtl="0" algn="ctr">
              <a:lnSpc>
                <a:spcPct val="100000"/>
              </a:lnSpc>
              <a:spcBef>
                <a:spcPts val="340"/>
              </a:spcBef>
              <a:spcAft>
                <a:spcPts val="600"/>
              </a:spcAft>
              <a:buClr>
                <a:schemeClr val="lt2"/>
              </a:buClr>
              <a:buFont typeface="Arial"/>
              <a:buNone/>
              <a:defRPr b="0" baseline="0" i="0" sz="1700" u="none" cap="none" strike="noStrike">
                <a:solidFill>
                  <a:schemeClr val="lt1"/>
                </a:solidFill>
                <a:latin typeface="Arial Narrow"/>
                <a:ea typeface="Arial Narrow"/>
                <a:cs typeface="Arial Narrow"/>
                <a:sym typeface="Arial Narrow"/>
              </a:defRPr>
            </a:lvl4pPr>
            <a:lvl5pPr indent="0" marL="1828800" marR="0" rtl="0" algn="ctr">
              <a:lnSpc>
                <a:spcPct val="100000"/>
              </a:lnSpc>
              <a:spcBef>
                <a:spcPts val="340"/>
              </a:spcBef>
              <a:spcAft>
                <a:spcPts val="600"/>
              </a:spcAft>
              <a:buClr>
                <a:schemeClr val="lt2"/>
              </a:buClr>
              <a:buFont typeface="Arial"/>
              <a:buNone/>
              <a:defRPr b="0" baseline="0" i="0" sz="1700" u="none" cap="none" strike="noStrike">
                <a:solidFill>
                  <a:schemeClr val="lt1"/>
                </a:solidFill>
                <a:latin typeface="Arial Narrow"/>
                <a:ea typeface="Arial Narrow"/>
                <a:cs typeface="Arial Narrow"/>
                <a:sym typeface="Arial Narrow"/>
              </a:defRPr>
            </a:lvl5pPr>
            <a:lvl6pPr indent="0" marL="2286000" marR="0" rtl="0" algn="ctr">
              <a:lnSpc>
                <a:spcPct val="100000"/>
              </a:lnSpc>
              <a:spcBef>
                <a:spcPts val="340"/>
              </a:spcBef>
              <a:spcAft>
                <a:spcPts val="600"/>
              </a:spcAft>
              <a:buClr>
                <a:schemeClr val="lt2"/>
              </a:buClr>
              <a:buFont typeface="Arial"/>
              <a:buNone/>
              <a:defRPr b="0" baseline="0" i="0" sz="1700" u="none" cap="none" strike="noStrike">
                <a:solidFill>
                  <a:schemeClr val="lt1"/>
                </a:solidFill>
                <a:latin typeface="Arial Narrow"/>
                <a:ea typeface="Arial Narrow"/>
                <a:cs typeface="Arial Narrow"/>
                <a:sym typeface="Arial Narrow"/>
              </a:defRPr>
            </a:lvl6pPr>
            <a:lvl7pPr indent="0" marL="2743200" marR="0" rtl="0" algn="ctr">
              <a:lnSpc>
                <a:spcPct val="100000"/>
              </a:lnSpc>
              <a:spcBef>
                <a:spcPts val="340"/>
              </a:spcBef>
              <a:spcAft>
                <a:spcPts val="600"/>
              </a:spcAft>
              <a:buClr>
                <a:schemeClr val="lt2"/>
              </a:buClr>
              <a:buFont typeface="Arial"/>
              <a:buNone/>
              <a:defRPr b="0" baseline="0" i="0" sz="1700" u="none" cap="none" strike="noStrike">
                <a:solidFill>
                  <a:schemeClr val="lt1"/>
                </a:solidFill>
                <a:latin typeface="Arial Narrow"/>
                <a:ea typeface="Arial Narrow"/>
                <a:cs typeface="Arial Narrow"/>
                <a:sym typeface="Arial Narrow"/>
              </a:defRPr>
            </a:lvl7pPr>
            <a:lvl8pPr indent="0" marL="3200400" marR="0" rtl="0" algn="ctr">
              <a:lnSpc>
                <a:spcPct val="100000"/>
              </a:lnSpc>
              <a:spcBef>
                <a:spcPts val="340"/>
              </a:spcBef>
              <a:spcAft>
                <a:spcPts val="600"/>
              </a:spcAft>
              <a:buClr>
                <a:schemeClr val="lt2"/>
              </a:buClr>
              <a:buFont typeface="Arial"/>
              <a:buNone/>
              <a:defRPr b="0" baseline="0" i="0" sz="1700" u="none" cap="none" strike="noStrike">
                <a:solidFill>
                  <a:schemeClr val="lt1"/>
                </a:solidFill>
                <a:latin typeface="Arial Narrow"/>
                <a:ea typeface="Arial Narrow"/>
                <a:cs typeface="Arial Narrow"/>
                <a:sym typeface="Arial Narrow"/>
              </a:defRPr>
            </a:lvl8pPr>
            <a:lvl9pPr indent="0" marL="3657600" marR="0" rtl="0" algn="ctr">
              <a:lnSpc>
                <a:spcPct val="100000"/>
              </a:lnSpc>
              <a:spcBef>
                <a:spcPts val="340"/>
              </a:spcBef>
              <a:spcAft>
                <a:spcPts val="600"/>
              </a:spcAft>
              <a:buClr>
                <a:schemeClr val="lt2"/>
              </a:buClr>
              <a:buFont typeface="Arial"/>
              <a:buNone/>
              <a:defRPr b="0" baseline="0" i="0" sz="1700" u="none" cap="none" strike="noStrike">
                <a:solidFill>
                  <a:schemeClr val="lt1"/>
                </a:solidFill>
                <a:latin typeface="Arial Narrow"/>
                <a:ea typeface="Arial Narrow"/>
                <a:cs typeface="Arial Narrow"/>
                <a:sym typeface="Arial Narrow"/>
              </a:defRPr>
            </a:lvl9pPr>
          </a:lstStyle>
          <a:p/>
        </p:txBody>
      </p:sp>
      <p:sp>
        <p:nvSpPr>
          <p:cNvPr id="21" name="Shape 21"/>
          <p:cNvSpPr txBox="1"/>
          <p:nvPr>
            <p:ph type="ctrTitle"/>
          </p:nvPr>
        </p:nvSpPr>
        <p:spPr>
          <a:xfrm>
            <a:off x="685800" y="2007888"/>
            <a:ext cx="7772400" cy="1470024"/>
          </a:xfrm>
          <a:prstGeom prst="rect">
            <a:avLst/>
          </a:prstGeom>
          <a:noFill/>
          <a:ln>
            <a:noFill/>
          </a:ln>
        </p:spPr>
        <p:txBody>
          <a:bodyPr anchorCtr="0" anchor="b" bIns="91425" lIns="91425" rIns="91425" tIns="91425"/>
          <a:lstStyle>
            <a:lvl1pPr indent="0" marL="0" marR="0" rtl="0" algn="ctr">
              <a:spcBef>
                <a:spcPts val="0"/>
              </a:spcBef>
              <a:buClr>
                <a:schemeClr val="lt1"/>
              </a:buClr>
              <a:buFont typeface="Arial Narrow"/>
              <a:buNone/>
              <a:defRPr b="0" baseline="0" i="0" sz="3200" u="none" cap="none" strike="noStrike">
                <a:solidFill>
                  <a:schemeClr val="lt1"/>
                </a:solidFill>
                <a:latin typeface="Arial Narrow"/>
                <a:ea typeface="Arial Narrow"/>
                <a:cs typeface="Arial Narrow"/>
                <a:sym typeface="Arial Narrow"/>
              </a:defRPr>
            </a:lvl1pPr>
            <a:lvl2pPr indent="0" marL="0" marR="0" rtl="0" algn="l">
              <a:spcBef>
                <a:spcPts val="0"/>
              </a:spcBef>
              <a:defRPr b="0" baseline="0" i="0" sz="1800" u="none" cap="none" strike="noStrike">
                <a:solidFill>
                  <a:schemeClr val="lt2"/>
                </a:solidFill>
              </a:defRPr>
            </a:lvl2pPr>
            <a:lvl3pPr indent="0" marL="0" marR="0" rtl="0" algn="l">
              <a:spcBef>
                <a:spcPts val="0"/>
              </a:spcBef>
              <a:defRPr b="0" baseline="0" i="0" sz="1800" u="none" cap="none" strike="noStrike">
                <a:solidFill>
                  <a:schemeClr val="lt2"/>
                </a:solidFill>
              </a:defRPr>
            </a:lvl3pPr>
            <a:lvl4pPr indent="0" marL="0" marR="0" rtl="0" algn="l">
              <a:spcBef>
                <a:spcPts val="0"/>
              </a:spcBef>
              <a:defRPr b="0" baseline="0" i="0" sz="1800" u="none" cap="none" strike="noStrike">
                <a:solidFill>
                  <a:schemeClr val="lt2"/>
                </a:solidFill>
              </a:defRPr>
            </a:lvl4pPr>
            <a:lvl5pPr indent="0" marL="0" marR="0" rtl="0" algn="l">
              <a:spcBef>
                <a:spcPts val="0"/>
              </a:spcBef>
              <a:defRPr b="0" baseline="0" i="0" sz="1800" u="none" cap="none" strike="noStrike">
                <a:solidFill>
                  <a:schemeClr val="lt2"/>
                </a:solidFill>
              </a:defRPr>
            </a:lvl5pPr>
            <a:lvl6pPr indent="0" marL="0" marR="0" rtl="0" algn="l">
              <a:spcBef>
                <a:spcPts val="0"/>
              </a:spcBef>
              <a:defRPr b="0" baseline="0" i="0" sz="1800" u="none" cap="none" strike="noStrike">
                <a:solidFill>
                  <a:schemeClr val="lt2"/>
                </a:solidFill>
              </a:defRPr>
            </a:lvl6pPr>
            <a:lvl7pPr indent="0" marL="0" marR="0" rtl="0" algn="l">
              <a:spcBef>
                <a:spcPts val="0"/>
              </a:spcBef>
              <a:defRPr b="0" baseline="0" i="0" sz="1800" u="none" cap="none" strike="noStrike">
                <a:solidFill>
                  <a:schemeClr val="lt2"/>
                </a:solidFill>
              </a:defRPr>
            </a:lvl7pPr>
            <a:lvl8pPr indent="0" marL="0" marR="0" rtl="0" algn="l">
              <a:spcBef>
                <a:spcPts val="0"/>
              </a:spcBef>
              <a:defRPr b="0" baseline="0" i="0" sz="1800" u="none" cap="none" strike="noStrike">
                <a:solidFill>
                  <a:schemeClr val="lt2"/>
                </a:solidFill>
              </a:defRPr>
            </a:lvl8pPr>
            <a:lvl9pPr indent="0" marL="0" marR="0" rtl="0" algn="l">
              <a:spcBef>
                <a:spcPts val="0"/>
              </a:spcBef>
              <a:defRPr b="0" baseline="0" i="0" sz="1800" u="none" cap="none" strike="noStrike">
                <a:solidFill>
                  <a:schemeClr val="lt2"/>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4" name="Shape 74"/>
        <p:cNvGrpSpPr/>
        <p:nvPr/>
      </p:nvGrpSpPr>
      <p:grpSpPr>
        <a:xfrm>
          <a:off x="0" y="0"/>
          <a:ext cx="0" cy="0"/>
          <a:chOff x="0" y="0"/>
          <a:chExt cx="0" cy="0"/>
        </a:xfrm>
      </p:grpSpPr>
      <p:sp>
        <p:nvSpPr>
          <p:cNvPr id="75" name="Shape 75"/>
          <p:cNvSpPr txBox="1"/>
          <p:nvPr>
            <p:ph type="title"/>
          </p:nvPr>
        </p:nvSpPr>
        <p:spPr>
          <a:xfrm>
            <a:off x="609600" y="274637"/>
            <a:ext cx="7924799" cy="1143000"/>
          </a:xfrm>
          <a:prstGeom prst="rect">
            <a:avLst/>
          </a:prstGeom>
          <a:noFill/>
          <a:ln>
            <a:noFill/>
          </a:ln>
        </p:spPr>
        <p:txBody>
          <a:bodyPr anchorCtr="0" anchor="b" bIns="91425" lIns="91425" rIns="91425" tIns="91425"/>
          <a:lstStyle>
            <a:lvl1pPr rtl="0" algn="l">
              <a:spcBef>
                <a:spcPts val="0"/>
              </a:spcBef>
              <a:buClr>
                <a:schemeClr val="lt1"/>
              </a:buClr>
              <a:buFont typeface="Arial Narrow"/>
              <a:buNone/>
              <a:defRPr baseline="0" sz="3000" cap="none">
                <a:solidFill>
                  <a:schemeClr val="lt1"/>
                </a:solidFill>
                <a:latin typeface="Arial Narrow"/>
                <a:ea typeface="Arial Narrow"/>
                <a:cs typeface="Arial Narrow"/>
                <a:sym typeface="Arial Narrow"/>
              </a:defRPr>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p:txBody>
      </p:sp>
      <p:sp>
        <p:nvSpPr>
          <p:cNvPr id="76" name="Shape 76"/>
          <p:cNvSpPr txBox="1"/>
          <p:nvPr>
            <p:ph idx="1" type="body"/>
          </p:nvPr>
        </p:nvSpPr>
        <p:spPr>
          <a:xfrm rot="5400000">
            <a:off x="2309018" y="-99218"/>
            <a:ext cx="4525963" cy="7924799"/>
          </a:xfrm>
          <a:prstGeom prst="rect">
            <a:avLst/>
          </a:prstGeom>
          <a:noFill/>
          <a:ln>
            <a:noFill/>
          </a:ln>
        </p:spPr>
        <p:txBody>
          <a:bodyPr anchorCtr="0" anchor="t" bIns="91425" lIns="91425" rIns="91425" tIns="91425"/>
          <a:lstStyle>
            <a:lvl1pPr indent="-234950" marL="342900" rtl="0" algn="l">
              <a:lnSpc>
                <a:spcPct val="100000"/>
              </a:lnSpc>
              <a:spcBef>
                <a:spcPts val="340"/>
              </a:spcBef>
              <a:spcAft>
                <a:spcPts val="600"/>
              </a:spcAft>
              <a:buClr>
                <a:schemeClr val="lt2"/>
              </a:buClr>
              <a:buFont typeface="Arial"/>
              <a:buChar char="•"/>
              <a:defRPr baseline="0" sz="1700">
                <a:solidFill>
                  <a:schemeClr val="lt1"/>
                </a:solidFill>
                <a:latin typeface="Arial Narrow"/>
                <a:ea typeface="Arial Narrow"/>
                <a:cs typeface="Arial Narrow"/>
                <a:sym typeface="Arial Narrow"/>
              </a:defRPr>
            </a:lvl1pPr>
            <a:lvl2pPr indent="-177800" marL="742950" rtl="0" algn="l">
              <a:lnSpc>
                <a:spcPct val="100000"/>
              </a:lnSpc>
              <a:spcBef>
                <a:spcPts val="340"/>
              </a:spcBef>
              <a:spcAft>
                <a:spcPts val="600"/>
              </a:spcAft>
              <a:buClr>
                <a:schemeClr val="lt2"/>
              </a:buClr>
              <a:buFont typeface="Arial"/>
              <a:buChar char="•"/>
              <a:defRPr baseline="0" sz="1700">
                <a:solidFill>
                  <a:schemeClr val="lt1"/>
                </a:solidFill>
                <a:latin typeface="Arial Narrow"/>
                <a:ea typeface="Arial Narrow"/>
                <a:cs typeface="Arial Narrow"/>
                <a:sym typeface="Arial Narrow"/>
              </a:defRPr>
            </a:lvl2pPr>
            <a:lvl3pPr indent="-120650" marL="1143000" rtl="0" algn="l">
              <a:lnSpc>
                <a:spcPct val="100000"/>
              </a:lnSpc>
              <a:spcBef>
                <a:spcPts val="340"/>
              </a:spcBef>
              <a:spcAft>
                <a:spcPts val="600"/>
              </a:spcAft>
              <a:buClr>
                <a:schemeClr val="lt2"/>
              </a:buClr>
              <a:buFont typeface="Arial"/>
              <a:buChar char="•"/>
              <a:defRPr baseline="0" sz="1700">
                <a:solidFill>
                  <a:schemeClr val="lt1"/>
                </a:solidFill>
                <a:latin typeface="Arial Narrow"/>
                <a:ea typeface="Arial Narrow"/>
                <a:cs typeface="Arial Narrow"/>
                <a:sym typeface="Arial Narrow"/>
              </a:defRPr>
            </a:lvl3pPr>
            <a:lvl4pPr indent="-120650" marL="1600200" rtl="0" algn="l">
              <a:lnSpc>
                <a:spcPct val="100000"/>
              </a:lnSpc>
              <a:spcBef>
                <a:spcPts val="340"/>
              </a:spcBef>
              <a:spcAft>
                <a:spcPts val="600"/>
              </a:spcAft>
              <a:buClr>
                <a:schemeClr val="lt2"/>
              </a:buClr>
              <a:buFont typeface="Arial"/>
              <a:buChar char="•"/>
              <a:defRPr baseline="0" sz="1700">
                <a:solidFill>
                  <a:schemeClr val="lt1"/>
                </a:solidFill>
                <a:latin typeface="Arial Narrow"/>
                <a:ea typeface="Arial Narrow"/>
                <a:cs typeface="Arial Narrow"/>
                <a:sym typeface="Arial Narrow"/>
              </a:defRPr>
            </a:lvl4pPr>
            <a:lvl5pPr indent="-120650" marL="2057400" rtl="0" algn="l">
              <a:lnSpc>
                <a:spcPct val="100000"/>
              </a:lnSpc>
              <a:spcBef>
                <a:spcPts val="340"/>
              </a:spcBef>
              <a:spcAft>
                <a:spcPts val="600"/>
              </a:spcAft>
              <a:buClr>
                <a:schemeClr val="lt2"/>
              </a:buClr>
              <a:buFont typeface="Arial"/>
              <a:buChar char="•"/>
              <a:defRPr baseline="0" sz="1700">
                <a:solidFill>
                  <a:schemeClr val="lt1"/>
                </a:solidFill>
                <a:latin typeface="Arial Narrow"/>
                <a:ea typeface="Arial Narrow"/>
                <a:cs typeface="Arial Narrow"/>
                <a:sym typeface="Arial Narrow"/>
              </a:defRPr>
            </a:lvl5pPr>
            <a:lvl6pPr indent="-120650" marL="2514600" rtl="0" algn="l">
              <a:lnSpc>
                <a:spcPct val="100000"/>
              </a:lnSpc>
              <a:spcBef>
                <a:spcPts val="340"/>
              </a:spcBef>
              <a:spcAft>
                <a:spcPts val="600"/>
              </a:spcAft>
              <a:buClr>
                <a:schemeClr val="lt2"/>
              </a:buClr>
              <a:buFont typeface="Arial"/>
              <a:buChar char="•"/>
              <a:defRPr sz="1700">
                <a:solidFill>
                  <a:schemeClr val="lt1"/>
                </a:solidFill>
                <a:latin typeface="Arial Narrow"/>
                <a:ea typeface="Arial Narrow"/>
                <a:cs typeface="Arial Narrow"/>
                <a:sym typeface="Arial Narrow"/>
              </a:defRPr>
            </a:lvl6pPr>
            <a:lvl7pPr indent="-120650" marL="2971800" rtl="0" algn="l">
              <a:lnSpc>
                <a:spcPct val="100000"/>
              </a:lnSpc>
              <a:spcBef>
                <a:spcPts val="340"/>
              </a:spcBef>
              <a:spcAft>
                <a:spcPts val="600"/>
              </a:spcAft>
              <a:buClr>
                <a:schemeClr val="lt2"/>
              </a:buClr>
              <a:buFont typeface="Arial"/>
              <a:buChar char="•"/>
              <a:defRPr sz="1700">
                <a:solidFill>
                  <a:schemeClr val="lt1"/>
                </a:solidFill>
                <a:latin typeface="Arial Narrow"/>
                <a:ea typeface="Arial Narrow"/>
                <a:cs typeface="Arial Narrow"/>
                <a:sym typeface="Arial Narrow"/>
              </a:defRPr>
            </a:lvl7pPr>
            <a:lvl8pPr indent="-120650" marL="3429000" rtl="0" algn="l">
              <a:lnSpc>
                <a:spcPct val="100000"/>
              </a:lnSpc>
              <a:spcBef>
                <a:spcPts val="340"/>
              </a:spcBef>
              <a:spcAft>
                <a:spcPts val="600"/>
              </a:spcAft>
              <a:buClr>
                <a:schemeClr val="lt2"/>
              </a:buClr>
              <a:buFont typeface="Arial"/>
              <a:buChar char="•"/>
              <a:defRPr sz="1700">
                <a:solidFill>
                  <a:schemeClr val="lt1"/>
                </a:solidFill>
                <a:latin typeface="Arial Narrow"/>
                <a:ea typeface="Arial Narrow"/>
                <a:cs typeface="Arial Narrow"/>
                <a:sym typeface="Arial Narrow"/>
              </a:defRPr>
            </a:lvl8pPr>
            <a:lvl9pPr indent="-120650" marL="3886200" rtl="0" algn="l">
              <a:lnSpc>
                <a:spcPct val="100000"/>
              </a:lnSpc>
              <a:spcBef>
                <a:spcPts val="340"/>
              </a:spcBef>
              <a:spcAft>
                <a:spcPts val="600"/>
              </a:spcAft>
              <a:buClr>
                <a:schemeClr val="lt2"/>
              </a:buClr>
              <a:buFont typeface="Arial"/>
              <a:buChar char="•"/>
              <a:defRPr sz="1700">
                <a:solidFill>
                  <a:schemeClr val="lt1"/>
                </a:solidFill>
                <a:latin typeface="Arial Narrow"/>
                <a:ea typeface="Arial Narrow"/>
                <a:cs typeface="Arial Narrow"/>
                <a:sym typeface="Arial Narrow"/>
              </a:defRPr>
            </a:lvl9pPr>
          </a:lstStyle>
          <a:p/>
        </p:txBody>
      </p:sp>
      <p:sp>
        <p:nvSpPr>
          <p:cNvPr id="77" name="Shape 77"/>
          <p:cNvSpPr txBox="1"/>
          <p:nvPr>
            <p:ph idx="10" type="dt"/>
          </p:nvPr>
        </p:nvSpPr>
        <p:spPr>
          <a:xfrm>
            <a:off x="5715000" y="6356350"/>
            <a:ext cx="1524000" cy="365125"/>
          </a:xfrm>
          <a:prstGeom prst="rect">
            <a:avLst/>
          </a:prstGeom>
          <a:noFill/>
          <a:ln>
            <a:noFill/>
          </a:ln>
        </p:spPr>
        <p:txBody>
          <a:bodyPr anchorCtr="0" anchor="ctr" bIns="91425" lIns="91425" rIns="91425" tIns="91425"/>
          <a:lstStyle>
            <a:lvl1pPr indent="0" marL="0" marR="0" rtl="0" algn="r">
              <a:spcBef>
                <a:spcPts val="0"/>
              </a:spcBef>
              <a:defRPr b="0" baseline="0" i="0" sz="1000" u="none" cap="none" strike="noStrike">
                <a:solidFill>
                  <a:schemeClr val="lt1"/>
                </a:solidFill>
                <a:latin typeface="Arial Narrow"/>
                <a:ea typeface="Arial Narrow"/>
                <a:cs typeface="Arial Narrow"/>
                <a:sym typeface="Arial Narrow"/>
              </a:defRPr>
            </a:lvl1pPr>
            <a:lvl2pPr indent="0" marL="457200" marR="0" rtl="0" algn="l">
              <a:spcBef>
                <a:spcPts val="0"/>
              </a:spcBef>
              <a:defRPr b="0" baseline="0" i="0" sz="1800" u="none" cap="none" strike="noStrike">
                <a:solidFill>
                  <a:schemeClr val="lt1"/>
                </a:solidFill>
                <a:latin typeface="Arial Narrow"/>
                <a:ea typeface="Arial Narrow"/>
                <a:cs typeface="Arial Narrow"/>
                <a:sym typeface="Arial Narrow"/>
              </a:defRPr>
            </a:lvl2pPr>
            <a:lvl3pPr indent="0" marL="914400" marR="0" rtl="0" algn="l">
              <a:spcBef>
                <a:spcPts val="0"/>
              </a:spcBef>
              <a:defRPr b="0" baseline="0" i="0" sz="1800" u="none" cap="none" strike="noStrike">
                <a:solidFill>
                  <a:schemeClr val="lt1"/>
                </a:solidFill>
                <a:latin typeface="Arial Narrow"/>
                <a:ea typeface="Arial Narrow"/>
                <a:cs typeface="Arial Narrow"/>
                <a:sym typeface="Arial Narrow"/>
              </a:defRPr>
            </a:lvl3pPr>
            <a:lvl4pPr indent="0" marL="1371600" marR="0" rtl="0" algn="l">
              <a:spcBef>
                <a:spcPts val="0"/>
              </a:spcBef>
              <a:defRPr b="0" baseline="0" i="0" sz="1800" u="none" cap="none" strike="noStrike">
                <a:solidFill>
                  <a:schemeClr val="lt1"/>
                </a:solidFill>
                <a:latin typeface="Arial Narrow"/>
                <a:ea typeface="Arial Narrow"/>
                <a:cs typeface="Arial Narrow"/>
                <a:sym typeface="Arial Narrow"/>
              </a:defRPr>
            </a:lvl4pPr>
            <a:lvl5pPr indent="0" marL="1828800" marR="0" rtl="0" algn="l">
              <a:spcBef>
                <a:spcPts val="0"/>
              </a:spcBef>
              <a:defRPr b="0" baseline="0" i="0" sz="1800" u="none" cap="none" strike="noStrike">
                <a:solidFill>
                  <a:schemeClr val="lt1"/>
                </a:solidFill>
                <a:latin typeface="Arial Narrow"/>
                <a:ea typeface="Arial Narrow"/>
                <a:cs typeface="Arial Narrow"/>
                <a:sym typeface="Arial Narrow"/>
              </a:defRPr>
            </a:lvl5pPr>
            <a:lvl6pPr indent="0" marL="2286000" marR="0" rtl="0" algn="l">
              <a:spcBef>
                <a:spcPts val="0"/>
              </a:spcBef>
              <a:defRPr b="0" baseline="0" i="0" sz="1800" u="none" cap="none" strike="noStrike">
                <a:solidFill>
                  <a:schemeClr val="lt1"/>
                </a:solidFill>
                <a:latin typeface="Arial Narrow"/>
                <a:ea typeface="Arial Narrow"/>
                <a:cs typeface="Arial Narrow"/>
                <a:sym typeface="Arial Narrow"/>
              </a:defRPr>
            </a:lvl6pPr>
            <a:lvl7pPr indent="0" marL="2743200" marR="0" rtl="0" algn="l">
              <a:spcBef>
                <a:spcPts val="0"/>
              </a:spcBef>
              <a:defRPr b="0" baseline="0" i="0" sz="1800" u="none" cap="none" strike="noStrike">
                <a:solidFill>
                  <a:schemeClr val="lt1"/>
                </a:solidFill>
                <a:latin typeface="Arial Narrow"/>
                <a:ea typeface="Arial Narrow"/>
                <a:cs typeface="Arial Narrow"/>
                <a:sym typeface="Arial Narrow"/>
              </a:defRPr>
            </a:lvl7pPr>
            <a:lvl8pPr indent="0" marL="3200400" marR="0" rtl="0" algn="l">
              <a:spcBef>
                <a:spcPts val="0"/>
              </a:spcBef>
              <a:defRPr b="0" baseline="0" i="0" sz="1800" u="none" cap="none" strike="noStrike">
                <a:solidFill>
                  <a:schemeClr val="lt1"/>
                </a:solidFill>
                <a:latin typeface="Arial Narrow"/>
                <a:ea typeface="Arial Narrow"/>
                <a:cs typeface="Arial Narrow"/>
                <a:sym typeface="Arial Narrow"/>
              </a:defRPr>
            </a:lvl8pPr>
            <a:lvl9pPr indent="0" marL="3657600" marR="0" rtl="0" algn="l">
              <a:spcBef>
                <a:spcPts val="0"/>
              </a:spcBef>
              <a:defRPr b="0" baseline="0" i="0" sz="1800" u="none" cap="none" strike="noStrike">
                <a:solidFill>
                  <a:schemeClr val="lt1"/>
                </a:solidFill>
                <a:latin typeface="Arial Narrow"/>
                <a:ea typeface="Arial Narrow"/>
                <a:cs typeface="Arial Narrow"/>
                <a:sym typeface="Arial Narrow"/>
              </a:defRPr>
            </a:lvl9pPr>
          </a:lstStyle>
          <a:p/>
        </p:txBody>
      </p:sp>
      <p:sp>
        <p:nvSpPr>
          <p:cNvPr id="78" name="Shape 78"/>
          <p:cNvSpPr txBox="1"/>
          <p:nvPr>
            <p:ph idx="11" type="ftr"/>
          </p:nvPr>
        </p:nvSpPr>
        <p:spPr>
          <a:xfrm>
            <a:off x="609600" y="6356350"/>
            <a:ext cx="2895600" cy="365125"/>
          </a:xfrm>
          <a:prstGeom prst="rect">
            <a:avLst/>
          </a:prstGeom>
          <a:noFill/>
          <a:ln>
            <a:noFill/>
          </a:ln>
        </p:spPr>
        <p:txBody>
          <a:bodyPr anchorCtr="0" anchor="ctr" bIns="91425" lIns="91425" rIns="91425" tIns="91425"/>
          <a:lstStyle>
            <a:lvl1pPr indent="0" marL="0" marR="0" rtl="0" algn="l">
              <a:spcBef>
                <a:spcPts val="0"/>
              </a:spcBef>
              <a:defRPr b="0" baseline="0" i="0" sz="1000" u="none" cap="none" strike="noStrike">
                <a:solidFill>
                  <a:schemeClr val="lt1"/>
                </a:solidFill>
                <a:latin typeface="Arial Narrow"/>
                <a:ea typeface="Arial Narrow"/>
                <a:cs typeface="Arial Narrow"/>
                <a:sym typeface="Arial Narrow"/>
              </a:defRPr>
            </a:lvl1pPr>
            <a:lvl2pPr indent="0" marL="457200" marR="0" rtl="0" algn="l">
              <a:spcBef>
                <a:spcPts val="0"/>
              </a:spcBef>
              <a:defRPr b="0" baseline="0" i="0" sz="1800" u="none" cap="none" strike="noStrike">
                <a:solidFill>
                  <a:schemeClr val="lt1"/>
                </a:solidFill>
                <a:latin typeface="Arial Narrow"/>
                <a:ea typeface="Arial Narrow"/>
                <a:cs typeface="Arial Narrow"/>
                <a:sym typeface="Arial Narrow"/>
              </a:defRPr>
            </a:lvl2pPr>
            <a:lvl3pPr indent="0" marL="914400" marR="0" rtl="0" algn="l">
              <a:spcBef>
                <a:spcPts val="0"/>
              </a:spcBef>
              <a:defRPr b="0" baseline="0" i="0" sz="1800" u="none" cap="none" strike="noStrike">
                <a:solidFill>
                  <a:schemeClr val="lt1"/>
                </a:solidFill>
                <a:latin typeface="Arial Narrow"/>
                <a:ea typeface="Arial Narrow"/>
                <a:cs typeface="Arial Narrow"/>
                <a:sym typeface="Arial Narrow"/>
              </a:defRPr>
            </a:lvl3pPr>
            <a:lvl4pPr indent="0" marL="1371600" marR="0" rtl="0" algn="l">
              <a:spcBef>
                <a:spcPts val="0"/>
              </a:spcBef>
              <a:defRPr b="0" baseline="0" i="0" sz="1800" u="none" cap="none" strike="noStrike">
                <a:solidFill>
                  <a:schemeClr val="lt1"/>
                </a:solidFill>
                <a:latin typeface="Arial Narrow"/>
                <a:ea typeface="Arial Narrow"/>
                <a:cs typeface="Arial Narrow"/>
                <a:sym typeface="Arial Narrow"/>
              </a:defRPr>
            </a:lvl4pPr>
            <a:lvl5pPr indent="0" marL="1828800" marR="0" rtl="0" algn="l">
              <a:spcBef>
                <a:spcPts val="0"/>
              </a:spcBef>
              <a:defRPr b="0" baseline="0" i="0" sz="1800" u="none" cap="none" strike="noStrike">
                <a:solidFill>
                  <a:schemeClr val="lt1"/>
                </a:solidFill>
                <a:latin typeface="Arial Narrow"/>
                <a:ea typeface="Arial Narrow"/>
                <a:cs typeface="Arial Narrow"/>
                <a:sym typeface="Arial Narrow"/>
              </a:defRPr>
            </a:lvl5pPr>
            <a:lvl6pPr indent="0" marL="2286000" marR="0" rtl="0" algn="l">
              <a:spcBef>
                <a:spcPts val="0"/>
              </a:spcBef>
              <a:defRPr b="0" baseline="0" i="0" sz="1800" u="none" cap="none" strike="noStrike">
                <a:solidFill>
                  <a:schemeClr val="lt1"/>
                </a:solidFill>
                <a:latin typeface="Arial Narrow"/>
                <a:ea typeface="Arial Narrow"/>
                <a:cs typeface="Arial Narrow"/>
                <a:sym typeface="Arial Narrow"/>
              </a:defRPr>
            </a:lvl6pPr>
            <a:lvl7pPr indent="0" marL="2743200" marR="0" rtl="0" algn="l">
              <a:spcBef>
                <a:spcPts val="0"/>
              </a:spcBef>
              <a:defRPr b="0" baseline="0" i="0" sz="1800" u="none" cap="none" strike="noStrike">
                <a:solidFill>
                  <a:schemeClr val="lt1"/>
                </a:solidFill>
                <a:latin typeface="Arial Narrow"/>
                <a:ea typeface="Arial Narrow"/>
                <a:cs typeface="Arial Narrow"/>
                <a:sym typeface="Arial Narrow"/>
              </a:defRPr>
            </a:lvl7pPr>
            <a:lvl8pPr indent="0" marL="3200400" marR="0" rtl="0" algn="l">
              <a:spcBef>
                <a:spcPts val="0"/>
              </a:spcBef>
              <a:defRPr b="0" baseline="0" i="0" sz="1800" u="none" cap="none" strike="noStrike">
                <a:solidFill>
                  <a:schemeClr val="lt1"/>
                </a:solidFill>
                <a:latin typeface="Arial Narrow"/>
                <a:ea typeface="Arial Narrow"/>
                <a:cs typeface="Arial Narrow"/>
                <a:sym typeface="Arial Narrow"/>
              </a:defRPr>
            </a:lvl8pPr>
            <a:lvl9pPr indent="0" marL="3657600" marR="0" rtl="0" algn="l">
              <a:spcBef>
                <a:spcPts val="0"/>
              </a:spcBef>
              <a:defRPr b="0" baseline="0" i="0" sz="1800" u="none" cap="none" strike="noStrike">
                <a:solidFill>
                  <a:schemeClr val="lt1"/>
                </a:solidFill>
                <a:latin typeface="Arial Narrow"/>
                <a:ea typeface="Arial Narrow"/>
                <a:cs typeface="Arial Narrow"/>
                <a:sym typeface="Arial Narrow"/>
              </a:defRPr>
            </a:lvl9pPr>
          </a:lstStyle>
          <a:p/>
        </p:txBody>
      </p:sp>
      <p:sp>
        <p:nvSpPr>
          <p:cNvPr id="79" name="Shape 79"/>
          <p:cNvSpPr txBox="1"/>
          <p:nvPr>
            <p:ph idx="12" type="sldNum"/>
          </p:nvPr>
        </p:nvSpPr>
        <p:spPr>
          <a:xfrm>
            <a:off x="7543800" y="6356350"/>
            <a:ext cx="990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100" u="none" cap="none" strike="noStrike">
                <a:solidFill>
                  <a:schemeClr val="lt1"/>
                </a:solidFill>
                <a:latin typeface="Arial Narrow"/>
                <a:ea typeface="Arial Narrow"/>
                <a:cs typeface="Arial Narrow"/>
                <a:sym typeface="Arial Narrow"/>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80" name="Shape 80"/>
        <p:cNvGrpSpPr/>
        <p:nvPr/>
      </p:nvGrpSpPr>
      <p:grpSpPr>
        <a:xfrm>
          <a:off x="0" y="0"/>
          <a:ext cx="0" cy="0"/>
          <a:chOff x="0" y="0"/>
          <a:chExt cx="0" cy="0"/>
        </a:xfrm>
      </p:grpSpPr>
      <p:sp>
        <p:nvSpPr>
          <p:cNvPr id="81" name="Shape 81"/>
          <p:cNvSpPr txBox="1"/>
          <p:nvPr>
            <p:ph type="title"/>
          </p:nvPr>
        </p:nvSpPr>
        <p:spPr>
          <a:xfrm rot="5400000">
            <a:off x="4732337" y="2171700"/>
            <a:ext cx="5851525" cy="2057400"/>
          </a:xfrm>
          <a:prstGeom prst="rect">
            <a:avLst/>
          </a:prstGeom>
          <a:noFill/>
          <a:ln>
            <a:noFill/>
          </a:ln>
        </p:spPr>
        <p:txBody>
          <a:bodyPr anchorCtr="0" anchor="b" bIns="91425" lIns="91425" rIns="91425" tIns="91425"/>
          <a:lstStyle>
            <a:lvl1pPr rtl="0" algn="l">
              <a:spcBef>
                <a:spcPts val="0"/>
              </a:spcBef>
              <a:buClr>
                <a:schemeClr val="lt1"/>
              </a:buClr>
              <a:buFont typeface="Arial Narrow"/>
              <a:buNone/>
              <a:defRPr baseline="0" sz="3000" cap="none">
                <a:solidFill>
                  <a:schemeClr val="lt1"/>
                </a:solidFill>
                <a:latin typeface="Arial Narrow"/>
                <a:ea typeface="Arial Narrow"/>
                <a:cs typeface="Arial Narrow"/>
                <a:sym typeface="Arial Narrow"/>
              </a:defRPr>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p:txBody>
      </p:sp>
      <p:sp>
        <p:nvSpPr>
          <p:cNvPr id="82" name="Shape 82"/>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234950" marL="342900" rtl="0" algn="l">
              <a:lnSpc>
                <a:spcPct val="100000"/>
              </a:lnSpc>
              <a:spcBef>
                <a:spcPts val="340"/>
              </a:spcBef>
              <a:spcAft>
                <a:spcPts val="600"/>
              </a:spcAft>
              <a:buClr>
                <a:schemeClr val="lt2"/>
              </a:buClr>
              <a:buFont typeface="Arial"/>
              <a:buChar char="•"/>
              <a:defRPr baseline="0" sz="1700">
                <a:solidFill>
                  <a:schemeClr val="lt1"/>
                </a:solidFill>
                <a:latin typeface="Arial Narrow"/>
                <a:ea typeface="Arial Narrow"/>
                <a:cs typeface="Arial Narrow"/>
                <a:sym typeface="Arial Narrow"/>
              </a:defRPr>
            </a:lvl1pPr>
            <a:lvl2pPr indent="-177800" marL="742950" rtl="0" algn="l">
              <a:lnSpc>
                <a:spcPct val="100000"/>
              </a:lnSpc>
              <a:spcBef>
                <a:spcPts val="340"/>
              </a:spcBef>
              <a:spcAft>
                <a:spcPts val="600"/>
              </a:spcAft>
              <a:buClr>
                <a:schemeClr val="lt2"/>
              </a:buClr>
              <a:buFont typeface="Arial"/>
              <a:buChar char="•"/>
              <a:defRPr baseline="0" sz="1700">
                <a:solidFill>
                  <a:schemeClr val="lt1"/>
                </a:solidFill>
                <a:latin typeface="Arial Narrow"/>
                <a:ea typeface="Arial Narrow"/>
                <a:cs typeface="Arial Narrow"/>
                <a:sym typeface="Arial Narrow"/>
              </a:defRPr>
            </a:lvl2pPr>
            <a:lvl3pPr indent="-120650" marL="1143000" rtl="0" algn="l">
              <a:lnSpc>
                <a:spcPct val="100000"/>
              </a:lnSpc>
              <a:spcBef>
                <a:spcPts val="340"/>
              </a:spcBef>
              <a:spcAft>
                <a:spcPts val="600"/>
              </a:spcAft>
              <a:buClr>
                <a:schemeClr val="lt2"/>
              </a:buClr>
              <a:buFont typeface="Arial"/>
              <a:buChar char="•"/>
              <a:defRPr baseline="0" sz="1700">
                <a:solidFill>
                  <a:schemeClr val="lt1"/>
                </a:solidFill>
                <a:latin typeface="Arial Narrow"/>
                <a:ea typeface="Arial Narrow"/>
                <a:cs typeface="Arial Narrow"/>
                <a:sym typeface="Arial Narrow"/>
              </a:defRPr>
            </a:lvl3pPr>
            <a:lvl4pPr indent="-120650" marL="1600200" rtl="0" algn="l">
              <a:lnSpc>
                <a:spcPct val="100000"/>
              </a:lnSpc>
              <a:spcBef>
                <a:spcPts val="340"/>
              </a:spcBef>
              <a:spcAft>
                <a:spcPts val="600"/>
              </a:spcAft>
              <a:buClr>
                <a:schemeClr val="lt2"/>
              </a:buClr>
              <a:buFont typeface="Arial"/>
              <a:buChar char="•"/>
              <a:defRPr baseline="0" sz="1700">
                <a:solidFill>
                  <a:schemeClr val="lt1"/>
                </a:solidFill>
                <a:latin typeface="Arial Narrow"/>
                <a:ea typeface="Arial Narrow"/>
                <a:cs typeface="Arial Narrow"/>
                <a:sym typeface="Arial Narrow"/>
              </a:defRPr>
            </a:lvl4pPr>
            <a:lvl5pPr indent="-120650" marL="2057400" rtl="0" algn="l">
              <a:lnSpc>
                <a:spcPct val="100000"/>
              </a:lnSpc>
              <a:spcBef>
                <a:spcPts val="340"/>
              </a:spcBef>
              <a:spcAft>
                <a:spcPts val="600"/>
              </a:spcAft>
              <a:buClr>
                <a:schemeClr val="lt2"/>
              </a:buClr>
              <a:buFont typeface="Arial"/>
              <a:buChar char="•"/>
              <a:defRPr baseline="0" sz="1700">
                <a:solidFill>
                  <a:schemeClr val="lt1"/>
                </a:solidFill>
                <a:latin typeface="Arial Narrow"/>
                <a:ea typeface="Arial Narrow"/>
                <a:cs typeface="Arial Narrow"/>
                <a:sym typeface="Arial Narrow"/>
              </a:defRPr>
            </a:lvl5pPr>
            <a:lvl6pPr indent="-120650" marL="2514600" rtl="0" algn="l">
              <a:lnSpc>
                <a:spcPct val="100000"/>
              </a:lnSpc>
              <a:spcBef>
                <a:spcPts val="340"/>
              </a:spcBef>
              <a:spcAft>
                <a:spcPts val="600"/>
              </a:spcAft>
              <a:buClr>
                <a:schemeClr val="lt2"/>
              </a:buClr>
              <a:buFont typeface="Arial"/>
              <a:buChar char="•"/>
              <a:defRPr sz="1700">
                <a:solidFill>
                  <a:schemeClr val="lt1"/>
                </a:solidFill>
                <a:latin typeface="Arial Narrow"/>
                <a:ea typeface="Arial Narrow"/>
                <a:cs typeface="Arial Narrow"/>
                <a:sym typeface="Arial Narrow"/>
              </a:defRPr>
            </a:lvl6pPr>
            <a:lvl7pPr indent="-120650" marL="2971800" rtl="0" algn="l">
              <a:lnSpc>
                <a:spcPct val="100000"/>
              </a:lnSpc>
              <a:spcBef>
                <a:spcPts val="340"/>
              </a:spcBef>
              <a:spcAft>
                <a:spcPts val="600"/>
              </a:spcAft>
              <a:buClr>
                <a:schemeClr val="lt2"/>
              </a:buClr>
              <a:buFont typeface="Arial"/>
              <a:buChar char="•"/>
              <a:defRPr sz="1700">
                <a:solidFill>
                  <a:schemeClr val="lt1"/>
                </a:solidFill>
                <a:latin typeface="Arial Narrow"/>
                <a:ea typeface="Arial Narrow"/>
                <a:cs typeface="Arial Narrow"/>
                <a:sym typeface="Arial Narrow"/>
              </a:defRPr>
            </a:lvl7pPr>
            <a:lvl8pPr indent="-120650" marL="3429000" rtl="0" algn="l">
              <a:lnSpc>
                <a:spcPct val="100000"/>
              </a:lnSpc>
              <a:spcBef>
                <a:spcPts val="340"/>
              </a:spcBef>
              <a:spcAft>
                <a:spcPts val="600"/>
              </a:spcAft>
              <a:buClr>
                <a:schemeClr val="lt2"/>
              </a:buClr>
              <a:buFont typeface="Arial"/>
              <a:buChar char="•"/>
              <a:defRPr sz="1700">
                <a:solidFill>
                  <a:schemeClr val="lt1"/>
                </a:solidFill>
                <a:latin typeface="Arial Narrow"/>
                <a:ea typeface="Arial Narrow"/>
                <a:cs typeface="Arial Narrow"/>
                <a:sym typeface="Arial Narrow"/>
              </a:defRPr>
            </a:lvl8pPr>
            <a:lvl9pPr indent="-120650" marL="3886200" rtl="0" algn="l">
              <a:lnSpc>
                <a:spcPct val="100000"/>
              </a:lnSpc>
              <a:spcBef>
                <a:spcPts val="340"/>
              </a:spcBef>
              <a:spcAft>
                <a:spcPts val="600"/>
              </a:spcAft>
              <a:buClr>
                <a:schemeClr val="lt2"/>
              </a:buClr>
              <a:buFont typeface="Arial"/>
              <a:buChar char="•"/>
              <a:defRPr sz="1700">
                <a:solidFill>
                  <a:schemeClr val="lt1"/>
                </a:solidFill>
                <a:latin typeface="Arial Narrow"/>
                <a:ea typeface="Arial Narrow"/>
                <a:cs typeface="Arial Narrow"/>
                <a:sym typeface="Arial Narrow"/>
              </a:defRPr>
            </a:lvl9pPr>
          </a:lstStyle>
          <a:p/>
        </p:txBody>
      </p:sp>
      <p:sp>
        <p:nvSpPr>
          <p:cNvPr id="83" name="Shape 83"/>
          <p:cNvSpPr txBox="1"/>
          <p:nvPr>
            <p:ph idx="10" type="dt"/>
          </p:nvPr>
        </p:nvSpPr>
        <p:spPr>
          <a:xfrm>
            <a:off x="5715000" y="6356350"/>
            <a:ext cx="1524000" cy="365125"/>
          </a:xfrm>
          <a:prstGeom prst="rect">
            <a:avLst/>
          </a:prstGeom>
          <a:noFill/>
          <a:ln>
            <a:noFill/>
          </a:ln>
        </p:spPr>
        <p:txBody>
          <a:bodyPr anchorCtr="0" anchor="ctr" bIns="91425" lIns="91425" rIns="91425" tIns="91425"/>
          <a:lstStyle>
            <a:lvl1pPr indent="0" marL="0" marR="0" rtl="0" algn="r">
              <a:spcBef>
                <a:spcPts val="0"/>
              </a:spcBef>
              <a:defRPr b="0" baseline="0" i="0" sz="1000" u="none" cap="none" strike="noStrike">
                <a:solidFill>
                  <a:schemeClr val="lt1"/>
                </a:solidFill>
                <a:latin typeface="Arial Narrow"/>
                <a:ea typeface="Arial Narrow"/>
                <a:cs typeface="Arial Narrow"/>
                <a:sym typeface="Arial Narrow"/>
              </a:defRPr>
            </a:lvl1pPr>
            <a:lvl2pPr indent="0" marL="457200" marR="0" rtl="0" algn="l">
              <a:spcBef>
                <a:spcPts val="0"/>
              </a:spcBef>
              <a:defRPr b="0" baseline="0" i="0" sz="1800" u="none" cap="none" strike="noStrike">
                <a:solidFill>
                  <a:schemeClr val="lt1"/>
                </a:solidFill>
                <a:latin typeface="Arial Narrow"/>
                <a:ea typeface="Arial Narrow"/>
                <a:cs typeface="Arial Narrow"/>
                <a:sym typeface="Arial Narrow"/>
              </a:defRPr>
            </a:lvl2pPr>
            <a:lvl3pPr indent="0" marL="914400" marR="0" rtl="0" algn="l">
              <a:spcBef>
                <a:spcPts val="0"/>
              </a:spcBef>
              <a:defRPr b="0" baseline="0" i="0" sz="1800" u="none" cap="none" strike="noStrike">
                <a:solidFill>
                  <a:schemeClr val="lt1"/>
                </a:solidFill>
                <a:latin typeface="Arial Narrow"/>
                <a:ea typeface="Arial Narrow"/>
                <a:cs typeface="Arial Narrow"/>
                <a:sym typeface="Arial Narrow"/>
              </a:defRPr>
            </a:lvl3pPr>
            <a:lvl4pPr indent="0" marL="1371600" marR="0" rtl="0" algn="l">
              <a:spcBef>
                <a:spcPts val="0"/>
              </a:spcBef>
              <a:defRPr b="0" baseline="0" i="0" sz="1800" u="none" cap="none" strike="noStrike">
                <a:solidFill>
                  <a:schemeClr val="lt1"/>
                </a:solidFill>
                <a:latin typeface="Arial Narrow"/>
                <a:ea typeface="Arial Narrow"/>
                <a:cs typeface="Arial Narrow"/>
                <a:sym typeface="Arial Narrow"/>
              </a:defRPr>
            </a:lvl4pPr>
            <a:lvl5pPr indent="0" marL="1828800" marR="0" rtl="0" algn="l">
              <a:spcBef>
                <a:spcPts val="0"/>
              </a:spcBef>
              <a:defRPr b="0" baseline="0" i="0" sz="1800" u="none" cap="none" strike="noStrike">
                <a:solidFill>
                  <a:schemeClr val="lt1"/>
                </a:solidFill>
                <a:latin typeface="Arial Narrow"/>
                <a:ea typeface="Arial Narrow"/>
                <a:cs typeface="Arial Narrow"/>
                <a:sym typeface="Arial Narrow"/>
              </a:defRPr>
            </a:lvl5pPr>
            <a:lvl6pPr indent="0" marL="2286000" marR="0" rtl="0" algn="l">
              <a:spcBef>
                <a:spcPts val="0"/>
              </a:spcBef>
              <a:defRPr b="0" baseline="0" i="0" sz="1800" u="none" cap="none" strike="noStrike">
                <a:solidFill>
                  <a:schemeClr val="lt1"/>
                </a:solidFill>
                <a:latin typeface="Arial Narrow"/>
                <a:ea typeface="Arial Narrow"/>
                <a:cs typeface="Arial Narrow"/>
                <a:sym typeface="Arial Narrow"/>
              </a:defRPr>
            </a:lvl6pPr>
            <a:lvl7pPr indent="0" marL="2743200" marR="0" rtl="0" algn="l">
              <a:spcBef>
                <a:spcPts val="0"/>
              </a:spcBef>
              <a:defRPr b="0" baseline="0" i="0" sz="1800" u="none" cap="none" strike="noStrike">
                <a:solidFill>
                  <a:schemeClr val="lt1"/>
                </a:solidFill>
                <a:latin typeface="Arial Narrow"/>
                <a:ea typeface="Arial Narrow"/>
                <a:cs typeface="Arial Narrow"/>
                <a:sym typeface="Arial Narrow"/>
              </a:defRPr>
            </a:lvl7pPr>
            <a:lvl8pPr indent="0" marL="3200400" marR="0" rtl="0" algn="l">
              <a:spcBef>
                <a:spcPts val="0"/>
              </a:spcBef>
              <a:defRPr b="0" baseline="0" i="0" sz="1800" u="none" cap="none" strike="noStrike">
                <a:solidFill>
                  <a:schemeClr val="lt1"/>
                </a:solidFill>
                <a:latin typeface="Arial Narrow"/>
                <a:ea typeface="Arial Narrow"/>
                <a:cs typeface="Arial Narrow"/>
                <a:sym typeface="Arial Narrow"/>
              </a:defRPr>
            </a:lvl8pPr>
            <a:lvl9pPr indent="0" marL="3657600" marR="0" rtl="0" algn="l">
              <a:spcBef>
                <a:spcPts val="0"/>
              </a:spcBef>
              <a:defRPr b="0" baseline="0" i="0" sz="1800" u="none" cap="none" strike="noStrike">
                <a:solidFill>
                  <a:schemeClr val="lt1"/>
                </a:solidFill>
                <a:latin typeface="Arial Narrow"/>
                <a:ea typeface="Arial Narrow"/>
                <a:cs typeface="Arial Narrow"/>
                <a:sym typeface="Arial Narrow"/>
              </a:defRPr>
            </a:lvl9pPr>
          </a:lstStyle>
          <a:p/>
        </p:txBody>
      </p:sp>
      <p:sp>
        <p:nvSpPr>
          <p:cNvPr id="84" name="Shape 84"/>
          <p:cNvSpPr txBox="1"/>
          <p:nvPr>
            <p:ph idx="11" type="ftr"/>
          </p:nvPr>
        </p:nvSpPr>
        <p:spPr>
          <a:xfrm>
            <a:off x="609600" y="6356350"/>
            <a:ext cx="2895600" cy="365125"/>
          </a:xfrm>
          <a:prstGeom prst="rect">
            <a:avLst/>
          </a:prstGeom>
          <a:noFill/>
          <a:ln>
            <a:noFill/>
          </a:ln>
        </p:spPr>
        <p:txBody>
          <a:bodyPr anchorCtr="0" anchor="ctr" bIns="91425" lIns="91425" rIns="91425" tIns="91425"/>
          <a:lstStyle>
            <a:lvl1pPr indent="0" marL="0" marR="0" rtl="0" algn="l">
              <a:spcBef>
                <a:spcPts val="0"/>
              </a:spcBef>
              <a:defRPr b="0" baseline="0" i="0" sz="1000" u="none" cap="none" strike="noStrike">
                <a:solidFill>
                  <a:schemeClr val="lt1"/>
                </a:solidFill>
                <a:latin typeface="Arial Narrow"/>
                <a:ea typeface="Arial Narrow"/>
                <a:cs typeface="Arial Narrow"/>
                <a:sym typeface="Arial Narrow"/>
              </a:defRPr>
            </a:lvl1pPr>
            <a:lvl2pPr indent="0" marL="457200" marR="0" rtl="0" algn="l">
              <a:spcBef>
                <a:spcPts val="0"/>
              </a:spcBef>
              <a:defRPr b="0" baseline="0" i="0" sz="1800" u="none" cap="none" strike="noStrike">
                <a:solidFill>
                  <a:schemeClr val="lt1"/>
                </a:solidFill>
                <a:latin typeface="Arial Narrow"/>
                <a:ea typeface="Arial Narrow"/>
                <a:cs typeface="Arial Narrow"/>
                <a:sym typeface="Arial Narrow"/>
              </a:defRPr>
            </a:lvl2pPr>
            <a:lvl3pPr indent="0" marL="914400" marR="0" rtl="0" algn="l">
              <a:spcBef>
                <a:spcPts val="0"/>
              </a:spcBef>
              <a:defRPr b="0" baseline="0" i="0" sz="1800" u="none" cap="none" strike="noStrike">
                <a:solidFill>
                  <a:schemeClr val="lt1"/>
                </a:solidFill>
                <a:latin typeface="Arial Narrow"/>
                <a:ea typeface="Arial Narrow"/>
                <a:cs typeface="Arial Narrow"/>
                <a:sym typeface="Arial Narrow"/>
              </a:defRPr>
            </a:lvl3pPr>
            <a:lvl4pPr indent="0" marL="1371600" marR="0" rtl="0" algn="l">
              <a:spcBef>
                <a:spcPts val="0"/>
              </a:spcBef>
              <a:defRPr b="0" baseline="0" i="0" sz="1800" u="none" cap="none" strike="noStrike">
                <a:solidFill>
                  <a:schemeClr val="lt1"/>
                </a:solidFill>
                <a:latin typeface="Arial Narrow"/>
                <a:ea typeface="Arial Narrow"/>
                <a:cs typeface="Arial Narrow"/>
                <a:sym typeface="Arial Narrow"/>
              </a:defRPr>
            </a:lvl4pPr>
            <a:lvl5pPr indent="0" marL="1828800" marR="0" rtl="0" algn="l">
              <a:spcBef>
                <a:spcPts val="0"/>
              </a:spcBef>
              <a:defRPr b="0" baseline="0" i="0" sz="1800" u="none" cap="none" strike="noStrike">
                <a:solidFill>
                  <a:schemeClr val="lt1"/>
                </a:solidFill>
                <a:latin typeface="Arial Narrow"/>
                <a:ea typeface="Arial Narrow"/>
                <a:cs typeface="Arial Narrow"/>
                <a:sym typeface="Arial Narrow"/>
              </a:defRPr>
            </a:lvl5pPr>
            <a:lvl6pPr indent="0" marL="2286000" marR="0" rtl="0" algn="l">
              <a:spcBef>
                <a:spcPts val="0"/>
              </a:spcBef>
              <a:defRPr b="0" baseline="0" i="0" sz="1800" u="none" cap="none" strike="noStrike">
                <a:solidFill>
                  <a:schemeClr val="lt1"/>
                </a:solidFill>
                <a:latin typeface="Arial Narrow"/>
                <a:ea typeface="Arial Narrow"/>
                <a:cs typeface="Arial Narrow"/>
                <a:sym typeface="Arial Narrow"/>
              </a:defRPr>
            </a:lvl6pPr>
            <a:lvl7pPr indent="0" marL="2743200" marR="0" rtl="0" algn="l">
              <a:spcBef>
                <a:spcPts val="0"/>
              </a:spcBef>
              <a:defRPr b="0" baseline="0" i="0" sz="1800" u="none" cap="none" strike="noStrike">
                <a:solidFill>
                  <a:schemeClr val="lt1"/>
                </a:solidFill>
                <a:latin typeface="Arial Narrow"/>
                <a:ea typeface="Arial Narrow"/>
                <a:cs typeface="Arial Narrow"/>
                <a:sym typeface="Arial Narrow"/>
              </a:defRPr>
            </a:lvl7pPr>
            <a:lvl8pPr indent="0" marL="3200400" marR="0" rtl="0" algn="l">
              <a:spcBef>
                <a:spcPts val="0"/>
              </a:spcBef>
              <a:defRPr b="0" baseline="0" i="0" sz="1800" u="none" cap="none" strike="noStrike">
                <a:solidFill>
                  <a:schemeClr val="lt1"/>
                </a:solidFill>
                <a:latin typeface="Arial Narrow"/>
                <a:ea typeface="Arial Narrow"/>
                <a:cs typeface="Arial Narrow"/>
                <a:sym typeface="Arial Narrow"/>
              </a:defRPr>
            </a:lvl8pPr>
            <a:lvl9pPr indent="0" marL="3657600" marR="0" rtl="0" algn="l">
              <a:spcBef>
                <a:spcPts val="0"/>
              </a:spcBef>
              <a:defRPr b="0" baseline="0" i="0" sz="1800" u="none" cap="none" strike="noStrike">
                <a:solidFill>
                  <a:schemeClr val="lt1"/>
                </a:solidFill>
                <a:latin typeface="Arial Narrow"/>
                <a:ea typeface="Arial Narrow"/>
                <a:cs typeface="Arial Narrow"/>
                <a:sym typeface="Arial Narrow"/>
              </a:defRPr>
            </a:lvl9pPr>
          </a:lstStyle>
          <a:p/>
        </p:txBody>
      </p:sp>
      <p:sp>
        <p:nvSpPr>
          <p:cNvPr id="85" name="Shape 85"/>
          <p:cNvSpPr txBox="1"/>
          <p:nvPr>
            <p:ph idx="12" type="sldNum"/>
          </p:nvPr>
        </p:nvSpPr>
        <p:spPr>
          <a:xfrm>
            <a:off x="7543800" y="6356350"/>
            <a:ext cx="990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100" u="none" cap="none" strike="noStrike">
                <a:solidFill>
                  <a:schemeClr val="lt1"/>
                </a:solidFill>
                <a:latin typeface="Arial Narrow"/>
                <a:ea typeface="Arial Narrow"/>
                <a:cs typeface="Arial Narrow"/>
                <a:sym typeface="Arial Narrow"/>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2" name="Shape 22"/>
        <p:cNvGrpSpPr/>
        <p:nvPr/>
      </p:nvGrpSpPr>
      <p:grpSpPr>
        <a:xfrm>
          <a:off x="0" y="0"/>
          <a:ext cx="0" cy="0"/>
          <a:chOff x="0" y="0"/>
          <a:chExt cx="0" cy="0"/>
        </a:xfrm>
      </p:grpSpPr>
      <p:sp>
        <p:nvSpPr>
          <p:cNvPr id="23" name="Shape 23"/>
          <p:cNvSpPr txBox="1"/>
          <p:nvPr>
            <p:ph type="title"/>
          </p:nvPr>
        </p:nvSpPr>
        <p:spPr>
          <a:xfrm>
            <a:off x="609600" y="274637"/>
            <a:ext cx="7924799" cy="1143000"/>
          </a:xfrm>
          <a:prstGeom prst="rect">
            <a:avLst/>
          </a:prstGeom>
          <a:noFill/>
          <a:ln>
            <a:noFill/>
          </a:ln>
        </p:spPr>
        <p:txBody>
          <a:bodyPr anchorCtr="0" anchor="b" bIns="91425" lIns="91425" rIns="91425" tIns="91425"/>
          <a:lstStyle>
            <a:lvl1pPr rtl="0" algn="l">
              <a:spcBef>
                <a:spcPts val="0"/>
              </a:spcBef>
              <a:buClr>
                <a:schemeClr val="lt1"/>
              </a:buClr>
              <a:buFont typeface="Arial Narrow"/>
              <a:buNone/>
              <a:defRPr baseline="0" sz="3000" cap="none">
                <a:solidFill>
                  <a:schemeClr val="lt1"/>
                </a:solidFill>
                <a:latin typeface="Arial Narrow"/>
                <a:ea typeface="Arial Narrow"/>
                <a:cs typeface="Arial Narrow"/>
                <a:sym typeface="Arial Narrow"/>
              </a:defRPr>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p:txBody>
      </p:sp>
      <p:sp>
        <p:nvSpPr>
          <p:cNvPr id="24" name="Shape 24"/>
          <p:cNvSpPr txBox="1"/>
          <p:nvPr>
            <p:ph idx="10" type="dt"/>
          </p:nvPr>
        </p:nvSpPr>
        <p:spPr>
          <a:xfrm>
            <a:off x="5715000" y="6356350"/>
            <a:ext cx="1524000" cy="365125"/>
          </a:xfrm>
          <a:prstGeom prst="rect">
            <a:avLst/>
          </a:prstGeom>
          <a:noFill/>
          <a:ln>
            <a:noFill/>
          </a:ln>
        </p:spPr>
        <p:txBody>
          <a:bodyPr anchorCtr="0" anchor="ctr" bIns="91425" lIns="91425" rIns="91425" tIns="91425"/>
          <a:lstStyle>
            <a:lvl1pPr indent="0" marL="0" marR="0" rtl="0" algn="r">
              <a:spcBef>
                <a:spcPts val="0"/>
              </a:spcBef>
              <a:defRPr b="0" baseline="0" i="0" sz="1000" u="none" cap="none" strike="noStrike">
                <a:solidFill>
                  <a:schemeClr val="lt1"/>
                </a:solidFill>
                <a:latin typeface="Arial Narrow"/>
                <a:ea typeface="Arial Narrow"/>
                <a:cs typeface="Arial Narrow"/>
                <a:sym typeface="Arial Narrow"/>
              </a:defRPr>
            </a:lvl1pPr>
            <a:lvl2pPr indent="0" marL="457200" marR="0" rtl="0" algn="l">
              <a:spcBef>
                <a:spcPts val="0"/>
              </a:spcBef>
              <a:defRPr b="0" baseline="0" i="0" sz="1800" u="none" cap="none" strike="noStrike">
                <a:solidFill>
                  <a:schemeClr val="lt1"/>
                </a:solidFill>
                <a:latin typeface="Arial Narrow"/>
                <a:ea typeface="Arial Narrow"/>
                <a:cs typeface="Arial Narrow"/>
                <a:sym typeface="Arial Narrow"/>
              </a:defRPr>
            </a:lvl2pPr>
            <a:lvl3pPr indent="0" marL="914400" marR="0" rtl="0" algn="l">
              <a:spcBef>
                <a:spcPts val="0"/>
              </a:spcBef>
              <a:defRPr b="0" baseline="0" i="0" sz="1800" u="none" cap="none" strike="noStrike">
                <a:solidFill>
                  <a:schemeClr val="lt1"/>
                </a:solidFill>
                <a:latin typeface="Arial Narrow"/>
                <a:ea typeface="Arial Narrow"/>
                <a:cs typeface="Arial Narrow"/>
                <a:sym typeface="Arial Narrow"/>
              </a:defRPr>
            </a:lvl3pPr>
            <a:lvl4pPr indent="0" marL="1371600" marR="0" rtl="0" algn="l">
              <a:spcBef>
                <a:spcPts val="0"/>
              </a:spcBef>
              <a:defRPr b="0" baseline="0" i="0" sz="1800" u="none" cap="none" strike="noStrike">
                <a:solidFill>
                  <a:schemeClr val="lt1"/>
                </a:solidFill>
                <a:latin typeface="Arial Narrow"/>
                <a:ea typeface="Arial Narrow"/>
                <a:cs typeface="Arial Narrow"/>
                <a:sym typeface="Arial Narrow"/>
              </a:defRPr>
            </a:lvl4pPr>
            <a:lvl5pPr indent="0" marL="1828800" marR="0" rtl="0" algn="l">
              <a:spcBef>
                <a:spcPts val="0"/>
              </a:spcBef>
              <a:defRPr b="0" baseline="0" i="0" sz="1800" u="none" cap="none" strike="noStrike">
                <a:solidFill>
                  <a:schemeClr val="lt1"/>
                </a:solidFill>
                <a:latin typeface="Arial Narrow"/>
                <a:ea typeface="Arial Narrow"/>
                <a:cs typeface="Arial Narrow"/>
                <a:sym typeface="Arial Narrow"/>
              </a:defRPr>
            </a:lvl5pPr>
            <a:lvl6pPr indent="0" marL="2286000" marR="0" rtl="0" algn="l">
              <a:spcBef>
                <a:spcPts val="0"/>
              </a:spcBef>
              <a:defRPr b="0" baseline="0" i="0" sz="1800" u="none" cap="none" strike="noStrike">
                <a:solidFill>
                  <a:schemeClr val="lt1"/>
                </a:solidFill>
                <a:latin typeface="Arial Narrow"/>
                <a:ea typeface="Arial Narrow"/>
                <a:cs typeface="Arial Narrow"/>
                <a:sym typeface="Arial Narrow"/>
              </a:defRPr>
            </a:lvl6pPr>
            <a:lvl7pPr indent="0" marL="2743200" marR="0" rtl="0" algn="l">
              <a:spcBef>
                <a:spcPts val="0"/>
              </a:spcBef>
              <a:defRPr b="0" baseline="0" i="0" sz="1800" u="none" cap="none" strike="noStrike">
                <a:solidFill>
                  <a:schemeClr val="lt1"/>
                </a:solidFill>
                <a:latin typeface="Arial Narrow"/>
                <a:ea typeface="Arial Narrow"/>
                <a:cs typeface="Arial Narrow"/>
                <a:sym typeface="Arial Narrow"/>
              </a:defRPr>
            </a:lvl7pPr>
            <a:lvl8pPr indent="0" marL="3200400" marR="0" rtl="0" algn="l">
              <a:spcBef>
                <a:spcPts val="0"/>
              </a:spcBef>
              <a:defRPr b="0" baseline="0" i="0" sz="1800" u="none" cap="none" strike="noStrike">
                <a:solidFill>
                  <a:schemeClr val="lt1"/>
                </a:solidFill>
                <a:latin typeface="Arial Narrow"/>
                <a:ea typeface="Arial Narrow"/>
                <a:cs typeface="Arial Narrow"/>
                <a:sym typeface="Arial Narrow"/>
              </a:defRPr>
            </a:lvl8pPr>
            <a:lvl9pPr indent="0" marL="3657600" marR="0" rtl="0" algn="l">
              <a:spcBef>
                <a:spcPts val="0"/>
              </a:spcBef>
              <a:defRPr b="0" baseline="0" i="0" sz="1800" u="none" cap="none" strike="noStrike">
                <a:solidFill>
                  <a:schemeClr val="lt1"/>
                </a:solidFill>
                <a:latin typeface="Arial Narrow"/>
                <a:ea typeface="Arial Narrow"/>
                <a:cs typeface="Arial Narrow"/>
                <a:sym typeface="Arial Narrow"/>
              </a:defRPr>
            </a:lvl9pPr>
          </a:lstStyle>
          <a:p/>
        </p:txBody>
      </p:sp>
      <p:sp>
        <p:nvSpPr>
          <p:cNvPr id="25" name="Shape 25"/>
          <p:cNvSpPr txBox="1"/>
          <p:nvPr>
            <p:ph idx="11" type="ftr"/>
          </p:nvPr>
        </p:nvSpPr>
        <p:spPr>
          <a:xfrm>
            <a:off x="609600" y="6356350"/>
            <a:ext cx="2895600" cy="365125"/>
          </a:xfrm>
          <a:prstGeom prst="rect">
            <a:avLst/>
          </a:prstGeom>
          <a:noFill/>
          <a:ln>
            <a:noFill/>
          </a:ln>
        </p:spPr>
        <p:txBody>
          <a:bodyPr anchorCtr="0" anchor="ctr" bIns="91425" lIns="91425" rIns="91425" tIns="91425"/>
          <a:lstStyle>
            <a:lvl1pPr indent="0" marL="0" marR="0" rtl="0" algn="l">
              <a:spcBef>
                <a:spcPts val="0"/>
              </a:spcBef>
              <a:defRPr b="0" baseline="0" i="0" sz="1000" u="none" cap="none" strike="noStrike">
                <a:solidFill>
                  <a:schemeClr val="lt1"/>
                </a:solidFill>
                <a:latin typeface="Arial Narrow"/>
                <a:ea typeface="Arial Narrow"/>
                <a:cs typeface="Arial Narrow"/>
                <a:sym typeface="Arial Narrow"/>
              </a:defRPr>
            </a:lvl1pPr>
            <a:lvl2pPr indent="0" marL="457200" marR="0" rtl="0" algn="l">
              <a:spcBef>
                <a:spcPts val="0"/>
              </a:spcBef>
              <a:defRPr b="0" baseline="0" i="0" sz="1800" u="none" cap="none" strike="noStrike">
                <a:solidFill>
                  <a:schemeClr val="lt1"/>
                </a:solidFill>
                <a:latin typeface="Arial Narrow"/>
                <a:ea typeface="Arial Narrow"/>
                <a:cs typeface="Arial Narrow"/>
                <a:sym typeface="Arial Narrow"/>
              </a:defRPr>
            </a:lvl2pPr>
            <a:lvl3pPr indent="0" marL="914400" marR="0" rtl="0" algn="l">
              <a:spcBef>
                <a:spcPts val="0"/>
              </a:spcBef>
              <a:defRPr b="0" baseline="0" i="0" sz="1800" u="none" cap="none" strike="noStrike">
                <a:solidFill>
                  <a:schemeClr val="lt1"/>
                </a:solidFill>
                <a:latin typeface="Arial Narrow"/>
                <a:ea typeface="Arial Narrow"/>
                <a:cs typeface="Arial Narrow"/>
                <a:sym typeface="Arial Narrow"/>
              </a:defRPr>
            </a:lvl3pPr>
            <a:lvl4pPr indent="0" marL="1371600" marR="0" rtl="0" algn="l">
              <a:spcBef>
                <a:spcPts val="0"/>
              </a:spcBef>
              <a:defRPr b="0" baseline="0" i="0" sz="1800" u="none" cap="none" strike="noStrike">
                <a:solidFill>
                  <a:schemeClr val="lt1"/>
                </a:solidFill>
                <a:latin typeface="Arial Narrow"/>
                <a:ea typeface="Arial Narrow"/>
                <a:cs typeface="Arial Narrow"/>
                <a:sym typeface="Arial Narrow"/>
              </a:defRPr>
            </a:lvl4pPr>
            <a:lvl5pPr indent="0" marL="1828800" marR="0" rtl="0" algn="l">
              <a:spcBef>
                <a:spcPts val="0"/>
              </a:spcBef>
              <a:defRPr b="0" baseline="0" i="0" sz="1800" u="none" cap="none" strike="noStrike">
                <a:solidFill>
                  <a:schemeClr val="lt1"/>
                </a:solidFill>
                <a:latin typeface="Arial Narrow"/>
                <a:ea typeface="Arial Narrow"/>
                <a:cs typeface="Arial Narrow"/>
                <a:sym typeface="Arial Narrow"/>
              </a:defRPr>
            </a:lvl5pPr>
            <a:lvl6pPr indent="0" marL="2286000" marR="0" rtl="0" algn="l">
              <a:spcBef>
                <a:spcPts val="0"/>
              </a:spcBef>
              <a:defRPr b="0" baseline="0" i="0" sz="1800" u="none" cap="none" strike="noStrike">
                <a:solidFill>
                  <a:schemeClr val="lt1"/>
                </a:solidFill>
                <a:latin typeface="Arial Narrow"/>
                <a:ea typeface="Arial Narrow"/>
                <a:cs typeface="Arial Narrow"/>
                <a:sym typeface="Arial Narrow"/>
              </a:defRPr>
            </a:lvl6pPr>
            <a:lvl7pPr indent="0" marL="2743200" marR="0" rtl="0" algn="l">
              <a:spcBef>
                <a:spcPts val="0"/>
              </a:spcBef>
              <a:defRPr b="0" baseline="0" i="0" sz="1800" u="none" cap="none" strike="noStrike">
                <a:solidFill>
                  <a:schemeClr val="lt1"/>
                </a:solidFill>
                <a:latin typeface="Arial Narrow"/>
                <a:ea typeface="Arial Narrow"/>
                <a:cs typeface="Arial Narrow"/>
                <a:sym typeface="Arial Narrow"/>
              </a:defRPr>
            </a:lvl7pPr>
            <a:lvl8pPr indent="0" marL="3200400" marR="0" rtl="0" algn="l">
              <a:spcBef>
                <a:spcPts val="0"/>
              </a:spcBef>
              <a:defRPr b="0" baseline="0" i="0" sz="1800" u="none" cap="none" strike="noStrike">
                <a:solidFill>
                  <a:schemeClr val="lt1"/>
                </a:solidFill>
                <a:latin typeface="Arial Narrow"/>
                <a:ea typeface="Arial Narrow"/>
                <a:cs typeface="Arial Narrow"/>
                <a:sym typeface="Arial Narrow"/>
              </a:defRPr>
            </a:lvl8pPr>
            <a:lvl9pPr indent="0" marL="3657600" marR="0" rtl="0" algn="l">
              <a:spcBef>
                <a:spcPts val="0"/>
              </a:spcBef>
              <a:defRPr b="0" baseline="0" i="0" sz="1800" u="none" cap="none" strike="noStrike">
                <a:solidFill>
                  <a:schemeClr val="lt1"/>
                </a:solidFill>
                <a:latin typeface="Arial Narrow"/>
                <a:ea typeface="Arial Narrow"/>
                <a:cs typeface="Arial Narrow"/>
                <a:sym typeface="Arial Narrow"/>
              </a:defRPr>
            </a:lvl9pPr>
          </a:lstStyle>
          <a:p/>
        </p:txBody>
      </p:sp>
      <p:sp>
        <p:nvSpPr>
          <p:cNvPr id="26" name="Shape 26"/>
          <p:cNvSpPr txBox="1"/>
          <p:nvPr>
            <p:ph idx="12" type="sldNum"/>
          </p:nvPr>
        </p:nvSpPr>
        <p:spPr>
          <a:xfrm>
            <a:off x="7543800" y="6356350"/>
            <a:ext cx="990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100" u="none" cap="none" strike="noStrike">
                <a:solidFill>
                  <a:schemeClr val="lt1"/>
                </a:solidFill>
                <a:latin typeface="Arial Narrow"/>
                <a:ea typeface="Arial Narrow"/>
                <a:cs typeface="Arial Narrow"/>
                <a:sym typeface="Arial Narrow"/>
              </a:rPr>
              <a:t>‹#›</a:t>
            </a:fld>
          </a:p>
        </p:txBody>
      </p:sp>
      <p:sp>
        <p:nvSpPr>
          <p:cNvPr id="27" name="Shape 27"/>
          <p:cNvSpPr txBox="1"/>
          <p:nvPr>
            <p:ph idx="1" type="body"/>
          </p:nvPr>
        </p:nvSpPr>
        <p:spPr>
          <a:xfrm>
            <a:off x="609600" y="1600200"/>
            <a:ext cx="7924799" cy="4114800"/>
          </a:xfrm>
          <a:prstGeom prst="rect">
            <a:avLst/>
          </a:prstGeom>
          <a:noFill/>
          <a:ln>
            <a:noFill/>
          </a:ln>
        </p:spPr>
        <p:txBody>
          <a:bodyPr anchorCtr="0" anchor="t" bIns="91425" lIns="91425" rIns="91425" tIns="91425"/>
          <a:lstStyle>
            <a:lvl1pPr indent="-234950" marL="342900" rtl="0" algn="l">
              <a:lnSpc>
                <a:spcPct val="100000"/>
              </a:lnSpc>
              <a:spcBef>
                <a:spcPts val="340"/>
              </a:spcBef>
              <a:spcAft>
                <a:spcPts val="600"/>
              </a:spcAft>
              <a:buClr>
                <a:schemeClr val="lt2"/>
              </a:buClr>
              <a:buFont typeface="Arial"/>
              <a:buChar char="•"/>
              <a:defRPr baseline="0" sz="1700">
                <a:solidFill>
                  <a:schemeClr val="lt1"/>
                </a:solidFill>
                <a:latin typeface="Arial Narrow"/>
                <a:ea typeface="Arial Narrow"/>
                <a:cs typeface="Arial Narrow"/>
                <a:sym typeface="Arial Narrow"/>
              </a:defRPr>
            </a:lvl1pPr>
            <a:lvl2pPr indent="-177800" marL="742950" rtl="0" algn="l">
              <a:lnSpc>
                <a:spcPct val="100000"/>
              </a:lnSpc>
              <a:spcBef>
                <a:spcPts val="340"/>
              </a:spcBef>
              <a:spcAft>
                <a:spcPts val="600"/>
              </a:spcAft>
              <a:buClr>
                <a:schemeClr val="lt2"/>
              </a:buClr>
              <a:buFont typeface="Arial"/>
              <a:buChar char="•"/>
              <a:defRPr baseline="0" sz="1700">
                <a:solidFill>
                  <a:schemeClr val="lt1"/>
                </a:solidFill>
                <a:latin typeface="Arial Narrow"/>
                <a:ea typeface="Arial Narrow"/>
                <a:cs typeface="Arial Narrow"/>
                <a:sym typeface="Arial Narrow"/>
              </a:defRPr>
            </a:lvl2pPr>
            <a:lvl3pPr indent="-120650" marL="1143000" rtl="0" algn="l">
              <a:lnSpc>
                <a:spcPct val="100000"/>
              </a:lnSpc>
              <a:spcBef>
                <a:spcPts val="340"/>
              </a:spcBef>
              <a:spcAft>
                <a:spcPts val="600"/>
              </a:spcAft>
              <a:buClr>
                <a:schemeClr val="lt2"/>
              </a:buClr>
              <a:buFont typeface="Arial"/>
              <a:buChar char="•"/>
              <a:defRPr baseline="0" sz="1700">
                <a:solidFill>
                  <a:schemeClr val="lt1"/>
                </a:solidFill>
                <a:latin typeface="Arial Narrow"/>
                <a:ea typeface="Arial Narrow"/>
                <a:cs typeface="Arial Narrow"/>
                <a:sym typeface="Arial Narrow"/>
              </a:defRPr>
            </a:lvl3pPr>
            <a:lvl4pPr indent="-120650" marL="1600200" rtl="0" algn="l">
              <a:lnSpc>
                <a:spcPct val="100000"/>
              </a:lnSpc>
              <a:spcBef>
                <a:spcPts val="340"/>
              </a:spcBef>
              <a:spcAft>
                <a:spcPts val="600"/>
              </a:spcAft>
              <a:buClr>
                <a:schemeClr val="lt2"/>
              </a:buClr>
              <a:buFont typeface="Arial"/>
              <a:buChar char="•"/>
              <a:defRPr baseline="0" sz="1700">
                <a:solidFill>
                  <a:schemeClr val="lt1"/>
                </a:solidFill>
                <a:latin typeface="Arial Narrow"/>
                <a:ea typeface="Arial Narrow"/>
                <a:cs typeface="Arial Narrow"/>
                <a:sym typeface="Arial Narrow"/>
              </a:defRPr>
            </a:lvl4pPr>
            <a:lvl5pPr indent="-120650" marL="2057400" rtl="0" algn="l">
              <a:lnSpc>
                <a:spcPct val="100000"/>
              </a:lnSpc>
              <a:spcBef>
                <a:spcPts val="340"/>
              </a:spcBef>
              <a:spcAft>
                <a:spcPts val="600"/>
              </a:spcAft>
              <a:buClr>
                <a:schemeClr val="lt2"/>
              </a:buClr>
              <a:buFont typeface="Arial"/>
              <a:buChar char="•"/>
              <a:defRPr baseline="0" sz="1700">
                <a:solidFill>
                  <a:schemeClr val="lt1"/>
                </a:solidFill>
                <a:latin typeface="Arial Narrow"/>
                <a:ea typeface="Arial Narrow"/>
                <a:cs typeface="Arial Narrow"/>
                <a:sym typeface="Arial Narrow"/>
              </a:defRPr>
            </a:lvl5pPr>
            <a:lvl6pPr indent="-120650" marL="2514600" rtl="0" algn="l">
              <a:lnSpc>
                <a:spcPct val="100000"/>
              </a:lnSpc>
              <a:spcBef>
                <a:spcPts val="340"/>
              </a:spcBef>
              <a:spcAft>
                <a:spcPts val="600"/>
              </a:spcAft>
              <a:buClr>
                <a:schemeClr val="lt2"/>
              </a:buClr>
              <a:buFont typeface="Arial"/>
              <a:buChar char="•"/>
              <a:defRPr sz="1700">
                <a:solidFill>
                  <a:schemeClr val="lt1"/>
                </a:solidFill>
                <a:latin typeface="Arial Narrow"/>
                <a:ea typeface="Arial Narrow"/>
                <a:cs typeface="Arial Narrow"/>
                <a:sym typeface="Arial Narrow"/>
              </a:defRPr>
            </a:lvl6pPr>
            <a:lvl7pPr indent="-120650" marL="2971800" rtl="0" algn="l">
              <a:lnSpc>
                <a:spcPct val="100000"/>
              </a:lnSpc>
              <a:spcBef>
                <a:spcPts val="340"/>
              </a:spcBef>
              <a:spcAft>
                <a:spcPts val="600"/>
              </a:spcAft>
              <a:buClr>
                <a:schemeClr val="lt2"/>
              </a:buClr>
              <a:buFont typeface="Arial"/>
              <a:buChar char="•"/>
              <a:defRPr sz="1700">
                <a:solidFill>
                  <a:schemeClr val="lt1"/>
                </a:solidFill>
                <a:latin typeface="Arial Narrow"/>
                <a:ea typeface="Arial Narrow"/>
                <a:cs typeface="Arial Narrow"/>
                <a:sym typeface="Arial Narrow"/>
              </a:defRPr>
            </a:lvl7pPr>
            <a:lvl8pPr indent="-120650" marL="3429000" rtl="0" algn="l">
              <a:lnSpc>
                <a:spcPct val="100000"/>
              </a:lnSpc>
              <a:spcBef>
                <a:spcPts val="340"/>
              </a:spcBef>
              <a:spcAft>
                <a:spcPts val="600"/>
              </a:spcAft>
              <a:buClr>
                <a:schemeClr val="lt2"/>
              </a:buClr>
              <a:buFont typeface="Arial"/>
              <a:buChar char="•"/>
              <a:defRPr sz="1700">
                <a:solidFill>
                  <a:schemeClr val="lt1"/>
                </a:solidFill>
                <a:latin typeface="Arial Narrow"/>
                <a:ea typeface="Arial Narrow"/>
                <a:cs typeface="Arial Narrow"/>
                <a:sym typeface="Arial Narrow"/>
              </a:defRPr>
            </a:lvl8pPr>
            <a:lvl9pPr indent="-120650" marL="3886200" rtl="0" algn="l">
              <a:lnSpc>
                <a:spcPct val="100000"/>
              </a:lnSpc>
              <a:spcBef>
                <a:spcPts val="340"/>
              </a:spcBef>
              <a:spcAft>
                <a:spcPts val="600"/>
              </a:spcAft>
              <a:buClr>
                <a:schemeClr val="lt2"/>
              </a:buClr>
              <a:buFont typeface="Arial"/>
              <a:buChar char="•"/>
              <a:defRPr sz="1700">
                <a:solidFill>
                  <a:schemeClr val="lt1"/>
                </a:solidFill>
                <a:latin typeface="Arial Narrow"/>
                <a:ea typeface="Arial Narrow"/>
                <a:cs typeface="Arial Narrow"/>
                <a:sym typeface="Arial Narrow"/>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rgbClr val="B7B7B7"/>
        </a:solidFill>
      </p:bgPr>
    </p:bg>
    <p:spTree>
      <p:nvGrpSpPr>
        <p:cNvPr id="28" name="Shape 28"/>
        <p:cNvGrpSpPr/>
        <p:nvPr/>
      </p:nvGrpSpPr>
      <p:grpSpPr>
        <a:xfrm>
          <a:off x="0" y="0"/>
          <a:ext cx="0" cy="0"/>
          <a:chOff x="0" y="0"/>
          <a:chExt cx="0" cy="0"/>
        </a:xfrm>
      </p:grpSpPr>
      <p:sp>
        <p:nvSpPr>
          <p:cNvPr id="29" name="Shape 29"/>
          <p:cNvSpPr txBox="1"/>
          <p:nvPr>
            <p:ph type="title"/>
          </p:nvPr>
        </p:nvSpPr>
        <p:spPr>
          <a:xfrm>
            <a:off x="609600" y="4962525"/>
            <a:ext cx="7885113" cy="1362075"/>
          </a:xfrm>
          <a:prstGeom prst="rect">
            <a:avLst/>
          </a:prstGeom>
          <a:noFill/>
          <a:ln>
            <a:noFill/>
          </a:ln>
        </p:spPr>
        <p:txBody>
          <a:bodyPr anchorCtr="0" anchor="t" bIns="91425" lIns="91425" rIns="91425" tIns="91425"/>
          <a:lstStyle>
            <a:lvl1pPr rtl="0" algn="l">
              <a:spcBef>
                <a:spcPts val="0"/>
              </a:spcBef>
              <a:defRPr b="0" baseline="0" i="0" sz="3200" cap="none"/>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p:txBody>
      </p:sp>
      <p:sp>
        <p:nvSpPr>
          <p:cNvPr id="30" name="Shape 30"/>
          <p:cNvSpPr txBox="1"/>
          <p:nvPr>
            <p:ph idx="1" type="body"/>
          </p:nvPr>
        </p:nvSpPr>
        <p:spPr>
          <a:xfrm>
            <a:off x="609600" y="3462337"/>
            <a:ext cx="7885113" cy="1500187"/>
          </a:xfrm>
          <a:prstGeom prst="rect">
            <a:avLst/>
          </a:prstGeom>
          <a:noFill/>
          <a:ln>
            <a:noFill/>
          </a:ln>
        </p:spPr>
        <p:txBody>
          <a:bodyPr anchorCtr="0" anchor="b" bIns="91425" lIns="91425" rIns="91425" tIns="91425"/>
          <a:lstStyle>
            <a:lvl1pPr indent="0" marL="0" rtl="0">
              <a:spcBef>
                <a:spcPts val="0"/>
              </a:spcBef>
              <a:buClr>
                <a:schemeClr val="lt2"/>
              </a:buClr>
              <a:buFont typeface="Arial Narrow"/>
              <a:buNone/>
              <a:defRPr baseline="0" sz="1700">
                <a:solidFill>
                  <a:schemeClr val="lt2"/>
                </a:solidFill>
              </a:defRPr>
            </a:lvl1pPr>
            <a:lvl2pPr indent="0" marL="457200" rtl="0">
              <a:spcBef>
                <a:spcPts val="0"/>
              </a:spcBef>
              <a:buClr>
                <a:schemeClr val="lt1"/>
              </a:buClr>
              <a:buFont typeface="Arial Narrow"/>
              <a:buNone/>
              <a:defRPr sz="1800">
                <a:solidFill>
                  <a:schemeClr val="lt1"/>
                </a:solidFill>
              </a:defRPr>
            </a:lvl2pPr>
            <a:lvl3pPr indent="0" marL="914400" rtl="0">
              <a:spcBef>
                <a:spcPts val="0"/>
              </a:spcBef>
              <a:buClr>
                <a:schemeClr val="lt1"/>
              </a:buClr>
              <a:buFont typeface="Arial Narrow"/>
              <a:buNone/>
              <a:defRPr sz="1600">
                <a:solidFill>
                  <a:schemeClr val="lt1"/>
                </a:solidFill>
              </a:defRPr>
            </a:lvl3pPr>
            <a:lvl4pPr indent="0" marL="1371600" rtl="0">
              <a:spcBef>
                <a:spcPts val="0"/>
              </a:spcBef>
              <a:buClr>
                <a:schemeClr val="lt1"/>
              </a:buClr>
              <a:buFont typeface="Arial Narrow"/>
              <a:buNone/>
              <a:defRPr sz="1400">
                <a:solidFill>
                  <a:schemeClr val="lt1"/>
                </a:solidFill>
              </a:defRPr>
            </a:lvl4pPr>
            <a:lvl5pPr indent="0" marL="1828800" rtl="0">
              <a:spcBef>
                <a:spcPts val="0"/>
              </a:spcBef>
              <a:buClr>
                <a:schemeClr val="lt1"/>
              </a:buClr>
              <a:buFont typeface="Arial Narrow"/>
              <a:buNone/>
              <a:defRPr sz="1400">
                <a:solidFill>
                  <a:schemeClr val="lt1"/>
                </a:solidFill>
              </a:defRPr>
            </a:lvl5pPr>
            <a:lvl6pPr indent="0" marL="2286000" rtl="0">
              <a:spcBef>
                <a:spcPts val="0"/>
              </a:spcBef>
              <a:buClr>
                <a:schemeClr val="lt1"/>
              </a:buClr>
              <a:buFont typeface="Arial Narrow"/>
              <a:buNone/>
              <a:defRPr sz="1400">
                <a:solidFill>
                  <a:schemeClr val="lt1"/>
                </a:solidFill>
              </a:defRPr>
            </a:lvl6pPr>
            <a:lvl7pPr indent="0" marL="2743200" rtl="0">
              <a:spcBef>
                <a:spcPts val="0"/>
              </a:spcBef>
              <a:buClr>
                <a:schemeClr val="lt1"/>
              </a:buClr>
              <a:buFont typeface="Arial Narrow"/>
              <a:buNone/>
              <a:defRPr sz="1400">
                <a:solidFill>
                  <a:schemeClr val="lt1"/>
                </a:solidFill>
              </a:defRPr>
            </a:lvl7pPr>
            <a:lvl8pPr indent="0" marL="3200400" rtl="0">
              <a:spcBef>
                <a:spcPts val="0"/>
              </a:spcBef>
              <a:buClr>
                <a:schemeClr val="lt1"/>
              </a:buClr>
              <a:buFont typeface="Arial Narrow"/>
              <a:buNone/>
              <a:defRPr sz="1400">
                <a:solidFill>
                  <a:schemeClr val="lt1"/>
                </a:solidFill>
              </a:defRPr>
            </a:lvl8pPr>
            <a:lvl9pPr indent="0" marL="3657600" rtl="0">
              <a:spcBef>
                <a:spcPts val="0"/>
              </a:spcBef>
              <a:buClr>
                <a:schemeClr val="lt1"/>
              </a:buClr>
              <a:buFont typeface="Arial Narrow"/>
              <a:buNone/>
              <a:defRPr sz="1400">
                <a:solidFill>
                  <a:schemeClr val="lt1"/>
                </a:solidFill>
              </a:defRPr>
            </a:lvl9pPr>
          </a:lstStyle>
          <a:p/>
        </p:txBody>
      </p:sp>
      <p:sp>
        <p:nvSpPr>
          <p:cNvPr id="31" name="Shape 31"/>
          <p:cNvSpPr txBox="1"/>
          <p:nvPr>
            <p:ph idx="10" type="dt"/>
          </p:nvPr>
        </p:nvSpPr>
        <p:spPr>
          <a:xfrm>
            <a:off x="5715000" y="6356350"/>
            <a:ext cx="1524000" cy="365125"/>
          </a:xfrm>
          <a:prstGeom prst="rect">
            <a:avLst/>
          </a:prstGeom>
          <a:noFill/>
          <a:ln>
            <a:noFill/>
          </a:ln>
        </p:spPr>
        <p:txBody>
          <a:bodyPr anchorCtr="0" anchor="ctr" bIns="91425" lIns="91425" rIns="91425" tIns="91425"/>
          <a:lstStyle>
            <a:lvl1pPr indent="0" marL="0" marR="0" rtl="0" algn="r">
              <a:spcBef>
                <a:spcPts val="0"/>
              </a:spcBef>
              <a:defRPr b="0" baseline="0" i="0" sz="1000" u="none" cap="none" strike="noStrike">
                <a:solidFill>
                  <a:schemeClr val="lt1"/>
                </a:solidFill>
                <a:latin typeface="Arial Narrow"/>
                <a:ea typeface="Arial Narrow"/>
                <a:cs typeface="Arial Narrow"/>
                <a:sym typeface="Arial Narrow"/>
              </a:defRPr>
            </a:lvl1pPr>
            <a:lvl2pPr indent="0" marL="457200" marR="0" rtl="0" algn="l">
              <a:spcBef>
                <a:spcPts val="0"/>
              </a:spcBef>
              <a:defRPr b="0" baseline="0" i="0" sz="1800" u="none" cap="none" strike="noStrike">
                <a:solidFill>
                  <a:schemeClr val="lt1"/>
                </a:solidFill>
                <a:latin typeface="Arial Narrow"/>
                <a:ea typeface="Arial Narrow"/>
                <a:cs typeface="Arial Narrow"/>
                <a:sym typeface="Arial Narrow"/>
              </a:defRPr>
            </a:lvl2pPr>
            <a:lvl3pPr indent="0" marL="914400" marR="0" rtl="0" algn="l">
              <a:spcBef>
                <a:spcPts val="0"/>
              </a:spcBef>
              <a:defRPr b="0" baseline="0" i="0" sz="1800" u="none" cap="none" strike="noStrike">
                <a:solidFill>
                  <a:schemeClr val="lt1"/>
                </a:solidFill>
                <a:latin typeface="Arial Narrow"/>
                <a:ea typeface="Arial Narrow"/>
                <a:cs typeface="Arial Narrow"/>
                <a:sym typeface="Arial Narrow"/>
              </a:defRPr>
            </a:lvl3pPr>
            <a:lvl4pPr indent="0" marL="1371600" marR="0" rtl="0" algn="l">
              <a:spcBef>
                <a:spcPts val="0"/>
              </a:spcBef>
              <a:defRPr b="0" baseline="0" i="0" sz="1800" u="none" cap="none" strike="noStrike">
                <a:solidFill>
                  <a:schemeClr val="lt1"/>
                </a:solidFill>
                <a:latin typeface="Arial Narrow"/>
                <a:ea typeface="Arial Narrow"/>
                <a:cs typeface="Arial Narrow"/>
                <a:sym typeface="Arial Narrow"/>
              </a:defRPr>
            </a:lvl4pPr>
            <a:lvl5pPr indent="0" marL="1828800" marR="0" rtl="0" algn="l">
              <a:spcBef>
                <a:spcPts val="0"/>
              </a:spcBef>
              <a:defRPr b="0" baseline="0" i="0" sz="1800" u="none" cap="none" strike="noStrike">
                <a:solidFill>
                  <a:schemeClr val="lt1"/>
                </a:solidFill>
                <a:latin typeface="Arial Narrow"/>
                <a:ea typeface="Arial Narrow"/>
                <a:cs typeface="Arial Narrow"/>
                <a:sym typeface="Arial Narrow"/>
              </a:defRPr>
            </a:lvl5pPr>
            <a:lvl6pPr indent="0" marL="2286000" marR="0" rtl="0" algn="l">
              <a:spcBef>
                <a:spcPts val="0"/>
              </a:spcBef>
              <a:defRPr b="0" baseline="0" i="0" sz="1800" u="none" cap="none" strike="noStrike">
                <a:solidFill>
                  <a:schemeClr val="lt1"/>
                </a:solidFill>
                <a:latin typeface="Arial Narrow"/>
                <a:ea typeface="Arial Narrow"/>
                <a:cs typeface="Arial Narrow"/>
                <a:sym typeface="Arial Narrow"/>
              </a:defRPr>
            </a:lvl6pPr>
            <a:lvl7pPr indent="0" marL="2743200" marR="0" rtl="0" algn="l">
              <a:spcBef>
                <a:spcPts val="0"/>
              </a:spcBef>
              <a:defRPr b="0" baseline="0" i="0" sz="1800" u="none" cap="none" strike="noStrike">
                <a:solidFill>
                  <a:schemeClr val="lt1"/>
                </a:solidFill>
                <a:latin typeface="Arial Narrow"/>
                <a:ea typeface="Arial Narrow"/>
                <a:cs typeface="Arial Narrow"/>
                <a:sym typeface="Arial Narrow"/>
              </a:defRPr>
            </a:lvl7pPr>
            <a:lvl8pPr indent="0" marL="3200400" marR="0" rtl="0" algn="l">
              <a:spcBef>
                <a:spcPts val="0"/>
              </a:spcBef>
              <a:defRPr b="0" baseline="0" i="0" sz="1800" u="none" cap="none" strike="noStrike">
                <a:solidFill>
                  <a:schemeClr val="lt1"/>
                </a:solidFill>
                <a:latin typeface="Arial Narrow"/>
                <a:ea typeface="Arial Narrow"/>
                <a:cs typeface="Arial Narrow"/>
                <a:sym typeface="Arial Narrow"/>
              </a:defRPr>
            </a:lvl8pPr>
            <a:lvl9pPr indent="0" marL="3657600" marR="0" rtl="0" algn="l">
              <a:spcBef>
                <a:spcPts val="0"/>
              </a:spcBef>
              <a:defRPr b="0" baseline="0" i="0" sz="1800" u="none" cap="none" strike="noStrike">
                <a:solidFill>
                  <a:schemeClr val="lt1"/>
                </a:solidFill>
                <a:latin typeface="Arial Narrow"/>
                <a:ea typeface="Arial Narrow"/>
                <a:cs typeface="Arial Narrow"/>
                <a:sym typeface="Arial Narrow"/>
              </a:defRPr>
            </a:lvl9pPr>
          </a:lstStyle>
          <a:p/>
        </p:txBody>
      </p:sp>
      <p:sp>
        <p:nvSpPr>
          <p:cNvPr id="32" name="Shape 32"/>
          <p:cNvSpPr txBox="1"/>
          <p:nvPr>
            <p:ph idx="11" type="ftr"/>
          </p:nvPr>
        </p:nvSpPr>
        <p:spPr>
          <a:xfrm>
            <a:off x="609600" y="6356350"/>
            <a:ext cx="2895600" cy="365125"/>
          </a:xfrm>
          <a:prstGeom prst="rect">
            <a:avLst/>
          </a:prstGeom>
          <a:noFill/>
          <a:ln>
            <a:noFill/>
          </a:ln>
        </p:spPr>
        <p:txBody>
          <a:bodyPr anchorCtr="0" anchor="ctr" bIns="91425" lIns="91425" rIns="91425" tIns="91425"/>
          <a:lstStyle>
            <a:lvl1pPr indent="0" marL="0" marR="0" rtl="0" algn="l">
              <a:spcBef>
                <a:spcPts val="0"/>
              </a:spcBef>
              <a:defRPr b="0" baseline="0" i="0" sz="1000" u="none" cap="none" strike="noStrike">
                <a:solidFill>
                  <a:schemeClr val="lt1"/>
                </a:solidFill>
                <a:latin typeface="Arial Narrow"/>
                <a:ea typeface="Arial Narrow"/>
                <a:cs typeface="Arial Narrow"/>
                <a:sym typeface="Arial Narrow"/>
              </a:defRPr>
            </a:lvl1pPr>
            <a:lvl2pPr indent="0" marL="457200" marR="0" rtl="0" algn="l">
              <a:spcBef>
                <a:spcPts val="0"/>
              </a:spcBef>
              <a:defRPr b="0" baseline="0" i="0" sz="1800" u="none" cap="none" strike="noStrike">
                <a:solidFill>
                  <a:schemeClr val="lt1"/>
                </a:solidFill>
                <a:latin typeface="Arial Narrow"/>
                <a:ea typeface="Arial Narrow"/>
                <a:cs typeface="Arial Narrow"/>
                <a:sym typeface="Arial Narrow"/>
              </a:defRPr>
            </a:lvl2pPr>
            <a:lvl3pPr indent="0" marL="914400" marR="0" rtl="0" algn="l">
              <a:spcBef>
                <a:spcPts val="0"/>
              </a:spcBef>
              <a:defRPr b="0" baseline="0" i="0" sz="1800" u="none" cap="none" strike="noStrike">
                <a:solidFill>
                  <a:schemeClr val="lt1"/>
                </a:solidFill>
                <a:latin typeface="Arial Narrow"/>
                <a:ea typeface="Arial Narrow"/>
                <a:cs typeface="Arial Narrow"/>
                <a:sym typeface="Arial Narrow"/>
              </a:defRPr>
            </a:lvl3pPr>
            <a:lvl4pPr indent="0" marL="1371600" marR="0" rtl="0" algn="l">
              <a:spcBef>
                <a:spcPts val="0"/>
              </a:spcBef>
              <a:defRPr b="0" baseline="0" i="0" sz="1800" u="none" cap="none" strike="noStrike">
                <a:solidFill>
                  <a:schemeClr val="lt1"/>
                </a:solidFill>
                <a:latin typeface="Arial Narrow"/>
                <a:ea typeface="Arial Narrow"/>
                <a:cs typeface="Arial Narrow"/>
                <a:sym typeface="Arial Narrow"/>
              </a:defRPr>
            </a:lvl4pPr>
            <a:lvl5pPr indent="0" marL="1828800" marR="0" rtl="0" algn="l">
              <a:spcBef>
                <a:spcPts val="0"/>
              </a:spcBef>
              <a:defRPr b="0" baseline="0" i="0" sz="1800" u="none" cap="none" strike="noStrike">
                <a:solidFill>
                  <a:schemeClr val="lt1"/>
                </a:solidFill>
                <a:latin typeface="Arial Narrow"/>
                <a:ea typeface="Arial Narrow"/>
                <a:cs typeface="Arial Narrow"/>
                <a:sym typeface="Arial Narrow"/>
              </a:defRPr>
            </a:lvl5pPr>
            <a:lvl6pPr indent="0" marL="2286000" marR="0" rtl="0" algn="l">
              <a:spcBef>
                <a:spcPts val="0"/>
              </a:spcBef>
              <a:defRPr b="0" baseline="0" i="0" sz="1800" u="none" cap="none" strike="noStrike">
                <a:solidFill>
                  <a:schemeClr val="lt1"/>
                </a:solidFill>
                <a:latin typeface="Arial Narrow"/>
                <a:ea typeface="Arial Narrow"/>
                <a:cs typeface="Arial Narrow"/>
                <a:sym typeface="Arial Narrow"/>
              </a:defRPr>
            </a:lvl6pPr>
            <a:lvl7pPr indent="0" marL="2743200" marR="0" rtl="0" algn="l">
              <a:spcBef>
                <a:spcPts val="0"/>
              </a:spcBef>
              <a:defRPr b="0" baseline="0" i="0" sz="1800" u="none" cap="none" strike="noStrike">
                <a:solidFill>
                  <a:schemeClr val="lt1"/>
                </a:solidFill>
                <a:latin typeface="Arial Narrow"/>
                <a:ea typeface="Arial Narrow"/>
                <a:cs typeface="Arial Narrow"/>
                <a:sym typeface="Arial Narrow"/>
              </a:defRPr>
            </a:lvl7pPr>
            <a:lvl8pPr indent="0" marL="3200400" marR="0" rtl="0" algn="l">
              <a:spcBef>
                <a:spcPts val="0"/>
              </a:spcBef>
              <a:defRPr b="0" baseline="0" i="0" sz="1800" u="none" cap="none" strike="noStrike">
                <a:solidFill>
                  <a:schemeClr val="lt1"/>
                </a:solidFill>
                <a:latin typeface="Arial Narrow"/>
                <a:ea typeface="Arial Narrow"/>
                <a:cs typeface="Arial Narrow"/>
                <a:sym typeface="Arial Narrow"/>
              </a:defRPr>
            </a:lvl8pPr>
            <a:lvl9pPr indent="0" marL="3657600" marR="0" rtl="0" algn="l">
              <a:spcBef>
                <a:spcPts val="0"/>
              </a:spcBef>
              <a:defRPr b="0" baseline="0" i="0" sz="1800" u="none" cap="none" strike="noStrike">
                <a:solidFill>
                  <a:schemeClr val="lt1"/>
                </a:solidFill>
                <a:latin typeface="Arial Narrow"/>
                <a:ea typeface="Arial Narrow"/>
                <a:cs typeface="Arial Narrow"/>
                <a:sym typeface="Arial Narrow"/>
              </a:defRPr>
            </a:lvl9pPr>
          </a:lstStyle>
          <a:p/>
        </p:txBody>
      </p:sp>
      <p:sp>
        <p:nvSpPr>
          <p:cNvPr id="33" name="Shape 33"/>
          <p:cNvSpPr txBox="1"/>
          <p:nvPr>
            <p:ph idx="12" type="sldNum"/>
          </p:nvPr>
        </p:nvSpPr>
        <p:spPr>
          <a:xfrm>
            <a:off x="7543800" y="6356350"/>
            <a:ext cx="990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100" u="none" cap="none" strike="noStrike">
                <a:solidFill>
                  <a:schemeClr val="lt1"/>
                </a:solidFill>
                <a:latin typeface="Arial Narrow"/>
                <a:ea typeface="Arial Narrow"/>
                <a:cs typeface="Arial Narrow"/>
                <a:sym typeface="Arial Narrow"/>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4" name="Shape 34"/>
        <p:cNvGrpSpPr/>
        <p:nvPr/>
      </p:nvGrpSpPr>
      <p:grpSpPr>
        <a:xfrm>
          <a:off x="0" y="0"/>
          <a:ext cx="0" cy="0"/>
          <a:chOff x="0" y="0"/>
          <a:chExt cx="0" cy="0"/>
        </a:xfrm>
      </p:grpSpPr>
      <p:sp>
        <p:nvSpPr>
          <p:cNvPr id="35" name="Shape 35"/>
          <p:cNvSpPr txBox="1"/>
          <p:nvPr>
            <p:ph idx="1" type="body"/>
          </p:nvPr>
        </p:nvSpPr>
        <p:spPr>
          <a:xfrm>
            <a:off x="609600" y="1600200"/>
            <a:ext cx="3733800" cy="4114800"/>
          </a:xfrm>
          <a:prstGeom prst="rect">
            <a:avLst/>
          </a:prstGeom>
          <a:noFill/>
          <a:ln>
            <a:noFill/>
          </a:ln>
        </p:spPr>
        <p:txBody>
          <a:bodyPr anchorCtr="0" anchor="t" bIns="91425" lIns="91425" rIns="91425" tIns="91425"/>
          <a:lstStyle>
            <a:lvl1pPr rtl="0">
              <a:spcBef>
                <a:spcPts val="0"/>
              </a:spcBef>
              <a:defRPr baseline="0" sz="1700">
                <a:solidFill>
                  <a:schemeClr val="lt1"/>
                </a:solidFill>
                <a:latin typeface="Arial Narrow"/>
                <a:ea typeface="Arial Narrow"/>
                <a:cs typeface="Arial Narrow"/>
                <a:sym typeface="Arial Narrow"/>
              </a:defRPr>
            </a:lvl1pPr>
            <a:lvl2pPr rtl="0">
              <a:spcBef>
                <a:spcPts val="0"/>
              </a:spcBef>
              <a:defRPr baseline="0" sz="1700">
                <a:solidFill>
                  <a:schemeClr val="lt1"/>
                </a:solidFill>
                <a:latin typeface="Arial Narrow"/>
                <a:ea typeface="Arial Narrow"/>
                <a:cs typeface="Arial Narrow"/>
                <a:sym typeface="Arial Narrow"/>
              </a:defRPr>
            </a:lvl2pPr>
            <a:lvl3pPr rtl="0">
              <a:spcBef>
                <a:spcPts val="0"/>
              </a:spcBef>
              <a:defRPr baseline="0" sz="1700">
                <a:solidFill>
                  <a:schemeClr val="lt1"/>
                </a:solidFill>
                <a:latin typeface="Arial Narrow"/>
                <a:ea typeface="Arial Narrow"/>
                <a:cs typeface="Arial Narrow"/>
                <a:sym typeface="Arial Narrow"/>
              </a:defRPr>
            </a:lvl3pPr>
            <a:lvl4pPr rtl="0">
              <a:spcBef>
                <a:spcPts val="0"/>
              </a:spcBef>
              <a:defRPr baseline="0" sz="1700">
                <a:solidFill>
                  <a:schemeClr val="lt1"/>
                </a:solidFill>
                <a:latin typeface="Arial Narrow"/>
                <a:ea typeface="Arial Narrow"/>
                <a:cs typeface="Arial Narrow"/>
                <a:sym typeface="Arial Narrow"/>
              </a:defRPr>
            </a:lvl4pPr>
            <a:lvl5pPr rtl="0">
              <a:spcBef>
                <a:spcPts val="0"/>
              </a:spcBef>
              <a:defRPr/>
            </a:lvl5pPr>
            <a:lvl6pPr rtl="0">
              <a:spcBef>
                <a:spcPts val="0"/>
              </a:spcBef>
              <a:buClr>
                <a:schemeClr val="lt2"/>
              </a:buClr>
              <a:buFont typeface="Arial"/>
              <a:buChar char="•"/>
              <a:defRPr/>
            </a:lvl6pPr>
            <a:lvl7pPr rtl="0">
              <a:spcBef>
                <a:spcPts val="0"/>
              </a:spcBef>
              <a:buClr>
                <a:schemeClr val="lt2"/>
              </a:buClr>
              <a:buFont typeface="Arial"/>
              <a:buChar char="•"/>
              <a:defRPr/>
            </a:lvl7pPr>
            <a:lvl8pPr rtl="0">
              <a:spcBef>
                <a:spcPts val="0"/>
              </a:spcBef>
              <a:buClr>
                <a:schemeClr val="lt2"/>
              </a:buClr>
              <a:buFont typeface="Arial"/>
              <a:buChar char="•"/>
              <a:defRPr/>
            </a:lvl8pPr>
            <a:lvl9pPr rtl="0">
              <a:spcBef>
                <a:spcPts val="0"/>
              </a:spcBef>
              <a:buClr>
                <a:schemeClr val="lt2"/>
              </a:buClr>
              <a:buFont typeface="Arial"/>
              <a:buChar char="•"/>
              <a:defRPr/>
            </a:lvl9pPr>
          </a:lstStyle>
          <a:p/>
        </p:txBody>
      </p:sp>
      <p:sp>
        <p:nvSpPr>
          <p:cNvPr id="36" name="Shape 36"/>
          <p:cNvSpPr txBox="1"/>
          <p:nvPr>
            <p:ph idx="2" type="body"/>
          </p:nvPr>
        </p:nvSpPr>
        <p:spPr>
          <a:xfrm>
            <a:off x="4800600" y="1600200"/>
            <a:ext cx="3733800" cy="4114800"/>
          </a:xfrm>
          <a:prstGeom prst="rect">
            <a:avLst/>
          </a:prstGeom>
          <a:noFill/>
          <a:ln>
            <a:noFill/>
          </a:ln>
        </p:spPr>
        <p:txBody>
          <a:bodyPr anchorCtr="0" anchor="t" bIns="91425" lIns="91425" rIns="91425" tIns="91425"/>
          <a:lstStyle>
            <a:lvl1pPr rtl="0">
              <a:spcBef>
                <a:spcPts val="0"/>
              </a:spcBef>
              <a:defRPr baseline="0" sz="1700">
                <a:solidFill>
                  <a:schemeClr val="lt1"/>
                </a:solidFill>
                <a:latin typeface="Arial Narrow"/>
                <a:ea typeface="Arial Narrow"/>
                <a:cs typeface="Arial Narrow"/>
                <a:sym typeface="Arial Narrow"/>
              </a:defRPr>
            </a:lvl1pPr>
            <a:lvl2pPr rtl="0">
              <a:spcBef>
                <a:spcPts val="0"/>
              </a:spcBef>
              <a:defRPr baseline="0" sz="1700">
                <a:solidFill>
                  <a:schemeClr val="lt1"/>
                </a:solidFill>
                <a:latin typeface="Arial Narrow"/>
                <a:ea typeface="Arial Narrow"/>
                <a:cs typeface="Arial Narrow"/>
                <a:sym typeface="Arial Narrow"/>
              </a:defRPr>
            </a:lvl2pPr>
            <a:lvl3pPr rtl="0">
              <a:spcBef>
                <a:spcPts val="0"/>
              </a:spcBef>
              <a:defRPr baseline="0" sz="1700">
                <a:solidFill>
                  <a:schemeClr val="lt1"/>
                </a:solidFill>
                <a:latin typeface="Arial Narrow"/>
                <a:ea typeface="Arial Narrow"/>
                <a:cs typeface="Arial Narrow"/>
                <a:sym typeface="Arial Narrow"/>
              </a:defRPr>
            </a:lvl3pPr>
            <a:lvl4pPr rtl="0">
              <a:spcBef>
                <a:spcPts val="0"/>
              </a:spcBef>
              <a:defRPr baseline="0" sz="1700">
                <a:solidFill>
                  <a:schemeClr val="lt1"/>
                </a:solidFill>
                <a:latin typeface="Arial Narrow"/>
                <a:ea typeface="Arial Narrow"/>
                <a:cs typeface="Arial Narrow"/>
                <a:sym typeface="Arial Narrow"/>
              </a:defRPr>
            </a:lvl4pPr>
            <a:lvl5pPr rtl="0">
              <a:spcBef>
                <a:spcPts val="0"/>
              </a:spcBef>
              <a:defRPr baseline="0" sz="1700">
                <a:solidFill>
                  <a:schemeClr val="lt1"/>
                </a:solidFill>
                <a:latin typeface="Arial Narrow"/>
                <a:ea typeface="Arial Narrow"/>
                <a:cs typeface="Arial Narrow"/>
                <a:sym typeface="Arial Narrow"/>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7" name="Shape 37"/>
          <p:cNvSpPr txBox="1"/>
          <p:nvPr>
            <p:ph type="title"/>
          </p:nvPr>
        </p:nvSpPr>
        <p:spPr>
          <a:xfrm>
            <a:off x="609600" y="274637"/>
            <a:ext cx="7924799" cy="1143000"/>
          </a:xfrm>
          <a:prstGeom prst="rect">
            <a:avLst/>
          </a:prstGeom>
          <a:noFill/>
          <a:ln>
            <a:noFill/>
          </a:ln>
        </p:spPr>
        <p:txBody>
          <a:bodyPr anchorCtr="0" anchor="b" bIns="91425" lIns="91425" rIns="91425" tIns="91425"/>
          <a:lstStyle>
            <a:lvl1pPr rtl="0" algn="l">
              <a:spcBef>
                <a:spcPts val="0"/>
              </a:spcBef>
              <a:buClr>
                <a:schemeClr val="lt1"/>
              </a:buClr>
              <a:buFont typeface="Arial Narrow"/>
              <a:buNone/>
              <a:defRPr baseline="0" sz="3000" cap="none">
                <a:solidFill>
                  <a:schemeClr val="lt1"/>
                </a:solidFill>
                <a:latin typeface="Arial Narrow"/>
                <a:ea typeface="Arial Narrow"/>
                <a:cs typeface="Arial Narrow"/>
                <a:sym typeface="Arial Narrow"/>
              </a:defRPr>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p:txBody>
      </p:sp>
      <p:sp>
        <p:nvSpPr>
          <p:cNvPr id="38" name="Shape 38"/>
          <p:cNvSpPr txBox="1"/>
          <p:nvPr>
            <p:ph idx="10" type="dt"/>
          </p:nvPr>
        </p:nvSpPr>
        <p:spPr>
          <a:xfrm>
            <a:off x="5715000" y="6356350"/>
            <a:ext cx="1524000" cy="365125"/>
          </a:xfrm>
          <a:prstGeom prst="rect">
            <a:avLst/>
          </a:prstGeom>
          <a:noFill/>
          <a:ln>
            <a:noFill/>
          </a:ln>
        </p:spPr>
        <p:txBody>
          <a:bodyPr anchorCtr="0" anchor="ctr" bIns="91425" lIns="91425" rIns="91425" tIns="91425"/>
          <a:lstStyle>
            <a:lvl1pPr indent="0" marL="0" marR="0" rtl="0" algn="r">
              <a:spcBef>
                <a:spcPts val="0"/>
              </a:spcBef>
              <a:defRPr b="0" baseline="0" i="0" sz="1000" u="none" cap="none" strike="noStrike">
                <a:solidFill>
                  <a:schemeClr val="lt1"/>
                </a:solidFill>
                <a:latin typeface="Arial Narrow"/>
                <a:ea typeface="Arial Narrow"/>
                <a:cs typeface="Arial Narrow"/>
                <a:sym typeface="Arial Narrow"/>
              </a:defRPr>
            </a:lvl1pPr>
            <a:lvl2pPr indent="0" marL="457200" marR="0" rtl="0" algn="l">
              <a:spcBef>
                <a:spcPts val="0"/>
              </a:spcBef>
              <a:defRPr b="0" baseline="0" i="0" sz="1800" u="none" cap="none" strike="noStrike">
                <a:solidFill>
                  <a:schemeClr val="lt1"/>
                </a:solidFill>
                <a:latin typeface="Arial Narrow"/>
                <a:ea typeface="Arial Narrow"/>
                <a:cs typeface="Arial Narrow"/>
                <a:sym typeface="Arial Narrow"/>
              </a:defRPr>
            </a:lvl2pPr>
            <a:lvl3pPr indent="0" marL="914400" marR="0" rtl="0" algn="l">
              <a:spcBef>
                <a:spcPts val="0"/>
              </a:spcBef>
              <a:defRPr b="0" baseline="0" i="0" sz="1800" u="none" cap="none" strike="noStrike">
                <a:solidFill>
                  <a:schemeClr val="lt1"/>
                </a:solidFill>
                <a:latin typeface="Arial Narrow"/>
                <a:ea typeface="Arial Narrow"/>
                <a:cs typeface="Arial Narrow"/>
                <a:sym typeface="Arial Narrow"/>
              </a:defRPr>
            </a:lvl3pPr>
            <a:lvl4pPr indent="0" marL="1371600" marR="0" rtl="0" algn="l">
              <a:spcBef>
                <a:spcPts val="0"/>
              </a:spcBef>
              <a:defRPr b="0" baseline="0" i="0" sz="1800" u="none" cap="none" strike="noStrike">
                <a:solidFill>
                  <a:schemeClr val="lt1"/>
                </a:solidFill>
                <a:latin typeface="Arial Narrow"/>
                <a:ea typeface="Arial Narrow"/>
                <a:cs typeface="Arial Narrow"/>
                <a:sym typeface="Arial Narrow"/>
              </a:defRPr>
            </a:lvl4pPr>
            <a:lvl5pPr indent="0" marL="1828800" marR="0" rtl="0" algn="l">
              <a:spcBef>
                <a:spcPts val="0"/>
              </a:spcBef>
              <a:defRPr b="0" baseline="0" i="0" sz="1800" u="none" cap="none" strike="noStrike">
                <a:solidFill>
                  <a:schemeClr val="lt1"/>
                </a:solidFill>
                <a:latin typeface="Arial Narrow"/>
                <a:ea typeface="Arial Narrow"/>
                <a:cs typeface="Arial Narrow"/>
                <a:sym typeface="Arial Narrow"/>
              </a:defRPr>
            </a:lvl5pPr>
            <a:lvl6pPr indent="0" marL="2286000" marR="0" rtl="0" algn="l">
              <a:spcBef>
                <a:spcPts val="0"/>
              </a:spcBef>
              <a:defRPr b="0" baseline="0" i="0" sz="1800" u="none" cap="none" strike="noStrike">
                <a:solidFill>
                  <a:schemeClr val="lt1"/>
                </a:solidFill>
                <a:latin typeface="Arial Narrow"/>
                <a:ea typeface="Arial Narrow"/>
                <a:cs typeface="Arial Narrow"/>
                <a:sym typeface="Arial Narrow"/>
              </a:defRPr>
            </a:lvl6pPr>
            <a:lvl7pPr indent="0" marL="2743200" marR="0" rtl="0" algn="l">
              <a:spcBef>
                <a:spcPts val="0"/>
              </a:spcBef>
              <a:defRPr b="0" baseline="0" i="0" sz="1800" u="none" cap="none" strike="noStrike">
                <a:solidFill>
                  <a:schemeClr val="lt1"/>
                </a:solidFill>
                <a:latin typeface="Arial Narrow"/>
                <a:ea typeface="Arial Narrow"/>
                <a:cs typeface="Arial Narrow"/>
                <a:sym typeface="Arial Narrow"/>
              </a:defRPr>
            </a:lvl7pPr>
            <a:lvl8pPr indent="0" marL="3200400" marR="0" rtl="0" algn="l">
              <a:spcBef>
                <a:spcPts val="0"/>
              </a:spcBef>
              <a:defRPr b="0" baseline="0" i="0" sz="1800" u="none" cap="none" strike="noStrike">
                <a:solidFill>
                  <a:schemeClr val="lt1"/>
                </a:solidFill>
                <a:latin typeface="Arial Narrow"/>
                <a:ea typeface="Arial Narrow"/>
                <a:cs typeface="Arial Narrow"/>
                <a:sym typeface="Arial Narrow"/>
              </a:defRPr>
            </a:lvl8pPr>
            <a:lvl9pPr indent="0" marL="3657600" marR="0" rtl="0" algn="l">
              <a:spcBef>
                <a:spcPts val="0"/>
              </a:spcBef>
              <a:defRPr b="0" baseline="0" i="0" sz="1800" u="none" cap="none" strike="noStrike">
                <a:solidFill>
                  <a:schemeClr val="lt1"/>
                </a:solidFill>
                <a:latin typeface="Arial Narrow"/>
                <a:ea typeface="Arial Narrow"/>
                <a:cs typeface="Arial Narrow"/>
                <a:sym typeface="Arial Narrow"/>
              </a:defRPr>
            </a:lvl9pPr>
          </a:lstStyle>
          <a:p/>
        </p:txBody>
      </p:sp>
      <p:sp>
        <p:nvSpPr>
          <p:cNvPr id="39" name="Shape 39"/>
          <p:cNvSpPr txBox="1"/>
          <p:nvPr>
            <p:ph idx="11" type="ftr"/>
          </p:nvPr>
        </p:nvSpPr>
        <p:spPr>
          <a:xfrm>
            <a:off x="609600" y="6356350"/>
            <a:ext cx="2895600" cy="365125"/>
          </a:xfrm>
          <a:prstGeom prst="rect">
            <a:avLst/>
          </a:prstGeom>
          <a:noFill/>
          <a:ln>
            <a:noFill/>
          </a:ln>
        </p:spPr>
        <p:txBody>
          <a:bodyPr anchorCtr="0" anchor="ctr" bIns="91425" lIns="91425" rIns="91425" tIns="91425"/>
          <a:lstStyle>
            <a:lvl1pPr indent="0" marL="0" marR="0" rtl="0" algn="l">
              <a:spcBef>
                <a:spcPts val="0"/>
              </a:spcBef>
              <a:defRPr b="0" baseline="0" i="0" sz="1000" u="none" cap="none" strike="noStrike">
                <a:solidFill>
                  <a:schemeClr val="lt1"/>
                </a:solidFill>
                <a:latin typeface="Arial Narrow"/>
                <a:ea typeface="Arial Narrow"/>
                <a:cs typeface="Arial Narrow"/>
                <a:sym typeface="Arial Narrow"/>
              </a:defRPr>
            </a:lvl1pPr>
            <a:lvl2pPr indent="0" marL="457200" marR="0" rtl="0" algn="l">
              <a:spcBef>
                <a:spcPts val="0"/>
              </a:spcBef>
              <a:defRPr b="0" baseline="0" i="0" sz="1800" u="none" cap="none" strike="noStrike">
                <a:solidFill>
                  <a:schemeClr val="lt1"/>
                </a:solidFill>
                <a:latin typeface="Arial Narrow"/>
                <a:ea typeface="Arial Narrow"/>
                <a:cs typeface="Arial Narrow"/>
                <a:sym typeface="Arial Narrow"/>
              </a:defRPr>
            </a:lvl2pPr>
            <a:lvl3pPr indent="0" marL="914400" marR="0" rtl="0" algn="l">
              <a:spcBef>
                <a:spcPts val="0"/>
              </a:spcBef>
              <a:defRPr b="0" baseline="0" i="0" sz="1800" u="none" cap="none" strike="noStrike">
                <a:solidFill>
                  <a:schemeClr val="lt1"/>
                </a:solidFill>
                <a:latin typeface="Arial Narrow"/>
                <a:ea typeface="Arial Narrow"/>
                <a:cs typeface="Arial Narrow"/>
                <a:sym typeface="Arial Narrow"/>
              </a:defRPr>
            </a:lvl3pPr>
            <a:lvl4pPr indent="0" marL="1371600" marR="0" rtl="0" algn="l">
              <a:spcBef>
                <a:spcPts val="0"/>
              </a:spcBef>
              <a:defRPr b="0" baseline="0" i="0" sz="1800" u="none" cap="none" strike="noStrike">
                <a:solidFill>
                  <a:schemeClr val="lt1"/>
                </a:solidFill>
                <a:latin typeface="Arial Narrow"/>
                <a:ea typeface="Arial Narrow"/>
                <a:cs typeface="Arial Narrow"/>
                <a:sym typeface="Arial Narrow"/>
              </a:defRPr>
            </a:lvl4pPr>
            <a:lvl5pPr indent="0" marL="1828800" marR="0" rtl="0" algn="l">
              <a:spcBef>
                <a:spcPts val="0"/>
              </a:spcBef>
              <a:defRPr b="0" baseline="0" i="0" sz="1800" u="none" cap="none" strike="noStrike">
                <a:solidFill>
                  <a:schemeClr val="lt1"/>
                </a:solidFill>
                <a:latin typeface="Arial Narrow"/>
                <a:ea typeface="Arial Narrow"/>
                <a:cs typeface="Arial Narrow"/>
                <a:sym typeface="Arial Narrow"/>
              </a:defRPr>
            </a:lvl5pPr>
            <a:lvl6pPr indent="0" marL="2286000" marR="0" rtl="0" algn="l">
              <a:spcBef>
                <a:spcPts val="0"/>
              </a:spcBef>
              <a:defRPr b="0" baseline="0" i="0" sz="1800" u="none" cap="none" strike="noStrike">
                <a:solidFill>
                  <a:schemeClr val="lt1"/>
                </a:solidFill>
                <a:latin typeface="Arial Narrow"/>
                <a:ea typeface="Arial Narrow"/>
                <a:cs typeface="Arial Narrow"/>
                <a:sym typeface="Arial Narrow"/>
              </a:defRPr>
            </a:lvl6pPr>
            <a:lvl7pPr indent="0" marL="2743200" marR="0" rtl="0" algn="l">
              <a:spcBef>
                <a:spcPts val="0"/>
              </a:spcBef>
              <a:defRPr b="0" baseline="0" i="0" sz="1800" u="none" cap="none" strike="noStrike">
                <a:solidFill>
                  <a:schemeClr val="lt1"/>
                </a:solidFill>
                <a:latin typeface="Arial Narrow"/>
                <a:ea typeface="Arial Narrow"/>
                <a:cs typeface="Arial Narrow"/>
                <a:sym typeface="Arial Narrow"/>
              </a:defRPr>
            </a:lvl7pPr>
            <a:lvl8pPr indent="0" marL="3200400" marR="0" rtl="0" algn="l">
              <a:spcBef>
                <a:spcPts val="0"/>
              </a:spcBef>
              <a:defRPr b="0" baseline="0" i="0" sz="1800" u="none" cap="none" strike="noStrike">
                <a:solidFill>
                  <a:schemeClr val="lt1"/>
                </a:solidFill>
                <a:latin typeface="Arial Narrow"/>
                <a:ea typeface="Arial Narrow"/>
                <a:cs typeface="Arial Narrow"/>
                <a:sym typeface="Arial Narrow"/>
              </a:defRPr>
            </a:lvl8pPr>
            <a:lvl9pPr indent="0" marL="3657600" marR="0" rtl="0" algn="l">
              <a:spcBef>
                <a:spcPts val="0"/>
              </a:spcBef>
              <a:defRPr b="0" baseline="0" i="0" sz="1800" u="none" cap="none" strike="noStrike">
                <a:solidFill>
                  <a:schemeClr val="lt1"/>
                </a:solidFill>
                <a:latin typeface="Arial Narrow"/>
                <a:ea typeface="Arial Narrow"/>
                <a:cs typeface="Arial Narrow"/>
                <a:sym typeface="Arial Narrow"/>
              </a:defRPr>
            </a:lvl9pPr>
          </a:lstStyle>
          <a:p/>
        </p:txBody>
      </p:sp>
      <p:sp>
        <p:nvSpPr>
          <p:cNvPr id="40" name="Shape 40"/>
          <p:cNvSpPr txBox="1"/>
          <p:nvPr>
            <p:ph idx="12" type="sldNum"/>
          </p:nvPr>
        </p:nvSpPr>
        <p:spPr>
          <a:xfrm>
            <a:off x="7543800" y="6356350"/>
            <a:ext cx="990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100" u="none" cap="none" strike="noStrike">
                <a:solidFill>
                  <a:schemeClr val="lt1"/>
                </a:solidFill>
                <a:latin typeface="Arial Narrow"/>
                <a:ea typeface="Arial Narrow"/>
                <a:cs typeface="Arial Narrow"/>
                <a:sym typeface="Arial Narrow"/>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1" name="Shape 41"/>
        <p:cNvGrpSpPr/>
        <p:nvPr/>
      </p:nvGrpSpPr>
      <p:grpSpPr>
        <a:xfrm>
          <a:off x="0" y="0"/>
          <a:ext cx="0" cy="0"/>
          <a:chOff x="0" y="0"/>
          <a:chExt cx="0" cy="0"/>
        </a:xfrm>
      </p:grpSpPr>
      <p:sp>
        <p:nvSpPr>
          <p:cNvPr id="42" name="Shape 42"/>
          <p:cNvSpPr txBox="1"/>
          <p:nvPr>
            <p:ph idx="1" type="body"/>
          </p:nvPr>
        </p:nvSpPr>
        <p:spPr>
          <a:xfrm>
            <a:off x="4800600" y="2209800"/>
            <a:ext cx="3733800" cy="3505200"/>
          </a:xfrm>
          <a:prstGeom prst="rect">
            <a:avLst/>
          </a:prstGeom>
          <a:noFill/>
          <a:ln>
            <a:noFill/>
          </a:ln>
        </p:spPr>
        <p:txBody>
          <a:bodyPr anchorCtr="0" anchor="t" bIns="91425" lIns="91425" rIns="91425" tIns="91425"/>
          <a:lstStyle>
            <a:lvl1pPr rtl="0">
              <a:spcBef>
                <a:spcPts val="0"/>
              </a:spcBef>
              <a:defRPr baseline="0" sz="1700">
                <a:solidFill>
                  <a:schemeClr val="lt1"/>
                </a:solidFill>
                <a:latin typeface="Arial Narrow"/>
                <a:ea typeface="Arial Narrow"/>
                <a:cs typeface="Arial Narrow"/>
                <a:sym typeface="Arial Narrow"/>
              </a:defRPr>
            </a:lvl1pPr>
            <a:lvl2pPr rtl="0">
              <a:spcBef>
                <a:spcPts val="0"/>
              </a:spcBef>
              <a:defRPr baseline="0" sz="1700">
                <a:solidFill>
                  <a:schemeClr val="lt1"/>
                </a:solidFill>
                <a:latin typeface="Arial Narrow"/>
                <a:ea typeface="Arial Narrow"/>
                <a:cs typeface="Arial Narrow"/>
                <a:sym typeface="Arial Narrow"/>
              </a:defRPr>
            </a:lvl2pPr>
            <a:lvl3pPr rtl="0">
              <a:spcBef>
                <a:spcPts val="0"/>
              </a:spcBef>
              <a:defRPr baseline="0" sz="1700">
                <a:solidFill>
                  <a:schemeClr val="lt1"/>
                </a:solidFill>
                <a:latin typeface="Arial Narrow"/>
                <a:ea typeface="Arial Narrow"/>
                <a:cs typeface="Arial Narrow"/>
                <a:sym typeface="Arial Narrow"/>
              </a:defRPr>
            </a:lvl3pPr>
            <a:lvl4pPr rtl="0">
              <a:spcBef>
                <a:spcPts val="0"/>
              </a:spcBef>
              <a:defRPr baseline="0" sz="1700">
                <a:solidFill>
                  <a:schemeClr val="lt1"/>
                </a:solidFill>
                <a:latin typeface="Arial Narrow"/>
                <a:ea typeface="Arial Narrow"/>
                <a:cs typeface="Arial Narrow"/>
                <a:sym typeface="Arial Narrow"/>
              </a:defRPr>
            </a:lvl4pPr>
            <a:lvl5pPr rtl="0">
              <a:spcBef>
                <a:spcPts val="0"/>
              </a:spcBef>
              <a:defRPr baseline="0" sz="1700">
                <a:solidFill>
                  <a:schemeClr val="lt1"/>
                </a:solidFill>
                <a:latin typeface="Arial Narrow"/>
                <a:ea typeface="Arial Narrow"/>
                <a:cs typeface="Arial Narrow"/>
                <a:sym typeface="Arial Narrow"/>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3" name="Shape 43"/>
          <p:cNvSpPr txBox="1"/>
          <p:nvPr>
            <p:ph idx="2" type="body"/>
          </p:nvPr>
        </p:nvSpPr>
        <p:spPr>
          <a:xfrm>
            <a:off x="609600" y="2209800"/>
            <a:ext cx="3733800" cy="3505200"/>
          </a:xfrm>
          <a:prstGeom prst="rect">
            <a:avLst/>
          </a:prstGeom>
          <a:noFill/>
          <a:ln>
            <a:noFill/>
          </a:ln>
        </p:spPr>
        <p:txBody>
          <a:bodyPr anchorCtr="0" anchor="t" bIns="91425" lIns="91425" rIns="91425" tIns="91425"/>
          <a:lstStyle>
            <a:lvl1pPr rtl="0">
              <a:spcBef>
                <a:spcPts val="0"/>
              </a:spcBef>
              <a:defRPr baseline="0" sz="1700">
                <a:solidFill>
                  <a:schemeClr val="lt1"/>
                </a:solidFill>
                <a:latin typeface="Arial Narrow"/>
                <a:ea typeface="Arial Narrow"/>
                <a:cs typeface="Arial Narrow"/>
                <a:sym typeface="Arial Narrow"/>
              </a:defRPr>
            </a:lvl1pPr>
            <a:lvl2pPr rtl="0">
              <a:spcBef>
                <a:spcPts val="0"/>
              </a:spcBef>
              <a:defRPr baseline="0" sz="1700">
                <a:solidFill>
                  <a:schemeClr val="lt1"/>
                </a:solidFill>
                <a:latin typeface="Arial Narrow"/>
                <a:ea typeface="Arial Narrow"/>
                <a:cs typeface="Arial Narrow"/>
                <a:sym typeface="Arial Narrow"/>
              </a:defRPr>
            </a:lvl2pPr>
            <a:lvl3pPr rtl="0">
              <a:spcBef>
                <a:spcPts val="0"/>
              </a:spcBef>
              <a:defRPr baseline="0" sz="1700">
                <a:solidFill>
                  <a:schemeClr val="lt1"/>
                </a:solidFill>
                <a:latin typeface="Arial Narrow"/>
                <a:ea typeface="Arial Narrow"/>
                <a:cs typeface="Arial Narrow"/>
                <a:sym typeface="Arial Narrow"/>
              </a:defRPr>
            </a:lvl3pPr>
            <a:lvl4pPr rtl="0">
              <a:spcBef>
                <a:spcPts val="0"/>
              </a:spcBef>
              <a:defRPr baseline="0" sz="1700">
                <a:solidFill>
                  <a:schemeClr val="lt1"/>
                </a:solidFill>
                <a:latin typeface="Arial Narrow"/>
                <a:ea typeface="Arial Narrow"/>
                <a:cs typeface="Arial Narrow"/>
                <a:sym typeface="Arial Narrow"/>
              </a:defRPr>
            </a:lvl4pPr>
            <a:lvl5pPr rtl="0">
              <a:spcBef>
                <a:spcPts val="0"/>
              </a:spcBef>
              <a:defRPr baseline="0" sz="1700">
                <a:solidFill>
                  <a:schemeClr val="lt1"/>
                </a:solidFill>
                <a:latin typeface="Arial Narrow"/>
                <a:ea typeface="Arial Narrow"/>
                <a:cs typeface="Arial Narrow"/>
                <a:sym typeface="Arial Narrow"/>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4" name="Shape 44"/>
          <p:cNvSpPr txBox="1"/>
          <p:nvPr>
            <p:ph type="title"/>
          </p:nvPr>
        </p:nvSpPr>
        <p:spPr>
          <a:xfrm>
            <a:off x="609600" y="274637"/>
            <a:ext cx="7924799" cy="1143000"/>
          </a:xfrm>
          <a:prstGeom prst="rect">
            <a:avLst/>
          </a:prstGeom>
          <a:noFill/>
          <a:ln>
            <a:noFill/>
          </a:ln>
        </p:spPr>
        <p:txBody>
          <a:bodyPr anchorCtr="0" anchor="b" bIns="91425" lIns="91425" rIns="91425" tIns="91425"/>
          <a:lstStyle>
            <a:lvl1pPr rtl="0">
              <a:spcBef>
                <a:spcPts val="0"/>
              </a:spcBef>
              <a:defRPr/>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p:txBody>
      </p:sp>
      <p:sp>
        <p:nvSpPr>
          <p:cNvPr id="45" name="Shape 45"/>
          <p:cNvSpPr txBox="1"/>
          <p:nvPr>
            <p:ph idx="3" type="body"/>
          </p:nvPr>
        </p:nvSpPr>
        <p:spPr>
          <a:xfrm>
            <a:off x="609600" y="1600199"/>
            <a:ext cx="3733800" cy="574674"/>
          </a:xfrm>
          <a:prstGeom prst="rect">
            <a:avLst/>
          </a:prstGeom>
          <a:noFill/>
          <a:ln>
            <a:noFill/>
          </a:ln>
        </p:spPr>
        <p:txBody>
          <a:bodyPr anchorCtr="0" anchor="b" bIns="91425" lIns="91425" rIns="91425" tIns="91425"/>
          <a:lstStyle>
            <a:lvl1pPr indent="0" marL="0" rtl="0">
              <a:spcBef>
                <a:spcPts val="0"/>
              </a:spcBef>
              <a:buClr>
                <a:schemeClr val="lt2"/>
              </a:buClr>
              <a:buFont typeface="Arial Narrow"/>
              <a:buNone/>
              <a:defRPr b="0" baseline="0" i="0" sz="1700">
                <a:solidFill>
                  <a:schemeClr val="lt2"/>
                </a:solidFill>
              </a:defRPr>
            </a:lvl1pPr>
            <a:lvl2pPr indent="0" marL="457200" rtl="0">
              <a:spcBef>
                <a:spcPts val="0"/>
              </a:spcBef>
              <a:buFont typeface="Arial Narrow"/>
              <a:buNone/>
              <a:defRPr b="1" sz="2000"/>
            </a:lvl2pPr>
            <a:lvl3pPr indent="0" marL="914400" rtl="0">
              <a:spcBef>
                <a:spcPts val="0"/>
              </a:spcBef>
              <a:buFont typeface="Arial Narrow"/>
              <a:buNone/>
              <a:defRPr b="1" sz="1800"/>
            </a:lvl3pPr>
            <a:lvl4pPr indent="0" marL="1371600" rtl="0">
              <a:spcBef>
                <a:spcPts val="0"/>
              </a:spcBef>
              <a:buFont typeface="Arial Narrow"/>
              <a:buNone/>
              <a:defRPr b="1" sz="1600"/>
            </a:lvl4pPr>
            <a:lvl5pPr indent="0" marL="1828800" rtl="0">
              <a:spcBef>
                <a:spcPts val="0"/>
              </a:spcBef>
              <a:buFont typeface="Arial Narrow"/>
              <a:buNone/>
              <a:defRPr b="1" sz="1600"/>
            </a:lvl5pPr>
            <a:lvl6pPr indent="0" marL="2286000" rtl="0">
              <a:spcBef>
                <a:spcPts val="0"/>
              </a:spcBef>
              <a:buFont typeface="Arial Narrow"/>
              <a:buNone/>
              <a:defRPr b="1" sz="1600"/>
            </a:lvl6pPr>
            <a:lvl7pPr indent="0" marL="2743200" rtl="0">
              <a:spcBef>
                <a:spcPts val="0"/>
              </a:spcBef>
              <a:buFont typeface="Arial Narrow"/>
              <a:buNone/>
              <a:defRPr b="1" sz="1600"/>
            </a:lvl7pPr>
            <a:lvl8pPr indent="0" marL="3200400" rtl="0">
              <a:spcBef>
                <a:spcPts val="0"/>
              </a:spcBef>
              <a:buFont typeface="Arial Narrow"/>
              <a:buNone/>
              <a:defRPr b="1" sz="1600"/>
            </a:lvl8pPr>
            <a:lvl9pPr indent="0" marL="3657600" rtl="0">
              <a:spcBef>
                <a:spcPts val="0"/>
              </a:spcBef>
              <a:buFont typeface="Arial Narrow"/>
              <a:buNone/>
              <a:defRPr b="1" sz="1600"/>
            </a:lvl9pPr>
          </a:lstStyle>
          <a:p/>
        </p:txBody>
      </p:sp>
      <p:sp>
        <p:nvSpPr>
          <p:cNvPr id="46" name="Shape 46"/>
          <p:cNvSpPr txBox="1"/>
          <p:nvPr>
            <p:ph idx="4" type="body"/>
          </p:nvPr>
        </p:nvSpPr>
        <p:spPr>
          <a:xfrm>
            <a:off x="4800600" y="1600199"/>
            <a:ext cx="3733800" cy="574674"/>
          </a:xfrm>
          <a:prstGeom prst="rect">
            <a:avLst/>
          </a:prstGeom>
          <a:noFill/>
          <a:ln>
            <a:noFill/>
          </a:ln>
        </p:spPr>
        <p:txBody>
          <a:bodyPr anchorCtr="0" anchor="b" bIns="91425" lIns="91425" rIns="91425" tIns="91425"/>
          <a:lstStyle>
            <a:lvl1pPr indent="0" marL="0" rtl="0">
              <a:spcBef>
                <a:spcPts val="0"/>
              </a:spcBef>
              <a:buClr>
                <a:schemeClr val="lt2"/>
              </a:buClr>
              <a:buFont typeface="Arial Narrow"/>
              <a:buNone/>
              <a:defRPr b="0" baseline="0" i="0" sz="1700">
                <a:solidFill>
                  <a:schemeClr val="lt2"/>
                </a:solidFill>
              </a:defRPr>
            </a:lvl1pPr>
            <a:lvl2pPr indent="0" marL="457200" rtl="0">
              <a:spcBef>
                <a:spcPts val="0"/>
              </a:spcBef>
              <a:buFont typeface="Arial Narrow"/>
              <a:buNone/>
              <a:defRPr b="1" sz="2000"/>
            </a:lvl2pPr>
            <a:lvl3pPr indent="0" marL="914400" rtl="0">
              <a:spcBef>
                <a:spcPts val="0"/>
              </a:spcBef>
              <a:buFont typeface="Arial Narrow"/>
              <a:buNone/>
              <a:defRPr b="1" sz="1800"/>
            </a:lvl3pPr>
            <a:lvl4pPr indent="0" marL="1371600" rtl="0">
              <a:spcBef>
                <a:spcPts val="0"/>
              </a:spcBef>
              <a:buFont typeface="Arial Narrow"/>
              <a:buNone/>
              <a:defRPr b="1" sz="1600"/>
            </a:lvl4pPr>
            <a:lvl5pPr indent="0" marL="1828800" rtl="0">
              <a:spcBef>
                <a:spcPts val="0"/>
              </a:spcBef>
              <a:buFont typeface="Arial Narrow"/>
              <a:buNone/>
              <a:defRPr b="1" sz="1600"/>
            </a:lvl5pPr>
            <a:lvl6pPr indent="0" marL="2286000" rtl="0">
              <a:spcBef>
                <a:spcPts val="0"/>
              </a:spcBef>
              <a:buFont typeface="Arial Narrow"/>
              <a:buNone/>
              <a:defRPr b="1" sz="1600"/>
            </a:lvl6pPr>
            <a:lvl7pPr indent="0" marL="2743200" rtl="0">
              <a:spcBef>
                <a:spcPts val="0"/>
              </a:spcBef>
              <a:buFont typeface="Arial Narrow"/>
              <a:buNone/>
              <a:defRPr b="1" sz="1600"/>
            </a:lvl7pPr>
            <a:lvl8pPr indent="0" marL="3200400" rtl="0">
              <a:spcBef>
                <a:spcPts val="0"/>
              </a:spcBef>
              <a:buFont typeface="Arial Narrow"/>
              <a:buNone/>
              <a:defRPr b="1" sz="1600"/>
            </a:lvl8pPr>
            <a:lvl9pPr indent="0" marL="3657600" rtl="0">
              <a:spcBef>
                <a:spcPts val="0"/>
              </a:spcBef>
              <a:buFont typeface="Arial Narrow"/>
              <a:buNone/>
              <a:defRPr b="1" sz="1600"/>
            </a:lvl9pPr>
          </a:lstStyle>
          <a:p/>
        </p:txBody>
      </p:sp>
      <p:sp>
        <p:nvSpPr>
          <p:cNvPr id="47" name="Shape 47"/>
          <p:cNvSpPr txBox="1"/>
          <p:nvPr>
            <p:ph idx="10" type="dt"/>
          </p:nvPr>
        </p:nvSpPr>
        <p:spPr>
          <a:xfrm>
            <a:off x="5715000" y="6356350"/>
            <a:ext cx="1524000" cy="365125"/>
          </a:xfrm>
          <a:prstGeom prst="rect">
            <a:avLst/>
          </a:prstGeom>
          <a:noFill/>
          <a:ln>
            <a:noFill/>
          </a:ln>
        </p:spPr>
        <p:txBody>
          <a:bodyPr anchorCtr="0" anchor="ctr" bIns="91425" lIns="91425" rIns="91425" tIns="91425"/>
          <a:lstStyle>
            <a:lvl1pPr indent="0" marL="0" marR="0" rtl="0" algn="r">
              <a:spcBef>
                <a:spcPts val="0"/>
              </a:spcBef>
              <a:defRPr b="0" baseline="0" i="0" sz="1000" u="none" cap="none" strike="noStrike">
                <a:solidFill>
                  <a:schemeClr val="lt1"/>
                </a:solidFill>
                <a:latin typeface="Arial Narrow"/>
                <a:ea typeface="Arial Narrow"/>
                <a:cs typeface="Arial Narrow"/>
                <a:sym typeface="Arial Narrow"/>
              </a:defRPr>
            </a:lvl1pPr>
            <a:lvl2pPr indent="0" marL="457200" marR="0" rtl="0" algn="l">
              <a:spcBef>
                <a:spcPts val="0"/>
              </a:spcBef>
              <a:defRPr b="0" baseline="0" i="0" sz="1800" u="none" cap="none" strike="noStrike">
                <a:solidFill>
                  <a:schemeClr val="lt1"/>
                </a:solidFill>
                <a:latin typeface="Arial Narrow"/>
                <a:ea typeface="Arial Narrow"/>
                <a:cs typeface="Arial Narrow"/>
                <a:sym typeface="Arial Narrow"/>
              </a:defRPr>
            </a:lvl2pPr>
            <a:lvl3pPr indent="0" marL="914400" marR="0" rtl="0" algn="l">
              <a:spcBef>
                <a:spcPts val="0"/>
              </a:spcBef>
              <a:defRPr b="0" baseline="0" i="0" sz="1800" u="none" cap="none" strike="noStrike">
                <a:solidFill>
                  <a:schemeClr val="lt1"/>
                </a:solidFill>
                <a:latin typeface="Arial Narrow"/>
                <a:ea typeface="Arial Narrow"/>
                <a:cs typeface="Arial Narrow"/>
                <a:sym typeface="Arial Narrow"/>
              </a:defRPr>
            </a:lvl3pPr>
            <a:lvl4pPr indent="0" marL="1371600" marR="0" rtl="0" algn="l">
              <a:spcBef>
                <a:spcPts val="0"/>
              </a:spcBef>
              <a:defRPr b="0" baseline="0" i="0" sz="1800" u="none" cap="none" strike="noStrike">
                <a:solidFill>
                  <a:schemeClr val="lt1"/>
                </a:solidFill>
                <a:latin typeface="Arial Narrow"/>
                <a:ea typeface="Arial Narrow"/>
                <a:cs typeface="Arial Narrow"/>
                <a:sym typeface="Arial Narrow"/>
              </a:defRPr>
            </a:lvl4pPr>
            <a:lvl5pPr indent="0" marL="1828800" marR="0" rtl="0" algn="l">
              <a:spcBef>
                <a:spcPts val="0"/>
              </a:spcBef>
              <a:defRPr b="0" baseline="0" i="0" sz="1800" u="none" cap="none" strike="noStrike">
                <a:solidFill>
                  <a:schemeClr val="lt1"/>
                </a:solidFill>
                <a:latin typeface="Arial Narrow"/>
                <a:ea typeface="Arial Narrow"/>
                <a:cs typeface="Arial Narrow"/>
                <a:sym typeface="Arial Narrow"/>
              </a:defRPr>
            </a:lvl5pPr>
            <a:lvl6pPr indent="0" marL="2286000" marR="0" rtl="0" algn="l">
              <a:spcBef>
                <a:spcPts val="0"/>
              </a:spcBef>
              <a:defRPr b="0" baseline="0" i="0" sz="1800" u="none" cap="none" strike="noStrike">
                <a:solidFill>
                  <a:schemeClr val="lt1"/>
                </a:solidFill>
                <a:latin typeface="Arial Narrow"/>
                <a:ea typeface="Arial Narrow"/>
                <a:cs typeface="Arial Narrow"/>
                <a:sym typeface="Arial Narrow"/>
              </a:defRPr>
            </a:lvl6pPr>
            <a:lvl7pPr indent="0" marL="2743200" marR="0" rtl="0" algn="l">
              <a:spcBef>
                <a:spcPts val="0"/>
              </a:spcBef>
              <a:defRPr b="0" baseline="0" i="0" sz="1800" u="none" cap="none" strike="noStrike">
                <a:solidFill>
                  <a:schemeClr val="lt1"/>
                </a:solidFill>
                <a:latin typeface="Arial Narrow"/>
                <a:ea typeface="Arial Narrow"/>
                <a:cs typeface="Arial Narrow"/>
                <a:sym typeface="Arial Narrow"/>
              </a:defRPr>
            </a:lvl7pPr>
            <a:lvl8pPr indent="0" marL="3200400" marR="0" rtl="0" algn="l">
              <a:spcBef>
                <a:spcPts val="0"/>
              </a:spcBef>
              <a:defRPr b="0" baseline="0" i="0" sz="1800" u="none" cap="none" strike="noStrike">
                <a:solidFill>
                  <a:schemeClr val="lt1"/>
                </a:solidFill>
                <a:latin typeface="Arial Narrow"/>
                <a:ea typeface="Arial Narrow"/>
                <a:cs typeface="Arial Narrow"/>
                <a:sym typeface="Arial Narrow"/>
              </a:defRPr>
            </a:lvl8pPr>
            <a:lvl9pPr indent="0" marL="3657600" marR="0" rtl="0" algn="l">
              <a:spcBef>
                <a:spcPts val="0"/>
              </a:spcBef>
              <a:defRPr b="0" baseline="0" i="0" sz="1800" u="none" cap="none" strike="noStrike">
                <a:solidFill>
                  <a:schemeClr val="lt1"/>
                </a:solidFill>
                <a:latin typeface="Arial Narrow"/>
                <a:ea typeface="Arial Narrow"/>
                <a:cs typeface="Arial Narrow"/>
                <a:sym typeface="Arial Narrow"/>
              </a:defRPr>
            </a:lvl9pPr>
          </a:lstStyle>
          <a:p/>
        </p:txBody>
      </p:sp>
      <p:sp>
        <p:nvSpPr>
          <p:cNvPr id="48" name="Shape 48"/>
          <p:cNvSpPr txBox="1"/>
          <p:nvPr>
            <p:ph idx="11" type="ftr"/>
          </p:nvPr>
        </p:nvSpPr>
        <p:spPr>
          <a:xfrm>
            <a:off x="609600" y="6356350"/>
            <a:ext cx="2895600" cy="365125"/>
          </a:xfrm>
          <a:prstGeom prst="rect">
            <a:avLst/>
          </a:prstGeom>
          <a:noFill/>
          <a:ln>
            <a:noFill/>
          </a:ln>
        </p:spPr>
        <p:txBody>
          <a:bodyPr anchorCtr="0" anchor="ctr" bIns="91425" lIns="91425" rIns="91425" tIns="91425"/>
          <a:lstStyle>
            <a:lvl1pPr indent="0" marL="0" marR="0" rtl="0" algn="l">
              <a:spcBef>
                <a:spcPts val="0"/>
              </a:spcBef>
              <a:defRPr b="0" baseline="0" i="0" sz="1000" u="none" cap="none" strike="noStrike">
                <a:solidFill>
                  <a:schemeClr val="lt1"/>
                </a:solidFill>
                <a:latin typeface="Arial Narrow"/>
                <a:ea typeface="Arial Narrow"/>
                <a:cs typeface="Arial Narrow"/>
                <a:sym typeface="Arial Narrow"/>
              </a:defRPr>
            </a:lvl1pPr>
            <a:lvl2pPr indent="0" marL="457200" marR="0" rtl="0" algn="l">
              <a:spcBef>
                <a:spcPts val="0"/>
              </a:spcBef>
              <a:defRPr b="0" baseline="0" i="0" sz="1800" u="none" cap="none" strike="noStrike">
                <a:solidFill>
                  <a:schemeClr val="lt1"/>
                </a:solidFill>
                <a:latin typeface="Arial Narrow"/>
                <a:ea typeface="Arial Narrow"/>
                <a:cs typeface="Arial Narrow"/>
                <a:sym typeface="Arial Narrow"/>
              </a:defRPr>
            </a:lvl2pPr>
            <a:lvl3pPr indent="0" marL="914400" marR="0" rtl="0" algn="l">
              <a:spcBef>
                <a:spcPts val="0"/>
              </a:spcBef>
              <a:defRPr b="0" baseline="0" i="0" sz="1800" u="none" cap="none" strike="noStrike">
                <a:solidFill>
                  <a:schemeClr val="lt1"/>
                </a:solidFill>
                <a:latin typeface="Arial Narrow"/>
                <a:ea typeface="Arial Narrow"/>
                <a:cs typeface="Arial Narrow"/>
                <a:sym typeface="Arial Narrow"/>
              </a:defRPr>
            </a:lvl3pPr>
            <a:lvl4pPr indent="0" marL="1371600" marR="0" rtl="0" algn="l">
              <a:spcBef>
                <a:spcPts val="0"/>
              </a:spcBef>
              <a:defRPr b="0" baseline="0" i="0" sz="1800" u="none" cap="none" strike="noStrike">
                <a:solidFill>
                  <a:schemeClr val="lt1"/>
                </a:solidFill>
                <a:latin typeface="Arial Narrow"/>
                <a:ea typeface="Arial Narrow"/>
                <a:cs typeface="Arial Narrow"/>
                <a:sym typeface="Arial Narrow"/>
              </a:defRPr>
            </a:lvl4pPr>
            <a:lvl5pPr indent="0" marL="1828800" marR="0" rtl="0" algn="l">
              <a:spcBef>
                <a:spcPts val="0"/>
              </a:spcBef>
              <a:defRPr b="0" baseline="0" i="0" sz="1800" u="none" cap="none" strike="noStrike">
                <a:solidFill>
                  <a:schemeClr val="lt1"/>
                </a:solidFill>
                <a:latin typeface="Arial Narrow"/>
                <a:ea typeface="Arial Narrow"/>
                <a:cs typeface="Arial Narrow"/>
                <a:sym typeface="Arial Narrow"/>
              </a:defRPr>
            </a:lvl5pPr>
            <a:lvl6pPr indent="0" marL="2286000" marR="0" rtl="0" algn="l">
              <a:spcBef>
                <a:spcPts val="0"/>
              </a:spcBef>
              <a:defRPr b="0" baseline="0" i="0" sz="1800" u="none" cap="none" strike="noStrike">
                <a:solidFill>
                  <a:schemeClr val="lt1"/>
                </a:solidFill>
                <a:latin typeface="Arial Narrow"/>
                <a:ea typeface="Arial Narrow"/>
                <a:cs typeface="Arial Narrow"/>
                <a:sym typeface="Arial Narrow"/>
              </a:defRPr>
            </a:lvl6pPr>
            <a:lvl7pPr indent="0" marL="2743200" marR="0" rtl="0" algn="l">
              <a:spcBef>
                <a:spcPts val="0"/>
              </a:spcBef>
              <a:defRPr b="0" baseline="0" i="0" sz="1800" u="none" cap="none" strike="noStrike">
                <a:solidFill>
                  <a:schemeClr val="lt1"/>
                </a:solidFill>
                <a:latin typeface="Arial Narrow"/>
                <a:ea typeface="Arial Narrow"/>
                <a:cs typeface="Arial Narrow"/>
                <a:sym typeface="Arial Narrow"/>
              </a:defRPr>
            </a:lvl7pPr>
            <a:lvl8pPr indent="0" marL="3200400" marR="0" rtl="0" algn="l">
              <a:spcBef>
                <a:spcPts val="0"/>
              </a:spcBef>
              <a:defRPr b="0" baseline="0" i="0" sz="1800" u="none" cap="none" strike="noStrike">
                <a:solidFill>
                  <a:schemeClr val="lt1"/>
                </a:solidFill>
                <a:latin typeface="Arial Narrow"/>
                <a:ea typeface="Arial Narrow"/>
                <a:cs typeface="Arial Narrow"/>
                <a:sym typeface="Arial Narrow"/>
              </a:defRPr>
            </a:lvl8pPr>
            <a:lvl9pPr indent="0" marL="3657600" marR="0" rtl="0" algn="l">
              <a:spcBef>
                <a:spcPts val="0"/>
              </a:spcBef>
              <a:defRPr b="0" baseline="0" i="0" sz="1800" u="none" cap="none" strike="noStrike">
                <a:solidFill>
                  <a:schemeClr val="lt1"/>
                </a:solidFill>
                <a:latin typeface="Arial Narrow"/>
                <a:ea typeface="Arial Narrow"/>
                <a:cs typeface="Arial Narrow"/>
                <a:sym typeface="Arial Narrow"/>
              </a:defRPr>
            </a:lvl9pPr>
          </a:lstStyle>
          <a:p/>
        </p:txBody>
      </p:sp>
      <p:sp>
        <p:nvSpPr>
          <p:cNvPr id="49" name="Shape 49"/>
          <p:cNvSpPr txBox="1"/>
          <p:nvPr>
            <p:ph idx="12" type="sldNum"/>
          </p:nvPr>
        </p:nvSpPr>
        <p:spPr>
          <a:xfrm>
            <a:off x="7543800" y="6356350"/>
            <a:ext cx="990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100" u="none" cap="none" strike="noStrike">
                <a:solidFill>
                  <a:schemeClr val="lt1"/>
                </a:solidFill>
                <a:latin typeface="Arial Narrow"/>
                <a:ea typeface="Arial Narrow"/>
                <a:cs typeface="Arial Narrow"/>
                <a:sym typeface="Arial Narrow"/>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0" name="Shape 50"/>
        <p:cNvGrpSpPr/>
        <p:nvPr/>
      </p:nvGrpSpPr>
      <p:grpSpPr>
        <a:xfrm>
          <a:off x="0" y="0"/>
          <a:ext cx="0" cy="0"/>
          <a:chOff x="0" y="0"/>
          <a:chExt cx="0" cy="0"/>
        </a:xfrm>
      </p:grpSpPr>
      <p:sp>
        <p:nvSpPr>
          <p:cNvPr id="51" name="Shape 51"/>
          <p:cNvSpPr txBox="1"/>
          <p:nvPr>
            <p:ph type="title"/>
          </p:nvPr>
        </p:nvSpPr>
        <p:spPr>
          <a:xfrm>
            <a:off x="609600" y="274637"/>
            <a:ext cx="7924799" cy="1143000"/>
          </a:xfrm>
          <a:prstGeom prst="rect">
            <a:avLst/>
          </a:prstGeom>
          <a:noFill/>
          <a:ln>
            <a:noFill/>
          </a:ln>
        </p:spPr>
        <p:txBody>
          <a:bodyPr anchorCtr="0" anchor="b" bIns="91425" lIns="91425" rIns="91425" tIns="91425"/>
          <a:lstStyle>
            <a:lvl1pPr rtl="0" algn="l">
              <a:spcBef>
                <a:spcPts val="0"/>
              </a:spcBef>
              <a:buClr>
                <a:schemeClr val="lt1"/>
              </a:buClr>
              <a:buFont typeface="Arial Narrow"/>
              <a:buNone/>
              <a:defRPr baseline="0" sz="3000" cap="none">
                <a:solidFill>
                  <a:schemeClr val="lt1"/>
                </a:solidFill>
                <a:latin typeface="Arial Narrow"/>
                <a:ea typeface="Arial Narrow"/>
                <a:cs typeface="Arial Narrow"/>
                <a:sym typeface="Arial Narrow"/>
              </a:defRPr>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p:txBody>
      </p:sp>
      <p:sp>
        <p:nvSpPr>
          <p:cNvPr id="52" name="Shape 52"/>
          <p:cNvSpPr txBox="1"/>
          <p:nvPr>
            <p:ph idx="10" type="dt"/>
          </p:nvPr>
        </p:nvSpPr>
        <p:spPr>
          <a:xfrm>
            <a:off x="5715000" y="6356350"/>
            <a:ext cx="1524000" cy="365125"/>
          </a:xfrm>
          <a:prstGeom prst="rect">
            <a:avLst/>
          </a:prstGeom>
          <a:noFill/>
          <a:ln>
            <a:noFill/>
          </a:ln>
        </p:spPr>
        <p:txBody>
          <a:bodyPr anchorCtr="0" anchor="ctr" bIns="91425" lIns="91425" rIns="91425" tIns="91425"/>
          <a:lstStyle>
            <a:lvl1pPr indent="0" marL="0" marR="0" rtl="0" algn="r">
              <a:spcBef>
                <a:spcPts val="0"/>
              </a:spcBef>
              <a:defRPr b="0" baseline="0" i="0" sz="1000" u="none" cap="none" strike="noStrike">
                <a:solidFill>
                  <a:schemeClr val="lt1"/>
                </a:solidFill>
                <a:latin typeface="Arial Narrow"/>
                <a:ea typeface="Arial Narrow"/>
                <a:cs typeface="Arial Narrow"/>
                <a:sym typeface="Arial Narrow"/>
              </a:defRPr>
            </a:lvl1pPr>
            <a:lvl2pPr indent="0" marL="457200" marR="0" rtl="0" algn="l">
              <a:spcBef>
                <a:spcPts val="0"/>
              </a:spcBef>
              <a:defRPr b="0" baseline="0" i="0" sz="1800" u="none" cap="none" strike="noStrike">
                <a:solidFill>
                  <a:schemeClr val="lt1"/>
                </a:solidFill>
                <a:latin typeface="Arial Narrow"/>
                <a:ea typeface="Arial Narrow"/>
                <a:cs typeface="Arial Narrow"/>
                <a:sym typeface="Arial Narrow"/>
              </a:defRPr>
            </a:lvl2pPr>
            <a:lvl3pPr indent="0" marL="914400" marR="0" rtl="0" algn="l">
              <a:spcBef>
                <a:spcPts val="0"/>
              </a:spcBef>
              <a:defRPr b="0" baseline="0" i="0" sz="1800" u="none" cap="none" strike="noStrike">
                <a:solidFill>
                  <a:schemeClr val="lt1"/>
                </a:solidFill>
                <a:latin typeface="Arial Narrow"/>
                <a:ea typeface="Arial Narrow"/>
                <a:cs typeface="Arial Narrow"/>
                <a:sym typeface="Arial Narrow"/>
              </a:defRPr>
            </a:lvl3pPr>
            <a:lvl4pPr indent="0" marL="1371600" marR="0" rtl="0" algn="l">
              <a:spcBef>
                <a:spcPts val="0"/>
              </a:spcBef>
              <a:defRPr b="0" baseline="0" i="0" sz="1800" u="none" cap="none" strike="noStrike">
                <a:solidFill>
                  <a:schemeClr val="lt1"/>
                </a:solidFill>
                <a:latin typeface="Arial Narrow"/>
                <a:ea typeface="Arial Narrow"/>
                <a:cs typeface="Arial Narrow"/>
                <a:sym typeface="Arial Narrow"/>
              </a:defRPr>
            </a:lvl4pPr>
            <a:lvl5pPr indent="0" marL="1828800" marR="0" rtl="0" algn="l">
              <a:spcBef>
                <a:spcPts val="0"/>
              </a:spcBef>
              <a:defRPr b="0" baseline="0" i="0" sz="1800" u="none" cap="none" strike="noStrike">
                <a:solidFill>
                  <a:schemeClr val="lt1"/>
                </a:solidFill>
                <a:latin typeface="Arial Narrow"/>
                <a:ea typeface="Arial Narrow"/>
                <a:cs typeface="Arial Narrow"/>
                <a:sym typeface="Arial Narrow"/>
              </a:defRPr>
            </a:lvl5pPr>
            <a:lvl6pPr indent="0" marL="2286000" marR="0" rtl="0" algn="l">
              <a:spcBef>
                <a:spcPts val="0"/>
              </a:spcBef>
              <a:defRPr b="0" baseline="0" i="0" sz="1800" u="none" cap="none" strike="noStrike">
                <a:solidFill>
                  <a:schemeClr val="lt1"/>
                </a:solidFill>
                <a:latin typeface="Arial Narrow"/>
                <a:ea typeface="Arial Narrow"/>
                <a:cs typeface="Arial Narrow"/>
                <a:sym typeface="Arial Narrow"/>
              </a:defRPr>
            </a:lvl6pPr>
            <a:lvl7pPr indent="0" marL="2743200" marR="0" rtl="0" algn="l">
              <a:spcBef>
                <a:spcPts val="0"/>
              </a:spcBef>
              <a:defRPr b="0" baseline="0" i="0" sz="1800" u="none" cap="none" strike="noStrike">
                <a:solidFill>
                  <a:schemeClr val="lt1"/>
                </a:solidFill>
                <a:latin typeface="Arial Narrow"/>
                <a:ea typeface="Arial Narrow"/>
                <a:cs typeface="Arial Narrow"/>
                <a:sym typeface="Arial Narrow"/>
              </a:defRPr>
            </a:lvl7pPr>
            <a:lvl8pPr indent="0" marL="3200400" marR="0" rtl="0" algn="l">
              <a:spcBef>
                <a:spcPts val="0"/>
              </a:spcBef>
              <a:defRPr b="0" baseline="0" i="0" sz="1800" u="none" cap="none" strike="noStrike">
                <a:solidFill>
                  <a:schemeClr val="lt1"/>
                </a:solidFill>
                <a:latin typeface="Arial Narrow"/>
                <a:ea typeface="Arial Narrow"/>
                <a:cs typeface="Arial Narrow"/>
                <a:sym typeface="Arial Narrow"/>
              </a:defRPr>
            </a:lvl8pPr>
            <a:lvl9pPr indent="0" marL="3657600" marR="0" rtl="0" algn="l">
              <a:spcBef>
                <a:spcPts val="0"/>
              </a:spcBef>
              <a:defRPr b="0" baseline="0" i="0" sz="1800" u="none" cap="none" strike="noStrike">
                <a:solidFill>
                  <a:schemeClr val="lt1"/>
                </a:solidFill>
                <a:latin typeface="Arial Narrow"/>
                <a:ea typeface="Arial Narrow"/>
                <a:cs typeface="Arial Narrow"/>
                <a:sym typeface="Arial Narrow"/>
              </a:defRPr>
            </a:lvl9pPr>
          </a:lstStyle>
          <a:p/>
        </p:txBody>
      </p:sp>
      <p:sp>
        <p:nvSpPr>
          <p:cNvPr id="53" name="Shape 53"/>
          <p:cNvSpPr txBox="1"/>
          <p:nvPr>
            <p:ph idx="11" type="ftr"/>
          </p:nvPr>
        </p:nvSpPr>
        <p:spPr>
          <a:xfrm>
            <a:off x="609600" y="6356350"/>
            <a:ext cx="2895600" cy="365125"/>
          </a:xfrm>
          <a:prstGeom prst="rect">
            <a:avLst/>
          </a:prstGeom>
          <a:noFill/>
          <a:ln>
            <a:noFill/>
          </a:ln>
        </p:spPr>
        <p:txBody>
          <a:bodyPr anchorCtr="0" anchor="ctr" bIns="91425" lIns="91425" rIns="91425" tIns="91425"/>
          <a:lstStyle>
            <a:lvl1pPr indent="0" marL="0" marR="0" rtl="0" algn="l">
              <a:spcBef>
                <a:spcPts val="0"/>
              </a:spcBef>
              <a:defRPr b="0" baseline="0" i="0" sz="1000" u="none" cap="none" strike="noStrike">
                <a:solidFill>
                  <a:schemeClr val="lt1"/>
                </a:solidFill>
                <a:latin typeface="Arial Narrow"/>
                <a:ea typeface="Arial Narrow"/>
                <a:cs typeface="Arial Narrow"/>
                <a:sym typeface="Arial Narrow"/>
              </a:defRPr>
            </a:lvl1pPr>
            <a:lvl2pPr indent="0" marL="457200" marR="0" rtl="0" algn="l">
              <a:spcBef>
                <a:spcPts val="0"/>
              </a:spcBef>
              <a:defRPr b="0" baseline="0" i="0" sz="1800" u="none" cap="none" strike="noStrike">
                <a:solidFill>
                  <a:schemeClr val="lt1"/>
                </a:solidFill>
                <a:latin typeface="Arial Narrow"/>
                <a:ea typeface="Arial Narrow"/>
                <a:cs typeface="Arial Narrow"/>
                <a:sym typeface="Arial Narrow"/>
              </a:defRPr>
            </a:lvl2pPr>
            <a:lvl3pPr indent="0" marL="914400" marR="0" rtl="0" algn="l">
              <a:spcBef>
                <a:spcPts val="0"/>
              </a:spcBef>
              <a:defRPr b="0" baseline="0" i="0" sz="1800" u="none" cap="none" strike="noStrike">
                <a:solidFill>
                  <a:schemeClr val="lt1"/>
                </a:solidFill>
                <a:latin typeface="Arial Narrow"/>
                <a:ea typeface="Arial Narrow"/>
                <a:cs typeface="Arial Narrow"/>
                <a:sym typeface="Arial Narrow"/>
              </a:defRPr>
            </a:lvl3pPr>
            <a:lvl4pPr indent="0" marL="1371600" marR="0" rtl="0" algn="l">
              <a:spcBef>
                <a:spcPts val="0"/>
              </a:spcBef>
              <a:defRPr b="0" baseline="0" i="0" sz="1800" u="none" cap="none" strike="noStrike">
                <a:solidFill>
                  <a:schemeClr val="lt1"/>
                </a:solidFill>
                <a:latin typeface="Arial Narrow"/>
                <a:ea typeface="Arial Narrow"/>
                <a:cs typeface="Arial Narrow"/>
                <a:sym typeface="Arial Narrow"/>
              </a:defRPr>
            </a:lvl4pPr>
            <a:lvl5pPr indent="0" marL="1828800" marR="0" rtl="0" algn="l">
              <a:spcBef>
                <a:spcPts val="0"/>
              </a:spcBef>
              <a:defRPr b="0" baseline="0" i="0" sz="1800" u="none" cap="none" strike="noStrike">
                <a:solidFill>
                  <a:schemeClr val="lt1"/>
                </a:solidFill>
                <a:latin typeface="Arial Narrow"/>
                <a:ea typeface="Arial Narrow"/>
                <a:cs typeface="Arial Narrow"/>
                <a:sym typeface="Arial Narrow"/>
              </a:defRPr>
            </a:lvl5pPr>
            <a:lvl6pPr indent="0" marL="2286000" marR="0" rtl="0" algn="l">
              <a:spcBef>
                <a:spcPts val="0"/>
              </a:spcBef>
              <a:defRPr b="0" baseline="0" i="0" sz="1800" u="none" cap="none" strike="noStrike">
                <a:solidFill>
                  <a:schemeClr val="lt1"/>
                </a:solidFill>
                <a:latin typeface="Arial Narrow"/>
                <a:ea typeface="Arial Narrow"/>
                <a:cs typeface="Arial Narrow"/>
                <a:sym typeface="Arial Narrow"/>
              </a:defRPr>
            </a:lvl6pPr>
            <a:lvl7pPr indent="0" marL="2743200" marR="0" rtl="0" algn="l">
              <a:spcBef>
                <a:spcPts val="0"/>
              </a:spcBef>
              <a:defRPr b="0" baseline="0" i="0" sz="1800" u="none" cap="none" strike="noStrike">
                <a:solidFill>
                  <a:schemeClr val="lt1"/>
                </a:solidFill>
                <a:latin typeface="Arial Narrow"/>
                <a:ea typeface="Arial Narrow"/>
                <a:cs typeface="Arial Narrow"/>
                <a:sym typeface="Arial Narrow"/>
              </a:defRPr>
            </a:lvl7pPr>
            <a:lvl8pPr indent="0" marL="3200400" marR="0" rtl="0" algn="l">
              <a:spcBef>
                <a:spcPts val="0"/>
              </a:spcBef>
              <a:defRPr b="0" baseline="0" i="0" sz="1800" u="none" cap="none" strike="noStrike">
                <a:solidFill>
                  <a:schemeClr val="lt1"/>
                </a:solidFill>
                <a:latin typeface="Arial Narrow"/>
                <a:ea typeface="Arial Narrow"/>
                <a:cs typeface="Arial Narrow"/>
                <a:sym typeface="Arial Narrow"/>
              </a:defRPr>
            </a:lvl8pPr>
            <a:lvl9pPr indent="0" marL="3657600" marR="0" rtl="0" algn="l">
              <a:spcBef>
                <a:spcPts val="0"/>
              </a:spcBef>
              <a:defRPr b="0" baseline="0" i="0" sz="1800" u="none" cap="none" strike="noStrike">
                <a:solidFill>
                  <a:schemeClr val="lt1"/>
                </a:solidFill>
                <a:latin typeface="Arial Narrow"/>
                <a:ea typeface="Arial Narrow"/>
                <a:cs typeface="Arial Narrow"/>
                <a:sym typeface="Arial Narrow"/>
              </a:defRPr>
            </a:lvl9pPr>
          </a:lstStyle>
          <a:p/>
        </p:txBody>
      </p:sp>
      <p:sp>
        <p:nvSpPr>
          <p:cNvPr id="54" name="Shape 54"/>
          <p:cNvSpPr txBox="1"/>
          <p:nvPr>
            <p:ph idx="12" type="sldNum"/>
          </p:nvPr>
        </p:nvSpPr>
        <p:spPr>
          <a:xfrm>
            <a:off x="7543800" y="6356350"/>
            <a:ext cx="990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100" u="none" cap="none" strike="noStrike">
                <a:solidFill>
                  <a:schemeClr val="lt1"/>
                </a:solidFill>
                <a:latin typeface="Arial Narrow"/>
                <a:ea typeface="Arial Narrow"/>
                <a:cs typeface="Arial Narrow"/>
                <a:sym typeface="Arial Narrow"/>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5" name="Shape 55"/>
        <p:cNvGrpSpPr/>
        <p:nvPr/>
      </p:nvGrpSpPr>
      <p:grpSpPr>
        <a:xfrm>
          <a:off x="0" y="0"/>
          <a:ext cx="0" cy="0"/>
          <a:chOff x="0" y="0"/>
          <a:chExt cx="0" cy="0"/>
        </a:xfrm>
      </p:grpSpPr>
      <p:sp>
        <p:nvSpPr>
          <p:cNvPr id="56" name="Shape 56"/>
          <p:cNvSpPr txBox="1"/>
          <p:nvPr>
            <p:ph idx="10" type="dt"/>
          </p:nvPr>
        </p:nvSpPr>
        <p:spPr>
          <a:xfrm>
            <a:off x="5715000" y="6356350"/>
            <a:ext cx="1524000" cy="365125"/>
          </a:xfrm>
          <a:prstGeom prst="rect">
            <a:avLst/>
          </a:prstGeom>
          <a:noFill/>
          <a:ln>
            <a:noFill/>
          </a:ln>
        </p:spPr>
        <p:txBody>
          <a:bodyPr anchorCtr="0" anchor="ctr" bIns="91425" lIns="91425" rIns="91425" tIns="91425"/>
          <a:lstStyle>
            <a:lvl1pPr indent="0" marL="0" marR="0" rtl="0" algn="r">
              <a:spcBef>
                <a:spcPts val="0"/>
              </a:spcBef>
              <a:defRPr b="0" baseline="0" i="0" sz="1000" u="none" cap="none" strike="noStrike">
                <a:solidFill>
                  <a:schemeClr val="lt1"/>
                </a:solidFill>
                <a:latin typeface="Arial Narrow"/>
                <a:ea typeface="Arial Narrow"/>
                <a:cs typeface="Arial Narrow"/>
                <a:sym typeface="Arial Narrow"/>
              </a:defRPr>
            </a:lvl1pPr>
            <a:lvl2pPr indent="0" marL="457200" marR="0" rtl="0" algn="l">
              <a:spcBef>
                <a:spcPts val="0"/>
              </a:spcBef>
              <a:defRPr b="0" baseline="0" i="0" sz="1800" u="none" cap="none" strike="noStrike">
                <a:solidFill>
                  <a:schemeClr val="lt1"/>
                </a:solidFill>
                <a:latin typeface="Arial Narrow"/>
                <a:ea typeface="Arial Narrow"/>
                <a:cs typeface="Arial Narrow"/>
                <a:sym typeface="Arial Narrow"/>
              </a:defRPr>
            </a:lvl2pPr>
            <a:lvl3pPr indent="0" marL="914400" marR="0" rtl="0" algn="l">
              <a:spcBef>
                <a:spcPts val="0"/>
              </a:spcBef>
              <a:defRPr b="0" baseline="0" i="0" sz="1800" u="none" cap="none" strike="noStrike">
                <a:solidFill>
                  <a:schemeClr val="lt1"/>
                </a:solidFill>
                <a:latin typeface="Arial Narrow"/>
                <a:ea typeface="Arial Narrow"/>
                <a:cs typeface="Arial Narrow"/>
                <a:sym typeface="Arial Narrow"/>
              </a:defRPr>
            </a:lvl3pPr>
            <a:lvl4pPr indent="0" marL="1371600" marR="0" rtl="0" algn="l">
              <a:spcBef>
                <a:spcPts val="0"/>
              </a:spcBef>
              <a:defRPr b="0" baseline="0" i="0" sz="1800" u="none" cap="none" strike="noStrike">
                <a:solidFill>
                  <a:schemeClr val="lt1"/>
                </a:solidFill>
                <a:latin typeface="Arial Narrow"/>
                <a:ea typeface="Arial Narrow"/>
                <a:cs typeface="Arial Narrow"/>
                <a:sym typeface="Arial Narrow"/>
              </a:defRPr>
            </a:lvl4pPr>
            <a:lvl5pPr indent="0" marL="1828800" marR="0" rtl="0" algn="l">
              <a:spcBef>
                <a:spcPts val="0"/>
              </a:spcBef>
              <a:defRPr b="0" baseline="0" i="0" sz="1800" u="none" cap="none" strike="noStrike">
                <a:solidFill>
                  <a:schemeClr val="lt1"/>
                </a:solidFill>
                <a:latin typeface="Arial Narrow"/>
                <a:ea typeface="Arial Narrow"/>
                <a:cs typeface="Arial Narrow"/>
                <a:sym typeface="Arial Narrow"/>
              </a:defRPr>
            </a:lvl5pPr>
            <a:lvl6pPr indent="0" marL="2286000" marR="0" rtl="0" algn="l">
              <a:spcBef>
                <a:spcPts val="0"/>
              </a:spcBef>
              <a:defRPr b="0" baseline="0" i="0" sz="1800" u="none" cap="none" strike="noStrike">
                <a:solidFill>
                  <a:schemeClr val="lt1"/>
                </a:solidFill>
                <a:latin typeface="Arial Narrow"/>
                <a:ea typeface="Arial Narrow"/>
                <a:cs typeface="Arial Narrow"/>
                <a:sym typeface="Arial Narrow"/>
              </a:defRPr>
            </a:lvl6pPr>
            <a:lvl7pPr indent="0" marL="2743200" marR="0" rtl="0" algn="l">
              <a:spcBef>
                <a:spcPts val="0"/>
              </a:spcBef>
              <a:defRPr b="0" baseline="0" i="0" sz="1800" u="none" cap="none" strike="noStrike">
                <a:solidFill>
                  <a:schemeClr val="lt1"/>
                </a:solidFill>
                <a:latin typeface="Arial Narrow"/>
                <a:ea typeface="Arial Narrow"/>
                <a:cs typeface="Arial Narrow"/>
                <a:sym typeface="Arial Narrow"/>
              </a:defRPr>
            </a:lvl7pPr>
            <a:lvl8pPr indent="0" marL="3200400" marR="0" rtl="0" algn="l">
              <a:spcBef>
                <a:spcPts val="0"/>
              </a:spcBef>
              <a:defRPr b="0" baseline="0" i="0" sz="1800" u="none" cap="none" strike="noStrike">
                <a:solidFill>
                  <a:schemeClr val="lt1"/>
                </a:solidFill>
                <a:latin typeface="Arial Narrow"/>
                <a:ea typeface="Arial Narrow"/>
                <a:cs typeface="Arial Narrow"/>
                <a:sym typeface="Arial Narrow"/>
              </a:defRPr>
            </a:lvl8pPr>
            <a:lvl9pPr indent="0" marL="3657600" marR="0" rtl="0" algn="l">
              <a:spcBef>
                <a:spcPts val="0"/>
              </a:spcBef>
              <a:defRPr b="0" baseline="0" i="0" sz="1800" u="none" cap="none" strike="noStrike">
                <a:solidFill>
                  <a:schemeClr val="lt1"/>
                </a:solidFill>
                <a:latin typeface="Arial Narrow"/>
                <a:ea typeface="Arial Narrow"/>
                <a:cs typeface="Arial Narrow"/>
                <a:sym typeface="Arial Narrow"/>
              </a:defRPr>
            </a:lvl9pPr>
          </a:lstStyle>
          <a:p/>
        </p:txBody>
      </p:sp>
      <p:sp>
        <p:nvSpPr>
          <p:cNvPr id="57" name="Shape 57"/>
          <p:cNvSpPr txBox="1"/>
          <p:nvPr>
            <p:ph idx="11" type="ftr"/>
          </p:nvPr>
        </p:nvSpPr>
        <p:spPr>
          <a:xfrm>
            <a:off x="609600" y="6356350"/>
            <a:ext cx="2895600" cy="365125"/>
          </a:xfrm>
          <a:prstGeom prst="rect">
            <a:avLst/>
          </a:prstGeom>
          <a:noFill/>
          <a:ln>
            <a:noFill/>
          </a:ln>
        </p:spPr>
        <p:txBody>
          <a:bodyPr anchorCtr="0" anchor="ctr" bIns="91425" lIns="91425" rIns="91425" tIns="91425"/>
          <a:lstStyle>
            <a:lvl1pPr indent="0" marL="0" marR="0" rtl="0" algn="l">
              <a:spcBef>
                <a:spcPts val="0"/>
              </a:spcBef>
              <a:defRPr b="0" baseline="0" i="0" sz="1000" u="none" cap="none" strike="noStrike">
                <a:solidFill>
                  <a:schemeClr val="lt1"/>
                </a:solidFill>
                <a:latin typeface="Arial Narrow"/>
                <a:ea typeface="Arial Narrow"/>
                <a:cs typeface="Arial Narrow"/>
                <a:sym typeface="Arial Narrow"/>
              </a:defRPr>
            </a:lvl1pPr>
            <a:lvl2pPr indent="0" marL="457200" marR="0" rtl="0" algn="l">
              <a:spcBef>
                <a:spcPts val="0"/>
              </a:spcBef>
              <a:defRPr b="0" baseline="0" i="0" sz="1800" u="none" cap="none" strike="noStrike">
                <a:solidFill>
                  <a:schemeClr val="lt1"/>
                </a:solidFill>
                <a:latin typeface="Arial Narrow"/>
                <a:ea typeface="Arial Narrow"/>
                <a:cs typeface="Arial Narrow"/>
                <a:sym typeface="Arial Narrow"/>
              </a:defRPr>
            </a:lvl2pPr>
            <a:lvl3pPr indent="0" marL="914400" marR="0" rtl="0" algn="l">
              <a:spcBef>
                <a:spcPts val="0"/>
              </a:spcBef>
              <a:defRPr b="0" baseline="0" i="0" sz="1800" u="none" cap="none" strike="noStrike">
                <a:solidFill>
                  <a:schemeClr val="lt1"/>
                </a:solidFill>
                <a:latin typeface="Arial Narrow"/>
                <a:ea typeface="Arial Narrow"/>
                <a:cs typeface="Arial Narrow"/>
                <a:sym typeface="Arial Narrow"/>
              </a:defRPr>
            </a:lvl3pPr>
            <a:lvl4pPr indent="0" marL="1371600" marR="0" rtl="0" algn="l">
              <a:spcBef>
                <a:spcPts val="0"/>
              </a:spcBef>
              <a:defRPr b="0" baseline="0" i="0" sz="1800" u="none" cap="none" strike="noStrike">
                <a:solidFill>
                  <a:schemeClr val="lt1"/>
                </a:solidFill>
                <a:latin typeface="Arial Narrow"/>
                <a:ea typeface="Arial Narrow"/>
                <a:cs typeface="Arial Narrow"/>
                <a:sym typeface="Arial Narrow"/>
              </a:defRPr>
            </a:lvl4pPr>
            <a:lvl5pPr indent="0" marL="1828800" marR="0" rtl="0" algn="l">
              <a:spcBef>
                <a:spcPts val="0"/>
              </a:spcBef>
              <a:defRPr b="0" baseline="0" i="0" sz="1800" u="none" cap="none" strike="noStrike">
                <a:solidFill>
                  <a:schemeClr val="lt1"/>
                </a:solidFill>
                <a:latin typeface="Arial Narrow"/>
                <a:ea typeface="Arial Narrow"/>
                <a:cs typeface="Arial Narrow"/>
                <a:sym typeface="Arial Narrow"/>
              </a:defRPr>
            </a:lvl5pPr>
            <a:lvl6pPr indent="0" marL="2286000" marR="0" rtl="0" algn="l">
              <a:spcBef>
                <a:spcPts val="0"/>
              </a:spcBef>
              <a:defRPr b="0" baseline="0" i="0" sz="1800" u="none" cap="none" strike="noStrike">
                <a:solidFill>
                  <a:schemeClr val="lt1"/>
                </a:solidFill>
                <a:latin typeface="Arial Narrow"/>
                <a:ea typeface="Arial Narrow"/>
                <a:cs typeface="Arial Narrow"/>
                <a:sym typeface="Arial Narrow"/>
              </a:defRPr>
            </a:lvl6pPr>
            <a:lvl7pPr indent="0" marL="2743200" marR="0" rtl="0" algn="l">
              <a:spcBef>
                <a:spcPts val="0"/>
              </a:spcBef>
              <a:defRPr b="0" baseline="0" i="0" sz="1800" u="none" cap="none" strike="noStrike">
                <a:solidFill>
                  <a:schemeClr val="lt1"/>
                </a:solidFill>
                <a:latin typeface="Arial Narrow"/>
                <a:ea typeface="Arial Narrow"/>
                <a:cs typeface="Arial Narrow"/>
                <a:sym typeface="Arial Narrow"/>
              </a:defRPr>
            </a:lvl7pPr>
            <a:lvl8pPr indent="0" marL="3200400" marR="0" rtl="0" algn="l">
              <a:spcBef>
                <a:spcPts val="0"/>
              </a:spcBef>
              <a:defRPr b="0" baseline="0" i="0" sz="1800" u="none" cap="none" strike="noStrike">
                <a:solidFill>
                  <a:schemeClr val="lt1"/>
                </a:solidFill>
                <a:latin typeface="Arial Narrow"/>
                <a:ea typeface="Arial Narrow"/>
                <a:cs typeface="Arial Narrow"/>
                <a:sym typeface="Arial Narrow"/>
              </a:defRPr>
            </a:lvl8pPr>
            <a:lvl9pPr indent="0" marL="3657600" marR="0" rtl="0" algn="l">
              <a:spcBef>
                <a:spcPts val="0"/>
              </a:spcBef>
              <a:defRPr b="0" baseline="0" i="0" sz="1800" u="none" cap="none" strike="noStrike">
                <a:solidFill>
                  <a:schemeClr val="lt1"/>
                </a:solidFill>
                <a:latin typeface="Arial Narrow"/>
                <a:ea typeface="Arial Narrow"/>
                <a:cs typeface="Arial Narrow"/>
                <a:sym typeface="Arial Narrow"/>
              </a:defRPr>
            </a:lvl9pPr>
          </a:lstStyle>
          <a:p/>
        </p:txBody>
      </p:sp>
      <p:sp>
        <p:nvSpPr>
          <p:cNvPr id="58" name="Shape 58"/>
          <p:cNvSpPr txBox="1"/>
          <p:nvPr>
            <p:ph idx="12" type="sldNum"/>
          </p:nvPr>
        </p:nvSpPr>
        <p:spPr>
          <a:xfrm>
            <a:off x="7543800" y="6356350"/>
            <a:ext cx="990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100" u="none" cap="none" strike="noStrike">
                <a:solidFill>
                  <a:schemeClr val="lt1"/>
                </a:solidFill>
                <a:latin typeface="Arial Narrow"/>
                <a:ea typeface="Arial Narrow"/>
                <a:cs typeface="Arial Narrow"/>
                <a:sym typeface="Arial Narrow"/>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9" name="Shape 59"/>
        <p:cNvGrpSpPr/>
        <p:nvPr/>
      </p:nvGrpSpPr>
      <p:grpSpPr>
        <a:xfrm>
          <a:off x="0" y="0"/>
          <a:ext cx="0" cy="0"/>
          <a:chOff x="0" y="0"/>
          <a:chExt cx="0" cy="0"/>
        </a:xfrm>
      </p:grpSpPr>
      <p:sp>
        <p:nvSpPr>
          <p:cNvPr id="60" name="Shape 60"/>
          <p:cNvSpPr txBox="1"/>
          <p:nvPr>
            <p:ph idx="1" type="body"/>
          </p:nvPr>
        </p:nvSpPr>
        <p:spPr>
          <a:xfrm>
            <a:off x="3962400" y="1447800"/>
            <a:ext cx="4648199" cy="4267199"/>
          </a:xfrm>
          <a:prstGeom prst="rect">
            <a:avLst/>
          </a:prstGeom>
          <a:noFill/>
          <a:ln>
            <a:noFill/>
          </a:ln>
        </p:spPr>
        <p:txBody>
          <a:bodyPr anchorCtr="0" anchor="t" bIns="91425" lIns="91425" rIns="91425" tIns="91425"/>
          <a:lstStyle>
            <a:lvl1pPr indent="-234950" marL="342900" rtl="0" algn="l">
              <a:lnSpc>
                <a:spcPct val="100000"/>
              </a:lnSpc>
              <a:spcBef>
                <a:spcPts val="340"/>
              </a:spcBef>
              <a:spcAft>
                <a:spcPts val="600"/>
              </a:spcAft>
              <a:buClr>
                <a:schemeClr val="lt2"/>
              </a:buClr>
              <a:buFont typeface="Arial"/>
              <a:buChar char="•"/>
              <a:defRPr baseline="0" sz="1700">
                <a:solidFill>
                  <a:schemeClr val="lt1"/>
                </a:solidFill>
                <a:latin typeface="Arial Narrow"/>
                <a:ea typeface="Arial Narrow"/>
                <a:cs typeface="Arial Narrow"/>
                <a:sym typeface="Arial Narrow"/>
              </a:defRPr>
            </a:lvl1pPr>
            <a:lvl2pPr indent="-177800" marL="742950" rtl="0" algn="l">
              <a:lnSpc>
                <a:spcPct val="100000"/>
              </a:lnSpc>
              <a:spcBef>
                <a:spcPts val="340"/>
              </a:spcBef>
              <a:spcAft>
                <a:spcPts val="600"/>
              </a:spcAft>
              <a:buClr>
                <a:schemeClr val="lt2"/>
              </a:buClr>
              <a:buFont typeface="Arial"/>
              <a:buChar char="•"/>
              <a:defRPr baseline="0" sz="1700">
                <a:solidFill>
                  <a:schemeClr val="lt1"/>
                </a:solidFill>
                <a:latin typeface="Arial Narrow"/>
                <a:ea typeface="Arial Narrow"/>
                <a:cs typeface="Arial Narrow"/>
                <a:sym typeface="Arial Narrow"/>
              </a:defRPr>
            </a:lvl2pPr>
            <a:lvl3pPr indent="-120650" marL="1143000" rtl="0" algn="l">
              <a:lnSpc>
                <a:spcPct val="100000"/>
              </a:lnSpc>
              <a:spcBef>
                <a:spcPts val="340"/>
              </a:spcBef>
              <a:spcAft>
                <a:spcPts val="600"/>
              </a:spcAft>
              <a:buClr>
                <a:schemeClr val="lt2"/>
              </a:buClr>
              <a:buFont typeface="Arial"/>
              <a:buChar char="•"/>
              <a:defRPr baseline="0" sz="1700">
                <a:solidFill>
                  <a:schemeClr val="lt1"/>
                </a:solidFill>
                <a:latin typeface="Arial Narrow"/>
                <a:ea typeface="Arial Narrow"/>
                <a:cs typeface="Arial Narrow"/>
                <a:sym typeface="Arial Narrow"/>
              </a:defRPr>
            </a:lvl3pPr>
            <a:lvl4pPr indent="-120650" marL="1600200" rtl="0" algn="l">
              <a:lnSpc>
                <a:spcPct val="100000"/>
              </a:lnSpc>
              <a:spcBef>
                <a:spcPts val="340"/>
              </a:spcBef>
              <a:spcAft>
                <a:spcPts val="600"/>
              </a:spcAft>
              <a:buClr>
                <a:schemeClr val="lt2"/>
              </a:buClr>
              <a:buFont typeface="Arial"/>
              <a:buChar char="•"/>
              <a:defRPr baseline="0" sz="1700">
                <a:solidFill>
                  <a:schemeClr val="lt1"/>
                </a:solidFill>
                <a:latin typeface="Arial Narrow"/>
                <a:ea typeface="Arial Narrow"/>
                <a:cs typeface="Arial Narrow"/>
                <a:sym typeface="Arial Narrow"/>
              </a:defRPr>
            </a:lvl4pPr>
            <a:lvl5pPr indent="-120650" marL="2057400" rtl="0" algn="l">
              <a:lnSpc>
                <a:spcPct val="100000"/>
              </a:lnSpc>
              <a:spcBef>
                <a:spcPts val="340"/>
              </a:spcBef>
              <a:spcAft>
                <a:spcPts val="600"/>
              </a:spcAft>
              <a:buClr>
                <a:schemeClr val="lt2"/>
              </a:buClr>
              <a:buFont typeface="Arial"/>
              <a:buChar char="•"/>
              <a:defRPr baseline="0" sz="1700">
                <a:solidFill>
                  <a:schemeClr val="lt1"/>
                </a:solidFill>
                <a:latin typeface="Arial Narrow"/>
                <a:ea typeface="Arial Narrow"/>
                <a:cs typeface="Arial Narrow"/>
                <a:sym typeface="Arial Narrow"/>
              </a:defRPr>
            </a:lvl5pPr>
            <a:lvl6pPr indent="-120650" marL="2514600" rtl="0" algn="l">
              <a:lnSpc>
                <a:spcPct val="100000"/>
              </a:lnSpc>
              <a:spcBef>
                <a:spcPts val="340"/>
              </a:spcBef>
              <a:spcAft>
                <a:spcPts val="600"/>
              </a:spcAft>
              <a:buClr>
                <a:schemeClr val="lt2"/>
              </a:buClr>
              <a:buFont typeface="Arial"/>
              <a:buChar char="•"/>
              <a:defRPr sz="1700">
                <a:solidFill>
                  <a:schemeClr val="lt1"/>
                </a:solidFill>
                <a:latin typeface="Arial Narrow"/>
                <a:ea typeface="Arial Narrow"/>
                <a:cs typeface="Arial Narrow"/>
                <a:sym typeface="Arial Narrow"/>
              </a:defRPr>
            </a:lvl6pPr>
            <a:lvl7pPr indent="-120650" marL="2971800" rtl="0" algn="l">
              <a:lnSpc>
                <a:spcPct val="100000"/>
              </a:lnSpc>
              <a:spcBef>
                <a:spcPts val="340"/>
              </a:spcBef>
              <a:spcAft>
                <a:spcPts val="600"/>
              </a:spcAft>
              <a:buClr>
                <a:schemeClr val="lt2"/>
              </a:buClr>
              <a:buFont typeface="Arial"/>
              <a:buChar char="•"/>
              <a:defRPr sz="1700">
                <a:solidFill>
                  <a:schemeClr val="lt1"/>
                </a:solidFill>
                <a:latin typeface="Arial Narrow"/>
                <a:ea typeface="Arial Narrow"/>
                <a:cs typeface="Arial Narrow"/>
                <a:sym typeface="Arial Narrow"/>
              </a:defRPr>
            </a:lvl7pPr>
            <a:lvl8pPr indent="-120650" marL="3429000" rtl="0" algn="l">
              <a:lnSpc>
                <a:spcPct val="100000"/>
              </a:lnSpc>
              <a:spcBef>
                <a:spcPts val="340"/>
              </a:spcBef>
              <a:spcAft>
                <a:spcPts val="600"/>
              </a:spcAft>
              <a:buClr>
                <a:schemeClr val="lt2"/>
              </a:buClr>
              <a:buFont typeface="Arial"/>
              <a:buChar char="•"/>
              <a:defRPr sz="1700">
                <a:solidFill>
                  <a:schemeClr val="lt1"/>
                </a:solidFill>
                <a:latin typeface="Arial Narrow"/>
                <a:ea typeface="Arial Narrow"/>
                <a:cs typeface="Arial Narrow"/>
                <a:sym typeface="Arial Narrow"/>
              </a:defRPr>
            </a:lvl8pPr>
            <a:lvl9pPr indent="-120650" marL="3886200" rtl="0" algn="l">
              <a:lnSpc>
                <a:spcPct val="100000"/>
              </a:lnSpc>
              <a:spcBef>
                <a:spcPts val="340"/>
              </a:spcBef>
              <a:spcAft>
                <a:spcPts val="600"/>
              </a:spcAft>
              <a:buClr>
                <a:schemeClr val="lt2"/>
              </a:buClr>
              <a:buFont typeface="Arial"/>
              <a:buChar char="•"/>
              <a:defRPr sz="1700">
                <a:solidFill>
                  <a:schemeClr val="lt1"/>
                </a:solidFill>
                <a:latin typeface="Arial Narrow"/>
                <a:ea typeface="Arial Narrow"/>
                <a:cs typeface="Arial Narrow"/>
                <a:sym typeface="Arial Narrow"/>
              </a:defRPr>
            </a:lvl9pPr>
          </a:lstStyle>
          <a:p/>
        </p:txBody>
      </p:sp>
      <p:sp>
        <p:nvSpPr>
          <p:cNvPr id="61" name="Shape 61"/>
          <p:cNvSpPr txBox="1"/>
          <p:nvPr>
            <p:ph type="title"/>
          </p:nvPr>
        </p:nvSpPr>
        <p:spPr>
          <a:xfrm>
            <a:off x="612647" y="1447800"/>
            <a:ext cx="2971799" cy="1097279"/>
          </a:xfrm>
          <a:prstGeom prst="rect">
            <a:avLst/>
          </a:prstGeom>
          <a:noFill/>
          <a:ln>
            <a:noFill/>
          </a:ln>
        </p:spPr>
        <p:txBody>
          <a:bodyPr anchorCtr="0" anchor="b" bIns="91425" lIns="91425" rIns="91425" tIns="91425"/>
          <a:lstStyle>
            <a:lvl1pPr rtl="0" algn="l">
              <a:spcBef>
                <a:spcPts val="0"/>
              </a:spcBef>
              <a:defRPr b="0" baseline="0" i="0" sz="1800" cap="none">
                <a:solidFill>
                  <a:schemeClr val="lt2"/>
                </a:solidFill>
              </a:defRPr>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p:txBody>
      </p:sp>
      <p:sp>
        <p:nvSpPr>
          <p:cNvPr id="62" name="Shape 62"/>
          <p:cNvSpPr txBox="1"/>
          <p:nvPr>
            <p:ph idx="2" type="body"/>
          </p:nvPr>
        </p:nvSpPr>
        <p:spPr>
          <a:xfrm>
            <a:off x="612647" y="2547891"/>
            <a:ext cx="2971799" cy="3167109"/>
          </a:xfrm>
          <a:prstGeom prst="rect">
            <a:avLst/>
          </a:prstGeom>
          <a:noFill/>
          <a:ln>
            <a:noFill/>
          </a:ln>
        </p:spPr>
        <p:txBody>
          <a:bodyPr anchorCtr="0" anchor="t" bIns="91425" lIns="91425" rIns="91425" tIns="91425"/>
          <a:lstStyle>
            <a:lvl1pPr indent="0" marL="0" rtl="0">
              <a:spcBef>
                <a:spcPts val="0"/>
              </a:spcBef>
              <a:buFont typeface="Arial Narrow"/>
              <a:buNone/>
              <a:defRPr sz="1400"/>
            </a:lvl1pPr>
            <a:lvl2pPr indent="0" marL="457200" rtl="0">
              <a:spcBef>
                <a:spcPts val="0"/>
              </a:spcBef>
              <a:buFont typeface="Arial Narrow"/>
              <a:buNone/>
              <a:defRPr sz="1200"/>
            </a:lvl2pPr>
            <a:lvl3pPr indent="0" marL="914400" rtl="0">
              <a:spcBef>
                <a:spcPts val="0"/>
              </a:spcBef>
              <a:buFont typeface="Arial Narrow"/>
              <a:buNone/>
              <a:defRPr sz="1000"/>
            </a:lvl3pPr>
            <a:lvl4pPr indent="0" marL="1371600" rtl="0">
              <a:spcBef>
                <a:spcPts val="0"/>
              </a:spcBef>
              <a:buFont typeface="Arial Narrow"/>
              <a:buNone/>
              <a:defRPr sz="900"/>
            </a:lvl4pPr>
            <a:lvl5pPr indent="0" marL="1828800" rtl="0">
              <a:spcBef>
                <a:spcPts val="0"/>
              </a:spcBef>
              <a:buFont typeface="Arial Narrow"/>
              <a:buNone/>
              <a:defRPr sz="900"/>
            </a:lvl5pPr>
            <a:lvl6pPr indent="0" marL="2286000" rtl="0">
              <a:spcBef>
                <a:spcPts val="0"/>
              </a:spcBef>
              <a:buFont typeface="Arial Narrow"/>
              <a:buNone/>
              <a:defRPr sz="900"/>
            </a:lvl6pPr>
            <a:lvl7pPr indent="0" marL="2743200" rtl="0">
              <a:spcBef>
                <a:spcPts val="0"/>
              </a:spcBef>
              <a:buFont typeface="Arial Narrow"/>
              <a:buNone/>
              <a:defRPr sz="900"/>
            </a:lvl7pPr>
            <a:lvl8pPr indent="0" marL="3200400" rtl="0">
              <a:spcBef>
                <a:spcPts val="0"/>
              </a:spcBef>
              <a:buFont typeface="Arial Narrow"/>
              <a:buNone/>
              <a:defRPr sz="900"/>
            </a:lvl8pPr>
            <a:lvl9pPr indent="0" marL="3657600" rtl="0">
              <a:spcBef>
                <a:spcPts val="0"/>
              </a:spcBef>
              <a:buFont typeface="Arial Narrow"/>
              <a:buNone/>
              <a:defRPr sz="900"/>
            </a:lvl9pPr>
          </a:lstStyle>
          <a:p/>
        </p:txBody>
      </p:sp>
      <p:sp>
        <p:nvSpPr>
          <p:cNvPr id="63" name="Shape 63"/>
          <p:cNvSpPr txBox="1"/>
          <p:nvPr>
            <p:ph idx="10" type="dt"/>
          </p:nvPr>
        </p:nvSpPr>
        <p:spPr>
          <a:xfrm>
            <a:off x="5715000" y="6356350"/>
            <a:ext cx="1524000" cy="365125"/>
          </a:xfrm>
          <a:prstGeom prst="rect">
            <a:avLst/>
          </a:prstGeom>
          <a:noFill/>
          <a:ln>
            <a:noFill/>
          </a:ln>
        </p:spPr>
        <p:txBody>
          <a:bodyPr anchorCtr="0" anchor="ctr" bIns="91425" lIns="91425" rIns="91425" tIns="91425"/>
          <a:lstStyle>
            <a:lvl1pPr indent="0" marL="0" marR="0" rtl="0" algn="r">
              <a:spcBef>
                <a:spcPts val="0"/>
              </a:spcBef>
              <a:defRPr b="0" baseline="0" i="0" sz="1000" u="none" cap="none" strike="noStrike">
                <a:solidFill>
                  <a:schemeClr val="lt1"/>
                </a:solidFill>
                <a:latin typeface="Arial Narrow"/>
                <a:ea typeface="Arial Narrow"/>
                <a:cs typeface="Arial Narrow"/>
                <a:sym typeface="Arial Narrow"/>
              </a:defRPr>
            </a:lvl1pPr>
            <a:lvl2pPr indent="0" marL="457200" marR="0" rtl="0" algn="l">
              <a:spcBef>
                <a:spcPts val="0"/>
              </a:spcBef>
              <a:defRPr b="0" baseline="0" i="0" sz="1800" u="none" cap="none" strike="noStrike">
                <a:solidFill>
                  <a:schemeClr val="lt1"/>
                </a:solidFill>
                <a:latin typeface="Arial Narrow"/>
                <a:ea typeface="Arial Narrow"/>
                <a:cs typeface="Arial Narrow"/>
                <a:sym typeface="Arial Narrow"/>
              </a:defRPr>
            </a:lvl2pPr>
            <a:lvl3pPr indent="0" marL="914400" marR="0" rtl="0" algn="l">
              <a:spcBef>
                <a:spcPts val="0"/>
              </a:spcBef>
              <a:defRPr b="0" baseline="0" i="0" sz="1800" u="none" cap="none" strike="noStrike">
                <a:solidFill>
                  <a:schemeClr val="lt1"/>
                </a:solidFill>
                <a:latin typeface="Arial Narrow"/>
                <a:ea typeface="Arial Narrow"/>
                <a:cs typeface="Arial Narrow"/>
                <a:sym typeface="Arial Narrow"/>
              </a:defRPr>
            </a:lvl3pPr>
            <a:lvl4pPr indent="0" marL="1371600" marR="0" rtl="0" algn="l">
              <a:spcBef>
                <a:spcPts val="0"/>
              </a:spcBef>
              <a:defRPr b="0" baseline="0" i="0" sz="1800" u="none" cap="none" strike="noStrike">
                <a:solidFill>
                  <a:schemeClr val="lt1"/>
                </a:solidFill>
                <a:latin typeface="Arial Narrow"/>
                <a:ea typeface="Arial Narrow"/>
                <a:cs typeface="Arial Narrow"/>
                <a:sym typeface="Arial Narrow"/>
              </a:defRPr>
            </a:lvl4pPr>
            <a:lvl5pPr indent="0" marL="1828800" marR="0" rtl="0" algn="l">
              <a:spcBef>
                <a:spcPts val="0"/>
              </a:spcBef>
              <a:defRPr b="0" baseline="0" i="0" sz="1800" u="none" cap="none" strike="noStrike">
                <a:solidFill>
                  <a:schemeClr val="lt1"/>
                </a:solidFill>
                <a:latin typeface="Arial Narrow"/>
                <a:ea typeface="Arial Narrow"/>
                <a:cs typeface="Arial Narrow"/>
                <a:sym typeface="Arial Narrow"/>
              </a:defRPr>
            </a:lvl5pPr>
            <a:lvl6pPr indent="0" marL="2286000" marR="0" rtl="0" algn="l">
              <a:spcBef>
                <a:spcPts val="0"/>
              </a:spcBef>
              <a:defRPr b="0" baseline="0" i="0" sz="1800" u="none" cap="none" strike="noStrike">
                <a:solidFill>
                  <a:schemeClr val="lt1"/>
                </a:solidFill>
                <a:latin typeface="Arial Narrow"/>
                <a:ea typeface="Arial Narrow"/>
                <a:cs typeface="Arial Narrow"/>
                <a:sym typeface="Arial Narrow"/>
              </a:defRPr>
            </a:lvl6pPr>
            <a:lvl7pPr indent="0" marL="2743200" marR="0" rtl="0" algn="l">
              <a:spcBef>
                <a:spcPts val="0"/>
              </a:spcBef>
              <a:defRPr b="0" baseline="0" i="0" sz="1800" u="none" cap="none" strike="noStrike">
                <a:solidFill>
                  <a:schemeClr val="lt1"/>
                </a:solidFill>
                <a:latin typeface="Arial Narrow"/>
                <a:ea typeface="Arial Narrow"/>
                <a:cs typeface="Arial Narrow"/>
                <a:sym typeface="Arial Narrow"/>
              </a:defRPr>
            </a:lvl7pPr>
            <a:lvl8pPr indent="0" marL="3200400" marR="0" rtl="0" algn="l">
              <a:spcBef>
                <a:spcPts val="0"/>
              </a:spcBef>
              <a:defRPr b="0" baseline="0" i="0" sz="1800" u="none" cap="none" strike="noStrike">
                <a:solidFill>
                  <a:schemeClr val="lt1"/>
                </a:solidFill>
                <a:latin typeface="Arial Narrow"/>
                <a:ea typeface="Arial Narrow"/>
                <a:cs typeface="Arial Narrow"/>
                <a:sym typeface="Arial Narrow"/>
              </a:defRPr>
            </a:lvl8pPr>
            <a:lvl9pPr indent="0" marL="3657600" marR="0" rtl="0" algn="l">
              <a:spcBef>
                <a:spcPts val="0"/>
              </a:spcBef>
              <a:defRPr b="0" baseline="0" i="0" sz="1800" u="none" cap="none" strike="noStrike">
                <a:solidFill>
                  <a:schemeClr val="lt1"/>
                </a:solidFill>
                <a:latin typeface="Arial Narrow"/>
                <a:ea typeface="Arial Narrow"/>
                <a:cs typeface="Arial Narrow"/>
                <a:sym typeface="Arial Narrow"/>
              </a:defRPr>
            </a:lvl9pPr>
          </a:lstStyle>
          <a:p/>
        </p:txBody>
      </p:sp>
      <p:sp>
        <p:nvSpPr>
          <p:cNvPr id="64" name="Shape 64"/>
          <p:cNvSpPr txBox="1"/>
          <p:nvPr>
            <p:ph idx="11" type="ftr"/>
          </p:nvPr>
        </p:nvSpPr>
        <p:spPr>
          <a:xfrm>
            <a:off x="609600" y="6356350"/>
            <a:ext cx="2895600" cy="365125"/>
          </a:xfrm>
          <a:prstGeom prst="rect">
            <a:avLst/>
          </a:prstGeom>
          <a:noFill/>
          <a:ln>
            <a:noFill/>
          </a:ln>
        </p:spPr>
        <p:txBody>
          <a:bodyPr anchorCtr="0" anchor="ctr" bIns="91425" lIns="91425" rIns="91425" tIns="91425"/>
          <a:lstStyle>
            <a:lvl1pPr indent="0" marL="0" marR="0" rtl="0" algn="l">
              <a:spcBef>
                <a:spcPts val="0"/>
              </a:spcBef>
              <a:defRPr b="0" baseline="0" i="0" sz="1000" u="none" cap="none" strike="noStrike">
                <a:solidFill>
                  <a:schemeClr val="lt1"/>
                </a:solidFill>
                <a:latin typeface="Arial Narrow"/>
                <a:ea typeface="Arial Narrow"/>
                <a:cs typeface="Arial Narrow"/>
                <a:sym typeface="Arial Narrow"/>
              </a:defRPr>
            </a:lvl1pPr>
            <a:lvl2pPr indent="0" marL="457200" marR="0" rtl="0" algn="l">
              <a:spcBef>
                <a:spcPts val="0"/>
              </a:spcBef>
              <a:defRPr b="0" baseline="0" i="0" sz="1800" u="none" cap="none" strike="noStrike">
                <a:solidFill>
                  <a:schemeClr val="lt1"/>
                </a:solidFill>
                <a:latin typeface="Arial Narrow"/>
                <a:ea typeface="Arial Narrow"/>
                <a:cs typeface="Arial Narrow"/>
                <a:sym typeface="Arial Narrow"/>
              </a:defRPr>
            </a:lvl2pPr>
            <a:lvl3pPr indent="0" marL="914400" marR="0" rtl="0" algn="l">
              <a:spcBef>
                <a:spcPts val="0"/>
              </a:spcBef>
              <a:defRPr b="0" baseline="0" i="0" sz="1800" u="none" cap="none" strike="noStrike">
                <a:solidFill>
                  <a:schemeClr val="lt1"/>
                </a:solidFill>
                <a:latin typeface="Arial Narrow"/>
                <a:ea typeface="Arial Narrow"/>
                <a:cs typeface="Arial Narrow"/>
                <a:sym typeface="Arial Narrow"/>
              </a:defRPr>
            </a:lvl3pPr>
            <a:lvl4pPr indent="0" marL="1371600" marR="0" rtl="0" algn="l">
              <a:spcBef>
                <a:spcPts val="0"/>
              </a:spcBef>
              <a:defRPr b="0" baseline="0" i="0" sz="1800" u="none" cap="none" strike="noStrike">
                <a:solidFill>
                  <a:schemeClr val="lt1"/>
                </a:solidFill>
                <a:latin typeface="Arial Narrow"/>
                <a:ea typeface="Arial Narrow"/>
                <a:cs typeface="Arial Narrow"/>
                <a:sym typeface="Arial Narrow"/>
              </a:defRPr>
            </a:lvl4pPr>
            <a:lvl5pPr indent="0" marL="1828800" marR="0" rtl="0" algn="l">
              <a:spcBef>
                <a:spcPts val="0"/>
              </a:spcBef>
              <a:defRPr b="0" baseline="0" i="0" sz="1800" u="none" cap="none" strike="noStrike">
                <a:solidFill>
                  <a:schemeClr val="lt1"/>
                </a:solidFill>
                <a:latin typeface="Arial Narrow"/>
                <a:ea typeface="Arial Narrow"/>
                <a:cs typeface="Arial Narrow"/>
                <a:sym typeface="Arial Narrow"/>
              </a:defRPr>
            </a:lvl5pPr>
            <a:lvl6pPr indent="0" marL="2286000" marR="0" rtl="0" algn="l">
              <a:spcBef>
                <a:spcPts val="0"/>
              </a:spcBef>
              <a:defRPr b="0" baseline="0" i="0" sz="1800" u="none" cap="none" strike="noStrike">
                <a:solidFill>
                  <a:schemeClr val="lt1"/>
                </a:solidFill>
                <a:latin typeface="Arial Narrow"/>
                <a:ea typeface="Arial Narrow"/>
                <a:cs typeface="Arial Narrow"/>
                <a:sym typeface="Arial Narrow"/>
              </a:defRPr>
            </a:lvl6pPr>
            <a:lvl7pPr indent="0" marL="2743200" marR="0" rtl="0" algn="l">
              <a:spcBef>
                <a:spcPts val="0"/>
              </a:spcBef>
              <a:defRPr b="0" baseline="0" i="0" sz="1800" u="none" cap="none" strike="noStrike">
                <a:solidFill>
                  <a:schemeClr val="lt1"/>
                </a:solidFill>
                <a:latin typeface="Arial Narrow"/>
                <a:ea typeface="Arial Narrow"/>
                <a:cs typeface="Arial Narrow"/>
                <a:sym typeface="Arial Narrow"/>
              </a:defRPr>
            </a:lvl7pPr>
            <a:lvl8pPr indent="0" marL="3200400" marR="0" rtl="0" algn="l">
              <a:spcBef>
                <a:spcPts val="0"/>
              </a:spcBef>
              <a:defRPr b="0" baseline="0" i="0" sz="1800" u="none" cap="none" strike="noStrike">
                <a:solidFill>
                  <a:schemeClr val="lt1"/>
                </a:solidFill>
                <a:latin typeface="Arial Narrow"/>
                <a:ea typeface="Arial Narrow"/>
                <a:cs typeface="Arial Narrow"/>
                <a:sym typeface="Arial Narrow"/>
              </a:defRPr>
            </a:lvl8pPr>
            <a:lvl9pPr indent="0" marL="3657600" marR="0" rtl="0" algn="l">
              <a:spcBef>
                <a:spcPts val="0"/>
              </a:spcBef>
              <a:defRPr b="0" baseline="0" i="0" sz="1800" u="none" cap="none" strike="noStrike">
                <a:solidFill>
                  <a:schemeClr val="lt1"/>
                </a:solidFill>
                <a:latin typeface="Arial Narrow"/>
                <a:ea typeface="Arial Narrow"/>
                <a:cs typeface="Arial Narrow"/>
                <a:sym typeface="Arial Narrow"/>
              </a:defRPr>
            </a:lvl9pPr>
          </a:lstStyle>
          <a:p/>
        </p:txBody>
      </p:sp>
      <p:sp>
        <p:nvSpPr>
          <p:cNvPr id="65" name="Shape 65"/>
          <p:cNvSpPr txBox="1"/>
          <p:nvPr>
            <p:ph idx="12" type="sldNum"/>
          </p:nvPr>
        </p:nvSpPr>
        <p:spPr>
          <a:xfrm>
            <a:off x="7543800" y="6356350"/>
            <a:ext cx="990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100" u="none" cap="none" strike="noStrike">
                <a:solidFill>
                  <a:schemeClr val="lt1"/>
                </a:solidFill>
                <a:latin typeface="Arial Narrow"/>
                <a:ea typeface="Arial Narrow"/>
                <a:cs typeface="Arial Narrow"/>
                <a:sym typeface="Arial Narrow"/>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bg>
      <p:bgPr>
        <a:solidFill>
          <a:srgbClr val="B7B7B7"/>
        </a:solidFill>
      </p:bgPr>
    </p:bg>
    <p:spTree>
      <p:nvGrpSpPr>
        <p:cNvPr id="66" name="Shape 66"/>
        <p:cNvGrpSpPr/>
        <p:nvPr/>
      </p:nvGrpSpPr>
      <p:grpSpPr>
        <a:xfrm>
          <a:off x="0" y="0"/>
          <a:ext cx="0" cy="0"/>
          <a:chOff x="0" y="0"/>
          <a:chExt cx="0" cy="0"/>
        </a:xfrm>
      </p:grpSpPr>
      <p:pic>
        <p:nvPicPr>
          <p:cNvPr id="67" name="Shape 67"/>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68" name="Shape 68"/>
          <p:cNvSpPr txBox="1"/>
          <p:nvPr>
            <p:ph type="title"/>
          </p:nvPr>
        </p:nvSpPr>
        <p:spPr>
          <a:xfrm>
            <a:off x="609600" y="1447800"/>
            <a:ext cx="2971799" cy="1097279"/>
          </a:xfrm>
          <a:prstGeom prst="rect">
            <a:avLst/>
          </a:prstGeom>
          <a:noFill/>
          <a:ln>
            <a:noFill/>
          </a:ln>
        </p:spPr>
        <p:txBody>
          <a:bodyPr anchorCtr="0" anchor="b" bIns="91425" lIns="91425" rIns="91425" tIns="91425"/>
          <a:lstStyle>
            <a:lvl1pPr rtl="0" algn="l">
              <a:spcBef>
                <a:spcPts val="0"/>
              </a:spcBef>
              <a:defRPr b="0" baseline="0" i="0" sz="1800" cap="none">
                <a:solidFill>
                  <a:schemeClr val="lt2"/>
                </a:solidFill>
              </a:defRPr>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p:txBody>
      </p:sp>
      <p:sp>
        <p:nvSpPr>
          <p:cNvPr id="69" name="Shape 69"/>
          <p:cNvSpPr/>
          <p:nvPr>
            <p:ph idx="2" type="pic"/>
          </p:nvPr>
        </p:nvSpPr>
        <p:spPr>
          <a:xfrm>
            <a:off x="4657344" y="1447800"/>
            <a:ext cx="3419855" cy="3474719"/>
          </a:xfrm>
          <a:prstGeom prst="rect">
            <a:avLst/>
          </a:prstGeom>
          <a:noFill/>
          <a:ln>
            <a:noFill/>
          </a:ln>
        </p:spPr>
        <p:txBody>
          <a:bodyPr anchorCtr="0" anchor="ctr" bIns="91425" lIns="91425" rIns="91425" tIns="91425"/>
          <a:lstStyle>
            <a:lvl1pPr indent="0" marL="0" marR="0" rtl="0" algn="ctr">
              <a:spcBef>
                <a:spcPts val="0"/>
              </a:spcBef>
              <a:buClr>
                <a:srgbClr val="A5A5A5"/>
              </a:buClr>
              <a:buFont typeface="Arial Narrow"/>
              <a:buNone/>
              <a:defRPr b="0" baseline="0" i="0" sz="2000" u="none" cap="none" strike="noStrike">
                <a:solidFill>
                  <a:srgbClr val="A5A5A5"/>
                </a:solidFill>
                <a:latin typeface="Arial Narrow"/>
                <a:ea typeface="Arial Narrow"/>
                <a:cs typeface="Arial Narrow"/>
                <a:sym typeface="Arial Narrow"/>
              </a:defRPr>
            </a:lvl1pPr>
            <a:lvl2pPr indent="0" marL="457200" marR="0" rtl="0" algn="l">
              <a:spcBef>
                <a:spcPts val="0"/>
              </a:spcBef>
              <a:buClr>
                <a:schemeClr val="lt1"/>
              </a:buClr>
              <a:buFont typeface="Arial Narrow"/>
              <a:buNone/>
              <a:defRPr b="0" baseline="0" i="0" sz="2800" u="none" cap="none" strike="noStrike">
                <a:solidFill>
                  <a:schemeClr val="lt1"/>
                </a:solidFill>
                <a:latin typeface="Arial Narrow"/>
                <a:ea typeface="Arial Narrow"/>
                <a:cs typeface="Arial Narrow"/>
                <a:sym typeface="Arial Narrow"/>
              </a:defRPr>
            </a:lvl2pPr>
            <a:lvl3pPr indent="0" marL="914400" marR="0" rtl="0" algn="l">
              <a:spcBef>
                <a:spcPts val="0"/>
              </a:spcBef>
              <a:buClr>
                <a:schemeClr val="lt1"/>
              </a:buClr>
              <a:buFont typeface="Arial Narrow"/>
              <a:buNone/>
              <a:defRPr b="0" baseline="0" i="0" sz="2400" u="none" cap="none" strike="noStrike">
                <a:solidFill>
                  <a:schemeClr val="lt1"/>
                </a:solidFill>
                <a:latin typeface="Arial Narrow"/>
                <a:ea typeface="Arial Narrow"/>
                <a:cs typeface="Arial Narrow"/>
                <a:sym typeface="Arial Narrow"/>
              </a:defRPr>
            </a:lvl3pPr>
            <a:lvl4pPr indent="0" marL="1371600" marR="0" rtl="0" algn="l">
              <a:spcBef>
                <a:spcPts val="0"/>
              </a:spcBef>
              <a:buClr>
                <a:schemeClr val="lt1"/>
              </a:buClr>
              <a:buFont typeface="Arial Narrow"/>
              <a:buNone/>
              <a:defRPr b="0" baseline="0" i="0" sz="2000" u="none" cap="none" strike="noStrike">
                <a:solidFill>
                  <a:schemeClr val="lt1"/>
                </a:solidFill>
                <a:latin typeface="Arial Narrow"/>
                <a:ea typeface="Arial Narrow"/>
                <a:cs typeface="Arial Narrow"/>
                <a:sym typeface="Arial Narrow"/>
              </a:defRPr>
            </a:lvl4pPr>
            <a:lvl5pPr indent="0" marL="1828800" marR="0" rtl="0" algn="l">
              <a:spcBef>
                <a:spcPts val="0"/>
              </a:spcBef>
              <a:buClr>
                <a:schemeClr val="lt1"/>
              </a:buClr>
              <a:buFont typeface="Arial Narrow"/>
              <a:buNone/>
              <a:defRPr b="0" baseline="0" i="0" sz="2000" u="none" cap="none" strike="noStrike">
                <a:solidFill>
                  <a:schemeClr val="lt1"/>
                </a:solidFill>
                <a:latin typeface="Arial Narrow"/>
                <a:ea typeface="Arial Narrow"/>
                <a:cs typeface="Arial Narrow"/>
                <a:sym typeface="Arial Narrow"/>
              </a:defRPr>
            </a:lvl5pPr>
            <a:lvl6pPr indent="0" marL="2286000" marR="0" rtl="0" algn="l">
              <a:spcBef>
                <a:spcPts val="0"/>
              </a:spcBef>
              <a:buClr>
                <a:schemeClr val="lt1"/>
              </a:buClr>
              <a:buFont typeface="Arial Narrow"/>
              <a:buNone/>
              <a:defRPr b="0" baseline="0" i="0" sz="2000" u="none" cap="none" strike="noStrike">
                <a:solidFill>
                  <a:schemeClr val="lt1"/>
                </a:solidFill>
                <a:latin typeface="Arial Narrow"/>
                <a:ea typeface="Arial Narrow"/>
                <a:cs typeface="Arial Narrow"/>
                <a:sym typeface="Arial Narrow"/>
              </a:defRPr>
            </a:lvl6pPr>
            <a:lvl7pPr indent="0" marL="2743200" marR="0" rtl="0" algn="l">
              <a:spcBef>
                <a:spcPts val="0"/>
              </a:spcBef>
              <a:buClr>
                <a:schemeClr val="lt1"/>
              </a:buClr>
              <a:buFont typeface="Arial Narrow"/>
              <a:buNone/>
              <a:defRPr b="0" baseline="0" i="0" sz="2000" u="none" cap="none" strike="noStrike">
                <a:solidFill>
                  <a:schemeClr val="lt1"/>
                </a:solidFill>
                <a:latin typeface="Arial Narrow"/>
                <a:ea typeface="Arial Narrow"/>
                <a:cs typeface="Arial Narrow"/>
                <a:sym typeface="Arial Narrow"/>
              </a:defRPr>
            </a:lvl7pPr>
            <a:lvl8pPr indent="0" marL="3200400" marR="0" rtl="0" algn="l">
              <a:spcBef>
                <a:spcPts val="0"/>
              </a:spcBef>
              <a:buClr>
                <a:schemeClr val="lt1"/>
              </a:buClr>
              <a:buFont typeface="Arial Narrow"/>
              <a:buNone/>
              <a:defRPr b="0" baseline="0" i="0" sz="2000" u="none" cap="none" strike="noStrike">
                <a:solidFill>
                  <a:schemeClr val="lt1"/>
                </a:solidFill>
                <a:latin typeface="Arial Narrow"/>
                <a:ea typeface="Arial Narrow"/>
                <a:cs typeface="Arial Narrow"/>
                <a:sym typeface="Arial Narrow"/>
              </a:defRPr>
            </a:lvl8pPr>
            <a:lvl9pPr indent="0" marL="3657600" marR="0" rtl="0" algn="l">
              <a:spcBef>
                <a:spcPts val="0"/>
              </a:spcBef>
              <a:buClr>
                <a:schemeClr val="lt1"/>
              </a:buClr>
              <a:buFont typeface="Arial Narrow"/>
              <a:buNone/>
              <a:defRPr b="0" baseline="0" i="0" sz="2000" u="none" cap="none" strike="noStrike">
                <a:solidFill>
                  <a:schemeClr val="lt1"/>
                </a:solidFill>
                <a:latin typeface="Arial Narrow"/>
                <a:ea typeface="Arial Narrow"/>
                <a:cs typeface="Arial Narrow"/>
                <a:sym typeface="Arial Narrow"/>
              </a:defRPr>
            </a:lvl9pPr>
          </a:lstStyle>
          <a:p/>
        </p:txBody>
      </p:sp>
      <p:sp>
        <p:nvSpPr>
          <p:cNvPr id="70" name="Shape 70"/>
          <p:cNvSpPr txBox="1"/>
          <p:nvPr>
            <p:ph idx="1" type="body"/>
          </p:nvPr>
        </p:nvSpPr>
        <p:spPr>
          <a:xfrm>
            <a:off x="609600" y="2547890"/>
            <a:ext cx="2971799" cy="2405108"/>
          </a:xfrm>
          <a:prstGeom prst="rect">
            <a:avLst/>
          </a:prstGeom>
          <a:noFill/>
          <a:ln>
            <a:noFill/>
          </a:ln>
        </p:spPr>
        <p:txBody>
          <a:bodyPr anchorCtr="0" anchor="t" bIns="91425" lIns="91425" rIns="91425" tIns="91425"/>
          <a:lstStyle>
            <a:lvl1pPr indent="0" marL="0" rtl="0">
              <a:spcBef>
                <a:spcPts val="0"/>
              </a:spcBef>
              <a:buFont typeface="Arial Narrow"/>
              <a:buNone/>
              <a:defRPr sz="1400"/>
            </a:lvl1pPr>
            <a:lvl2pPr indent="0" marL="457200" rtl="0">
              <a:spcBef>
                <a:spcPts val="0"/>
              </a:spcBef>
              <a:buFont typeface="Arial Narrow"/>
              <a:buNone/>
              <a:defRPr sz="1200"/>
            </a:lvl2pPr>
            <a:lvl3pPr indent="0" marL="914400" rtl="0">
              <a:spcBef>
                <a:spcPts val="0"/>
              </a:spcBef>
              <a:buFont typeface="Arial Narrow"/>
              <a:buNone/>
              <a:defRPr sz="1000"/>
            </a:lvl3pPr>
            <a:lvl4pPr indent="0" marL="1371600" rtl="0">
              <a:spcBef>
                <a:spcPts val="0"/>
              </a:spcBef>
              <a:buFont typeface="Arial Narrow"/>
              <a:buNone/>
              <a:defRPr sz="900"/>
            </a:lvl4pPr>
            <a:lvl5pPr indent="0" marL="1828800" rtl="0">
              <a:spcBef>
                <a:spcPts val="0"/>
              </a:spcBef>
              <a:buFont typeface="Arial Narrow"/>
              <a:buNone/>
              <a:defRPr sz="900"/>
            </a:lvl5pPr>
            <a:lvl6pPr indent="0" marL="2286000" rtl="0">
              <a:spcBef>
                <a:spcPts val="0"/>
              </a:spcBef>
              <a:buFont typeface="Arial Narrow"/>
              <a:buNone/>
              <a:defRPr sz="900"/>
            </a:lvl6pPr>
            <a:lvl7pPr indent="0" marL="2743200" rtl="0">
              <a:spcBef>
                <a:spcPts val="0"/>
              </a:spcBef>
              <a:buFont typeface="Arial Narrow"/>
              <a:buNone/>
              <a:defRPr sz="900"/>
            </a:lvl7pPr>
            <a:lvl8pPr indent="0" marL="3200400" rtl="0">
              <a:spcBef>
                <a:spcPts val="0"/>
              </a:spcBef>
              <a:buFont typeface="Arial Narrow"/>
              <a:buNone/>
              <a:defRPr sz="900"/>
            </a:lvl8pPr>
            <a:lvl9pPr indent="0" marL="3657600" rtl="0">
              <a:spcBef>
                <a:spcPts val="0"/>
              </a:spcBef>
              <a:buFont typeface="Arial Narrow"/>
              <a:buNone/>
              <a:defRPr sz="900"/>
            </a:lvl9pPr>
          </a:lstStyle>
          <a:p/>
        </p:txBody>
      </p:sp>
      <p:sp>
        <p:nvSpPr>
          <p:cNvPr id="71" name="Shape 71"/>
          <p:cNvSpPr txBox="1"/>
          <p:nvPr>
            <p:ph idx="10" type="dt"/>
          </p:nvPr>
        </p:nvSpPr>
        <p:spPr>
          <a:xfrm>
            <a:off x="5715000" y="6356350"/>
            <a:ext cx="1524000" cy="365125"/>
          </a:xfrm>
          <a:prstGeom prst="rect">
            <a:avLst/>
          </a:prstGeom>
          <a:noFill/>
          <a:ln>
            <a:noFill/>
          </a:ln>
        </p:spPr>
        <p:txBody>
          <a:bodyPr anchorCtr="0" anchor="ctr" bIns="91425" lIns="91425" rIns="91425" tIns="91425"/>
          <a:lstStyle>
            <a:lvl1pPr indent="0" marL="0" marR="0" rtl="0" algn="r">
              <a:spcBef>
                <a:spcPts val="0"/>
              </a:spcBef>
              <a:defRPr b="0" baseline="0" i="0" sz="1000" u="none" cap="none" strike="noStrike">
                <a:solidFill>
                  <a:schemeClr val="lt1"/>
                </a:solidFill>
                <a:latin typeface="Arial Narrow"/>
                <a:ea typeface="Arial Narrow"/>
                <a:cs typeface="Arial Narrow"/>
                <a:sym typeface="Arial Narrow"/>
              </a:defRPr>
            </a:lvl1pPr>
            <a:lvl2pPr indent="0" marL="457200" marR="0" rtl="0" algn="l">
              <a:spcBef>
                <a:spcPts val="0"/>
              </a:spcBef>
              <a:defRPr b="0" baseline="0" i="0" sz="1800" u="none" cap="none" strike="noStrike">
                <a:solidFill>
                  <a:schemeClr val="lt1"/>
                </a:solidFill>
                <a:latin typeface="Arial Narrow"/>
                <a:ea typeface="Arial Narrow"/>
                <a:cs typeface="Arial Narrow"/>
                <a:sym typeface="Arial Narrow"/>
              </a:defRPr>
            </a:lvl2pPr>
            <a:lvl3pPr indent="0" marL="914400" marR="0" rtl="0" algn="l">
              <a:spcBef>
                <a:spcPts val="0"/>
              </a:spcBef>
              <a:defRPr b="0" baseline="0" i="0" sz="1800" u="none" cap="none" strike="noStrike">
                <a:solidFill>
                  <a:schemeClr val="lt1"/>
                </a:solidFill>
                <a:latin typeface="Arial Narrow"/>
                <a:ea typeface="Arial Narrow"/>
                <a:cs typeface="Arial Narrow"/>
                <a:sym typeface="Arial Narrow"/>
              </a:defRPr>
            </a:lvl3pPr>
            <a:lvl4pPr indent="0" marL="1371600" marR="0" rtl="0" algn="l">
              <a:spcBef>
                <a:spcPts val="0"/>
              </a:spcBef>
              <a:defRPr b="0" baseline="0" i="0" sz="1800" u="none" cap="none" strike="noStrike">
                <a:solidFill>
                  <a:schemeClr val="lt1"/>
                </a:solidFill>
                <a:latin typeface="Arial Narrow"/>
                <a:ea typeface="Arial Narrow"/>
                <a:cs typeface="Arial Narrow"/>
                <a:sym typeface="Arial Narrow"/>
              </a:defRPr>
            </a:lvl4pPr>
            <a:lvl5pPr indent="0" marL="1828800" marR="0" rtl="0" algn="l">
              <a:spcBef>
                <a:spcPts val="0"/>
              </a:spcBef>
              <a:defRPr b="0" baseline="0" i="0" sz="1800" u="none" cap="none" strike="noStrike">
                <a:solidFill>
                  <a:schemeClr val="lt1"/>
                </a:solidFill>
                <a:latin typeface="Arial Narrow"/>
                <a:ea typeface="Arial Narrow"/>
                <a:cs typeface="Arial Narrow"/>
                <a:sym typeface="Arial Narrow"/>
              </a:defRPr>
            </a:lvl5pPr>
            <a:lvl6pPr indent="0" marL="2286000" marR="0" rtl="0" algn="l">
              <a:spcBef>
                <a:spcPts val="0"/>
              </a:spcBef>
              <a:defRPr b="0" baseline="0" i="0" sz="1800" u="none" cap="none" strike="noStrike">
                <a:solidFill>
                  <a:schemeClr val="lt1"/>
                </a:solidFill>
                <a:latin typeface="Arial Narrow"/>
                <a:ea typeface="Arial Narrow"/>
                <a:cs typeface="Arial Narrow"/>
                <a:sym typeface="Arial Narrow"/>
              </a:defRPr>
            </a:lvl6pPr>
            <a:lvl7pPr indent="0" marL="2743200" marR="0" rtl="0" algn="l">
              <a:spcBef>
                <a:spcPts val="0"/>
              </a:spcBef>
              <a:defRPr b="0" baseline="0" i="0" sz="1800" u="none" cap="none" strike="noStrike">
                <a:solidFill>
                  <a:schemeClr val="lt1"/>
                </a:solidFill>
                <a:latin typeface="Arial Narrow"/>
                <a:ea typeface="Arial Narrow"/>
                <a:cs typeface="Arial Narrow"/>
                <a:sym typeface="Arial Narrow"/>
              </a:defRPr>
            </a:lvl7pPr>
            <a:lvl8pPr indent="0" marL="3200400" marR="0" rtl="0" algn="l">
              <a:spcBef>
                <a:spcPts val="0"/>
              </a:spcBef>
              <a:defRPr b="0" baseline="0" i="0" sz="1800" u="none" cap="none" strike="noStrike">
                <a:solidFill>
                  <a:schemeClr val="lt1"/>
                </a:solidFill>
                <a:latin typeface="Arial Narrow"/>
                <a:ea typeface="Arial Narrow"/>
                <a:cs typeface="Arial Narrow"/>
                <a:sym typeface="Arial Narrow"/>
              </a:defRPr>
            </a:lvl8pPr>
            <a:lvl9pPr indent="0" marL="3657600" marR="0" rtl="0" algn="l">
              <a:spcBef>
                <a:spcPts val="0"/>
              </a:spcBef>
              <a:defRPr b="0" baseline="0" i="0" sz="1800" u="none" cap="none" strike="noStrike">
                <a:solidFill>
                  <a:schemeClr val="lt1"/>
                </a:solidFill>
                <a:latin typeface="Arial Narrow"/>
                <a:ea typeface="Arial Narrow"/>
                <a:cs typeface="Arial Narrow"/>
                <a:sym typeface="Arial Narrow"/>
              </a:defRPr>
            </a:lvl9pPr>
          </a:lstStyle>
          <a:p/>
        </p:txBody>
      </p:sp>
      <p:sp>
        <p:nvSpPr>
          <p:cNvPr id="72" name="Shape 72"/>
          <p:cNvSpPr txBox="1"/>
          <p:nvPr>
            <p:ph idx="11" type="ftr"/>
          </p:nvPr>
        </p:nvSpPr>
        <p:spPr>
          <a:xfrm>
            <a:off x="609600" y="6356350"/>
            <a:ext cx="2895600" cy="365125"/>
          </a:xfrm>
          <a:prstGeom prst="rect">
            <a:avLst/>
          </a:prstGeom>
          <a:noFill/>
          <a:ln>
            <a:noFill/>
          </a:ln>
        </p:spPr>
        <p:txBody>
          <a:bodyPr anchorCtr="0" anchor="ctr" bIns="91425" lIns="91425" rIns="91425" tIns="91425"/>
          <a:lstStyle>
            <a:lvl1pPr indent="0" marL="0" marR="0" rtl="0" algn="l">
              <a:spcBef>
                <a:spcPts val="0"/>
              </a:spcBef>
              <a:defRPr b="0" baseline="0" i="0" sz="1000" u="none" cap="none" strike="noStrike">
                <a:solidFill>
                  <a:schemeClr val="lt1"/>
                </a:solidFill>
                <a:latin typeface="Arial Narrow"/>
                <a:ea typeface="Arial Narrow"/>
                <a:cs typeface="Arial Narrow"/>
                <a:sym typeface="Arial Narrow"/>
              </a:defRPr>
            </a:lvl1pPr>
            <a:lvl2pPr indent="0" marL="457200" marR="0" rtl="0" algn="l">
              <a:spcBef>
                <a:spcPts val="0"/>
              </a:spcBef>
              <a:defRPr b="0" baseline="0" i="0" sz="1800" u="none" cap="none" strike="noStrike">
                <a:solidFill>
                  <a:schemeClr val="lt1"/>
                </a:solidFill>
                <a:latin typeface="Arial Narrow"/>
                <a:ea typeface="Arial Narrow"/>
                <a:cs typeface="Arial Narrow"/>
                <a:sym typeface="Arial Narrow"/>
              </a:defRPr>
            </a:lvl2pPr>
            <a:lvl3pPr indent="0" marL="914400" marR="0" rtl="0" algn="l">
              <a:spcBef>
                <a:spcPts val="0"/>
              </a:spcBef>
              <a:defRPr b="0" baseline="0" i="0" sz="1800" u="none" cap="none" strike="noStrike">
                <a:solidFill>
                  <a:schemeClr val="lt1"/>
                </a:solidFill>
                <a:latin typeface="Arial Narrow"/>
                <a:ea typeface="Arial Narrow"/>
                <a:cs typeface="Arial Narrow"/>
                <a:sym typeface="Arial Narrow"/>
              </a:defRPr>
            </a:lvl3pPr>
            <a:lvl4pPr indent="0" marL="1371600" marR="0" rtl="0" algn="l">
              <a:spcBef>
                <a:spcPts val="0"/>
              </a:spcBef>
              <a:defRPr b="0" baseline="0" i="0" sz="1800" u="none" cap="none" strike="noStrike">
                <a:solidFill>
                  <a:schemeClr val="lt1"/>
                </a:solidFill>
                <a:latin typeface="Arial Narrow"/>
                <a:ea typeface="Arial Narrow"/>
                <a:cs typeface="Arial Narrow"/>
                <a:sym typeface="Arial Narrow"/>
              </a:defRPr>
            </a:lvl4pPr>
            <a:lvl5pPr indent="0" marL="1828800" marR="0" rtl="0" algn="l">
              <a:spcBef>
                <a:spcPts val="0"/>
              </a:spcBef>
              <a:defRPr b="0" baseline="0" i="0" sz="1800" u="none" cap="none" strike="noStrike">
                <a:solidFill>
                  <a:schemeClr val="lt1"/>
                </a:solidFill>
                <a:latin typeface="Arial Narrow"/>
                <a:ea typeface="Arial Narrow"/>
                <a:cs typeface="Arial Narrow"/>
                <a:sym typeface="Arial Narrow"/>
              </a:defRPr>
            </a:lvl5pPr>
            <a:lvl6pPr indent="0" marL="2286000" marR="0" rtl="0" algn="l">
              <a:spcBef>
                <a:spcPts val="0"/>
              </a:spcBef>
              <a:defRPr b="0" baseline="0" i="0" sz="1800" u="none" cap="none" strike="noStrike">
                <a:solidFill>
                  <a:schemeClr val="lt1"/>
                </a:solidFill>
                <a:latin typeface="Arial Narrow"/>
                <a:ea typeface="Arial Narrow"/>
                <a:cs typeface="Arial Narrow"/>
                <a:sym typeface="Arial Narrow"/>
              </a:defRPr>
            </a:lvl6pPr>
            <a:lvl7pPr indent="0" marL="2743200" marR="0" rtl="0" algn="l">
              <a:spcBef>
                <a:spcPts val="0"/>
              </a:spcBef>
              <a:defRPr b="0" baseline="0" i="0" sz="1800" u="none" cap="none" strike="noStrike">
                <a:solidFill>
                  <a:schemeClr val="lt1"/>
                </a:solidFill>
                <a:latin typeface="Arial Narrow"/>
                <a:ea typeface="Arial Narrow"/>
                <a:cs typeface="Arial Narrow"/>
                <a:sym typeface="Arial Narrow"/>
              </a:defRPr>
            </a:lvl7pPr>
            <a:lvl8pPr indent="0" marL="3200400" marR="0" rtl="0" algn="l">
              <a:spcBef>
                <a:spcPts val="0"/>
              </a:spcBef>
              <a:defRPr b="0" baseline="0" i="0" sz="1800" u="none" cap="none" strike="noStrike">
                <a:solidFill>
                  <a:schemeClr val="lt1"/>
                </a:solidFill>
                <a:latin typeface="Arial Narrow"/>
                <a:ea typeface="Arial Narrow"/>
                <a:cs typeface="Arial Narrow"/>
                <a:sym typeface="Arial Narrow"/>
              </a:defRPr>
            </a:lvl8pPr>
            <a:lvl9pPr indent="0" marL="3657600" marR="0" rtl="0" algn="l">
              <a:spcBef>
                <a:spcPts val="0"/>
              </a:spcBef>
              <a:defRPr b="0" baseline="0" i="0" sz="1800" u="none" cap="none" strike="noStrike">
                <a:solidFill>
                  <a:schemeClr val="lt1"/>
                </a:solidFill>
                <a:latin typeface="Arial Narrow"/>
                <a:ea typeface="Arial Narrow"/>
                <a:cs typeface="Arial Narrow"/>
                <a:sym typeface="Arial Narrow"/>
              </a:defRPr>
            </a:lvl9pPr>
          </a:lstStyle>
          <a:p/>
        </p:txBody>
      </p:sp>
      <p:sp>
        <p:nvSpPr>
          <p:cNvPr id="73" name="Shape 73"/>
          <p:cNvSpPr txBox="1"/>
          <p:nvPr>
            <p:ph idx="12" type="sldNum"/>
          </p:nvPr>
        </p:nvSpPr>
        <p:spPr>
          <a:xfrm>
            <a:off x="7543800" y="6356350"/>
            <a:ext cx="990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100" u="none" cap="none" strike="noStrike">
                <a:solidFill>
                  <a:schemeClr val="lt1"/>
                </a:solidFill>
                <a:latin typeface="Arial Narrow"/>
                <a:ea typeface="Arial Narrow"/>
                <a:cs typeface="Arial Narrow"/>
                <a:sym typeface="Arial Narrow"/>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0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B7B7B7"/>
        </a:solidFill>
      </p:bgPr>
    </p:bg>
    <p:spTree>
      <p:nvGrpSpPr>
        <p:cNvPr id="8" name="Shape 8"/>
        <p:cNvGrpSpPr/>
        <p:nvPr/>
      </p:nvGrpSpPr>
      <p:grpSpPr>
        <a:xfrm>
          <a:off x="0" y="0"/>
          <a:ext cx="0" cy="0"/>
          <a:chOff x="0" y="0"/>
          <a:chExt cx="0" cy="0"/>
        </a:xfrm>
      </p:grpSpPr>
      <p:pic>
        <p:nvPicPr>
          <p:cNvPr id="9" name="Shape 9"/>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0" name="Shape 10"/>
          <p:cNvSpPr txBox="1"/>
          <p:nvPr>
            <p:ph type="title"/>
          </p:nvPr>
        </p:nvSpPr>
        <p:spPr>
          <a:xfrm>
            <a:off x="609600" y="274637"/>
            <a:ext cx="7924799" cy="1143000"/>
          </a:xfrm>
          <a:prstGeom prst="rect">
            <a:avLst/>
          </a:prstGeom>
          <a:noFill/>
          <a:ln>
            <a:noFill/>
          </a:ln>
        </p:spPr>
        <p:txBody>
          <a:bodyPr anchorCtr="0" anchor="b" bIns="91425" lIns="91425" rIns="91425" tIns="91425"/>
          <a:lstStyle>
            <a:lvl1pPr indent="0" marL="0" marR="0" rtl="0" algn="l">
              <a:spcBef>
                <a:spcPts val="0"/>
              </a:spcBef>
              <a:buClr>
                <a:schemeClr val="lt1"/>
              </a:buClr>
              <a:buFont typeface="Arial Narrow"/>
              <a:buNone/>
              <a:defRPr b="0" baseline="0" i="0" sz="3000" u="none" cap="none" strike="noStrike">
                <a:solidFill>
                  <a:schemeClr val="lt1"/>
                </a:solidFill>
                <a:latin typeface="Arial Narrow"/>
                <a:ea typeface="Arial Narrow"/>
                <a:cs typeface="Arial Narrow"/>
                <a:sym typeface="Arial Narrow"/>
              </a:defRPr>
            </a:lvl1pPr>
            <a:lvl2pPr indent="0" marL="0" marR="0" rtl="0" algn="l">
              <a:spcBef>
                <a:spcPts val="0"/>
              </a:spcBef>
              <a:defRPr b="0" baseline="0" i="0" sz="1800" u="none" cap="none" strike="noStrike">
                <a:solidFill>
                  <a:schemeClr val="lt2"/>
                </a:solidFill>
              </a:defRPr>
            </a:lvl2pPr>
            <a:lvl3pPr indent="0" marL="0" marR="0" rtl="0" algn="l">
              <a:spcBef>
                <a:spcPts val="0"/>
              </a:spcBef>
              <a:defRPr b="0" baseline="0" i="0" sz="1800" u="none" cap="none" strike="noStrike">
                <a:solidFill>
                  <a:schemeClr val="lt2"/>
                </a:solidFill>
              </a:defRPr>
            </a:lvl3pPr>
            <a:lvl4pPr indent="0" marL="0" marR="0" rtl="0" algn="l">
              <a:spcBef>
                <a:spcPts val="0"/>
              </a:spcBef>
              <a:defRPr b="0" baseline="0" i="0" sz="1800" u="none" cap="none" strike="noStrike">
                <a:solidFill>
                  <a:schemeClr val="lt2"/>
                </a:solidFill>
              </a:defRPr>
            </a:lvl4pPr>
            <a:lvl5pPr indent="0" marL="0" marR="0" rtl="0" algn="l">
              <a:spcBef>
                <a:spcPts val="0"/>
              </a:spcBef>
              <a:defRPr b="0" baseline="0" i="0" sz="1800" u="none" cap="none" strike="noStrike">
                <a:solidFill>
                  <a:schemeClr val="lt2"/>
                </a:solidFill>
              </a:defRPr>
            </a:lvl5pPr>
            <a:lvl6pPr indent="0" marL="0" marR="0" rtl="0" algn="l">
              <a:spcBef>
                <a:spcPts val="0"/>
              </a:spcBef>
              <a:defRPr b="0" baseline="0" i="0" sz="1800" u="none" cap="none" strike="noStrike">
                <a:solidFill>
                  <a:schemeClr val="lt2"/>
                </a:solidFill>
              </a:defRPr>
            </a:lvl6pPr>
            <a:lvl7pPr indent="0" marL="0" marR="0" rtl="0" algn="l">
              <a:spcBef>
                <a:spcPts val="0"/>
              </a:spcBef>
              <a:defRPr b="0" baseline="0" i="0" sz="1800" u="none" cap="none" strike="noStrike">
                <a:solidFill>
                  <a:schemeClr val="lt2"/>
                </a:solidFill>
              </a:defRPr>
            </a:lvl7pPr>
            <a:lvl8pPr indent="0" marL="0" marR="0" rtl="0" algn="l">
              <a:spcBef>
                <a:spcPts val="0"/>
              </a:spcBef>
              <a:defRPr b="0" baseline="0" i="0" sz="1800" u="none" cap="none" strike="noStrike">
                <a:solidFill>
                  <a:schemeClr val="lt2"/>
                </a:solidFill>
              </a:defRPr>
            </a:lvl8pPr>
            <a:lvl9pPr indent="0" marL="0" marR="0" rtl="0" algn="l">
              <a:spcBef>
                <a:spcPts val="0"/>
              </a:spcBef>
              <a:defRPr b="0" baseline="0" i="0" sz="1800" u="none" cap="none" strike="noStrike">
                <a:solidFill>
                  <a:schemeClr val="lt2"/>
                </a:solidFill>
              </a:defRPr>
            </a:lvl9pPr>
          </a:lstStyle>
          <a:p/>
        </p:txBody>
      </p:sp>
      <p:sp>
        <p:nvSpPr>
          <p:cNvPr id="11" name="Shape 11"/>
          <p:cNvSpPr txBox="1"/>
          <p:nvPr>
            <p:ph idx="1" type="body"/>
          </p:nvPr>
        </p:nvSpPr>
        <p:spPr>
          <a:xfrm>
            <a:off x="609600" y="1600200"/>
            <a:ext cx="7924799" cy="4525963"/>
          </a:xfrm>
          <a:prstGeom prst="rect">
            <a:avLst/>
          </a:prstGeom>
          <a:noFill/>
          <a:ln>
            <a:noFill/>
          </a:ln>
        </p:spPr>
        <p:txBody>
          <a:bodyPr anchorCtr="0" anchor="t" bIns="91425" lIns="91425" rIns="91425" tIns="91425"/>
          <a:lstStyle>
            <a:lvl1pPr indent="-234950" marL="342900" marR="0" rtl="0" algn="l">
              <a:lnSpc>
                <a:spcPct val="100000"/>
              </a:lnSpc>
              <a:spcBef>
                <a:spcPts val="340"/>
              </a:spcBef>
              <a:spcAft>
                <a:spcPts val="600"/>
              </a:spcAft>
              <a:buClr>
                <a:schemeClr val="lt2"/>
              </a:buClr>
              <a:buFont typeface="Arial"/>
              <a:buChar char="•"/>
              <a:defRPr b="0" baseline="0" i="0" sz="1700" u="none" cap="none" strike="noStrike">
                <a:solidFill>
                  <a:schemeClr val="lt1"/>
                </a:solidFill>
                <a:latin typeface="Arial Narrow"/>
                <a:ea typeface="Arial Narrow"/>
                <a:cs typeface="Arial Narrow"/>
                <a:sym typeface="Arial Narrow"/>
              </a:defRPr>
            </a:lvl1pPr>
            <a:lvl2pPr indent="-177800" marL="742950" marR="0" rtl="0" algn="l">
              <a:lnSpc>
                <a:spcPct val="100000"/>
              </a:lnSpc>
              <a:spcBef>
                <a:spcPts val="340"/>
              </a:spcBef>
              <a:spcAft>
                <a:spcPts val="600"/>
              </a:spcAft>
              <a:buClr>
                <a:schemeClr val="lt2"/>
              </a:buClr>
              <a:buFont typeface="Arial"/>
              <a:buChar char="•"/>
              <a:defRPr b="0" baseline="0" i="0" sz="1700" u="none" cap="none" strike="noStrike">
                <a:solidFill>
                  <a:schemeClr val="lt1"/>
                </a:solidFill>
                <a:latin typeface="Arial Narrow"/>
                <a:ea typeface="Arial Narrow"/>
                <a:cs typeface="Arial Narrow"/>
                <a:sym typeface="Arial Narrow"/>
              </a:defRPr>
            </a:lvl2pPr>
            <a:lvl3pPr indent="-120650" marL="1143000" marR="0" rtl="0" algn="l">
              <a:lnSpc>
                <a:spcPct val="100000"/>
              </a:lnSpc>
              <a:spcBef>
                <a:spcPts val="340"/>
              </a:spcBef>
              <a:spcAft>
                <a:spcPts val="600"/>
              </a:spcAft>
              <a:buClr>
                <a:schemeClr val="lt2"/>
              </a:buClr>
              <a:buFont typeface="Arial"/>
              <a:buChar char="•"/>
              <a:defRPr b="0" baseline="0" i="0" sz="1700" u="none" cap="none" strike="noStrike">
                <a:solidFill>
                  <a:schemeClr val="lt1"/>
                </a:solidFill>
                <a:latin typeface="Arial Narrow"/>
                <a:ea typeface="Arial Narrow"/>
                <a:cs typeface="Arial Narrow"/>
                <a:sym typeface="Arial Narrow"/>
              </a:defRPr>
            </a:lvl3pPr>
            <a:lvl4pPr indent="-120650" marL="1600200" marR="0" rtl="0" algn="l">
              <a:lnSpc>
                <a:spcPct val="100000"/>
              </a:lnSpc>
              <a:spcBef>
                <a:spcPts val="340"/>
              </a:spcBef>
              <a:spcAft>
                <a:spcPts val="600"/>
              </a:spcAft>
              <a:buClr>
                <a:schemeClr val="lt2"/>
              </a:buClr>
              <a:buFont typeface="Arial"/>
              <a:buChar char="•"/>
              <a:defRPr b="0" baseline="0" i="0" sz="1700" u="none" cap="none" strike="noStrike">
                <a:solidFill>
                  <a:schemeClr val="lt1"/>
                </a:solidFill>
                <a:latin typeface="Arial Narrow"/>
                <a:ea typeface="Arial Narrow"/>
                <a:cs typeface="Arial Narrow"/>
                <a:sym typeface="Arial Narrow"/>
              </a:defRPr>
            </a:lvl4pPr>
            <a:lvl5pPr indent="-120650" marL="2057400" marR="0" rtl="0" algn="l">
              <a:lnSpc>
                <a:spcPct val="100000"/>
              </a:lnSpc>
              <a:spcBef>
                <a:spcPts val="340"/>
              </a:spcBef>
              <a:spcAft>
                <a:spcPts val="600"/>
              </a:spcAft>
              <a:buClr>
                <a:schemeClr val="lt2"/>
              </a:buClr>
              <a:buFont typeface="Arial"/>
              <a:buChar char="•"/>
              <a:defRPr b="0" baseline="0" i="0" sz="1700" u="none" cap="none" strike="noStrike">
                <a:solidFill>
                  <a:schemeClr val="lt1"/>
                </a:solidFill>
                <a:latin typeface="Arial Narrow"/>
                <a:ea typeface="Arial Narrow"/>
                <a:cs typeface="Arial Narrow"/>
                <a:sym typeface="Arial Narrow"/>
              </a:defRPr>
            </a:lvl5pPr>
            <a:lvl6pPr indent="-120650" marL="2514600" marR="0" rtl="0" algn="l">
              <a:lnSpc>
                <a:spcPct val="100000"/>
              </a:lnSpc>
              <a:spcBef>
                <a:spcPts val="340"/>
              </a:spcBef>
              <a:spcAft>
                <a:spcPts val="600"/>
              </a:spcAft>
              <a:buClr>
                <a:schemeClr val="lt2"/>
              </a:buClr>
              <a:buFont typeface="Arial"/>
              <a:buChar char="•"/>
              <a:defRPr b="0" baseline="0" i="0" sz="1700" u="none" cap="none" strike="noStrike">
                <a:solidFill>
                  <a:schemeClr val="lt1"/>
                </a:solidFill>
                <a:latin typeface="Arial Narrow"/>
                <a:ea typeface="Arial Narrow"/>
                <a:cs typeface="Arial Narrow"/>
                <a:sym typeface="Arial Narrow"/>
              </a:defRPr>
            </a:lvl6pPr>
            <a:lvl7pPr indent="-120650" marL="2971800" marR="0" rtl="0" algn="l">
              <a:lnSpc>
                <a:spcPct val="100000"/>
              </a:lnSpc>
              <a:spcBef>
                <a:spcPts val="340"/>
              </a:spcBef>
              <a:spcAft>
                <a:spcPts val="600"/>
              </a:spcAft>
              <a:buClr>
                <a:schemeClr val="lt2"/>
              </a:buClr>
              <a:buFont typeface="Arial"/>
              <a:buChar char="•"/>
              <a:defRPr b="0" baseline="0" i="0" sz="1700" u="none" cap="none" strike="noStrike">
                <a:solidFill>
                  <a:schemeClr val="lt1"/>
                </a:solidFill>
                <a:latin typeface="Arial Narrow"/>
                <a:ea typeface="Arial Narrow"/>
                <a:cs typeface="Arial Narrow"/>
                <a:sym typeface="Arial Narrow"/>
              </a:defRPr>
            </a:lvl7pPr>
            <a:lvl8pPr indent="-120650" marL="3429000" marR="0" rtl="0" algn="l">
              <a:lnSpc>
                <a:spcPct val="100000"/>
              </a:lnSpc>
              <a:spcBef>
                <a:spcPts val="340"/>
              </a:spcBef>
              <a:spcAft>
                <a:spcPts val="600"/>
              </a:spcAft>
              <a:buClr>
                <a:schemeClr val="lt2"/>
              </a:buClr>
              <a:buFont typeface="Arial"/>
              <a:buChar char="•"/>
              <a:defRPr b="0" baseline="0" i="0" sz="1700" u="none" cap="none" strike="noStrike">
                <a:solidFill>
                  <a:schemeClr val="lt1"/>
                </a:solidFill>
                <a:latin typeface="Arial Narrow"/>
                <a:ea typeface="Arial Narrow"/>
                <a:cs typeface="Arial Narrow"/>
                <a:sym typeface="Arial Narrow"/>
              </a:defRPr>
            </a:lvl8pPr>
            <a:lvl9pPr indent="-120650" marL="3886200" marR="0" rtl="0" algn="l">
              <a:lnSpc>
                <a:spcPct val="100000"/>
              </a:lnSpc>
              <a:spcBef>
                <a:spcPts val="340"/>
              </a:spcBef>
              <a:spcAft>
                <a:spcPts val="600"/>
              </a:spcAft>
              <a:buClr>
                <a:schemeClr val="lt2"/>
              </a:buClr>
              <a:buFont typeface="Arial"/>
              <a:buChar char="•"/>
              <a:defRPr b="0" baseline="0" i="0" sz="1700" u="none" cap="none" strike="noStrike">
                <a:solidFill>
                  <a:schemeClr val="lt1"/>
                </a:solidFill>
                <a:latin typeface="Arial Narrow"/>
                <a:ea typeface="Arial Narrow"/>
                <a:cs typeface="Arial Narrow"/>
                <a:sym typeface="Arial Narrow"/>
              </a:defRPr>
            </a:lvl9pPr>
          </a:lstStyle>
          <a:p/>
        </p:txBody>
      </p:sp>
      <p:sp>
        <p:nvSpPr>
          <p:cNvPr id="12" name="Shape 12"/>
          <p:cNvSpPr txBox="1"/>
          <p:nvPr>
            <p:ph idx="10" type="dt"/>
          </p:nvPr>
        </p:nvSpPr>
        <p:spPr>
          <a:xfrm>
            <a:off x="5715000" y="6356350"/>
            <a:ext cx="1524000" cy="365125"/>
          </a:xfrm>
          <a:prstGeom prst="rect">
            <a:avLst/>
          </a:prstGeom>
          <a:noFill/>
          <a:ln>
            <a:noFill/>
          </a:ln>
        </p:spPr>
        <p:txBody>
          <a:bodyPr anchorCtr="0" anchor="ctr" bIns="91425" lIns="91425" rIns="91425" tIns="91425"/>
          <a:lstStyle>
            <a:lvl1pPr indent="0" marL="0" marR="0" rtl="0" algn="r">
              <a:spcBef>
                <a:spcPts val="0"/>
              </a:spcBef>
              <a:defRPr b="0" baseline="0" i="0" sz="1000" u="none" cap="none" strike="noStrike">
                <a:solidFill>
                  <a:schemeClr val="lt1"/>
                </a:solidFill>
                <a:latin typeface="Arial Narrow"/>
                <a:ea typeface="Arial Narrow"/>
                <a:cs typeface="Arial Narrow"/>
                <a:sym typeface="Arial Narrow"/>
              </a:defRPr>
            </a:lvl1pPr>
            <a:lvl2pPr indent="0" marL="457200" marR="0" rtl="0" algn="l">
              <a:spcBef>
                <a:spcPts val="0"/>
              </a:spcBef>
              <a:defRPr b="0" baseline="0" i="0" sz="1800" u="none" cap="none" strike="noStrike">
                <a:solidFill>
                  <a:schemeClr val="lt1"/>
                </a:solidFill>
                <a:latin typeface="Arial Narrow"/>
                <a:ea typeface="Arial Narrow"/>
                <a:cs typeface="Arial Narrow"/>
                <a:sym typeface="Arial Narrow"/>
              </a:defRPr>
            </a:lvl2pPr>
            <a:lvl3pPr indent="0" marL="914400" marR="0" rtl="0" algn="l">
              <a:spcBef>
                <a:spcPts val="0"/>
              </a:spcBef>
              <a:defRPr b="0" baseline="0" i="0" sz="1800" u="none" cap="none" strike="noStrike">
                <a:solidFill>
                  <a:schemeClr val="lt1"/>
                </a:solidFill>
                <a:latin typeface="Arial Narrow"/>
                <a:ea typeface="Arial Narrow"/>
                <a:cs typeface="Arial Narrow"/>
                <a:sym typeface="Arial Narrow"/>
              </a:defRPr>
            </a:lvl3pPr>
            <a:lvl4pPr indent="0" marL="1371600" marR="0" rtl="0" algn="l">
              <a:spcBef>
                <a:spcPts val="0"/>
              </a:spcBef>
              <a:defRPr b="0" baseline="0" i="0" sz="1800" u="none" cap="none" strike="noStrike">
                <a:solidFill>
                  <a:schemeClr val="lt1"/>
                </a:solidFill>
                <a:latin typeface="Arial Narrow"/>
                <a:ea typeface="Arial Narrow"/>
                <a:cs typeface="Arial Narrow"/>
                <a:sym typeface="Arial Narrow"/>
              </a:defRPr>
            </a:lvl4pPr>
            <a:lvl5pPr indent="0" marL="1828800" marR="0" rtl="0" algn="l">
              <a:spcBef>
                <a:spcPts val="0"/>
              </a:spcBef>
              <a:defRPr b="0" baseline="0" i="0" sz="1800" u="none" cap="none" strike="noStrike">
                <a:solidFill>
                  <a:schemeClr val="lt1"/>
                </a:solidFill>
                <a:latin typeface="Arial Narrow"/>
                <a:ea typeface="Arial Narrow"/>
                <a:cs typeface="Arial Narrow"/>
                <a:sym typeface="Arial Narrow"/>
              </a:defRPr>
            </a:lvl5pPr>
            <a:lvl6pPr indent="0" marL="2286000" marR="0" rtl="0" algn="l">
              <a:spcBef>
                <a:spcPts val="0"/>
              </a:spcBef>
              <a:defRPr b="0" baseline="0" i="0" sz="1800" u="none" cap="none" strike="noStrike">
                <a:solidFill>
                  <a:schemeClr val="lt1"/>
                </a:solidFill>
                <a:latin typeface="Arial Narrow"/>
                <a:ea typeface="Arial Narrow"/>
                <a:cs typeface="Arial Narrow"/>
                <a:sym typeface="Arial Narrow"/>
              </a:defRPr>
            </a:lvl6pPr>
            <a:lvl7pPr indent="0" marL="2743200" marR="0" rtl="0" algn="l">
              <a:spcBef>
                <a:spcPts val="0"/>
              </a:spcBef>
              <a:defRPr b="0" baseline="0" i="0" sz="1800" u="none" cap="none" strike="noStrike">
                <a:solidFill>
                  <a:schemeClr val="lt1"/>
                </a:solidFill>
                <a:latin typeface="Arial Narrow"/>
                <a:ea typeface="Arial Narrow"/>
                <a:cs typeface="Arial Narrow"/>
                <a:sym typeface="Arial Narrow"/>
              </a:defRPr>
            </a:lvl7pPr>
            <a:lvl8pPr indent="0" marL="3200400" marR="0" rtl="0" algn="l">
              <a:spcBef>
                <a:spcPts val="0"/>
              </a:spcBef>
              <a:defRPr b="0" baseline="0" i="0" sz="1800" u="none" cap="none" strike="noStrike">
                <a:solidFill>
                  <a:schemeClr val="lt1"/>
                </a:solidFill>
                <a:latin typeface="Arial Narrow"/>
                <a:ea typeface="Arial Narrow"/>
                <a:cs typeface="Arial Narrow"/>
                <a:sym typeface="Arial Narrow"/>
              </a:defRPr>
            </a:lvl8pPr>
            <a:lvl9pPr indent="0" marL="3657600" marR="0" rtl="0" algn="l">
              <a:spcBef>
                <a:spcPts val="0"/>
              </a:spcBef>
              <a:defRPr b="0" baseline="0" i="0" sz="1800" u="none" cap="none" strike="noStrike">
                <a:solidFill>
                  <a:schemeClr val="lt1"/>
                </a:solidFill>
                <a:latin typeface="Arial Narrow"/>
                <a:ea typeface="Arial Narrow"/>
                <a:cs typeface="Arial Narrow"/>
                <a:sym typeface="Arial Narrow"/>
              </a:defRPr>
            </a:lvl9pPr>
          </a:lstStyle>
          <a:p/>
        </p:txBody>
      </p:sp>
      <p:sp>
        <p:nvSpPr>
          <p:cNvPr id="13" name="Shape 13"/>
          <p:cNvSpPr txBox="1"/>
          <p:nvPr>
            <p:ph idx="11" type="ftr"/>
          </p:nvPr>
        </p:nvSpPr>
        <p:spPr>
          <a:xfrm>
            <a:off x="609600" y="6356350"/>
            <a:ext cx="2895600" cy="365125"/>
          </a:xfrm>
          <a:prstGeom prst="rect">
            <a:avLst/>
          </a:prstGeom>
          <a:noFill/>
          <a:ln>
            <a:noFill/>
          </a:ln>
        </p:spPr>
        <p:txBody>
          <a:bodyPr anchorCtr="0" anchor="ctr" bIns="91425" lIns="91425" rIns="91425" tIns="91425"/>
          <a:lstStyle>
            <a:lvl1pPr indent="0" marL="0" marR="0" rtl="0" algn="l">
              <a:spcBef>
                <a:spcPts val="0"/>
              </a:spcBef>
              <a:defRPr b="0" baseline="0" i="0" sz="1000" u="none" cap="none" strike="noStrike">
                <a:solidFill>
                  <a:schemeClr val="lt1"/>
                </a:solidFill>
                <a:latin typeface="Arial Narrow"/>
                <a:ea typeface="Arial Narrow"/>
                <a:cs typeface="Arial Narrow"/>
                <a:sym typeface="Arial Narrow"/>
              </a:defRPr>
            </a:lvl1pPr>
            <a:lvl2pPr indent="0" marL="457200" marR="0" rtl="0" algn="l">
              <a:spcBef>
                <a:spcPts val="0"/>
              </a:spcBef>
              <a:defRPr b="0" baseline="0" i="0" sz="1800" u="none" cap="none" strike="noStrike">
                <a:solidFill>
                  <a:schemeClr val="lt1"/>
                </a:solidFill>
                <a:latin typeface="Arial Narrow"/>
                <a:ea typeface="Arial Narrow"/>
                <a:cs typeface="Arial Narrow"/>
                <a:sym typeface="Arial Narrow"/>
              </a:defRPr>
            </a:lvl2pPr>
            <a:lvl3pPr indent="0" marL="914400" marR="0" rtl="0" algn="l">
              <a:spcBef>
                <a:spcPts val="0"/>
              </a:spcBef>
              <a:defRPr b="0" baseline="0" i="0" sz="1800" u="none" cap="none" strike="noStrike">
                <a:solidFill>
                  <a:schemeClr val="lt1"/>
                </a:solidFill>
                <a:latin typeface="Arial Narrow"/>
                <a:ea typeface="Arial Narrow"/>
                <a:cs typeface="Arial Narrow"/>
                <a:sym typeface="Arial Narrow"/>
              </a:defRPr>
            </a:lvl3pPr>
            <a:lvl4pPr indent="0" marL="1371600" marR="0" rtl="0" algn="l">
              <a:spcBef>
                <a:spcPts val="0"/>
              </a:spcBef>
              <a:defRPr b="0" baseline="0" i="0" sz="1800" u="none" cap="none" strike="noStrike">
                <a:solidFill>
                  <a:schemeClr val="lt1"/>
                </a:solidFill>
                <a:latin typeface="Arial Narrow"/>
                <a:ea typeface="Arial Narrow"/>
                <a:cs typeface="Arial Narrow"/>
                <a:sym typeface="Arial Narrow"/>
              </a:defRPr>
            </a:lvl4pPr>
            <a:lvl5pPr indent="0" marL="1828800" marR="0" rtl="0" algn="l">
              <a:spcBef>
                <a:spcPts val="0"/>
              </a:spcBef>
              <a:defRPr b="0" baseline="0" i="0" sz="1800" u="none" cap="none" strike="noStrike">
                <a:solidFill>
                  <a:schemeClr val="lt1"/>
                </a:solidFill>
                <a:latin typeface="Arial Narrow"/>
                <a:ea typeface="Arial Narrow"/>
                <a:cs typeface="Arial Narrow"/>
                <a:sym typeface="Arial Narrow"/>
              </a:defRPr>
            </a:lvl5pPr>
            <a:lvl6pPr indent="0" marL="2286000" marR="0" rtl="0" algn="l">
              <a:spcBef>
                <a:spcPts val="0"/>
              </a:spcBef>
              <a:defRPr b="0" baseline="0" i="0" sz="1800" u="none" cap="none" strike="noStrike">
                <a:solidFill>
                  <a:schemeClr val="lt1"/>
                </a:solidFill>
                <a:latin typeface="Arial Narrow"/>
                <a:ea typeface="Arial Narrow"/>
                <a:cs typeface="Arial Narrow"/>
                <a:sym typeface="Arial Narrow"/>
              </a:defRPr>
            </a:lvl6pPr>
            <a:lvl7pPr indent="0" marL="2743200" marR="0" rtl="0" algn="l">
              <a:spcBef>
                <a:spcPts val="0"/>
              </a:spcBef>
              <a:defRPr b="0" baseline="0" i="0" sz="1800" u="none" cap="none" strike="noStrike">
                <a:solidFill>
                  <a:schemeClr val="lt1"/>
                </a:solidFill>
                <a:latin typeface="Arial Narrow"/>
                <a:ea typeface="Arial Narrow"/>
                <a:cs typeface="Arial Narrow"/>
                <a:sym typeface="Arial Narrow"/>
              </a:defRPr>
            </a:lvl7pPr>
            <a:lvl8pPr indent="0" marL="3200400" marR="0" rtl="0" algn="l">
              <a:spcBef>
                <a:spcPts val="0"/>
              </a:spcBef>
              <a:defRPr b="0" baseline="0" i="0" sz="1800" u="none" cap="none" strike="noStrike">
                <a:solidFill>
                  <a:schemeClr val="lt1"/>
                </a:solidFill>
                <a:latin typeface="Arial Narrow"/>
                <a:ea typeface="Arial Narrow"/>
                <a:cs typeface="Arial Narrow"/>
                <a:sym typeface="Arial Narrow"/>
              </a:defRPr>
            </a:lvl8pPr>
            <a:lvl9pPr indent="0" marL="3657600" marR="0" rtl="0" algn="l">
              <a:spcBef>
                <a:spcPts val="0"/>
              </a:spcBef>
              <a:defRPr b="0" baseline="0" i="0" sz="1800" u="none" cap="none" strike="noStrike">
                <a:solidFill>
                  <a:schemeClr val="lt1"/>
                </a:solidFill>
                <a:latin typeface="Arial Narrow"/>
                <a:ea typeface="Arial Narrow"/>
                <a:cs typeface="Arial Narrow"/>
                <a:sym typeface="Arial Narrow"/>
              </a:defRPr>
            </a:lvl9pPr>
          </a:lstStyle>
          <a:p/>
        </p:txBody>
      </p:sp>
      <p:sp>
        <p:nvSpPr>
          <p:cNvPr id="14" name="Shape 14"/>
          <p:cNvSpPr txBox="1"/>
          <p:nvPr>
            <p:ph idx="12" type="sldNum"/>
          </p:nvPr>
        </p:nvSpPr>
        <p:spPr>
          <a:xfrm>
            <a:off x="7543800" y="6356350"/>
            <a:ext cx="990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100" u="none" cap="none" strike="noStrike">
                <a:solidFill>
                  <a:schemeClr val="lt1"/>
                </a:solidFill>
                <a:latin typeface="Arial Narrow"/>
                <a:ea typeface="Arial Narrow"/>
                <a:cs typeface="Arial Narrow"/>
                <a:sym typeface="Arial Narrow"/>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2.png"/><Relationship Id="rId4" Type="http://schemas.openxmlformats.org/officeDocument/2006/relationships/image" Target="../media/image03.png"/><Relationship Id="rId5" Type="http://schemas.openxmlformats.org/officeDocument/2006/relationships/image" Target="../media/image0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0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0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0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mailto:lauras@appublicschools.com" TargetMode="External"/><Relationship Id="rId4" Type="http://schemas.openxmlformats.org/officeDocument/2006/relationships/hyperlink" Target="mailto:payette-linn@appublicschools.com" TargetMode="External"/><Relationship Id="rId5" Type="http://schemas.openxmlformats.org/officeDocument/2006/relationships/hyperlink" Target="mailto:westrate@appublicschools.com" TargetMode="External"/><Relationship Id="rId6"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idx="1" type="subTitle"/>
          </p:nvPr>
        </p:nvSpPr>
        <p:spPr>
          <a:xfrm>
            <a:off x="2339525" y="4297619"/>
            <a:ext cx="6400799" cy="934199"/>
          </a:xfrm>
          <a:prstGeom prst="rect">
            <a:avLst/>
          </a:prstGeom>
          <a:solidFill>
            <a:srgbClr val="000000"/>
          </a:solidFill>
          <a:ln>
            <a:noFill/>
          </a:ln>
        </p:spPr>
        <p:txBody>
          <a:bodyPr anchorCtr="0" anchor="t" bIns="45700" lIns="91425" rIns="91425" tIns="45700">
            <a:noAutofit/>
          </a:bodyPr>
          <a:lstStyle/>
          <a:p>
            <a:pPr indent="0" lvl="0" marL="0" marR="0" rtl="0" algn="ctr">
              <a:lnSpc>
                <a:spcPct val="100000"/>
              </a:lnSpc>
              <a:spcBef>
                <a:spcPts val="0"/>
              </a:spcBef>
              <a:spcAft>
                <a:spcPts val="600"/>
              </a:spcAft>
              <a:buClr>
                <a:schemeClr val="lt2"/>
              </a:buClr>
              <a:buSzPct val="25000"/>
              <a:buFont typeface="Arial"/>
              <a:buNone/>
            </a:pPr>
            <a:r>
              <a:rPr b="0" baseline="0" i="0" lang="en-US" sz="3600" u="none" cap="none" strike="noStrike">
                <a:solidFill>
                  <a:srgbClr val="FFFFFF"/>
                </a:solidFill>
                <a:latin typeface="Calibri"/>
                <a:ea typeface="Calibri"/>
                <a:cs typeface="Calibri"/>
                <a:sym typeface="Calibri"/>
              </a:rPr>
              <a:t>Penguins R.U.L.E.</a:t>
            </a:r>
          </a:p>
        </p:txBody>
      </p:sp>
      <p:sp>
        <p:nvSpPr>
          <p:cNvPr id="88" name="Shape 88"/>
          <p:cNvSpPr txBox="1"/>
          <p:nvPr>
            <p:ph type="ctrTitle"/>
          </p:nvPr>
        </p:nvSpPr>
        <p:spPr>
          <a:xfrm>
            <a:off x="0" y="1119975"/>
            <a:ext cx="6964799" cy="1910099"/>
          </a:xfrm>
          <a:prstGeom prst="rect">
            <a:avLst/>
          </a:prstGeom>
          <a:noFill/>
          <a:ln>
            <a:noFill/>
          </a:ln>
        </p:spPr>
        <p:txBody>
          <a:bodyPr anchorCtr="0" anchor="b" bIns="45700" lIns="91425" rIns="91425" tIns="45700">
            <a:noAutofit/>
          </a:bodyPr>
          <a:lstStyle/>
          <a:p>
            <a:pPr indent="0" lvl="0" marL="0" marR="0" rtl="0" algn="ctr">
              <a:spcBef>
                <a:spcPts val="0"/>
              </a:spcBef>
              <a:buClr>
                <a:schemeClr val="lt1"/>
              </a:buClr>
              <a:buSzPct val="25000"/>
              <a:buFont typeface="Arial Narrow"/>
              <a:buNone/>
            </a:pPr>
            <a:r>
              <a:rPr b="0" baseline="0" i="0" lang="en-US" sz="6000" u="none" cap="none" strike="noStrike">
                <a:solidFill>
                  <a:schemeClr val="lt1"/>
                </a:solidFill>
                <a:latin typeface="Arial Narrow"/>
                <a:ea typeface="Arial Narrow"/>
                <a:cs typeface="Arial Narrow"/>
                <a:sym typeface="Arial Narrow"/>
              </a:rPr>
              <a:t>ALLEN PARK COMMUNITY SCHOOL</a:t>
            </a:r>
          </a:p>
        </p:txBody>
      </p:sp>
      <p:pic>
        <p:nvPicPr>
          <p:cNvPr id="89" name="Shape 89"/>
          <p:cNvPicPr preferRelativeResize="0"/>
          <p:nvPr/>
        </p:nvPicPr>
        <p:blipFill>
          <a:blip r:embed="rId3">
            <a:alphaModFix/>
          </a:blip>
          <a:stretch>
            <a:fillRect/>
          </a:stretch>
        </p:blipFill>
        <p:spPr>
          <a:xfrm>
            <a:off x="399445" y="2722350"/>
            <a:ext cx="3018875" cy="3737124"/>
          </a:xfrm>
          <a:prstGeom prst="rect">
            <a:avLst/>
          </a:prstGeom>
          <a:noFill/>
          <a:ln>
            <a:noFill/>
          </a:ln>
        </p:spPr>
      </p:pic>
      <p:pic>
        <p:nvPicPr>
          <p:cNvPr id="90" name="Shape 90"/>
          <p:cNvPicPr preferRelativeResize="0"/>
          <p:nvPr/>
        </p:nvPicPr>
        <p:blipFill>
          <a:blip r:embed="rId4">
            <a:alphaModFix/>
          </a:blip>
          <a:stretch>
            <a:fillRect/>
          </a:stretch>
        </p:blipFill>
        <p:spPr>
          <a:xfrm rot="1829895">
            <a:off x="7029356" y="1965675"/>
            <a:ext cx="1245960" cy="523923"/>
          </a:xfrm>
          <a:prstGeom prst="rect">
            <a:avLst/>
          </a:prstGeom>
          <a:noFill/>
          <a:ln>
            <a:noFill/>
          </a:ln>
        </p:spPr>
      </p:pic>
      <p:pic>
        <p:nvPicPr>
          <p:cNvPr id="91" name="Shape 91"/>
          <p:cNvPicPr preferRelativeResize="0"/>
          <p:nvPr/>
        </p:nvPicPr>
        <p:blipFill>
          <a:blip r:embed="rId5">
            <a:alphaModFix/>
          </a:blip>
          <a:stretch>
            <a:fillRect/>
          </a:stretch>
        </p:blipFill>
        <p:spPr>
          <a:xfrm>
            <a:off x="6964800" y="2154000"/>
            <a:ext cx="1942450" cy="3170249"/>
          </a:xfrm>
          <a:prstGeom prst="rect">
            <a:avLst/>
          </a:prstGeom>
          <a:noFill/>
          <a:ln>
            <a:noFill/>
          </a:ln>
        </p:spPr>
      </p:pic>
      <p:sp>
        <p:nvSpPr>
          <p:cNvPr id="92" name="Shape 92"/>
          <p:cNvSpPr txBox="1"/>
          <p:nvPr>
            <p:ph idx="12" type="sldNum"/>
          </p:nvPr>
        </p:nvSpPr>
        <p:spPr>
          <a:xfrm>
            <a:off x="7543800" y="6356350"/>
            <a:ext cx="990599" cy="365099"/>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1000"/>
                                        <p:tgtEl>
                                          <p:spTgt spid="8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91"/>
                                        </p:tgtEl>
                                        <p:attrNameLst>
                                          <p:attrName>style.visibility</p:attrName>
                                        </p:attrNameLst>
                                      </p:cBhvr>
                                      <p:to>
                                        <p:strVal val="visible"/>
                                      </p:to>
                                    </p:set>
                                    <p:anim calcmode="lin" valueType="num">
                                      <p:cBhvr additive="base">
                                        <p:cTn dur="1000"/>
                                        <p:tgtEl>
                                          <p:spTgt spid="9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90"/>
                                        </p:tgtEl>
                                        <p:attrNameLst>
                                          <p:attrName>style.visibility</p:attrName>
                                        </p:attrNameLst>
                                      </p:cBhvr>
                                      <p:to>
                                        <p:strVal val="visible"/>
                                      </p:to>
                                    </p:set>
                                    <p:anim calcmode="lin" valueType="num">
                                      <p:cBhvr additive="base">
                                        <p:cTn dur="1000"/>
                                        <p:tgtEl>
                                          <p:spTgt spid="9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type="title"/>
          </p:nvPr>
        </p:nvSpPr>
        <p:spPr>
          <a:xfrm>
            <a:off x="609600" y="274637"/>
            <a:ext cx="7924799" cy="1143000"/>
          </a:xfrm>
          <a:prstGeom prst="rect">
            <a:avLst/>
          </a:prstGeom>
          <a:noFill/>
          <a:ln>
            <a:noFill/>
          </a:ln>
        </p:spPr>
        <p:txBody>
          <a:bodyPr anchorCtr="0" anchor="b" bIns="45700" lIns="91425" rIns="91425" tIns="45700">
            <a:noAutofit/>
          </a:bodyPr>
          <a:lstStyle/>
          <a:p>
            <a:pPr indent="0" lvl="0" marL="0" marR="0" rtl="0" algn="ctr">
              <a:spcBef>
                <a:spcPts val="0"/>
              </a:spcBef>
              <a:buClr>
                <a:schemeClr val="lt1"/>
              </a:buClr>
              <a:buSzPct val="25000"/>
              <a:buFont typeface="Arial Narrow"/>
              <a:buNone/>
            </a:pPr>
            <a:r>
              <a:rPr b="0" baseline="0" i="0" lang="en-US" sz="3000" u="none" cap="none" strike="noStrike">
                <a:solidFill>
                  <a:schemeClr val="lt1"/>
                </a:solidFill>
                <a:latin typeface="Arial Narrow"/>
                <a:ea typeface="Arial Narrow"/>
                <a:cs typeface="Arial Narrow"/>
                <a:sym typeface="Arial Narrow"/>
              </a:rPr>
              <a:t>CLASSROOM INTERVENTIONS (TIER 1): </a:t>
            </a:r>
            <a:br>
              <a:rPr b="0" baseline="0" i="0" lang="en-US" sz="3000" u="none" cap="none" strike="noStrike">
                <a:solidFill>
                  <a:schemeClr val="lt1"/>
                </a:solidFill>
                <a:latin typeface="Arial Narrow"/>
                <a:ea typeface="Arial Narrow"/>
                <a:cs typeface="Arial Narrow"/>
                <a:sym typeface="Arial Narrow"/>
              </a:rPr>
            </a:br>
            <a:r>
              <a:rPr b="0" baseline="0" i="0" lang="en-US" sz="3000" u="none" cap="none" strike="noStrike">
                <a:solidFill>
                  <a:schemeClr val="lt1"/>
                </a:solidFill>
                <a:latin typeface="Arial Narrow"/>
                <a:ea typeface="Arial Narrow"/>
                <a:cs typeface="Arial Narrow"/>
                <a:sym typeface="Arial Narrow"/>
              </a:rPr>
              <a:t>MANAGE ALL RISK LEARNERS</a:t>
            </a:r>
          </a:p>
        </p:txBody>
      </p:sp>
      <p:sp>
        <p:nvSpPr>
          <p:cNvPr id="161" name="Shape 161"/>
          <p:cNvSpPr txBox="1"/>
          <p:nvPr>
            <p:ph idx="1" type="body"/>
          </p:nvPr>
        </p:nvSpPr>
        <p:spPr>
          <a:xfrm>
            <a:off x="670975" y="1659924"/>
            <a:ext cx="7924799" cy="4645799"/>
          </a:xfrm>
          <a:prstGeom prst="rect">
            <a:avLst/>
          </a:prstGeom>
          <a:noFill/>
          <a:ln>
            <a:noFill/>
          </a:ln>
        </p:spPr>
        <p:txBody>
          <a:bodyPr anchorCtr="0" anchor="t" bIns="45700" lIns="91425" rIns="91425" tIns="45700">
            <a:noAutofit/>
          </a:bodyPr>
          <a:lstStyle/>
          <a:p>
            <a:pPr indent="-355600" lvl="0" marL="342900" marR="0" rtl="0" algn="l">
              <a:lnSpc>
                <a:spcPct val="100000"/>
              </a:lnSpc>
              <a:spcBef>
                <a:spcPts val="0"/>
              </a:spcBef>
              <a:spcAft>
                <a:spcPts val="0"/>
              </a:spcAft>
              <a:buClr>
                <a:schemeClr val="lt2"/>
              </a:buClr>
              <a:buSzPct val="100000"/>
              <a:buFont typeface="Arial"/>
              <a:buChar char="•"/>
            </a:pPr>
            <a:r>
              <a:rPr lang="en-US" sz="3000"/>
              <a:t>Movement breaks (passes)</a:t>
            </a:r>
          </a:p>
          <a:p>
            <a:pPr indent="-355600" lvl="0" marL="342900" marR="0" rtl="0" algn="l">
              <a:lnSpc>
                <a:spcPct val="100000"/>
              </a:lnSpc>
              <a:spcBef>
                <a:spcPts val="0"/>
              </a:spcBef>
              <a:spcAft>
                <a:spcPts val="0"/>
              </a:spcAft>
              <a:buClr>
                <a:schemeClr val="lt2"/>
              </a:buClr>
              <a:buSzPct val="100000"/>
              <a:buFont typeface="Arial"/>
              <a:buChar char="•"/>
            </a:pPr>
            <a:r>
              <a:rPr lang="en-US" sz="3000"/>
              <a:t>Music/headphones </a:t>
            </a:r>
          </a:p>
          <a:p>
            <a:pPr indent="-355600" lvl="0" marL="342900" marR="0" rtl="0" algn="l">
              <a:lnSpc>
                <a:spcPct val="100000"/>
              </a:lnSpc>
              <a:spcBef>
                <a:spcPts val="0"/>
              </a:spcBef>
              <a:spcAft>
                <a:spcPts val="0"/>
              </a:spcAft>
              <a:buClr>
                <a:schemeClr val="lt2"/>
              </a:buClr>
              <a:buSzPct val="100000"/>
              <a:buFont typeface="Arial"/>
              <a:buChar char="•"/>
            </a:pPr>
            <a:r>
              <a:rPr lang="en-US" sz="3000"/>
              <a:t>Positive contacts </a:t>
            </a:r>
          </a:p>
          <a:p>
            <a:pPr indent="-355600" lvl="0" marL="342900" marR="0" rtl="0" algn="l">
              <a:lnSpc>
                <a:spcPct val="100000"/>
              </a:lnSpc>
              <a:spcBef>
                <a:spcPts val="0"/>
              </a:spcBef>
              <a:spcAft>
                <a:spcPts val="0"/>
              </a:spcAft>
              <a:buClr>
                <a:schemeClr val="lt2"/>
              </a:buClr>
              <a:buSzPct val="100000"/>
              <a:buFont typeface="Arial"/>
              <a:buChar char="•"/>
            </a:pPr>
            <a:r>
              <a:rPr lang="en-US" sz="3000"/>
              <a:t>Active Supervision - Teacher monitoring</a:t>
            </a:r>
          </a:p>
          <a:p>
            <a:pPr indent="-355600" lvl="0" marL="342900" marR="0" rtl="0" algn="l">
              <a:lnSpc>
                <a:spcPct val="100000"/>
              </a:lnSpc>
              <a:spcBef>
                <a:spcPts val="0"/>
              </a:spcBef>
              <a:spcAft>
                <a:spcPts val="0"/>
              </a:spcAft>
              <a:buClr>
                <a:schemeClr val="lt2"/>
              </a:buClr>
              <a:buSzPct val="100000"/>
              <a:buFont typeface="Arial"/>
              <a:buChar char="•"/>
            </a:pPr>
            <a:r>
              <a:rPr lang="en-US" sz="3000"/>
              <a:t>Peer tutoring</a:t>
            </a:r>
          </a:p>
          <a:p>
            <a:pPr indent="-355600" lvl="0" marL="342900" marR="0" rtl="0" algn="l">
              <a:lnSpc>
                <a:spcPct val="100000"/>
              </a:lnSpc>
              <a:spcBef>
                <a:spcPts val="0"/>
              </a:spcBef>
              <a:spcAft>
                <a:spcPts val="0"/>
              </a:spcAft>
              <a:buClr>
                <a:schemeClr val="lt2"/>
              </a:buClr>
              <a:buSzPct val="100000"/>
              <a:buFont typeface="Arial"/>
              <a:buChar char="•"/>
            </a:pPr>
            <a:r>
              <a:rPr lang="en-US" sz="3000"/>
              <a:t>Advisory (monthly) Based on RULE</a:t>
            </a:r>
          </a:p>
          <a:p>
            <a:pPr indent="-355600" lvl="0" marL="342900" marR="0" rtl="0" algn="l">
              <a:lnSpc>
                <a:spcPct val="100000"/>
              </a:lnSpc>
              <a:spcBef>
                <a:spcPts val="0"/>
              </a:spcBef>
              <a:spcAft>
                <a:spcPts val="0"/>
              </a:spcAft>
              <a:buClr>
                <a:schemeClr val="lt2"/>
              </a:buClr>
              <a:buSzPct val="100000"/>
              <a:buFont typeface="Arial"/>
              <a:buChar char="•"/>
            </a:pPr>
            <a:r>
              <a:rPr lang="en-US" sz="3000"/>
              <a:t>Make it Right steps for behaviors </a:t>
            </a:r>
          </a:p>
          <a:p>
            <a:pPr indent="-355600" lvl="0" marL="342900" marR="0" rtl="0" algn="l">
              <a:lnSpc>
                <a:spcPct val="100000"/>
              </a:lnSpc>
              <a:spcBef>
                <a:spcPts val="0"/>
              </a:spcBef>
              <a:spcAft>
                <a:spcPts val="0"/>
              </a:spcAft>
              <a:buClr>
                <a:schemeClr val="lt2"/>
              </a:buClr>
              <a:buSzPct val="100000"/>
              <a:buFont typeface="Arial"/>
              <a:buChar char="•"/>
            </a:pPr>
            <a:r>
              <a:rPr lang="en-US" sz="3000"/>
              <a:t>After school support supervised</a:t>
            </a:r>
          </a:p>
          <a:p>
            <a:pPr indent="-342900" lvl="0" marL="342900" marR="0" rtl="0" algn="l">
              <a:lnSpc>
                <a:spcPct val="100000"/>
              </a:lnSpc>
              <a:spcBef>
                <a:spcPts val="0"/>
              </a:spcBef>
              <a:spcAft>
                <a:spcPts val="0"/>
              </a:spcAft>
              <a:buClr>
                <a:schemeClr val="lt2"/>
              </a:buClr>
              <a:buSzPct val="100000"/>
              <a:buFont typeface="Arial"/>
              <a:buChar char="•"/>
            </a:pPr>
            <a:r>
              <a:rPr lang="en-US" sz="2800"/>
              <a:t>Ticket Economy</a:t>
            </a:r>
          </a:p>
          <a:p>
            <a:pPr indent="-215900" lvl="0" marL="342900" marR="0" rtl="0" algn="l">
              <a:lnSpc>
                <a:spcPct val="100000"/>
              </a:lnSpc>
              <a:spcBef>
                <a:spcPts val="1000"/>
              </a:spcBef>
              <a:spcAft>
                <a:spcPts val="600"/>
              </a:spcAft>
              <a:buClr>
                <a:schemeClr val="lt2"/>
              </a:buClr>
              <a:buFont typeface="Arial"/>
              <a:buNone/>
            </a:pPr>
            <a:r>
              <a:t/>
            </a:r>
            <a:endParaRPr b="0" baseline="0" i="0" sz="2000" u="none" cap="none" strike="noStrike">
              <a:solidFill>
                <a:schemeClr val="lt1"/>
              </a:solidFill>
              <a:latin typeface="Arial Narrow"/>
              <a:ea typeface="Arial Narrow"/>
              <a:cs typeface="Arial Narrow"/>
              <a:sym typeface="Arial Narrow"/>
            </a:endParaRPr>
          </a:p>
        </p:txBody>
      </p:sp>
      <p:pic>
        <p:nvPicPr>
          <p:cNvPr id="162" name="Shape 162"/>
          <p:cNvPicPr preferRelativeResize="0"/>
          <p:nvPr/>
        </p:nvPicPr>
        <p:blipFill rotWithShape="1">
          <a:blip r:embed="rId3">
            <a:alphaModFix/>
          </a:blip>
          <a:srcRect b="0" l="0" r="0" t="0"/>
          <a:stretch/>
        </p:blipFill>
        <p:spPr>
          <a:xfrm>
            <a:off x="457200" y="381000"/>
            <a:ext cx="990599" cy="1048808"/>
          </a:xfrm>
          <a:prstGeom prst="rect">
            <a:avLst/>
          </a:prstGeom>
          <a:noFill/>
          <a:ln>
            <a:noFill/>
          </a:ln>
        </p:spPr>
      </p:pic>
      <p:sp>
        <p:nvSpPr>
          <p:cNvPr id="163" name="Shape 163"/>
          <p:cNvSpPr txBox="1"/>
          <p:nvPr>
            <p:ph idx="12" type="sldNum"/>
          </p:nvPr>
        </p:nvSpPr>
        <p:spPr>
          <a:xfrm>
            <a:off x="7543800" y="6356350"/>
            <a:ext cx="990599" cy="365099"/>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animEffect filter="fade" transition="in">
                                      <p:cBhvr>
                                        <p:cTn dur="2000"/>
                                        <p:tgtEl>
                                          <p:spTgt spid="1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1" st="1"/>
                                            </p:txEl>
                                          </p:spTgt>
                                        </p:tgtEl>
                                        <p:attrNameLst>
                                          <p:attrName>style.visibility</p:attrName>
                                        </p:attrNameLst>
                                      </p:cBhvr>
                                      <p:to>
                                        <p:strVal val="visible"/>
                                      </p:to>
                                    </p:set>
                                    <p:animEffect filter="fade" transition="in">
                                      <p:cBhvr>
                                        <p:cTn dur="2000"/>
                                        <p:tgtEl>
                                          <p:spTgt spid="1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2" st="2"/>
                                            </p:txEl>
                                          </p:spTgt>
                                        </p:tgtEl>
                                        <p:attrNameLst>
                                          <p:attrName>style.visibility</p:attrName>
                                        </p:attrNameLst>
                                      </p:cBhvr>
                                      <p:to>
                                        <p:strVal val="visible"/>
                                      </p:to>
                                    </p:set>
                                    <p:animEffect filter="fade" transition="in">
                                      <p:cBhvr>
                                        <p:cTn dur="2000"/>
                                        <p:tgtEl>
                                          <p:spTgt spid="16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3" st="3"/>
                                            </p:txEl>
                                          </p:spTgt>
                                        </p:tgtEl>
                                        <p:attrNameLst>
                                          <p:attrName>style.visibility</p:attrName>
                                        </p:attrNameLst>
                                      </p:cBhvr>
                                      <p:to>
                                        <p:strVal val="visible"/>
                                      </p:to>
                                    </p:set>
                                    <p:animEffect filter="fade" transition="in">
                                      <p:cBhvr>
                                        <p:cTn dur="2000"/>
                                        <p:tgtEl>
                                          <p:spTgt spid="16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4" st="4"/>
                                            </p:txEl>
                                          </p:spTgt>
                                        </p:tgtEl>
                                        <p:attrNameLst>
                                          <p:attrName>style.visibility</p:attrName>
                                        </p:attrNameLst>
                                      </p:cBhvr>
                                      <p:to>
                                        <p:strVal val="visible"/>
                                      </p:to>
                                    </p:set>
                                    <p:animEffect filter="fade" transition="in">
                                      <p:cBhvr>
                                        <p:cTn dur="2000"/>
                                        <p:tgtEl>
                                          <p:spTgt spid="16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5" st="5"/>
                                            </p:txEl>
                                          </p:spTgt>
                                        </p:tgtEl>
                                        <p:attrNameLst>
                                          <p:attrName>style.visibility</p:attrName>
                                        </p:attrNameLst>
                                      </p:cBhvr>
                                      <p:to>
                                        <p:strVal val="visible"/>
                                      </p:to>
                                    </p:set>
                                    <p:animEffect filter="fade" transition="in">
                                      <p:cBhvr>
                                        <p:cTn dur="2000"/>
                                        <p:tgtEl>
                                          <p:spTgt spid="16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6" st="6"/>
                                            </p:txEl>
                                          </p:spTgt>
                                        </p:tgtEl>
                                        <p:attrNameLst>
                                          <p:attrName>style.visibility</p:attrName>
                                        </p:attrNameLst>
                                      </p:cBhvr>
                                      <p:to>
                                        <p:strVal val="visible"/>
                                      </p:to>
                                    </p:set>
                                    <p:animEffect filter="fade" transition="in">
                                      <p:cBhvr>
                                        <p:cTn dur="2000"/>
                                        <p:tgtEl>
                                          <p:spTgt spid="16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7" st="7"/>
                                            </p:txEl>
                                          </p:spTgt>
                                        </p:tgtEl>
                                        <p:attrNameLst>
                                          <p:attrName>style.visibility</p:attrName>
                                        </p:attrNameLst>
                                      </p:cBhvr>
                                      <p:to>
                                        <p:strVal val="visible"/>
                                      </p:to>
                                    </p:set>
                                    <p:animEffect filter="fade" transition="in">
                                      <p:cBhvr>
                                        <p:cTn dur="2000"/>
                                        <p:tgtEl>
                                          <p:spTgt spid="16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8" st="8"/>
                                            </p:txEl>
                                          </p:spTgt>
                                        </p:tgtEl>
                                        <p:attrNameLst>
                                          <p:attrName>style.visibility</p:attrName>
                                        </p:attrNameLst>
                                      </p:cBhvr>
                                      <p:to>
                                        <p:strVal val="visible"/>
                                      </p:to>
                                    </p:set>
                                    <p:animEffect filter="fade" transition="in">
                                      <p:cBhvr>
                                        <p:cTn dur="2000"/>
                                        <p:tgtEl>
                                          <p:spTgt spid="16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9" st="9"/>
                                            </p:txEl>
                                          </p:spTgt>
                                        </p:tgtEl>
                                        <p:attrNameLst>
                                          <p:attrName>style.visibility</p:attrName>
                                        </p:attrNameLst>
                                      </p:cBhvr>
                                      <p:to>
                                        <p:strVal val="visible"/>
                                      </p:to>
                                    </p:set>
                                    <p:animEffect filter="fade" transition="in">
                                      <p:cBhvr>
                                        <p:cTn dur="2000"/>
                                        <p:tgtEl>
                                          <p:spTgt spid="161">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609600" y="274637"/>
            <a:ext cx="7924799" cy="1143000"/>
          </a:xfrm>
          <a:prstGeom prst="rect">
            <a:avLst/>
          </a:prstGeom>
        </p:spPr>
        <p:txBody>
          <a:bodyPr anchorCtr="0" anchor="b" bIns="91425" lIns="91425" rIns="91425" tIns="91425">
            <a:noAutofit/>
          </a:bodyPr>
          <a:lstStyle/>
          <a:p>
            <a:pPr>
              <a:spcBef>
                <a:spcPts val="0"/>
              </a:spcBef>
              <a:buNone/>
            </a:pPr>
            <a:r>
              <a:t/>
            </a:r>
            <a:endParaRPr/>
          </a:p>
        </p:txBody>
      </p:sp>
      <p:sp>
        <p:nvSpPr>
          <p:cNvPr id="169" name="Shape 169"/>
          <p:cNvSpPr txBox="1"/>
          <p:nvPr>
            <p:ph idx="1" type="body"/>
          </p:nvPr>
        </p:nvSpPr>
        <p:spPr>
          <a:xfrm>
            <a:off x="609600" y="1600200"/>
            <a:ext cx="7924799" cy="4114800"/>
          </a:xfrm>
          <a:prstGeom prst="rect">
            <a:avLst/>
          </a:prstGeom>
        </p:spPr>
        <p:txBody>
          <a:bodyPr anchorCtr="0" anchor="t" bIns="91425" lIns="91425" rIns="91425" tIns="91425">
            <a:noAutofit/>
          </a:bodyPr>
          <a:lstStyle/>
          <a:p>
            <a:pPr>
              <a:spcBef>
                <a:spcPts val="0"/>
              </a:spcBef>
              <a:buNone/>
            </a:pPr>
            <a:r>
              <a:t/>
            </a:r>
            <a:endParaRPr/>
          </a:p>
        </p:txBody>
      </p:sp>
      <p:pic>
        <p:nvPicPr>
          <p:cNvPr id="170" name="Shape 170"/>
          <p:cNvPicPr preferRelativeResize="0"/>
          <p:nvPr/>
        </p:nvPicPr>
        <p:blipFill>
          <a:blip r:embed="rId3">
            <a:alphaModFix/>
          </a:blip>
          <a:stretch>
            <a:fillRect/>
          </a:stretch>
        </p:blipFill>
        <p:spPr>
          <a:xfrm>
            <a:off x="609600" y="352875"/>
            <a:ext cx="7924800" cy="5362125"/>
          </a:xfrm>
          <a:prstGeom prst="rect">
            <a:avLst/>
          </a:prstGeom>
          <a:noFill/>
          <a:ln>
            <a:noFill/>
          </a:ln>
        </p:spPr>
      </p:pic>
      <p:sp>
        <p:nvSpPr>
          <p:cNvPr id="171" name="Shape 171"/>
          <p:cNvSpPr txBox="1"/>
          <p:nvPr>
            <p:ph idx="12" type="sldNum"/>
          </p:nvPr>
        </p:nvSpPr>
        <p:spPr>
          <a:xfrm>
            <a:off x="7543800" y="6356350"/>
            <a:ext cx="990599" cy="365099"/>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idx="1" type="body"/>
          </p:nvPr>
        </p:nvSpPr>
        <p:spPr>
          <a:xfrm>
            <a:off x="609600" y="1600200"/>
            <a:ext cx="7924799" cy="4114800"/>
          </a:xfrm>
          <a:prstGeom prst="rect">
            <a:avLst/>
          </a:prstGeom>
        </p:spPr>
        <p:txBody>
          <a:bodyPr anchorCtr="0" anchor="t" bIns="91425" lIns="91425" rIns="91425" tIns="91425">
            <a:noAutofit/>
          </a:bodyPr>
          <a:lstStyle/>
          <a:p>
            <a:pPr>
              <a:spcBef>
                <a:spcPts val="0"/>
              </a:spcBef>
              <a:buNone/>
            </a:pPr>
            <a:r>
              <a:t/>
            </a:r>
            <a:endParaRPr/>
          </a:p>
        </p:txBody>
      </p:sp>
      <p:pic>
        <p:nvPicPr>
          <p:cNvPr id="178" name="Shape 178"/>
          <p:cNvPicPr preferRelativeResize="0"/>
          <p:nvPr/>
        </p:nvPicPr>
        <p:blipFill>
          <a:blip r:embed="rId3">
            <a:alphaModFix/>
          </a:blip>
          <a:stretch>
            <a:fillRect/>
          </a:stretch>
        </p:blipFill>
        <p:spPr>
          <a:xfrm>
            <a:off x="717400" y="547975"/>
            <a:ext cx="7817000" cy="5064624"/>
          </a:xfrm>
          <a:prstGeom prst="rect">
            <a:avLst/>
          </a:prstGeom>
          <a:noFill/>
          <a:ln>
            <a:noFill/>
          </a:ln>
        </p:spPr>
      </p:pic>
      <p:sp>
        <p:nvSpPr>
          <p:cNvPr id="179" name="Shape 179"/>
          <p:cNvSpPr txBox="1"/>
          <p:nvPr>
            <p:ph idx="12" type="sldNum"/>
          </p:nvPr>
        </p:nvSpPr>
        <p:spPr>
          <a:xfrm>
            <a:off x="7543800" y="6356350"/>
            <a:ext cx="990599" cy="365099"/>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title"/>
          </p:nvPr>
        </p:nvSpPr>
        <p:spPr>
          <a:xfrm>
            <a:off x="609600" y="274637"/>
            <a:ext cx="7924799" cy="1143000"/>
          </a:xfrm>
          <a:prstGeom prst="rect">
            <a:avLst/>
          </a:prstGeom>
        </p:spPr>
        <p:txBody>
          <a:bodyPr anchorCtr="0" anchor="b" bIns="91425" lIns="91425" rIns="91425" tIns="91425">
            <a:noAutofit/>
          </a:bodyPr>
          <a:lstStyle/>
          <a:p>
            <a:pPr>
              <a:spcBef>
                <a:spcPts val="0"/>
              </a:spcBef>
              <a:buNone/>
            </a:pPr>
            <a:r>
              <a:t/>
            </a:r>
            <a:endParaRPr/>
          </a:p>
        </p:txBody>
      </p:sp>
      <p:sp>
        <p:nvSpPr>
          <p:cNvPr id="186" name="Shape 186"/>
          <p:cNvSpPr txBox="1"/>
          <p:nvPr>
            <p:ph idx="1" type="body"/>
          </p:nvPr>
        </p:nvSpPr>
        <p:spPr>
          <a:xfrm>
            <a:off x="609600" y="1600200"/>
            <a:ext cx="7924799" cy="4114800"/>
          </a:xfrm>
          <a:prstGeom prst="rect">
            <a:avLst/>
          </a:prstGeom>
        </p:spPr>
        <p:txBody>
          <a:bodyPr anchorCtr="0" anchor="t" bIns="91425" lIns="91425" rIns="91425" tIns="91425">
            <a:noAutofit/>
          </a:bodyPr>
          <a:lstStyle/>
          <a:p>
            <a:pPr>
              <a:spcBef>
                <a:spcPts val="0"/>
              </a:spcBef>
              <a:buNone/>
            </a:pPr>
            <a:r>
              <a:t/>
            </a:r>
            <a:endParaRPr/>
          </a:p>
        </p:txBody>
      </p:sp>
      <p:pic>
        <p:nvPicPr>
          <p:cNvPr id="187" name="Shape 187"/>
          <p:cNvPicPr preferRelativeResize="0"/>
          <p:nvPr/>
        </p:nvPicPr>
        <p:blipFill>
          <a:blip r:embed="rId3">
            <a:alphaModFix/>
          </a:blip>
          <a:stretch>
            <a:fillRect/>
          </a:stretch>
        </p:blipFill>
        <p:spPr>
          <a:xfrm>
            <a:off x="152400" y="152400"/>
            <a:ext cx="8685975" cy="6322049"/>
          </a:xfrm>
          <a:prstGeom prst="rect">
            <a:avLst/>
          </a:prstGeom>
          <a:noFill/>
          <a:ln>
            <a:noFill/>
          </a:ln>
        </p:spPr>
      </p:pic>
      <p:sp>
        <p:nvSpPr>
          <p:cNvPr id="188" name="Shape 188"/>
          <p:cNvSpPr txBox="1"/>
          <p:nvPr>
            <p:ph idx="12" type="sldNum"/>
          </p:nvPr>
        </p:nvSpPr>
        <p:spPr>
          <a:xfrm>
            <a:off x="7543800" y="6356350"/>
            <a:ext cx="990599" cy="365099"/>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sp>
        <p:nvSpPr>
          <p:cNvPr id="194" name="Shape 194"/>
          <p:cNvSpPr txBox="1"/>
          <p:nvPr>
            <p:ph type="title"/>
          </p:nvPr>
        </p:nvSpPr>
        <p:spPr>
          <a:xfrm>
            <a:off x="609600" y="274637"/>
            <a:ext cx="7924799" cy="1143000"/>
          </a:xfrm>
          <a:prstGeom prst="rect">
            <a:avLst/>
          </a:prstGeom>
          <a:noFill/>
          <a:ln>
            <a:noFill/>
          </a:ln>
        </p:spPr>
        <p:txBody>
          <a:bodyPr anchorCtr="0" anchor="b" bIns="45700" lIns="91425" rIns="91425" tIns="45700">
            <a:noAutofit/>
          </a:bodyPr>
          <a:lstStyle/>
          <a:p>
            <a:pPr indent="0" lvl="0" marL="0" marR="0" rtl="0" algn="ctr">
              <a:spcBef>
                <a:spcPts val="0"/>
              </a:spcBef>
              <a:buClr>
                <a:schemeClr val="lt1"/>
              </a:buClr>
              <a:buSzPct val="25000"/>
              <a:buFont typeface="Arial Narrow"/>
              <a:buNone/>
            </a:pPr>
            <a:r>
              <a:rPr lang="en-US"/>
              <a:t>PROGRAM</a:t>
            </a:r>
            <a:r>
              <a:rPr b="0" baseline="0" i="0" lang="en-US" sz="3000" u="none" cap="none" strike="noStrike">
                <a:solidFill>
                  <a:schemeClr val="lt1"/>
                </a:solidFill>
                <a:latin typeface="Arial Narrow"/>
                <a:ea typeface="Arial Narrow"/>
                <a:cs typeface="Arial Narrow"/>
                <a:sym typeface="Arial Narrow"/>
              </a:rPr>
              <a:t> INTERVENTIONS:</a:t>
            </a:r>
            <a:br>
              <a:rPr b="0" baseline="0" i="0" lang="en-US" sz="3000" u="none" cap="none" strike="noStrike">
                <a:solidFill>
                  <a:schemeClr val="lt1"/>
                </a:solidFill>
                <a:latin typeface="Arial Narrow"/>
                <a:ea typeface="Arial Narrow"/>
                <a:cs typeface="Arial Narrow"/>
                <a:sym typeface="Arial Narrow"/>
              </a:rPr>
            </a:br>
            <a:r>
              <a:rPr b="0" baseline="0" i="0" lang="en-US" sz="3000" u="none" cap="none" strike="noStrike">
                <a:solidFill>
                  <a:schemeClr val="lt1"/>
                </a:solidFill>
                <a:latin typeface="Arial Narrow"/>
                <a:ea typeface="Arial Narrow"/>
                <a:cs typeface="Arial Narrow"/>
                <a:sym typeface="Arial Narrow"/>
              </a:rPr>
              <a:t>SUPPORTING STUDENTS WHO STRUGGLE</a:t>
            </a:r>
          </a:p>
        </p:txBody>
      </p:sp>
      <p:sp>
        <p:nvSpPr>
          <p:cNvPr id="195" name="Shape 195"/>
          <p:cNvSpPr txBox="1"/>
          <p:nvPr>
            <p:ph idx="1" type="body"/>
          </p:nvPr>
        </p:nvSpPr>
        <p:spPr>
          <a:xfrm>
            <a:off x="609600" y="1705983"/>
            <a:ext cx="7924799" cy="4285200"/>
          </a:xfrm>
          <a:prstGeom prst="rect">
            <a:avLst/>
          </a:prstGeom>
          <a:noFill/>
          <a:ln>
            <a:noFill/>
          </a:ln>
        </p:spPr>
        <p:txBody>
          <a:bodyPr anchorCtr="0" anchor="t" bIns="45700" lIns="91425" rIns="91425" tIns="45700">
            <a:noAutofit/>
          </a:bodyPr>
          <a:lstStyle/>
          <a:p>
            <a:pPr indent="-228600" lvl="0" marL="457200" marR="0" rtl="0" algn="just">
              <a:lnSpc>
                <a:spcPct val="100000"/>
              </a:lnSpc>
              <a:spcBef>
                <a:spcPts val="0"/>
              </a:spcBef>
              <a:spcAft>
                <a:spcPts val="0"/>
              </a:spcAft>
              <a:buClr>
                <a:schemeClr val="lt1"/>
              </a:buClr>
              <a:buSzPct val="100000"/>
              <a:buFont typeface="Arial Narrow"/>
            </a:pPr>
            <a:r>
              <a:rPr lang="en-US" sz="3000"/>
              <a:t>I</a:t>
            </a:r>
            <a:r>
              <a:rPr b="0" baseline="0" i="0" lang="en-US" sz="3000" u="none" cap="none" strike="noStrike">
                <a:solidFill>
                  <a:schemeClr val="lt1"/>
                </a:solidFill>
                <a:latin typeface="Arial Narrow"/>
                <a:ea typeface="Arial Narrow"/>
                <a:cs typeface="Arial Narrow"/>
                <a:sym typeface="Arial Narrow"/>
              </a:rPr>
              <a:t>ntervention team </a:t>
            </a:r>
            <a:r>
              <a:rPr lang="en-US" sz="3000"/>
              <a:t>meets regularly, 3 referral sources</a:t>
            </a:r>
          </a:p>
          <a:p>
            <a:pPr indent="-38100" lvl="0" rtl="0">
              <a:spcBef>
                <a:spcPts val="1080"/>
              </a:spcBef>
              <a:spcAft>
                <a:spcPts val="0"/>
              </a:spcAft>
              <a:buClr>
                <a:schemeClr val="lt2"/>
              </a:buClr>
              <a:buSzPct val="100000"/>
              <a:buFont typeface="Arial"/>
              <a:buChar char="•"/>
            </a:pPr>
            <a:r>
              <a:rPr lang="en-US" sz="3000"/>
              <a:t>Student completes paperwork</a:t>
            </a:r>
          </a:p>
          <a:p>
            <a:pPr indent="-38100" lvl="0" rtl="0">
              <a:spcBef>
                <a:spcPts val="1080"/>
              </a:spcBef>
              <a:spcAft>
                <a:spcPts val="0"/>
              </a:spcAft>
              <a:buClr>
                <a:schemeClr val="lt2"/>
              </a:buClr>
              <a:buSzPct val="100000"/>
              <a:buFont typeface="Arial"/>
              <a:buChar char="•"/>
            </a:pPr>
            <a:r>
              <a:rPr lang="en-US" sz="3000"/>
              <a:t>There are several levels of tier 2 (about 40% of the population is referred to Tier 2).</a:t>
            </a:r>
          </a:p>
          <a:p>
            <a:pPr indent="0" lvl="0" marL="0" marR="0" rtl="0" algn="just">
              <a:lnSpc>
                <a:spcPct val="100000"/>
              </a:lnSpc>
              <a:spcBef>
                <a:spcPts val="0"/>
              </a:spcBef>
              <a:spcAft>
                <a:spcPts val="0"/>
              </a:spcAft>
              <a:buNone/>
            </a:pPr>
            <a:r>
              <a:t/>
            </a:r>
            <a:endParaRPr sz="2400"/>
          </a:p>
          <a:p>
            <a:pPr indent="0" lvl="0" marL="0" marR="0" rtl="0" algn="just">
              <a:lnSpc>
                <a:spcPct val="100000"/>
              </a:lnSpc>
              <a:spcBef>
                <a:spcPts val="0"/>
              </a:spcBef>
              <a:spcAft>
                <a:spcPts val="0"/>
              </a:spcAft>
              <a:buNone/>
            </a:pPr>
            <a:r>
              <a:t/>
            </a:r>
            <a:endParaRPr b="0" baseline="0" i="0" sz="2400" u="none" cap="none" strike="noStrike">
              <a:solidFill>
                <a:schemeClr val="lt1"/>
              </a:solidFill>
              <a:latin typeface="Arial Narrow"/>
              <a:ea typeface="Arial Narrow"/>
              <a:cs typeface="Arial Narrow"/>
              <a:sym typeface="Arial Narrow"/>
            </a:endParaRPr>
          </a:p>
        </p:txBody>
      </p:sp>
      <p:pic>
        <p:nvPicPr>
          <p:cNvPr id="196" name="Shape 196"/>
          <p:cNvPicPr preferRelativeResize="0"/>
          <p:nvPr/>
        </p:nvPicPr>
        <p:blipFill>
          <a:blip r:embed="rId3">
            <a:alphaModFix/>
          </a:blip>
          <a:stretch>
            <a:fillRect/>
          </a:stretch>
        </p:blipFill>
        <p:spPr>
          <a:xfrm>
            <a:off x="1998350" y="4019674"/>
            <a:ext cx="4859649" cy="2488002"/>
          </a:xfrm>
          <a:prstGeom prst="rect">
            <a:avLst/>
          </a:prstGeom>
          <a:noFill/>
          <a:ln>
            <a:noFill/>
          </a:ln>
        </p:spPr>
      </p:pic>
      <p:sp>
        <p:nvSpPr>
          <p:cNvPr id="197" name="Shape 197"/>
          <p:cNvSpPr txBox="1"/>
          <p:nvPr>
            <p:ph idx="12" type="sldNum"/>
          </p:nvPr>
        </p:nvSpPr>
        <p:spPr>
          <a:xfrm>
            <a:off x="7543800" y="6356350"/>
            <a:ext cx="990599" cy="365099"/>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0" st="0"/>
                                            </p:txEl>
                                          </p:spTgt>
                                        </p:tgtEl>
                                        <p:attrNameLst>
                                          <p:attrName>style.visibility</p:attrName>
                                        </p:attrNameLst>
                                      </p:cBhvr>
                                      <p:to>
                                        <p:strVal val="visible"/>
                                      </p:to>
                                    </p:set>
                                    <p:animEffect filter="fade" transition="in">
                                      <p:cBhvr>
                                        <p:cTn dur="1822"/>
                                        <p:tgtEl>
                                          <p:spTgt spid="1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1" st="1"/>
                                            </p:txEl>
                                          </p:spTgt>
                                        </p:tgtEl>
                                        <p:attrNameLst>
                                          <p:attrName>style.visibility</p:attrName>
                                        </p:attrNameLst>
                                      </p:cBhvr>
                                      <p:to>
                                        <p:strVal val="visible"/>
                                      </p:to>
                                    </p:set>
                                    <p:animEffect filter="fade" transition="in">
                                      <p:cBhvr>
                                        <p:cTn dur="1822"/>
                                        <p:tgtEl>
                                          <p:spTgt spid="1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2" st="2"/>
                                            </p:txEl>
                                          </p:spTgt>
                                        </p:tgtEl>
                                        <p:attrNameLst>
                                          <p:attrName>style.visibility</p:attrName>
                                        </p:attrNameLst>
                                      </p:cBhvr>
                                      <p:to>
                                        <p:strVal val="visible"/>
                                      </p:to>
                                    </p:set>
                                    <p:animEffect filter="fade" transition="in">
                                      <p:cBhvr>
                                        <p:cTn dur="1822"/>
                                        <p:tgtEl>
                                          <p:spTgt spid="19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3" st="3"/>
                                            </p:txEl>
                                          </p:spTgt>
                                        </p:tgtEl>
                                        <p:attrNameLst>
                                          <p:attrName>style.visibility</p:attrName>
                                        </p:attrNameLst>
                                      </p:cBhvr>
                                      <p:to>
                                        <p:strVal val="visible"/>
                                      </p:to>
                                    </p:set>
                                    <p:animEffect filter="fade" transition="in">
                                      <p:cBhvr>
                                        <p:cTn dur="1822"/>
                                        <p:tgtEl>
                                          <p:spTgt spid="19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4" st="4"/>
                                            </p:txEl>
                                          </p:spTgt>
                                        </p:tgtEl>
                                        <p:attrNameLst>
                                          <p:attrName>style.visibility</p:attrName>
                                        </p:attrNameLst>
                                      </p:cBhvr>
                                      <p:to>
                                        <p:strVal val="visible"/>
                                      </p:to>
                                    </p:set>
                                    <p:animEffect filter="fade" transition="in">
                                      <p:cBhvr>
                                        <p:cTn dur="1822"/>
                                        <p:tgtEl>
                                          <p:spTgt spid="19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sp>
        <p:nvSpPr>
          <p:cNvPr id="202" name="Shape 202"/>
          <p:cNvSpPr txBox="1"/>
          <p:nvPr>
            <p:ph type="title"/>
          </p:nvPr>
        </p:nvSpPr>
        <p:spPr>
          <a:xfrm>
            <a:off x="609600" y="274637"/>
            <a:ext cx="7924799" cy="1143000"/>
          </a:xfrm>
          <a:prstGeom prst="rect">
            <a:avLst/>
          </a:prstGeom>
          <a:noFill/>
          <a:ln>
            <a:noFill/>
          </a:ln>
        </p:spPr>
        <p:txBody>
          <a:bodyPr anchorCtr="0" anchor="b" bIns="45700" lIns="91425" rIns="91425" tIns="45700">
            <a:noAutofit/>
          </a:bodyPr>
          <a:lstStyle/>
          <a:p>
            <a:pPr indent="0" lvl="0" marL="0" marR="0" rtl="0" algn="ctr">
              <a:spcBef>
                <a:spcPts val="0"/>
              </a:spcBef>
              <a:buClr>
                <a:schemeClr val="lt1"/>
              </a:buClr>
              <a:buSzPct val="25000"/>
              <a:buFont typeface="Arial Narrow"/>
              <a:buNone/>
            </a:pPr>
            <a:r>
              <a:rPr b="0" baseline="0" i="0" lang="en-US" sz="3000" u="none" cap="none" strike="noStrike">
                <a:solidFill>
                  <a:schemeClr val="lt1"/>
                </a:solidFill>
                <a:latin typeface="Arial Narrow"/>
                <a:ea typeface="Arial Narrow"/>
                <a:cs typeface="Arial Narrow"/>
                <a:sym typeface="Arial Narrow"/>
              </a:rPr>
              <a:t>PROGRAM INTERVENTIONS (TIER 2):</a:t>
            </a:r>
            <a:br>
              <a:rPr b="0" baseline="0" i="0" lang="en-US" sz="3000" u="none" cap="none" strike="noStrike">
                <a:solidFill>
                  <a:schemeClr val="lt1"/>
                </a:solidFill>
                <a:latin typeface="Arial Narrow"/>
                <a:ea typeface="Arial Narrow"/>
                <a:cs typeface="Arial Narrow"/>
                <a:sym typeface="Arial Narrow"/>
              </a:rPr>
            </a:br>
            <a:r>
              <a:rPr b="0" baseline="0" i="0" lang="en-US" sz="3000" u="none" cap="none" strike="noStrike">
                <a:solidFill>
                  <a:schemeClr val="lt1"/>
                </a:solidFill>
                <a:latin typeface="Arial Narrow"/>
                <a:ea typeface="Arial Narrow"/>
                <a:cs typeface="Arial Narrow"/>
                <a:sym typeface="Arial Narrow"/>
              </a:rPr>
              <a:t>SUPPORTING STUDENTS WHO STRUGGLE</a:t>
            </a:r>
          </a:p>
        </p:txBody>
      </p:sp>
      <p:sp>
        <p:nvSpPr>
          <p:cNvPr id="203" name="Shape 203"/>
          <p:cNvSpPr txBox="1"/>
          <p:nvPr>
            <p:ph idx="1" type="body"/>
          </p:nvPr>
        </p:nvSpPr>
        <p:spPr>
          <a:xfrm>
            <a:off x="609600" y="1429800"/>
            <a:ext cx="8240999" cy="4937399"/>
          </a:xfrm>
          <a:prstGeom prst="rect">
            <a:avLst/>
          </a:prstGeom>
          <a:noFill/>
          <a:ln>
            <a:noFill/>
          </a:ln>
        </p:spPr>
        <p:txBody>
          <a:bodyPr anchorCtr="0" anchor="t" bIns="45700" lIns="91425" rIns="91425" tIns="45700">
            <a:noAutofit/>
          </a:bodyPr>
          <a:lstStyle/>
          <a:p>
            <a:pPr indent="-419100" lvl="0" marL="342900" marR="0" rtl="0" algn="l">
              <a:lnSpc>
                <a:spcPct val="100000"/>
              </a:lnSpc>
              <a:spcBef>
                <a:spcPts val="1080"/>
              </a:spcBef>
              <a:spcAft>
                <a:spcPts val="0"/>
              </a:spcAft>
              <a:buClr>
                <a:schemeClr val="lt2"/>
              </a:buClr>
              <a:buSzPct val="100000"/>
              <a:buFont typeface="Arial"/>
              <a:buChar char="•"/>
            </a:pPr>
            <a:r>
              <a:rPr lang="en-US" sz="3600"/>
              <a:t>W</a:t>
            </a:r>
            <a:r>
              <a:rPr b="0" baseline="0" i="0" lang="en-US" sz="3600" u="none" cap="none" strike="noStrike">
                <a:solidFill>
                  <a:schemeClr val="lt1"/>
                </a:solidFill>
                <a:latin typeface="Arial Narrow"/>
                <a:ea typeface="Arial Narrow"/>
                <a:cs typeface="Arial Narrow"/>
                <a:sym typeface="Arial Narrow"/>
              </a:rPr>
              <a:t>eekly monitoring system</a:t>
            </a:r>
            <a:r>
              <a:rPr lang="en-US" sz="3600"/>
              <a:t> --&gt;</a:t>
            </a:r>
          </a:p>
          <a:p>
            <a:pPr indent="-419100" lvl="0" marL="342900" marR="0" rtl="0" algn="l">
              <a:lnSpc>
                <a:spcPct val="100000"/>
              </a:lnSpc>
              <a:spcBef>
                <a:spcPts val="1080"/>
              </a:spcBef>
              <a:spcAft>
                <a:spcPts val="0"/>
              </a:spcAft>
              <a:buClr>
                <a:schemeClr val="lt2"/>
              </a:buClr>
              <a:buSzPct val="100000"/>
              <a:buFont typeface="Arial"/>
              <a:buChar char="•"/>
            </a:pPr>
            <a:r>
              <a:rPr lang="en-US" sz="3600"/>
              <a:t>Incentive plan with SSW or IA sessions </a:t>
            </a:r>
          </a:p>
          <a:p>
            <a:pPr indent="-419100" lvl="0" marL="342900" marR="0" rtl="0" algn="l">
              <a:lnSpc>
                <a:spcPct val="100000"/>
              </a:lnSpc>
              <a:spcBef>
                <a:spcPts val="1080"/>
              </a:spcBef>
              <a:spcAft>
                <a:spcPts val="0"/>
              </a:spcAft>
              <a:buClr>
                <a:schemeClr val="lt2"/>
              </a:buClr>
              <a:buSzPct val="100000"/>
              <a:buFont typeface="Arial"/>
              <a:buChar char="•"/>
            </a:pPr>
            <a:r>
              <a:rPr lang="en-US" sz="3600"/>
              <a:t>Reviewed at every intervention meeting →</a:t>
            </a:r>
          </a:p>
          <a:p>
            <a:pPr indent="-419100" lvl="0" marL="342900" marR="0" rtl="0" algn="l">
              <a:lnSpc>
                <a:spcPct val="100000"/>
              </a:lnSpc>
              <a:spcBef>
                <a:spcPts val="1080"/>
              </a:spcBef>
              <a:spcAft>
                <a:spcPts val="0"/>
              </a:spcAft>
              <a:buClr>
                <a:schemeClr val="lt2"/>
              </a:buClr>
              <a:buSzPct val="100000"/>
              <a:buFont typeface="Arial"/>
              <a:buChar char="•"/>
            </a:pPr>
            <a:r>
              <a:rPr lang="en-US" sz="3600"/>
              <a:t>Management groups with SSW</a:t>
            </a:r>
          </a:p>
          <a:p>
            <a:pPr indent="-419100" lvl="0" marL="342900" marR="0" rtl="0" algn="l">
              <a:lnSpc>
                <a:spcPct val="100000"/>
              </a:lnSpc>
              <a:spcBef>
                <a:spcPts val="1080"/>
              </a:spcBef>
              <a:spcAft>
                <a:spcPts val="0"/>
              </a:spcAft>
              <a:buClr>
                <a:schemeClr val="lt2"/>
              </a:buClr>
              <a:buSzPct val="100000"/>
              <a:buFont typeface="Arial"/>
              <a:buChar char="•"/>
            </a:pPr>
            <a:r>
              <a:rPr lang="en-US" sz="3600"/>
              <a:t>Parent Contact --&gt;</a:t>
            </a:r>
          </a:p>
          <a:p>
            <a:pPr indent="-419100" lvl="0" marL="342900" marR="0" rtl="0" algn="l">
              <a:lnSpc>
                <a:spcPct val="100000"/>
              </a:lnSpc>
              <a:spcBef>
                <a:spcPts val="1080"/>
              </a:spcBef>
              <a:spcAft>
                <a:spcPts val="0"/>
              </a:spcAft>
              <a:buClr>
                <a:schemeClr val="lt2"/>
              </a:buClr>
              <a:buSzPct val="100000"/>
              <a:buFont typeface="Arial"/>
              <a:buChar char="•"/>
            </a:pPr>
            <a:r>
              <a:rPr lang="en-US" sz="3600"/>
              <a:t>Referred to REED for 504 or Special Ed</a:t>
            </a:r>
          </a:p>
          <a:p>
            <a:pPr indent="-419100" lvl="0" marL="342900" marR="0" rtl="0" algn="l">
              <a:lnSpc>
                <a:spcPct val="100000"/>
              </a:lnSpc>
              <a:spcBef>
                <a:spcPts val="1080"/>
              </a:spcBef>
              <a:spcAft>
                <a:spcPts val="0"/>
              </a:spcAft>
              <a:buClr>
                <a:schemeClr val="lt2"/>
              </a:buClr>
              <a:buSzPct val="100000"/>
              <a:buFont typeface="Arial"/>
              <a:buChar char="•"/>
            </a:pPr>
            <a:r>
              <a:rPr lang="en-US" sz="3600"/>
              <a:t>Re-Enrollment/Review quarterly</a:t>
            </a:r>
          </a:p>
          <a:p>
            <a:pPr indent="-190500" lvl="0" marL="342900" marR="0" rtl="0" algn="l">
              <a:lnSpc>
                <a:spcPct val="100000"/>
              </a:lnSpc>
              <a:spcBef>
                <a:spcPts val="1080"/>
              </a:spcBef>
              <a:spcAft>
                <a:spcPts val="600"/>
              </a:spcAft>
              <a:buClr>
                <a:schemeClr val="lt2"/>
              </a:buClr>
              <a:buFont typeface="Arial"/>
              <a:buNone/>
            </a:pPr>
            <a:r>
              <a:t/>
            </a:r>
            <a:endParaRPr b="0" baseline="0" i="0" sz="2400" u="none" cap="none" strike="noStrike">
              <a:solidFill>
                <a:schemeClr val="lt1"/>
              </a:solidFill>
              <a:latin typeface="Arial Narrow"/>
              <a:ea typeface="Arial Narrow"/>
              <a:cs typeface="Arial Narrow"/>
              <a:sym typeface="Arial Narrow"/>
            </a:endParaRPr>
          </a:p>
        </p:txBody>
      </p:sp>
      <p:pic>
        <p:nvPicPr>
          <p:cNvPr id="204" name="Shape 204"/>
          <p:cNvPicPr preferRelativeResize="0"/>
          <p:nvPr/>
        </p:nvPicPr>
        <p:blipFill rotWithShape="1">
          <a:blip r:embed="rId3">
            <a:alphaModFix/>
          </a:blip>
          <a:srcRect b="0" l="0" r="0" t="0"/>
          <a:stretch/>
        </p:blipFill>
        <p:spPr>
          <a:xfrm>
            <a:off x="304800" y="381000"/>
            <a:ext cx="990599" cy="1048808"/>
          </a:xfrm>
          <a:prstGeom prst="rect">
            <a:avLst/>
          </a:prstGeom>
          <a:noFill/>
          <a:ln>
            <a:noFill/>
          </a:ln>
        </p:spPr>
      </p:pic>
      <p:sp>
        <p:nvSpPr>
          <p:cNvPr id="205" name="Shape 205"/>
          <p:cNvSpPr txBox="1"/>
          <p:nvPr>
            <p:ph idx="12" type="sldNum"/>
          </p:nvPr>
        </p:nvSpPr>
        <p:spPr>
          <a:xfrm>
            <a:off x="7543800" y="6356350"/>
            <a:ext cx="990599" cy="365099"/>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0" st="0"/>
                                            </p:txEl>
                                          </p:spTgt>
                                        </p:tgtEl>
                                        <p:attrNameLst>
                                          <p:attrName>style.visibility</p:attrName>
                                        </p:attrNameLst>
                                      </p:cBhvr>
                                      <p:to>
                                        <p:strVal val="visible"/>
                                      </p:to>
                                    </p:set>
                                    <p:animEffect filter="fade" transition="in">
                                      <p:cBhvr>
                                        <p:cTn dur="2000"/>
                                        <p:tgtEl>
                                          <p:spTgt spid="2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1" st="1"/>
                                            </p:txEl>
                                          </p:spTgt>
                                        </p:tgtEl>
                                        <p:attrNameLst>
                                          <p:attrName>style.visibility</p:attrName>
                                        </p:attrNameLst>
                                      </p:cBhvr>
                                      <p:to>
                                        <p:strVal val="visible"/>
                                      </p:to>
                                    </p:set>
                                    <p:animEffect filter="fade" transition="in">
                                      <p:cBhvr>
                                        <p:cTn dur="2000"/>
                                        <p:tgtEl>
                                          <p:spTgt spid="20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2" st="2"/>
                                            </p:txEl>
                                          </p:spTgt>
                                        </p:tgtEl>
                                        <p:attrNameLst>
                                          <p:attrName>style.visibility</p:attrName>
                                        </p:attrNameLst>
                                      </p:cBhvr>
                                      <p:to>
                                        <p:strVal val="visible"/>
                                      </p:to>
                                    </p:set>
                                    <p:animEffect filter="fade" transition="in">
                                      <p:cBhvr>
                                        <p:cTn dur="2000"/>
                                        <p:tgtEl>
                                          <p:spTgt spid="20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3" st="3"/>
                                            </p:txEl>
                                          </p:spTgt>
                                        </p:tgtEl>
                                        <p:attrNameLst>
                                          <p:attrName>style.visibility</p:attrName>
                                        </p:attrNameLst>
                                      </p:cBhvr>
                                      <p:to>
                                        <p:strVal val="visible"/>
                                      </p:to>
                                    </p:set>
                                    <p:animEffect filter="fade" transition="in">
                                      <p:cBhvr>
                                        <p:cTn dur="2000"/>
                                        <p:tgtEl>
                                          <p:spTgt spid="20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4" st="4"/>
                                            </p:txEl>
                                          </p:spTgt>
                                        </p:tgtEl>
                                        <p:attrNameLst>
                                          <p:attrName>style.visibility</p:attrName>
                                        </p:attrNameLst>
                                      </p:cBhvr>
                                      <p:to>
                                        <p:strVal val="visible"/>
                                      </p:to>
                                    </p:set>
                                    <p:animEffect filter="fade" transition="in">
                                      <p:cBhvr>
                                        <p:cTn dur="2000"/>
                                        <p:tgtEl>
                                          <p:spTgt spid="20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5" st="5"/>
                                            </p:txEl>
                                          </p:spTgt>
                                        </p:tgtEl>
                                        <p:attrNameLst>
                                          <p:attrName>style.visibility</p:attrName>
                                        </p:attrNameLst>
                                      </p:cBhvr>
                                      <p:to>
                                        <p:strVal val="visible"/>
                                      </p:to>
                                    </p:set>
                                    <p:animEffect filter="fade" transition="in">
                                      <p:cBhvr>
                                        <p:cTn dur="2000"/>
                                        <p:tgtEl>
                                          <p:spTgt spid="20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6" st="6"/>
                                            </p:txEl>
                                          </p:spTgt>
                                        </p:tgtEl>
                                        <p:attrNameLst>
                                          <p:attrName>style.visibility</p:attrName>
                                        </p:attrNameLst>
                                      </p:cBhvr>
                                      <p:to>
                                        <p:strVal val="visible"/>
                                      </p:to>
                                    </p:set>
                                    <p:animEffect filter="fade" transition="in">
                                      <p:cBhvr>
                                        <p:cTn dur="2000"/>
                                        <p:tgtEl>
                                          <p:spTgt spid="20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7" st="7"/>
                                            </p:txEl>
                                          </p:spTgt>
                                        </p:tgtEl>
                                        <p:attrNameLst>
                                          <p:attrName>style.visibility</p:attrName>
                                        </p:attrNameLst>
                                      </p:cBhvr>
                                      <p:to>
                                        <p:strVal val="visible"/>
                                      </p:to>
                                    </p:set>
                                    <p:animEffect filter="fade" transition="in">
                                      <p:cBhvr>
                                        <p:cTn dur="2000"/>
                                        <p:tgtEl>
                                          <p:spTgt spid="203">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sp>
        <p:nvSpPr>
          <p:cNvPr id="210" name="Shape 210"/>
          <p:cNvSpPr txBox="1"/>
          <p:nvPr>
            <p:ph type="title"/>
          </p:nvPr>
        </p:nvSpPr>
        <p:spPr>
          <a:xfrm>
            <a:off x="609600" y="274637"/>
            <a:ext cx="7924799" cy="1143000"/>
          </a:xfrm>
          <a:prstGeom prst="rect">
            <a:avLst/>
          </a:prstGeom>
          <a:noFill/>
          <a:ln>
            <a:noFill/>
          </a:ln>
        </p:spPr>
        <p:txBody>
          <a:bodyPr anchorCtr="0" anchor="b" bIns="45700" lIns="91425" rIns="91425" tIns="45700">
            <a:noAutofit/>
          </a:bodyPr>
          <a:lstStyle/>
          <a:p>
            <a:pPr indent="0" lvl="0" marL="0" marR="0" rtl="0" algn="ctr">
              <a:spcBef>
                <a:spcPts val="0"/>
              </a:spcBef>
              <a:buClr>
                <a:schemeClr val="lt1"/>
              </a:buClr>
              <a:buSzPct val="25000"/>
              <a:buFont typeface="Arial Narrow"/>
              <a:buNone/>
            </a:pPr>
            <a:r>
              <a:rPr b="0" baseline="0" i="0" lang="en-US" sz="3000" u="none" cap="none" strike="noStrike">
                <a:solidFill>
                  <a:schemeClr val="lt1"/>
                </a:solidFill>
                <a:latin typeface="Arial Narrow"/>
                <a:ea typeface="Arial Narrow"/>
                <a:cs typeface="Arial Narrow"/>
                <a:sym typeface="Arial Narrow"/>
              </a:rPr>
              <a:t>PROGRAM INTERVENTIONS (TIER 3):</a:t>
            </a:r>
            <a:br>
              <a:rPr b="0" baseline="0" i="0" lang="en-US" sz="3000" u="none" cap="none" strike="noStrike">
                <a:solidFill>
                  <a:schemeClr val="lt1"/>
                </a:solidFill>
                <a:latin typeface="Arial Narrow"/>
                <a:ea typeface="Arial Narrow"/>
                <a:cs typeface="Arial Narrow"/>
                <a:sym typeface="Arial Narrow"/>
              </a:rPr>
            </a:br>
            <a:r>
              <a:rPr b="0" baseline="0" i="0" lang="en-US" sz="3000" u="none" cap="none" strike="noStrike">
                <a:solidFill>
                  <a:schemeClr val="lt1"/>
                </a:solidFill>
                <a:latin typeface="Arial Narrow"/>
                <a:ea typeface="Arial Narrow"/>
                <a:cs typeface="Arial Narrow"/>
                <a:sym typeface="Arial Narrow"/>
              </a:rPr>
              <a:t>SUPPORTING STUDENTS WHO STRUGGLE</a:t>
            </a:r>
          </a:p>
        </p:txBody>
      </p:sp>
      <p:sp>
        <p:nvSpPr>
          <p:cNvPr id="211" name="Shape 211"/>
          <p:cNvSpPr txBox="1"/>
          <p:nvPr>
            <p:ph idx="1" type="body"/>
          </p:nvPr>
        </p:nvSpPr>
        <p:spPr>
          <a:xfrm>
            <a:off x="609600" y="1687650"/>
            <a:ext cx="7924799" cy="40271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2"/>
              </a:buClr>
              <a:buSzPct val="100000"/>
              <a:buFont typeface="Arial"/>
              <a:buChar char="•"/>
            </a:pPr>
            <a:r>
              <a:rPr b="0" baseline="0" i="0" lang="en-US" sz="2400" u="none" cap="none" strike="noStrike">
                <a:solidFill>
                  <a:schemeClr val="lt1"/>
                </a:solidFill>
                <a:latin typeface="Arial Narrow"/>
                <a:ea typeface="Arial Narrow"/>
                <a:cs typeface="Arial Narrow"/>
                <a:sym typeface="Arial Narrow"/>
              </a:rPr>
              <a:t>Tier 3 </a:t>
            </a:r>
            <a:r>
              <a:rPr lang="en-US" sz="2400"/>
              <a:t>involves increasing # of services and supports - including review for Special education or Section 504 services.  </a:t>
            </a:r>
          </a:p>
          <a:p>
            <a:pPr indent="-342900" lvl="0" marL="342900" marR="0" rtl="0" algn="l">
              <a:lnSpc>
                <a:spcPct val="100000"/>
              </a:lnSpc>
              <a:spcBef>
                <a:spcPts val="1080"/>
              </a:spcBef>
              <a:spcAft>
                <a:spcPts val="0"/>
              </a:spcAft>
              <a:buClr>
                <a:schemeClr val="lt2"/>
              </a:buClr>
              <a:buSzPct val="100000"/>
              <a:buFont typeface="Arial"/>
              <a:buChar char="•"/>
            </a:pPr>
            <a:r>
              <a:rPr b="0" baseline="0" i="0" lang="en-US" sz="2400" u="none" cap="none" strike="noStrike">
                <a:solidFill>
                  <a:schemeClr val="lt1"/>
                </a:solidFill>
                <a:latin typeface="Arial Narrow"/>
                <a:ea typeface="Arial Narrow"/>
                <a:cs typeface="Arial Narrow"/>
                <a:sym typeface="Arial Narrow"/>
              </a:rPr>
              <a:t>Once frequency and duration standards have been meet and there is limited progress in the student’s behaviors, including academics, an exit plan is created with the family.  </a:t>
            </a:r>
          </a:p>
          <a:p>
            <a:pPr indent="-342900" lvl="0" marL="342900" marR="0" rtl="0" algn="l">
              <a:lnSpc>
                <a:spcPct val="100000"/>
              </a:lnSpc>
              <a:spcBef>
                <a:spcPts val="1080"/>
              </a:spcBef>
              <a:spcAft>
                <a:spcPts val="600"/>
              </a:spcAft>
              <a:buClr>
                <a:schemeClr val="lt2"/>
              </a:buClr>
              <a:buSzPct val="100000"/>
              <a:buFont typeface="Arial"/>
              <a:buChar char="•"/>
            </a:pPr>
            <a:r>
              <a:rPr b="0" baseline="0" i="0" lang="en-US" sz="2400" u="none" cap="none" strike="noStrike">
                <a:solidFill>
                  <a:schemeClr val="lt1"/>
                </a:solidFill>
                <a:latin typeface="Arial Narrow"/>
                <a:ea typeface="Arial Narrow"/>
                <a:cs typeface="Arial Narrow"/>
                <a:sym typeface="Arial Narrow"/>
              </a:rPr>
              <a:t>The emphasis is always on supporting the student to manage and control their own education. We strongly support this by using the skills to be respective, have unstopping choices, leadership skills and empathetic choices.  </a:t>
            </a:r>
          </a:p>
        </p:txBody>
      </p:sp>
      <p:pic>
        <p:nvPicPr>
          <p:cNvPr id="212" name="Shape 212"/>
          <p:cNvPicPr preferRelativeResize="0"/>
          <p:nvPr/>
        </p:nvPicPr>
        <p:blipFill rotWithShape="1">
          <a:blip r:embed="rId3">
            <a:alphaModFix/>
          </a:blip>
          <a:srcRect b="0" l="0" r="0" t="0"/>
          <a:stretch/>
        </p:blipFill>
        <p:spPr>
          <a:xfrm>
            <a:off x="304800" y="381000"/>
            <a:ext cx="990599" cy="1048808"/>
          </a:xfrm>
          <a:prstGeom prst="rect">
            <a:avLst/>
          </a:prstGeom>
          <a:noFill/>
          <a:ln>
            <a:noFill/>
          </a:ln>
        </p:spPr>
      </p:pic>
      <p:sp>
        <p:nvSpPr>
          <p:cNvPr id="213" name="Shape 213"/>
          <p:cNvSpPr txBox="1"/>
          <p:nvPr>
            <p:ph idx="12" type="sldNum"/>
          </p:nvPr>
        </p:nvSpPr>
        <p:spPr>
          <a:xfrm>
            <a:off x="7543800" y="6356350"/>
            <a:ext cx="990599" cy="365099"/>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0" st="0"/>
                                            </p:txEl>
                                          </p:spTgt>
                                        </p:tgtEl>
                                        <p:attrNameLst>
                                          <p:attrName>style.visibility</p:attrName>
                                        </p:attrNameLst>
                                      </p:cBhvr>
                                      <p:to>
                                        <p:strVal val="visible"/>
                                      </p:to>
                                    </p:set>
                                    <p:animEffect filter="fade" transition="in">
                                      <p:cBhvr>
                                        <p:cTn dur="2000"/>
                                        <p:tgtEl>
                                          <p:spTgt spid="2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1" st="1"/>
                                            </p:txEl>
                                          </p:spTgt>
                                        </p:tgtEl>
                                        <p:attrNameLst>
                                          <p:attrName>style.visibility</p:attrName>
                                        </p:attrNameLst>
                                      </p:cBhvr>
                                      <p:to>
                                        <p:strVal val="visible"/>
                                      </p:to>
                                    </p:set>
                                    <p:animEffect filter="fade" transition="in">
                                      <p:cBhvr>
                                        <p:cTn dur="2000"/>
                                        <p:tgtEl>
                                          <p:spTgt spid="2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2" st="2"/>
                                            </p:txEl>
                                          </p:spTgt>
                                        </p:tgtEl>
                                        <p:attrNameLst>
                                          <p:attrName>style.visibility</p:attrName>
                                        </p:attrNameLst>
                                      </p:cBhvr>
                                      <p:to>
                                        <p:strVal val="visible"/>
                                      </p:to>
                                    </p:set>
                                    <p:animEffect filter="fade" transition="in">
                                      <p:cBhvr>
                                        <p:cTn dur="2000"/>
                                        <p:tgtEl>
                                          <p:spTgt spid="21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txBox="1"/>
          <p:nvPr>
            <p:ph type="title"/>
          </p:nvPr>
        </p:nvSpPr>
        <p:spPr>
          <a:xfrm>
            <a:off x="609600" y="274637"/>
            <a:ext cx="7924799" cy="1143000"/>
          </a:xfrm>
          <a:prstGeom prst="rect">
            <a:avLst/>
          </a:prstGeom>
        </p:spPr>
        <p:txBody>
          <a:bodyPr anchorCtr="0" anchor="b" bIns="91425" lIns="91425" rIns="91425" tIns="91425">
            <a:noAutofit/>
          </a:bodyPr>
          <a:lstStyle/>
          <a:p>
            <a:pPr rtl="0">
              <a:spcBef>
                <a:spcPts val="0"/>
              </a:spcBef>
              <a:buNone/>
            </a:pPr>
            <a:r>
              <a:t/>
            </a:r>
            <a:endParaRPr/>
          </a:p>
          <a:p>
            <a:pPr rtl="0">
              <a:spcBef>
                <a:spcPts val="0"/>
              </a:spcBef>
              <a:buNone/>
            </a:pPr>
            <a:r>
              <a:t/>
            </a:r>
            <a:endParaRPr/>
          </a:p>
          <a:p>
            <a:pPr rtl="0">
              <a:spcBef>
                <a:spcPts val="0"/>
              </a:spcBef>
              <a:buNone/>
            </a:pPr>
            <a:r>
              <a:rPr lang="en-US"/>
              <a:t>Final Thoughts </a:t>
            </a:r>
          </a:p>
          <a:p>
            <a:pPr>
              <a:spcBef>
                <a:spcPts val="0"/>
              </a:spcBef>
              <a:buNone/>
            </a:pPr>
            <a:r>
              <a:rPr lang="en-US"/>
              <a:t>What we have learned and are continuing to learn….</a:t>
            </a:r>
          </a:p>
        </p:txBody>
      </p:sp>
      <p:sp>
        <p:nvSpPr>
          <p:cNvPr id="219" name="Shape 219"/>
          <p:cNvSpPr txBox="1"/>
          <p:nvPr>
            <p:ph idx="1" type="body"/>
          </p:nvPr>
        </p:nvSpPr>
        <p:spPr>
          <a:xfrm>
            <a:off x="609600" y="1600200"/>
            <a:ext cx="7924799" cy="4756199"/>
          </a:xfrm>
          <a:prstGeom prst="rect">
            <a:avLst/>
          </a:prstGeom>
        </p:spPr>
        <p:txBody>
          <a:bodyPr anchorCtr="0" anchor="t" bIns="91425" lIns="91425" rIns="91425" tIns="91425">
            <a:noAutofit/>
          </a:bodyPr>
          <a:lstStyle/>
          <a:p>
            <a:pPr indent="-228600" lvl="0" marL="457200" rtl="0">
              <a:spcBef>
                <a:spcPts val="0"/>
              </a:spcBef>
              <a:buSzPct val="100000"/>
            </a:pPr>
            <a:r>
              <a:rPr lang="en-US" sz="3000"/>
              <a:t>Behavior has meaning… what is the meaning?</a:t>
            </a:r>
          </a:p>
          <a:p>
            <a:pPr indent="-228600" lvl="0" marL="457200" rtl="0">
              <a:spcBef>
                <a:spcPts val="0"/>
              </a:spcBef>
              <a:buSzPct val="100000"/>
            </a:pPr>
            <a:r>
              <a:rPr lang="en-US" sz="3000"/>
              <a:t>Our attitude matters, how to we help ourselves?</a:t>
            </a:r>
          </a:p>
          <a:p>
            <a:pPr indent="-228600" lvl="0" marL="457200" rtl="0">
              <a:spcBef>
                <a:spcPts val="0"/>
              </a:spcBef>
              <a:buSzPct val="100000"/>
            </a:pPr>
            <a:r>
              <a:rPr lang="en-US" sz="3000"/>
              <a:t>Working with others does make a difference.</a:t>
            </a:r>
          </a:p>
          <a:p>
            <a:pPr indent="-228600" lvl="0" marL="457200" rtl="0">
              <a:lnSpc>
                <a:spcPct val="115000"/>
              </a:lnSpc>
              <a:spcBef>
                <a:spcPts val="0"/>
              </a:spcBef>
              <a:spcAft>
                <a:spcPts val="0"/>
              </a:spcAft>
              <a:buClr>
                <a:srgbClr val="FFFFFF"/>
              </a:buClr>
              <a:buSzPct val="100000"/>
              <a:buFont typeface="Arial Narrow"/>
            </a:pPr>
            <a:r>
              <a:rPr lang="en-US" sz="3000">
                <a:solidFill>
                  <a:srgbClr val="FFFFFF"/>
                </a:solidFill>
              </a:rPr>
              <a:t>If there is Respect then there is Safety.  if there is safety, then there is Trust.  If there is trust then there is Cooperation. If there is Cooperation, there is a way to Self-Regulate.  If a student can self-regulate, then Learning happens.</a:t>
            </a:r>
          </a:p>
          <a:p>
            <a:pPr>
              <a:spcBef>
                <a:spcPts val="0"/>
              </a:spcBef>
              <a:buNone/>
            </a:pPr>
            <a:r>
              <a:t/>
            </a:r>
            <a:endParaRPr/>
          </a:p>
        </p:txBody>
      </p:sp>
      <p:sp>
        <p:nvSpPr>
          <p:cNvPr id="220" name="Shape 220"/>
          <p:cNvSpPr txBox="1"/>
          <p:nvPr>
            <p:ph idx="12" type="sldNum"/>
          </p:nvPr>
        </p:nvSpPr>
        <p:spPr>
          <a:xfrm>
            <a:off x="7543800" y="6356350"/>
            <a:ext cx="990599" cy="365099"/>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219"/>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txBox="1"/>
          <p:nvPr>
            <p:ph type="title"/>
          </p:nvPr>
        </p:nvSpPr>
        <p:spPr>
          <a:xfrm>
            <a:off x="609600" y="274637"/>
            <a:ext cx="7924799" cy="1143000"/>
          </a:xfrm>
          <a:prstGeom prst="rect">
            <a:avLst/>
          </a:prstGeom>
        </p:spPr>
        <p:txBody>
          <a:bodyPr anchorCtr="0" anchor="b" bIns="91425" lIns="91425" rIns="91425" tIns="91425">
            <a:noAutofit/>
          </a:bodyPr>
          <a:lstStyle/>
          <a:p>
            <a:pPr>
              <a:spcBef>
                <a:spcPts val="0"/>
              </a:spcBef>
              <a:buNone/>
            </a:pPr>
            <a:r>
              <a:rPr lang="en-US"/>
              <a:t>APCS Staff	313-827-2660</a:t>
            </a:r>
          </a:p>
        </p:txBody>
      </p:sp>
      <p:sp>
        <p:nvSpPr>
          <p:cNvPr id="227" name="Shape 227"/>
          <p:cNvSpPr txBox="1"/>
          <p:nvPr>
            <p:ph idx="12" type="sldNum"/>
          </p:nvPr>
        </p:nvSpPr>
        <p:spPr>
          <a:xfrm>
            <a:off x="7543800" y="6356350"/>
            <a:ext cx="990599" cy="365099"/>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228" name="Shape 228"/>
          <p:cNvSpPr txBox="1"/>
          <p:nvPr>
            <p:ph idx="1" type="body"/>
          </p:nvPr>
        </p:nvSpPr>
        <p:spPr>
          <a:xfrm>
            <a:off x="609600" y="1600200"/>
            <a:ext cx="7924799" cy="4114800"/>
          </a:xfrm>
          <a:prstGeom prst="rect">
            <a:avLst/>
          </a:prstGeom>
        </p:spPr>
        <p:txBody>
          <a:bodyPr anchorCtr="0" anchor="t" bIns="91425" lIns="91425" rIns="91425" tIns="91425">
            <a:noAutofit/>
          </a:bodyPr>
          <a:lstStyle/>
          <a:p>
            <a:pPr rtl="0">
              <a:spcBef>
                <a:spcPts val="0"/>
              </a:spcBef>
              <a:buNone/>
            </a:pPr>
            <a:r>
              <a:rPr lang="en-US" sz="2400"/>
              <a:t>Sean Laura, general education teacher</a:t>
            </a:r>
          </a:p>
          <a:p>
            <a:pPr rtl="0">
              <a:spcBef>
                <a:spcPts val="0"/>
              </a:spcBef>
              <a:buNone/>
            </a:pPr>
            <a:r>
              <a:rPr lang="en-US" sz="2400" u="sng">
                <a:solidFill>
                  <a:schemeClr val="hlink"/>
                </a:solidFill>
                <a:hlinkClick r:id="rId3"/>
              </a:rPr>
              <a:t>lauras@appublicschools.com</a:t>
            </a:r>
          </a:p>
          <a:p>
            <a:pPr rtl="0">
              <a:spcBef>
                <a:spcPts val="0"/>
              </a:spcBef>
              <a:buNone/>
            </a:pPr>
            <a:r>
              <a:t/>
            </a:r>
            <a:endParaRPr/>
          </a:p>
          <a:p>
            <a:pPr rtl="0">
              <a:spcBef>
                <a:spcPts val="0"/>
              </a:spcBef>
              <a:buNone/>
            </a:pPr>
            <a:r>
              <a:rPr lang="en-US" sz="2400"/>
              <a:t>Kendra Payette-Linn LMSW SSW</a:t>
            </a:r>
          </a:p>
          <a:p>
            <a:pPr rtl="0">
              <a:spcBef>
                <a:spcPts val="0"/>
              </a:spcBef>
              <a:buNone/>
            </a:pPr>
            <a:r>
              <a:rPr lang="en-US" sz="2400" u="sng">
                <a:solidFill>
                  <a:schemeClr val="hlink"/>
                </a:solidFill>
                <a:hlinkClick r:id="rId4"/>
              </a:rPr>
              <a:t>payette-linn@appublicschools.com</a:t>
            </a:r>
          </a:p>
          <a:p>
            <a:pPr rtl="0">
              <a:spcBef>
                <a:spcPts val="0"/>
              </a:spcBef>
              <a:buNone/>
            </a:pPr>
            <a:r>
              <a:t/>
            </a:r>
            <a:endParaRPr sz="2400"/>
          </a:p>
          <a:p>
            <a:pPr rtl="0">
              <a:spcBef>
                <a:spcPts val="0"/>
              </a:spcBef>
              <a:buNone/>
            </a:pPr>
            <a:r>
              <a:rPr lang="en-US" sz="2400"/>
              <a:t>Rebecca Westrate, Director</a:t>
            </a:r>
          </a:p>
          <a:p>
            <a:pPr rtl="0">
              <a:spcBef>
                <a:spcPts val="0"/>
              </a:spcBef>
              <a:buNone/>
            </a:pPr>
            <a:r>
              <a:rPr lang="en-US" sz="2400" u="sng">
                <a:solidFill>
                  <a:schemeClr val="hlink"/>
                </a:solidFill>
                <a:hlinkClick r:id="rId5"/>
              </a:rPr>
              <a:t>westrate@appublicschools.com</a:t>
            </a:r>
          </a:p>
          <a:p>
            <a:pPr rtl="0">
              <a:spcBef>
                <a:spcPts val="0"/>
              </a:spcBef>
              <a:buNone/>
            </a:pPr>
            <a:r>
              <a:t/>
            </a:r>
            <a:endParaRPr sz="2400"/>
          </a:p>
          <a:p>
            <a:pPr>
              <a:spcBef>
                <a:spcPts val="0"/>
              </a:spcBef>
              <a:buNone/>
            </a:pPr>
            <a:r>
              <a:t/>
            </a:r>
            <a:endParaRPr/>
          </a:p>
        </p:txBody>
      </p:sp>
      <p:pic>
        <p:nvPicPr>
          <p:cNvPr id="229" name="Shape 229"/>
          <p:cNvPicPr preferRelativeResize="0"/>
          <p:nvPr/>
        </p:nvPicPr>
        <p:blipFill>
          <a:blip r:embed="rId6">
            <a:alphaModFix/>
          </a:blip>
          <a:stretch>
            <a:fillRect/>
          </a:stretch>
        </p:blipFill>
        <p:spPr>
          <a:xfrm>
            <a:off x="5332700" y="1265725"/>
            <a:ext cx="3319500" cy="4095750"/>
          </a:xfrm>
          <a:prstGeom prst="rect">
            <a:avLst/>
          </a:prstGeom>
          <a:noFill/>
          <a:ln>
            <a:noFill/>
          </a:ln>
        </p:spPr>
      </p:pic>
      <p:sp>
        <p:nvSpPr>
          <p:cNvPr id="230" name="Shape 230"/>
          <p:cNvSpPr txBox="1"/>
          <p:nvPr/>
        </p:nvSpPr>
        <p:spPr>
          <a:xfrm rot="-1639822">
            <a:off x="6104114" y="1722669"/>
            <a:ext cx="1808022" cy="803310"/>
          </a:xfrm>
          <a:prstGeom prst="rect">
            <a:avLst/>
          </a:prstGeom>
          <a:noFill/>
          <a:ln>
            <a:noFill/>
          </a:ln>
        </p:spPr>
        <p:txBody>
          <a:bodyPr anchorCtr="0" anchor="t" bIns="91425" lIns="91425" rIns="91425" tIns="91425">
            <a:noAutofit/>
          </a:bodyPr>
          <a:lstStyle/>
          <a:p>
            <a:pPr>
              <a:spcBef>
                <a:spcPts val="0"/>
              </a:spcBef>
              <a:buNone/>
            </a:pPr>
            <a:r>
              <a:rPr lang="en-US" sz="2400"/>
              <a:t>Thank you!</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609600" y="241448"/>
            <a:ext cx="7924799" cy="1430700"/>
          </a:xfrm>
          <a:prstGeom prst="rect">
            <a:avLst/>
          </a:prstGeom>
          <a:noFill/>
          <a:ln>
            <a:noFill/>
          </a:ln>
        </p:spPr>
        <p:txBody>
          <a:bodyPr anchorCtr="0" anchor="b" bIns="45700" lIns="91425" rIns="91425" tIns="45700">
            <a:noAutofit/>
          </a:bodyPr>
          <a:lstStyle/>
          <a:p>
            <a:pPr indent="0" lvl="0" marL="0" marR="0" rtl="0" algn="ctr">
              <a:spcBef>
                <a:spcPts val="0"/>
              </a:spcBef>
              <a:buClr>
                <a:schemeClr val="lt1"/>
              </a:buClr>
              <a:buSzPct val="25000"/>
              <a:buFont typeface="Arial Narrow"/>
              <a:buNone/>
            </a:pPr>
            <a:r>
              <a:rPr lang="en-US" sz="4800"/>
              <a:t>Allen Park Community School </a:t>
            </a:r>
            <a:r>
              <a:rPr b="0" baseline="0" i="0" lang="en-US" sz="4800" u="none" cap="none" strike="noStrike">
                <a:solidFill>
                  <a:schemeClr val="lt1"/>
                </a:solidFill>
                <a:latin typeface="Arial Narrow"/>
                <a:ea typeface="Arial Narrow"/>
                <a:cs typeface="Arial Narrow"/>
                <a:sym typeface="Arial Narrow"/>
              </a:rPr>
              <a:t>D</a:t>
            </a:r>
            <a:r>
              <a:rPr lang="en-US" sz="4800"/>
              <a:t>emographics</a:t>
            </a:r>
            <a:r>
              <a:rPr b="0" baseline="0" i="0" lang="en-US" sz="4800" u="none" cap="none" strike="noStrike">
                <a:solidFill>
                  <a:schemeClr val="lt1"/>
                </a:solidFill>
                <a:latin typeface="Arial Narrow"/>
                <a:ea typeface="Arial Narrow"/>
                <a:cs typeface="Arial Narrow"/>
                <a:sym typeface="Arial Narrow"/>
              </a:rPr>
              <a:t> </a:t>
            </a:r>
          </a:p>
        </p:txBody>
      </p:sp>
      <p:sp>
        <p:nvSpPr>
          <p:cNvPr id="98" name="Shape 98"/>
          <p:cNvSpPr txBox="1"/>
          <p:nvPr>
            <p:ph idx="1" type="body"/>
          </p:nvPr>
        </p:nvSpPr>
        <p:spPr>
          <a:xfrm>
            <a:off x="609600" y="1779700"/>
            <a:ext cx="7924799" cy="4392600"/>
          </a:xfrm>
          <a:prstGeom prst="rect">
            <a:avLst/>
          </a:prstGeom>
          <a:noFill/>
          <a:ln>
            <a:noFill/>
          </a:ln>
        </p:spPr>
        <p:txBody>
          <a:bodyPr anchorCtr="0" anchor="t" bIns="45700" lIns="91425" rIns="91425" tIns="45700">
            <a:noAutofit/>
          </a:bodyPr>
          <a:lstStyle/>
          <a:p>
            <a:pPr indent="-228600" lvl="0" marL="457200" marR="0" rtl="0" algn="l">
              <a:lnSpc>
                <a:spcPct val="80000"/>
              </a:lnSpc>
              <a:spcBef>
                <a:spcPts val="0"/>
              </a:spcBef>
              <a:spcAft>
                <a:spcPts val="0"/>
              </a:spcAft>
              <a:buSzPct val="100000"/>
            </a:pPr>
            <a:r>
              <a:rPr b="1" lang="en-US" sz="3000"/>
              <a:t>A</a:t>
            </a:r>
            <a:r>
              <a:rPr b="1" baseline="0" i="0" lang="en-US" sz="3000" u="none" cap="none" strike="noStrike">
                <a:solidFill>
                  <a:schemeClr val="lt1"/>
                </a:solidFill>
                <a:latin typeface="Arial Narrow"/>
                <a:ea typeface="Arial Narrow"/>
                <a:cs typeface="Arial Narrow"/>
                <a:sym typeface="Arial Narrow"/>
              </a:rPr>
              <a:t>lternative high school</a:t>
            </a:r>
          </a:p>
          <a:p>
            <a:pPr indent="-392430" lvl="0" marL="342900" marR="0" rtl="0" algn="l">
              <a:lnSpc>
                <a:spcPct val="80000"/>
              </a:lnSpc>
              <a:spcBef>
                <a:spcPts val="1044"/>
              </a:spcBef>
              <a:spcAft>
                <a:spcPts val="0"/>
              </a:spcAft>
              <a:buClr>
                <a:schemeClr val="lt2"/>
              </a:buClr>
              <a:buSzPct val="100000"/>
              <a:buFont typeface="Arial"/>
              <a:buChar char="•"/>
            </a:pPr>
            <a:r>
              <a:rPr b="1" lang="en-US" sz="3000"/>
              <a:t>Lower enrollment </a:t>
            </a:r>
          </a:p>
          <a:p>
            <a:pPr indent="-392430" lvl="0" marL="342900" marR="0" rtl="0" algn="l">
              <a:lnSpc>
                <a:spcPct val="80000"/>
              </a:lnSpc>
              <a:spcBef>
                <a:spcPts val="1044"/>
              </a:spcBef>
              <a:spcAft>
                <a:spcPts val="0"/>
              </a:spcAft>
              <a:buClr>
                <a:schemeClr val="lt2"/>
              </a:buClr>
              <a:buSzPct val="100000"/>
              <a:buFont typeface="Arial"/>
              <a:buChar char="•"/>
            </a:pPr>
            <a:r>
              <a:rPr b="1" lang="en-US" sz="3000"/>
              <a:t>High Risk learners</a:t>
            </a:r>
          </a:p>
          <a:p>
            <a:pPr indent="-392430" lvl="0" marL="342900" marR="0" rtl="0" algn="l">
              <a:lnSpc>
                <a:spcPct val="80000"/>
              </a:lnSpc>
              <a:spcBef>
                <a:spcPts val="1044"/>
              </a:spcBef>
              <a:spcAft>
                <a:spcPts val="0"/>
              </a:spcAft>
              <a:buClr>
                <a:schemeClr val="lt2"/>
              </a:buClr>
              <a:buSzPct val="100000"/>
              <a:buFont typeface="Arial"/>
              <a:buChar char="•"/>
            </a:pPr>
            <a:r>
              <a:rPr b="1" lang="en-US" sz="3000"/>
              <a:t>Small staff (12 full time, 1 part time)</a:t>
            </a:r>
          </a:p>
          <a:p>
            <a:pPr indent="-392430" lvl="0" marL="342900" marR="0" rtl="0" algn="l">
              <a:lnSpc>
                <a:spcPct val="80000"/>
              </a:lnSpc>
              <a:spcBef>
                <a:spcPts val="1044"/>
              </a:spcBef>
              <a:spcAft>
                <a:spcPts val="0"/>
              </a:spcAft>
              <a:buClr>
                <a:schemeClr val="lt2"/>
              </a:buClr>
              <a:buSzPct val="100000"/>
              <a:buFont typeface="Arial"/>
              <a:buChar char="•"/>
            </a:pPr>
            <a:r>
              <a:rPr b="1" baseline="0" i="0" lang="en-US" sz="3000" u="none" cap="none" strike="noStrike">
                <a:solidFill>
                  <a:schemeClr val="lt1"/>
                </a:solidFill>
                <a:latin typeface="Arial Narrow"/>
                <a:ea typeface="Arial Narrow"/>
                <a:cs typeface="Arial Narrow"/>
                <a:sym typeface="Arial Narrow"/>
              </a:rPr>
              <a:t>Over 75% of the students are in their 3</a:t>
            </a:r>
            <a:r>
              <a:rPr b="1" baseline="30000" i="0" lang="en-US" sz="3000" u="none" cap="none" strike="noStrike">
                <a:solidFill>
                  <a:schemeClr val="lt1"/>
                </a:solidFill>
                <a:latin typeface="Arial Narrow"/>
                <a:ea typeface="Arial Narrow"/>
                <a:cs typeface="Arial Narrow"/>
                <a:sym typeface="Arial Narrow"/>
              </a:rPr>
              <a:t>rd</a:t>
            </a:r>
            <a:r>
              <a:rPr b="1" baseline="0" i="0" lang="en-US" sz="3000" u="none" cap="none" strike="noStrike">
                <a:solidFill>
                  <a:schemeClr val="lt1"/>
                </a:solidFill>
                <a:latin typeface="Arial Narrow"/>
                <a:ea typeface="Arial Narrow"/>
                <a:cs typeface="Arial Narrow"/>
                <a:sym typeface="Arial Narrow"/>
              </a:rPr>
              <a:t> and 4</a:t>
            </a:r>
            <a:r>
              <a:rPr b="1" baseline="30000" i="0" lang="en-US" sz="3000" u="none" cap="none" strike="noStrike">
                <a:solidFill>
                  <a:schemeClr val="lt1"/>
                </a:solidFill>
                <a:latin typeface="Arial Narrow"/>
                <a:ea typeface="Arial Narrow"/>
                <a:cs typeface="Arial Narrow"/>
                <a:sym typeface="Arial Narrow"/>
              </a:rPr>
              <a:t>th</a:t>
            </a:r>
            <a:r>
              <a:rPr b="1" baseline="0" i="0" lang="en-US" sz="3000" u="none" cap="none" strike="noStrike">
                <a:solidFill>
                  <a:schemeClr val="lt1"/>
                </a:solidFill>
                <a:latin typeface="Arial Narrow"/>
                <a:ea typeface="Arial Narrow"/>
                <a:cs typeface="Arial Narrow"/>
                <a:sym typeface="Arial Narrow"/>
              </a:rPr>
              <a:t> year of high school.  </a:t>
            </a:r>
          </a:p>
          <a:p>
            <a:pPr indent="-392430" lvl="0" marL="342900" marR="0" rtl="0" algn="l">
              <a:lnSpc>
                <a:spcPct val="80000"/>
              </a:lnSpc>
              <a:spcBef>
                <a:spcPts val="1044"/>
              </a:spcBef>
              <a:spcAft>
                <a:spcPts val="0"/>
              </a:spcAft>
              <a:buClr>
                <a:schemeClr val="lt2"/>
              </a:buClr>
              <a:buSzPct val="100000"/>
              <a:buFont typeface="Arial"/>
              <a:buChar char="•"/>
            </a:pPr>
            <a:r>
              <a:rPr b="1" lang="en-US" sz="3000"/>
              <a:t>High turnover of students</a:t>
            </a:r>
          </a:p>
        </p:txBody>
      </p:sp>
      <p:sp>
        <p:nvSpPr>
          <p:cNvPr id="99" name="Shape 99"/>
          <p:cNvSpPr txBox="1"/>
          <p:nvPr>
            <p:ph idx="12" type="sldNum"/>
          </p:nvPr>
        </p:nvSpPr>
        <p:spPr>
          <a:xfrm>
            <a:off x="7543800" y="6356350"/>
            <a:ext cx="990599" cy="365099"/>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0" st="0"/>
                                            </p:txEl>
                                          </p:spTgt>
                                        </p:tgtEl>
                                        <p:attrNameLst>
                                          <p:attrName>style.visibility</p:attrName>
                                        </p:attrNameLst>
                                      </p:cBhvr>
                                      <p:to>
                                        <p:strVal val="visible"/>
                                      </p:to>
                                    </p:set>
                                    <p:animEffect filter="fade" transition="in">
                                      <p:cBhvr>
                                        <p:cTn dur="500"/>
                                        <p:tgtEl>
                                          <p:spTgt spid="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1" st="1"/>
                                            </p:txEl>
                                          </p:spTgt>
                                        </p:tgtEl>
                                        <p:attrNameLst>
                                          <p:attrName>style.visibility</p:attrName>
                                        </p:attrNameLst>
                                      </p:cBhvr>
                                      <p:to>
                                        <p:strVal val="visible"/>
                                      </p:to>
                                    </p:set>
                                    <p:animEffect filter="fade" transition="in">
                                      <p:cBhvr>
                                        <p:cTn dur="500"/>
                                        <p:tgtEl>
                                          <p:spTgt spid="9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2" st="2"/>
                                            </p:txEl>
                                          </p:spTgt>
                                        </p:tgtEl>
                                        <p:attrNameLst>
                                          <p:attrName>style.visibility</p:attrName>
                                        </p:attrNameLst>
                                      </p:cBhvr>
                                      <p:to>
                                        <p:strVal val="visible"/>
                                      </p:to>
                                    </p:set>
                                    <p:animEffect filter="fade" transition="in">
                                      <p:cBhvr>
                                        <p:cTn dur="500"/>
                                        <p:tgtEl>
                                          <p:spTgt spid="9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3" st="3"/>
                                            </p:txEl>
                                          </p:spTgt>
                                        </p:tgtEl>
                                        <p:attrNameLst>
                                          <p:attrName>style.visibility</p:attrName>
                                        </p:attrNameLst>
                                      </p:cBhvr>
                                      <p:to>
                                        <p:strVal val="visible"/>
                                      </p:to>
                                    </p:set>
                                    <p:animEffect filter="fade" transition="in">
                                      <p:cBhvr>
                                        <p:cTn dur="500"/>
                                        <p:tgtEl>
                                          <p:spTgt spid="9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4" st="4"/>
                                            </p:txEl>
                                          </p:spTgt>
                                        </p:tgtEl>
                                        <p:attrNameLst>
                                          <p:attrName>style.visibility</p:attrName>
                                        </p:attrNameLst>
                                      </p:cBhvr>
                                      <p:to>
                                        <p:strVal val="visible"/>
                                      </p:to>
                                    </p:set>
                                    <p:animEffect filter="fade" transition="in">
                                      <p:cBhvr>
                                        <p:cTn dur="500"/>
                                        <p:tgtEl>
                                          <p:spTgt spid="9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5" st="5"/>
                                            </p:txEl>
                                          </p:spTgt>
                                        </p:tgtEl>
                                        <p:attrNameLst>
                                          <p:attrName>style.visibility</p:attrName>
                                        </p:attrNameLst>
                                      </p:cBhvr>
                                      <p:to>
                                        <p:strVal val="visible"/>
                                      </p:to>
                                    </p:set>
                                    <p:animEffect filter="fade" transition="in">
                                      <p:cBhvr>
                                        <p:cTn dur="500"/>
                                        <p:tgtEl>
                                          <p:spTgt spid="98">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609600" y="274637"/>
            <a:ext cx="7924799" cy="1143000"/>
          </a:xfrm>
          <a:prstGeom prst="rect">
            <a:avLst/>
          </a:prstGeom>
        </p:spPr>
        <p:txBody>
          <a:bodyPr anchorCtr="0" anchor="b" bIns="91425" lIns="91425" rIns="91425" tIns="91425">
            <a:noAutofit/>
          </a:bodyPr>
          <a:lstStyle/>
          <a:p>
            <a:pPr algn="ctr">
              <a:spcBef>
                <a:spcPts val="0"/>
              </a:spcBef>
              <a:buNone/>
            </a:pPr>
            <a:r>
              <a:rPr lang="en-US" sz="4800"/>
              <a:t>Class Demographics</a:t>
            </a:r>
          </a:p>
        </p:txBody>
      </p:sp>
      <p:sp>
        <p:nvSpPr>
          <p:cNvPr id="105" name="Shape 105"/>
          <p:cNvSpPr txBox="1"/>
          <p:nvPr>
            <p:ph idx="1" type="body"/>
          </p:nvPr>
        </p:nvSpPr>
        <p:spPr>
          <a:xfrm>
            <a:off x="609600" y="1600200"/>
            <a:ext cx="7924799" cy="4114800"/>
          </a:xfrm>
          <a:prstGeom prst="rect">
            <a:avLst/>
          </a:prstGeom>
        </p:spPr>
        <p:txBody>
          <a:bodyPr anchorCtr="0" anchor="t" bIns="91425" lIns="91425" rIns="91425" tIns="91425">
            <a:noAutofit/>
          </a:bodyPr>
          <a:lstStyle/>
          <a:p>
            <a:pPr indent="140970" lvl="0" rtl="0">
              <a:lnSpc>
                <a:spcPct val="80000"/>
              </a:lnSpc>
              <a:spcBef>
                <a:spcPts val="1044"/>
              </a:spcBef>
              <a:spcAft>
                <a:spcPts val="0"/>
              </a:spcAft>
              <a:buSzPct val="100000"/>
            </a:pPr>
            <a:r>
              <a:rPr b="1" lang="en-US" sz="3000"/>
              <a:t>APCS offers 5 classes a day.</a:t>
            </a:r>
          </a:p>
          <a:p>
            <a:pPr indent="140970" lvl="0" rtl="0">
              <a:lnSpc>
                <a:spcPct val="80000"/>
              </a:lnSpc>
              <a:spcBef>
                <a:spcPts val="1044"/>
              </a:spcBef>
              <a:spcAft>
                <a:spcPts val="0"/>
              </a:spcAft>
              <a:buSzPct val="100000"/>
            </a:pPr>
            <a:r>
              <a:rPr b="1" lang="en-US" sz="3000"/>
              <a:t>1st hour is remedial, test prep or graduation needed</a:t>
            </a:r>
          </a:p>
          <a:p>
            <a:pPr indent="140970" lvl="0" rtl="0">
              <a:lnSpc>
                <a:spcPct val="80000"/>
              </a:lnSpc>
              <a:spcBef>
                <a:spcPts val="1044"/>
              </a:spcBef>
              <a:spcAft>
                <a:spcPts val="0"/>
              </a:spcAft>
              <a:buSzPct val="100000"/>
            </a:pPr>
            <a:r>
              <a:rPr b="1" lang="en-US" sz="3000"/>
              <a:t>Remainder of the day - 80 minutes per class</a:t>
            </a:r>
          </a:p>
          <a:p>
            <a:pPr indent="140970" lvl="0" rtl="0">
              <a:lnSpc>
                <a:spcPct val="80000"/>
              </a:lnSpc>
              <a:spcBef>
                <a:spcPts val="1044"/>
              </a:spcBef>
              <a:spcAft>
                <a:spcPts val="0"/>
              </a:spcAft>
              <a:buSzPct val="100000"/>
            </a:pPr>
            <a:r>
              <a:rPr b="1" lang="en-US" sz="3000"/>
              <a:t>No homework policy - supervised assignments</a:t>
            </a:r>
          </a:p>
          <a:p>
            <a:pPr indent="140970" lvl="0" rtl="0">
              <a:lnSpc>
                <a:spcPct val="80000"/>
              </a:lnSpc>
              <a:spcBef>
                <a:spcPts val="1044"/>
              </a:spcBef>
              <a:spcAft>
                <a:spcPts val="0"/>
              </a:spcAft>
              <a:buSzPct val="100000"/>
            </a:pPr>
            <a:r>
              <a:rPr b="1" lang="en-US" sz="3000"/>
              <a:t>Accelerated credit </a:t>
            </a:r>
          </a:p>
        </p:txBody>
      </p:sp>
      <p:sp>
        <p:nvSpPr>
          <p:cNvPr id="106" name="Shape 106"/>
          <p:cNvSpPr txBox="1"/>
          <p:nvPr>
            <p:ph idx="12" type="sldNum"/>
          </p:nvPr>
        </p:nvSpPr>
        <p:spPr>
          <a:xfrm>
            <a:off x="7543800" y="6356350"/>
            <a:ext cx="990599" cy="365099"/>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mc:AlternateContent>
    <mc:Choice Requires="p14">
      <p:transition spd="slow">
        <p14:flip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609600" y="274637"/>
            <a:ext cx="7924799" cy="1143000"/>
          </a:xfrm>
          <a:prstGeom prst="rect">
            <a:avLst/>
          </a:prstGeom>
          <a:noFill/>
          <a:ln>
            <a:noFill/>
          </a:ln>
        </p:spPr>
        <p:txBody>
          <a:bodyPr anchorCtr="0" anchor="b" bIns="45700" lIns="91425" rIns="91425" tIns="45700">
            <a:noAutofit/>
          </a:bodyPr>
          <a:lstStyle/>
          <a:p>
            <a:pPr indent="0" lvl="0" marL="0" marR="0" rtl="0" algn="ctr">
              <a:spcBef>
                <a:spcPts val="0"/>
              </a:spcBef>
              <a:buClr>
                <a:schemeClr val="lt1"/>
              </a:buClr>
              <a:buSzPct val="25000"/>
              <a:buFont typeface="Arial Narrow"/>
              <a:buNone/>
            </a:pPr>
            <a:r>
              <a:rPr b="0" baseline="0" i="0" lang="en-US" sz="4800" u="none" cap="none" strike="noStrike">
                <a:solidFill>
                  <a:schemeClr val="lt1"/>
                </a:solidFill>
                <a:latin typeface="Arial Narrow"/>
                <a:ea typeface="Arial Narrow"/>
                <a:cs typeface="Arial Narrow"/>
                <a:sym typeface="Arial Narrow"/>
              </a:rPr>
              <a:t>PBIS AT APCS</a:t>
            </a:r>
          </a:p>
        </p:txBody>
      </p:sp>
      <p:sp>
        <p:nvSpPr>
          <p:cNvPr id="113" name="Shape 113"/>
          <p:cNvSpPr txBox="1"/>
          <p:nvPr>
            <p:ph idx="1" type="body"/>
          </p:nvPr>
        </p:nvSpPr>
        <p:spPr>
          <a:xfrm>
            <a:off x="609600" y="1600200"/>
            <a:ext cx="7924799" cy="4106999"/>
          </a:xfrm>
          <a:prstGeom prst="rect">
            <a:avLst/>
          </a:prstGeom>
          <a:noFill/>
          <a:ln>
            <a:noFill/>
          </a:ln>
        </p:spPr>
        <p:txBody>
          <a:bodyPr anchorCtr="0" anchor="t" bIns="45700" lIns="91425" rIns="91425" tIns="45700">
            <a:noAutofit/>
          </a:bodyPr>
          <a:lstStyle/>
          <a:p>
            <a:pPr indent="-381000" lvl="0" marL="342900" marR="0" rtl="0" algn="l">
              <a:lnSpc>
                <a:spcPct val="90000"/>
              </a:lnSpc>
              <a:spcBef>
                <a:spcPts val="0"/>
              </a:spcBef>
              <a:spcAft>
                <a:spcPts val="0"/>
              </a:spcAft>
              <a:buClr>
                <a:schemeClr val="lt2"/>
              </a:buClr>
              <a:buSzPct val="100000"/>
              <a:buFont typeface="Arial"/>
              <a:buChar char="•"/>
            </a:pPr>
            <a:r>
              <a:rPr b="1" baseline="0" i="0" lang="en-US" sz="3000" u="none" cap="none" strike="noStrike">
                <a:solidFill>
                  <a:schemeClr val="lt1"/>
                </a:solidFill>
                <a:latin typeface="Arial Narrow"/>
                <a:ea typeface="Arial Narrow"/>
                <a:cs typeface="Arial Narrow"/>
                <a:sym typeface="Arial Narrow"/>
              </a:rPr>
              <a:t>PBIS was started in January 2009</a:t>
            </a:r>
            <a:r>
              <a:rPr b="1" lang="en-US" sz="3000"/>
              <a:t> - need from level of acting out behaviors</a:t>
            </a:r>
          </a:p>
          <a:p>
            <a:pPr indent="-381000" lvl="0" marL="342900" marR="0" rtl="0" algn="l">
              <a:lnSpc>
                <a:spcPct val="90000"/>
              </a:lnSpc>
              <a:spcBef>
                <a:spcPts val="1080"/>
              </a:spcBef>
              <a:spcAft>
                <a:spcPts val="0"/>
              </a:spcAft>
              <a:buClr>
                <a:schemeClr val="lt2"/>
              </a:buClr>
              <a:buSzPct val="100000"/>
              <a:buFont typeface="Arial"/>
              <a:buChar char="•"/>
            </a:pPr>
            <a:r>
              <a:rPr b="1" lang="en-US" sz="3000"/>
              <a:t>Launching of tiers - learn from our mistake.</a:t>
            </a:r>
          </a:p>
          <a:p>
            <a:pPr indent="-381000" lvl="0" marL="342900" marR="0" rtl="0" algn="l">
              <a:lnSpc>
                <a:spcPct val="90000"/>
              </a:lnSpc>
              <a:spcBef>
                <a:spcPts val="1080"/>
              </a:spcBef>
              <a:spcAft>
                <a:spcPts val="0"/>
              </a:spcAft>
              <a:buClr>
                <a:schemeClr val="lt2"/>
              </a:buClr>
              <a:buSzPct val="100000"/>
              <a:buFont typeface="Arial"/>
              <a:buChar char="•"/>
            </a:pPr>
            <a:r>
              <a:rPr b="1" baseline="0" i="0" lang="en-US" sz="3000" u="none" cap="none" strike="noStrike">
                <a:solidFill>
                  <a:schemeClr val="lt1"/>
                </a:solidFill>
                <a:latin typeface="Arial Narrow"/>
                <a:ea typeface="Arial Narrow"/>
                <a:cs typeface="Arial Narrow"/>
                <a:sym typeface="Arial Narrow"/>
              </a:rPr>
              <a:t>Our matrix is an acronym: R.U.L.E.  </a:t>
            </a:r>
          </a:p>
          <a:p>
            <a:pPr indent="-381000" lvl="0" marL="342900" marR="0" rtl="0" algn="l">
              <a:lnSpc>
                <a:spcPct val="90000"/>
              </a:lnSpc>
              <a:spcBef>
                <a:spcPts val="1080"/>
              </a:spcBef>
              <a:spcAft>
                <a:spcPts val="0"/>
              </a:spcAft>
              <a:buClr>
                <a:schemeClr val="lt2"/>
              </a:buClr>
              <a:buSzPct val="100000"/>
              <a:buFont typeface="Arial"/>
              <a:buChar char="•"/>
            </a:pPr>
            <a:r>
              <a:rPr b="1" lang="en-US" sz="3000"/>
              <a:t>Tier 2 should be around 15%, tends to be more 30%</a:t>
            </a:r>
          </a:p>
          <a:p>
            <a:pPr indent="-381000" lvl="0" marL="342900" marR="0" rtl="0" algn="l">
              <a:lnSpc>
                <a:spcPct val="90000"/>
              </a:lnSpc>
              <a:spcBef>
                <a:spcPts val="1080"/>
              </a:spcBef>
              <a:spcAft>
                <a:spcPts val="0"/>
              </a:spcAft>
              <a:buClr>
                <a:schemeClr val="lt2"/>
              </a:buClr>
              <a:buSzPct val="100000"/>
              <a:buFont typeface="Arial"/>
              <a:buChar char="•"/>
            </a:pPr>
            <a:r>
              <a:rPr b="1" lang="en-US" sz="3000"/>
              <a:t>Alternatives to suspension</a:t>
            </a:r>
          </a:p>
        </p:txBody>
      </p:sp>
      <p:pic>
        <p:nvPicPr>
          <p:cNvPr id="114" name="Shape 114"/>
          <p:cNvPicPr preferRelativeResize="0"/>
          <p:nvPr/>
        </p:nvPicPr>
        <p:blipFill>
          <a:blip r:embed="rId3">
            <a:alphaModFix/>
          </a:blip>
          <a:stretch>
            <a:fillRect/>
          </a:stretch>
        </p:blipFill>
        <p:spPr>
          <a:xfrm>
            <a:off x="5682500" y="4481891"/>
            <a:ext cx="2481824" cy="1861349"/>
          </a:xfrm>
          <a:prstGeom prst="rect">
            <a:avLst/>
          </a:prstGeom>
          <a:noFill/>
          <a:ln>
            <a:noFill/>
          </a:ln>
        </p:spPr>
      </p:pic>
      <p:sp>
        <p:nvSpPr>
          <p:cNvPr id="115" name="Shape 115"/>
          <p:cNvSpPr txBox="1"/>
          <p:nvPr>
            <p:ph idx="12" type="sldNum"/>
          </p:nvPr>
        </p:nvSpPr>
        <p:spPr>
          <a:xfrm>
            <a:off x="7543800" y="6356350"/>
            <a:ext cx="990599" cy="365099"/>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3">
                                            <p:txEl>
                                              <p:pRg end="0" st="0"/>
                                            </p:txEl>
                                          </p:spTgt>
                                        </p:tgtEl>
                                        <p:attrNameLst>
                                          <p:attrName>style.visibility</p:attrName>
                                        </p:attrNameLst>
                                      </p:cBhvr>
                                      <p:to>
                                        <p:strVal val="visible"/>
                                      </p:to>
                                    </p:set>
                                    <p:anim calcmode="lin" valueType="num">
                                      <p:cBhvr additive="base">
                                        <p:cTn dur="500"/>
                                        <p:tgtEl>
                                          <p:spTgt spid="11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3">
                                            <p:txEl>
                                              <p:pRg end="1" st="1"/>
                                            </p:txEl>
                                          </p:spTgt>
                                        </p:tgtEl>
                                        <p:attrNameLst>
                                          <p:attrName>style.visibility</p:attrName>
                                        </p:attrNameLst>
                                      </p:cBhvr>
                                      <p:to>
                                        <p:strVal val="visible"/>
                                      </p:to>
                                    </p:set>
                                    <p:anim calcmode="lin" valueType="num">
                                      <p:cBhvr additive="base">
                                        <p:cTn dur="500"/>
                                        <p:tgtEl>
                                          <p:spTgt spid="11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3">
                                            <p:txEl>
                                              <p:pRg end="2" st="2"/>
                                            </p:txEl>
                                          </p:spTgt>
                                        </p:tgtEl>
                                        <p:attrNameLst>
                                          <p:attrName>style.visibility</p:attrName>
                                        </p:attrNameLst>
                                      </p:cBhvr>
                                      <p:to>
                                        <p:strVal val="visible"/>
                                      </p:to>
                                    </p:set>
                                    <p:anim calcmode="lin" valueType="num">
                                      <p:cBhvr additive="base">
                                        <p:cTn dur="500"/>
                                        <p:tgtEl>
                                          <p:spTgt spid="11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3">
                                            <p:txEl>
                                              <p:pRg end="3" st="3"/>
                                            </p:txEl>
                                          </p:spTgt>
                                        </p:tgtEl>
                                        <p:attrNameLst>
                                          <p:attrName>style.visibility</p:attrName>
                                        </p:attrNameLst>
                                      </p:cBhvr>
                                      <p:to>
                                        <p:strVal val="visible"/>
                                      </p:to>
                                    </p:set>
                                    <p:anim calcmode="lin" valueType="num">
                                      <p:cBhvr additive="base">
                                        <p:cTn dur="500"/>
                                        <p:tgtEl>
                                          <p:spTgt spid="11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3">
                                            <p:txEl>
                                              <p:pRg end="4" st="4"/>
                                            </p:txEl>
                                          </p:spTgt>
                                        </p:tgtEl>
                                        <p:attrNameLst>
                                          <p:attrName>style.visibility</p:attrName>
                                        </p:attrNameLst>
                                      </p:cBhvr>
                                      <p:to>
                                        <p:strVal val="visible"/>
                                      </p:to>
                                    </p:set>
                                    <p:anim calcmode="lin" valueType="num">
                                      <p:cBhvr additive="base">
                                        <p:cTn dur="500"/>
                                        <p:tgtEl>
                                          <p:spTgt spid="113">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609600" y="274637"/>
            <a:ext cx="7924799" cy="1143000"/>
          </a:xfrm>
          <a:prstGeom prst="rect">
            <a:avLst/>
          </a:prstGeom>
          <a:noFill/>
          <a:ln>
            <a:noFill/>
          </a:ln>
        </p:spPr>
        <p:txBody>
          <a:bodyPr anchorCtr="0" anchor="b" bIns="45700" lIns="91425" rIns="91425" tIns="45700">
            <a:noAutofit/>
          </a:bodyPr>
          <a:lstStyle/>
          <a:p>
            <a:pPr indent="0" lvl="0" marL="0" marR="0" rtl="0" algn="ctr">
              <a:spcBef>
                <a:spcPts val="0"/>
              </a:spcBef>
              <a:buClr>
                <a:schemeClr val="lt1"/>
              </a:buClr>
              <a:buSzPct val="25000"/>
              <a:buFont typeface="Arial Narrow"/>
              <a:buNone/>
            </a:pPr>
            <a:r>
              <a:rPr b="0" baseline="0" i="0" lang="en-US" sz="3000" u="none" cap="none" strike="noStrike">
                <a:solidFill>
                  <a:schemeClr val="lt1"/>
                </a:solidFill>
                <a:latin typeface="Arial Narrow"/>
                <a:ea typeface="Arial Narrow"/>
                <a:cs typeface="Arial Narrow"/>
                <a:sym typeface="Arial Narrow"/>
              </a:rPr>
              <a:t>OFFICE DISCIPLINE REFERRAL</a:t>
            </a:r>
            <a:br>
              <a:rPr b="0" baseline="0" i="0" lang="en-US" sz="3000" u="none" cap="none" strike="noStrike">
                <a:solidFill>
                  <a:schemeClr val="lt1"/>
                </a:solidFill>
                <a:latin typeface="Arial Narrow"/>
                <a:ea typeface="Arial Narrow"/>
                <a:cs typeface="Arial Narrow"/>
                <a:sym typeface="Arial Narrow"/>
              </a:rPr>
            </a:br>
            <a:r>
              <a:rPr b="0" baseline="0" i="0" lang="en-US" sz="3000" u="none" cap="none" strike="noStrike">
                <a:solidFill>
                  <a:schemeClr val="lt1"/>
                </a:solidFill>
                <a:latin typeface="Arial Narrow"/>
                <a:ea typeface="Arial Narrow"/>
                <a:cs typeface="Arial Narrow"/>
                <a:sym typeface="Arial Narrow"/>
              </a:rPr>
              <a:t>YEAR TO YEAR COMPARISON</a:t>
            </a:r>
          </a:p>
        </p:txBody>
      </p:sp>
      <p:pic>
        <p:nvPicPr>
          <p:cNvPr id="121" name="Shape 121"/>
          <p:cNvPicPr preferRelativeResize="0"/>
          <p:nvPr/>
        </p:nvPicPr>
        <p:blipFill>
          <a:blip r:embed="rId3">
            <a:alphaModFix/>
          </a:blip>
          <a:stretch>
            <a:fillRect/>
          </a:stretch>
        </p:blipFill>
        <p:spPr>
          <a:xfrm>
            <a:off x="368275" y="1417650"/>
            <a:ext cx="8067225" cy="4259224"/>
          </a:xfrm>
          <a:prstGeom prst="rect">
            <a:avLst/>
          </a:prstGeom>
          <a:noFill/>
          <a:ln>
            <a:noFill/>
          </a:ln>
        </p:spPr>
      </p:pic>
      <p:sp>
        <p:nvSpPr>
          <p:cNvPr id="122" name="Shape 122"/>
          <p:cNvSpPr txBox="1"/>
          <p:nvPr/>
        </p:nvSpPr>
        <p:spPr>
          <a:xfrm>
            <a:off x="7389375" y="2125475"/>
            <a:ext cx="630899" cy="1975799"/>
          </a:xfrm>
          <a:prstGeom prst="rect">
            <a:avLst/>
          </a:prstGeom>
          <a:noFill/>
          <a:ln>
            <a:noFill/>
          </a:ln>
        </p:spPr>
        <p:txBody>
          <a:bodyPr anchorCtr="0" anchor="t" bIns="91425" lIns="91425" rIns="91425" tIns="91425">
            <a:noAutofit/>
          </a:bodyPr>
          <a:lstStyle/>
          <a:p>
            <a:pPr rtl="0">
              <a:spcBef>
                <a:spcPts val="0"/>
              </a:spcBef>
              <a:buNone/>
            </a:pPr>
            <a:r>
              <a:rPr lang="en-US"/>
              <a:t>2007</a:t>
            </a:r>
          </a:p>
          <a:p>
            <a:pPr rtl="0">
              <a:spcBef>
                <a:spcPts val="0"/>
              </a:spcBef>
              <a:buNone/>
            </a:pPr>
            <a:r>
              <a:rPr lang="en-US"/>
              <a:t>2008</a:t>
            </a:r>
          </a:p>
          <a:p>
            <a:pPr rtl="0">
              <a:spcBef>
                <a:spcPts val="0"/>
              </a:spcBef>
              <a:buNone/>
            </a:pPr>
            <a:r>
              <a:rPr lang="en-US"/>
              <a:t>2009</a:t>
            </a:r>
          </a:p>
          <a:p>
            <a:pPr rtl="0">
              <a:spcBef>
                <a:spcPts val="0"/>
              </a:spcBef>
              <a:buNone/>
            </a:pPr>
            <a:r>
              <a:rPr lang="en-US"/>
              <a:t>2010</a:t>
            </a:r>
          </a:p>
          <a:p>
            <a:pPr rtl="0">
              <a:spcBef>
                <a:spcPts val="0"/>
              </a:spcBef>
              <a:buNone/>
            </a:pPr>
            <a:r>
              <a:rPr lang="en-US"/>
              <a:t>2011</a:t>
            </a:r>
          </a:p>
          <a:p>
            <a:pPr rtl="0">
              <a:spcBef>
                <a:spcPts val="0"/>
              </a:spcBef>
              <a:buNone/>
            </a:pPr>
            <a:r>
              <a:rPr lang="en-US"/>
              <a:t>2012</a:t>
            </a:r>
          </a:p>
          <a:p>
            <a:pPr rtl="0">
              <a:spcBef>
                <a:spcPts val="0"/>
              </a:spcBef>
              <a:buNone/>
            </a:pPr>
            <a:r>
              <a:rPr lang="en-US"/>
              <a:t>2013</a:t>
            </a:r>
          </a:p>
          <a:p>
            <a:pPr>
              <a:spcBef>
                <a:spcPts val="0"/>
              </a:spcBef>
              <a:buNone/>
            </a:pPr>
            <a:r>
              <a:rPr lang="en-US"/>
              <a:t>2014</a:t>
            </a:r>
          </a:p>
        </p:txBody>
      </p:sp>
      <p:sp>
        <p:nvSpPr>
          <p:cNvPr id="123" name="Shape 123"/>
          <p:cNvSpPr txBox="1"/>
          <p:nvPr>
            <p:ph idx="12" type="sldNum"/>
          </p:nvPr>
        </p:nvSpPr>
        <p:spPr>
          <a:xfrm>
            <a:off x="7543800" y="6356350"/>
            <a:ext cx="990599" cy="365099"/>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609600" y="274645"/>
            <a:ext cx="7924799" cy="688499"/>
          </a:xfrm>
          <a:prstGeom prst="rect">
            <a:avLst/>
          </a:prstGeom>
          <a:noFill/>
          <a:ln>
            <a:noFill/>
          </a:ln>
        </p:spPr>
        <p:txBody>
          <a:bodyPr anchorCtr="0" anchor="b" bIns="45700" lIns="91425" rIns="91425" tIns="45700">
            <a:noAutofit/>
          </a:bodyPr>
          <a:lstStyle/>
          <a:p>
            <a:pPr indent="0" lvl="0" marL="0" marR="0" rtl="0" algn="ctr">
              <a:spcBef>
                <a:spcPts val="0"/>
              </a:spcBef>
              <a:buClr>
                <a:schemeClr val="lt1"/>
              </a:buClr>
              <a:buSzPct val="25000"/>
              <a:buFont typeface="Arial Narrow"/>
              <a:buNone/>
            </a:pPr>
            <a:r>
              <a:rPr lang="en-US"/>
              <a:t>Type of Referrals</a:t>
            </a:r>
          </a:p>
        </p:txBody>
      </p:sp>
      <p:pic>
        <p:nvPicPr>
          <p:cNvPr id="129" name="Shape 129"/>
          <p:cNvPicPr preferRelativeResize="0"/>
          <p:nvPr/>
        </p:nvPicPr>
        <p:blipFill>
          <a:blip r:embed="rId3">
            <a:alphaModFix/>
          </a:blip>
          <a:stretch>
            <a:fillRect/>
          </a:stretch>
        </p:blipFill>
        <p:spPr>
          <a:xfrm>
            <a:off x="119200" y="1065700"/>
            <a:ext cx="8615200" cy="4618600"/>
          </a:xfrm>
          <a:prstGeom prst="rect">
            <a:avLst/>
          </a:prstGeom>
          <a:noFill/>
          <a:ln>
            <a:noFill/>
          </a:ln>
        </p:spPr>
      </p:pic>
      <p:sp>
        <p:nvSpPr>
          <p:cNvPr id="130" name="Shape 130"/>
          <p:cNvSpPr txBox="1"/>
          <p:nvPr>
            <p:ph idx="12" type="sldNum"/>
          </p:nvPr>
        </p:nvSpPr>
        <p:spPr>
          <a:xfrm>
            <a:off x="7543800" y="6356350"/>
            <a:ext cx="990599" cy="365099"/>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title"/>
          </p:nvPr>
        </p:nvSpPr>
        <p:spPr>
          <a:xfrm>
            <a:off x="1215325" y="274650"/>
            <a:ext cx="7319099" cy="1143000"/>
          </a:xfrm>
          <a:prstGeom prst="rect">
            <a:avLst/>
          </a:prstGeom>
          <a:noFill/>
          <a:ln>
            <a:noFill/>
          </a:ln>
        </p:spPr>
        <p:txBody>
          <a:bodyPr anchorCtr="0" anchor="b" bIns="45700" lIns="91425" rIns="91425" tIns="45700">
            <a:noAutofit/>
          </a:bodyPr>
          <a:lstStyle/>
          <a:p>
            <a:pPr indent="0" lvl="0" marL="0" marR="0" rtl="0" algn="ctr">
              <a:spcBef>
                <a:spcPts val="0"/>
              </a:spcBef>
              <a:buClr>
                <a:schemeClr val="lt1"/>
              </a:buClr>
              <a:buSzPct val="25000"/>
              <a:buFont typeface="Arial Narrow"/>
              <a:buNone/>
            </a:pPr>
            <a:r>
              <a:rPr b="0" baseline="0" i="0" lang="en-US" sz="3000" u="none" cap="none" strike="noStrike">
                <a:solidFill>
                  <a:schemeClr val="lt1"/>
                </a:solidFill>
                <a:latin typeface="Arial Narrow"/>
                <a:ea typeface="Arial Narrow"/>
                <a:cs typeface="Arial Narrow"/>
                <a:sym typeface="Arial Narrow"/>
              </a:rPr>
              <a:t>CLASSROOM INTERVENTIONS (TIER 1): PREPARE FOR HIGH RISK LEARNERS</a:t>
            </a:r>
          </a:p>
        </p:txBody>
      </p:sp>
      <p:sp>
        <p:nvSpPr>
          <p:cNvPr id="136" name="Shape 136"/>
          <p:cNvSpPr txBox="1"/>
          <p:nvPr>
            <p:ph idx="1" type="body"/>
          </p:nvPr>
        </p:nvSpPr>
        <p:spPr>
          <a:xfrm>
            <a:off x="609600" y="1429798"/>
            <a:ext cx="7924799" cy="5160300"/>
          </a:xfrm>
          <a:prstGeom prst="rect">
            <a:avLst/>
          </a:prstGeom>
          <a:noFill/>
          <a:ln>
            <a:noFill/>
          </a:ln>
        </p:spPr>
        <p:txBody>
          <a:bodyPr anchorCtr="0" anchor="t" bIns="45700" lIns="91425" rIns="91425" tIns="45700">
            <a:noAutofit/>
          </a:bodyPr>
          <a:lstStyle/>
          <a:p>
            <a:pPr indent="-406400" lvl="0" marL="342900" marR="0" rtl="0" algn="l">
              <a:lnSpc>
                <a:spcPct val="100000"/>
              </a:lnSpc>
              <a:spcBef>
                <a:spcPts val="0"/>
              </a:spcBef>
              <a:spcAft>
                <a:spcPts val="0"/>
              </a:spcAft>
              <a:buClr>
                <a:schemeClr val="lt2"/>
              </a:buClr>
              <a:buSzPct val="100000"/>
              <a:buFont typeface="Arial"/>
              <a:buChar char="•"/>
            </a:pPr>
            <a:r>
              <a:rPr lang="en-US" sz="3000"/>
              <a:t>Books studies, PLC’s, SIP</a:t>
            </a:r>
          </a:p>
          <a:p>
            <a:pPr indent="-406400" lvl="0" marL="342900" marR="0" rtl="0" algn="l">
              <a:lnSpc>
                <a:spcPct val="100000"/>
              </a:lnSpc>
              <a:spcBef>
                <a:spcPts val="0"/>
              </a:spcBef>
              <a:spcAft>
                <a:spcPts val="0"/>
              </a:spcAft>
              <a:buClr>
                <a:schemeClr val="lt2"/>
              </a:buClr>
              <a:buSzPct val="100000"/>
              <a:buFont typeface="Arial"/>
              <a:buChar char="•"/>
            </a:pPr>
            <a:r>
              <a:rPr lang="en-US" sz="3000"/>
              <a:t>Weekly Bulletin and Monthly Newsletter regarding interventions sites and ideas</a:t>
            </a:r>
          </a:p>
          <a:p>
            <a:pPr indent="-63500" lvl="0" marR="0" rtl="0" algn="l">
              <a:lnSpc>
                <a:spcPct val="100000"/>
              </a:lnSpc>
              <a:spcBef>
                <a:spcPts val="0"/>
              </a:spcBef>
              <a:spcAft>
                <a:spcPts val="0"/>
              </a:spcAft>
              <a:buClr>
                <a:schemeClr val="lt2"/>
              </a:buClr>
              <a:buSzPct val="100000"/>
              <a:buFont typeface="Arial"/>
              <a:buChar char="•"/>
            </a:pPr>
            <a:r>
              <a:rPr lang="en-US" sz="3000"/>
              <a:t>Multimodal learning strategies</a:t>
            </a:r>
          </a:p>
          <a:p>
            <a:pPr indent="-63500" lvl="0" marR="0" rtl="0" algn="l">
              <a:lnSpc>
                <a:spcPct val="100000"/>
              </a:lnSpc>
              <a:spcBef>
                <a:spcPts val="1000"/>
              </a:spcBef>
              <a:spcAft>
                <a:spcPts val="600"/>
              </a:spcAft>
              <a:buClr>
                <a:schemeClr val="lt2"/>
              </a:buClr>
              <a:buSzPct val="100000"/>
              <a:buFont typeface="Arial"/>
              <a:buChar char="•"/>
            </a:pPr>
            <a:r>
              <a:rPr lang="en-US" sz="3000"/>
              <a:t>Supervised Classroom work</a:t>
            </a:r>
          </a:p>
          <a:p>
            <a:pPr indent="-63500" lvl="0" marR="0" rtl="0" algn="l">
              <a:lnSpc>
                <a:spcPct val="100000"/>
              </a:lnSpc>
              <a:spcBef>
                <a:spcPts val="1000"/>
              </a:spcBef>
              <a:spcAft>
                <a:spcPts val="600"/>
              </a:spcAft>
              <a:buClr>
                <a:schemeClr val="lt2"/>
              </a:buClr>
              <a:buSzPct val="100000"/>
              <a:buFont typeface="Arial"/>
              <a:buChar char="•"/>
            </a:pPr>
            <a:r>
              <a:rPr lang="en-US" sz="3000"/>
              <a:t>Relationship Building priority</a:t>
            </a:r>
          </a:p>
          <a:p>
            <a:pPr indent="-63500" lvl="0" marR="0" rtl="0" algn="l">
              <a:lnSpc>
                <a:spcPct val="100000"/>
              </a:lnSpc>
              <a:spcBef>
                <a:spcPts val="1000"/>
              </a:spcBef>
              <a:spcAft>
                <a:spcPts val="600"/>
              </a:spcAft>
              <a:buClr>
                <a:schemeClr val="lt2"/>
              </a:buClr>
              <a:buSzPct val="100000"/>
              <a:buFont typeface="Arial"/>
              <a:buChar char="•"/>
            </a:pPr>
            <a:r>
              <a:rPr lang="en-US" sz="3000"/>
              <a:t>Staff trained in verbal de-escalation technique</a:t>
            </a:r>
          </a:p>
          <a:p>
            <a:pPr indent="-63500" lvl="0" marR="0" rtl="0" algn="l">
              <a:lnSpc>
                <a:spcPct val="100000"/>
              </a:lnSpc>
              <a:spcBef>
                <a:spcPts val="1000"/>
              </a:spcBef>
              <a:spcAft>
                <a:spcPts val="600"/>
              </a:spcAft>
              <a:buClr>
                <a:schemeClr val="lt2"/>
              </a:buClr>
              <a:buSzPct val="100000"/>
              <a:buFont typeface="Arial"/>
              <a:buChar char="•"/>
            </a:pPr>
            <a:r>
              <a:rPr lang="en-US" sz="3000"/>
              <a:t>Interviews with guardians and applicants for enrollment</a:t>
            </a:r>
          </a:p>
          <a:p>
            <a:pPr indent="-63500" lvl="0" marR="0" rtl="0" algn="l">
              <a:lnSpc>
                <a:spcPct val="100000"/>
              </a:lnSpc>
              <a:spcBef>
                <a:spcPts val="1000"/>
              </a:spcBef>
              <a:spcAft>
                <a:spcPts val="600"/>
              </a:spcAft>
              <a:buClr>
                <a:schemeClr val="lt2"/>
              </a:buClr>
              <a:buSzPct val="100000"/>
              <a:buFont typeface="Arial"/>
              <a:buChar char="•"/>
            </a:pPr>
            <a:r>
              <a:rPr lang="en-US" sz="3000"/>
              <a:t>New student orientation with peer mentors</a:t>
            </a:r>
          </a:p>
        </p:txBody>
      </p:sp>
      <p:pic>
        <p:nvPicPr>
          <p:cNvPr id="137" name="Shape 137"/>
          <p:cNvPicPr preferRelativeResize="0"/>
          <p:nvPr/>
        </p:nvPicPr>
        <p:blipFill rotWithShape="1">
          <a:blip r:embed="rId3">
            <a:alphaModFix/>
          </a:blip>
          <a:srcRect b="0" l="0" r="0" t="0"/>
          <a:stretch/>
        </p:blipFill>
        <p:spPr>
          <a:xfrm>
            <a:off x="224725" y="381000"/>
            <a:ext cx="990599" cy="1048799"/>
          </a:xfrm>
          <a:prstGeom prst="rect">
            <a:avLst/>
          </a:prstGeom>
          <a:noFill/>
          <a:ln>
            <a:noFill/>
          </a:ln>
        </p:spPr>
      </p:pic>
      <p:sp>
        <p:nvSpPr>
          <p:cNvPr id="138" name="Shape 138"/>
          <p:cNvSpPr txBox="1"/>
          <p:nvPr>
            <p:ph idx="12" type="sldNum"/>
          </p:nvPr>
        </p:nvSpPr>
        <p:spPr>
          <a:xfrm>
            <a:off x="7543800" y="6356350"/>
            <a:ext cx="990599" cy="365099"/>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0" st="0"/>
                                            </p:txEl>
                                          </p:spTgt>
                                        </p:tgtEl>
                                        <p:attrNameLst>
                                          <p:attrName>style.visibility</p:attrName>
                                        </p:attrNameLst>
                                      </p:cBhvr>
                                      <p:to>
                                        <p:strVal val="visible"/>
                                      </p:to>
                                    </p:set>
                                    <p:animEffect filter="fade" transition="in">
                                      <p:cBhvr>
                                        <p:cTn dur="500"/>
                                        <p:tgtEl>
                                          <p:spTgt spid="1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1" st="1"/>
                                            </p:txEl>
                                          </p:spTgt>
                                        </p:tgtEl>
                                        <p:attrNameLst>
                                          <p:attrName>style.visibility</p:attrName>
                                        </p:attrNameLst>
                                      </p:cBhvr>
                                      <p:to>
                                        <p:strVal val="visible"/>
                                      </p:to>
                                    </p:set>
                                    <p:animEffect filter="fade" transition="in">
                                      <p:cBhvr>
                                        <p:cTn dur="500"/>
                                        <p:tgtEl>
                                          <p:spTgt spid="13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2" st="2"/>
                                            </p:txEl>
                                          </p:spTgt>
                                        </p:tgtEl>
                                        <p:attrNameLst>
                                          <p:attrName>style.visibility</p:attrName>
                                        </p:attrNameLst>
                                      </p:cBhvr>
                                      <p:to>
                                        <p:strVal val="visible"/>
                                      </p:to>
                                    </p:set>
                                    <p:animEffect filter="fade" transition="in">
                                      <p:cBhvr>
                                        <p:cTn dur="500"/>
                                        <p:tgtEl>
                                          <p:spTgt spid="13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3" st="3"/>
                                            </p:txEl>
                                          </p:spTgt>
                                        </p:tgtEl>
                                        <p:attrNameLst>
                                          <p:attrName>style.visibility</p:attrName>
                                        </p:attrNameLst>
                                      </p:cBhvr>
                                      <p:to>
                                        <p:strVal val="visible"/>
                                      </p:to>
                                    </p:set>
                                    <p:animEffect filter="fade" transition="in">
                                      <p:cBhvr>
                                        <p:cTn dur="500"/>
                                        <p:tgtEl>
                                          <p:spTgt spid="13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4" st="4"/>
                                            </p:txEl>
                                          </p:spTgt>
                                        </p:tgtEl>
                                        <p:attrNameLst>
                                          <p:attrName>style.visibility</p:attrName>
                                        </p:attrNameLst>
                                      </p:cBhvr>
                                      <p:to>
                                        <p:strVal val="visible"/>
                                      </p:to>
                                    </p:set>
                                    <p:animEffect filter="fade" transition="in">
                                      <p:cBhvr>
                                        <p:cTn dur="500"/>
                                        <p:tgtEl>
                                          <p:spTgt spid="13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5" st="5"/>
                                            </p:txEl>
                                          </p:spTgt>
                                        </p:tgtEl>
                                        <p:attrNameLst>
                                          <p:attrName>style.visibility</p:attrName>
                                        </p:attrNameLst>
                                      </p:cBhvr>
                                      <p:to>
                                        <p:strVal val="visible"/>
                                      </p:to>
                                    </p:set>
                                    <p:animEffect filter="fade" transition="in">
                                      <p:cBhvr>
                                        <p:cTn dur="500"/>
                                        <p:tgtEl>
                                          <p:spTgt spid="13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6" st="6"/>
                                            </p:txEl>
                                          </p:spTgt>
                                        </p:tgtEl>
                                        <p:attrNameLst>
                                          <p:attrName>style.visibility</p:attrName>
                                        </p:attrNameLst>
                                      </p:cBhvr>
                                      <p:to>
                                        <p:strVal val="visible"/>
                                      </p:to>
                                    </p:set>
                                    <p:animEffect filter="fade" transition="in">
                                      <p:cBhvr>
                                        <p:cTn dur="500"/>
                                        <p:tgtEl>
                                          <p:spTgt spid="13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7" st="7"/>
                                            </p:txEl>
                                          </p:spTgt>
                                        </p:tgtEl>
                                        <p:attrNameLst>
                                          <p:attrName>style.visibility</p:attrName>
                                        </p:attrNameLst>
                                      </p:cBhvr>
                                      <p:to>
                                        <p:strVal val="visible"/>
                                      </p:to>
                                    </p:set>
                                    <p:animEffect filter="fade" transition="in">
                                      <p:cBhvr>
                                        <p:cTn dur="500"/>
                                        <p:tgtEl>
                                          <p:spTgt spid="136">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609600" y="274637"/>
            <a:ext cx="7924799" cy="1143000"/>
          </a:xfrm>
          <a:prstGeom prst="rect">
            <a:avLst/>
          </a:prstGeom>
          <a:noFill/>
          <a:ln>
            <a:noFill/>
          </a:ln>
        </p:spPr>
        <p:txBody>
          <a:bodyPr anchorCtr="0" anchor="b" bIns="45700" lIns="91425" rIns="91425" tIns="45700">
            <a:noAutofit/>
          </a:bodyPr>
          <a:lstStyle/>
          <a:p>
            <a:pPr indent="0" lvl="0" marL="0" marR="0" rtl="0" algn="ctr">
              <a:spcBef>
                <a:spcPts val="0"/>
              </a:spcBef>
              <a:buClr>
                <a:schemeClr val="lt1"/>
              </a:buClr>
              <a:buSzPct val="25000"/>
              <a:buFont typeface="Arial Narrow"/>
              <a:buNone/>
            </a:pPr>
            <a:r>
              <a:rPr b="0" baseline="0" i="0" lang="en-US" sz="3000" u="none" cap="none" strike="noStrike">
                <a:solidFill>
                  <a:schemeClr val="lt1"/>
                </a:solidFill>
                <a:latin typeface="Arial Narrow"/>
                <a:ea typeface="Arial Narrow"/>
                <a:cs typeface="Arial Narrow"/>
                <a:sym typeface="Arial Narrow"/>
              </a:rPr>
              <a:t>CLASSROOM INTERVENTIONS (TIER 1): </a:t>
            </a:r>
            <a:br>
              <a:rPr b="0" baseline="0" i="0" lang="en-US" sz="3000" u="none" cap="none" strike="noStrike">
                <a:solidFill>
                  <a:schemeClr val="lt1"/>
                </a:solidFill>
                <a:latin typeface="Arial Narrow"/>
                <a:ea typeface="Arial Narrow"/>
                <a:cs typeface="Arial Narrow"/>
                <a:sym typeface="Arial Narrow"/>
              </a:rPr>
            </a:br>
            <a:r>
              <a:rPr b="0" baseline="0" i="0" lang="en-US" sz="3000" u="none" cap="none" strike="noStrike">
                <a:solidFill>
                  <a:schemeClr val="lt1"/>
                </a:solidFill>
                <a:latin typeface="Arial Narrow"/>
                <a:ea typeface="Arial Narrow"/>
                <a:cs typeface="Arial Narrow"/>
                <a:sym typeface="Arial Narrow"/>
              </a:rPr>
              <a:t>MANAGE ALL RISK LEARNERS</a:t>
            </a:r>
          </a:p>
        </p:txBody>
      </p:sp>
      <p:sp>
        <p:nvSpPr>
          <p:cNvPr id="144" name="Shape 144"/>
          <p:cNvSpPr txBox="1"/>
          <p:nvPr>
            <p:ph idx="1" type="body"/>
          </p:nvPr>
        </p:nvSpPr>
        <p:spPr>
          <a:xfrm>
            <a:off x="609600" y="1429798"/>
            <a:ext cx="7924799" cy="50139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2"/>
              </a:buClr>
              <a:buSzPct val="100000"/>
              <a:buFont typeface="Arial"/>
              <a:buChar char="•"/>
            </a:pPr>
            <a:r>
              <a:rPr b="0" baseline="0" i="0" lang="en-US" sz="2800" u="none" cap="none" strike="noStrike">
                <a:solidFill>
                  <a:schemeClr val="lt1"/>
                </a:solidFill>
                <a:latin typeface="Arial Narrow"/>
                <a:ea typeface="Arial Narrow"/>
                <a:cs typeface="Arial Narrow"/>
                <a:sym typeface="Arial Narrow"/>
              </a:rPr>
              <a:t>Behavioral matrix </a:t>
            </a:r>
            <a:r>
              <a:rPr lang="en-US" sz="2800"/>
              <a:t>R.U.L.E. is</a:t>
            </a:r>
            <a:r>
              <a:rPr b="0" baseline="0" i="0" lang="en-US" sz="2800" u="none" cap="none" strike="noStrike">
                <a:solidFill>
                  <a:schemeClr val="lt1"/>
                </a:solidFill>
                <a:latin typeface="Arial Narrow"/>
                <a:ea typeface="Arial Narrow"/>
                <a:cs typeface="Arial Narrow"/>
                <a:sym typeface="Arial Narrow"/>
              </a:rPr>
              <a:t> taught for four days two times a year.  </a:t>
            </a:r>
          </a:p>
          <a:p>
            <a:pPr indent="-342900" lvl="0" marL="342900" marR="0" rtl="0" algn="l">
              <a:lnSpc>
                <a:spcPct val="100000"/>
              </a:lnSpc>
              <a:spcBef>
                <a:spcPts val="0"/>
              </a:spcBef>
              <a:spcAft>
                <a:spcPts val="0"/>
              </a:spcAft>
              <a:buClr>
                <a:schemeClr val="lt2"/>
              </a:buClr>
              <a:buSzPct val="100000"/>
              <a:buFont typeface="Arial"/>
              <a:buChar char="•"/>
            </a:pPr>
            <a:r>
              <a:rPr b="0" baseline="0" i="0" lang="en-US" sz="2800" u="none" cap="none" strike="noStrike">
                <a:solidFill>
                  <a:schemeClr val="lt1"/>
                </a:solidFill>
                <a:latin typeface="Arial Narrow"/>
                <a:ea typeface="Arial Narrow"/>
                <a:cs typeface="Arial Narrow"/>
                <a:sym typeface="Arial Narrow"/>
              </a:rPr>
              <a:t>Each letter of the matrix (R.U.L.E.) is taught for one class period for one day.  </a:t>
            </a:r>
          </a:p>
          <a:p>
            <a:pPr indent="-342900" lvl="0" marL="342900" marR="0" rtl="0" algn="l">
              <a:lnSpc>
                <a:spcPct val="100000"/>
              </a:lnSpc>
              <a:spcBef>
                <a:spcPts val="1160"/>
              </a:spcBef>
              <a:spcAft>
                <a:spcPts val="0"/>
              </a:spcAft>
              <a:buClr>
                <a:schemeClr val="lt2"/>
              </a:buClr>
              <a:buSzPct val="100000"/>
              <a:buFont typeface="Arial"/>
              <a:buChar char="•"/>
            </a:pPr>
            <a:r>
              <a:rPr lang="en-US" sz="2800"/>
              <a:t>Advisory classes RULE</a:t>
            </a:r>
            <a:r>
              <a:rPr b="0" baseline="0" i="0" lang="en-US" sz="2800" u="none" cap="none" strike="noStrike">
                <a:solidFill>
                  <a:schemeClr val="lt1"/>
                </a:solidFill>
                <a:latin typeface="Arial Narrow"/>
                <a:ea typeface="Arial Narrow"/>
                <a:cs typeface="Arial Narrow"/>
                <a:sym typeface="Arial Narrow"/>
              </a:rPr>
              <a:t> </a:t>
            </a:r>
          </a:p>
          <a:p>
            <a:pPr indent="-342900" lvl="0" marL="342900" marR="0" rtl="0" algn="l">
              <a:lnSpc>
                <a:spcPct val="100000"/>
              </a:lnSpc>
              <a:spcBef>
                <a:spcPts val="1160"/>
              </a:spcBef>
              <a:spcAft>
                <a:spcPts val="0"/>
              </a:spcAft>
              <a:buClr>
                <a:schemeClr val="lt2"/>
              </a:buClr>
              <a:buSzPct val="100000"/>
              <a:buFont typeface="Arial"/>
              <a:buChar char="•"/>
            </a:pPr>
            <a:r>
              <a:rPr lang="en-US" sz="2800"/>
              <a:t>P</a:t>
            </a:r>
            <a:r>
              <a:rPr b="0" baseline="0" i="0" lang="en-US" sz="2800" u="none" cap="none" strike="noStrike">
                <a:solidFill>
                  <a:schemeClr val="lt1"/>
                </a:solidFill>
                <a:latin typeface="Arial Narrow"/>
                <a:ea typeface="Arial Narrow"/>
                <a:cs typeface="Arial Narrow"/>
                <a:sym typeface="Arial Narrow"/>
              </a:rPr>
              <a:t>ost</a:t>
            </a:r>
            <a:r>
              <a:rPr lang="en-US" sz="2800"/>
              <a:t>ing</a:t>
            </a:r>
            <a:r>
              <a:rPr b="0" baseline="0" i="0" lang="en-US" sz="2800" u="none" cap="none" strike="noStrike">
                <a:solidFill>
                  <a:schemeClr val="lt1"/>
                </a:solidFill>
                <a:latin typeface="Arial Narrow"/>
                <a:ea typeface="Arial Narrow"/>
                <a:cs typeface="Arial Narrow"/>
                <a:sym typeface="Arial Narrow"/>
              </a:rPr>
              <a:t> top 5 students of each class.</a:t>
            </a:r>
          </a:p>
          <a:p>
            <a:pPr indent="-342900" lvl="0" marL="342900" marR="0" rtl="0" algn="l">
              <a:lnSpc>
                <a:spcPct val="100000"/>
              </a:lnSpc>
              <a:spcBef>
                <a:spcPts val="1160"/>
              </a:spcBef>
              <a:spcAft>
                <a:spcPts val="600"/>
              </a:spcAft>
              <a:buClr>
                <a:schemeClr val="lt2"/>
              </a:buClr>
              <a:buSzPct val="100000"/>
              <a:buFont typeface="Arial"/>
              <a:buChar char="•"/>
            </a:pPr>
            <a:r>
              <a:rPr b="0" baseline="0" i="0" lang="en-US" sz="2800" u="none" cap="none" strike="noStrike">
                <a:solidFill>
                  <a:schemeClr val="lt1"/>
                </a:solidFill>
                <a:latin typeface="Arial Narrow"/>
                <a:ea typeface="Arial Narrow"/>
                <a:cs typeface="Arial Narrow"/>
                <a:sym typeface="Arial Narrow"/>
              </a:rPr>
              <a:t>Every week there are awards during assembly</a:t>
            </a:r>
          </a:p>
          <a:p>
            <a:pPr indent="-342900" lvl="0" marL="342900" marR="0" rtl="0" algn="l">
              <a:lnSpc>
                <a:spcPct val="100000"/>
              </a:lnSpc>
              <a:spcBef>
                <a:spcPts val="1160"/>
              </a:spcBef>
              <a:spcAft>
                <a:spcPts val="600"/>
              </a:spcAft>
              <a:buClr>
                <a:schemeClr val="lt2"/>
              </a:buClr>
              <a:buSzPct val="100000"/>
              <a:buFont typeface="Arial"/>
              <a:buChar char="•"/>
            </a:pPr>
            <a:r>
              <a:rPr lang="en-US" sz="2800"/>
              <a:t>Weekly grade sheets</a:t>
            </a:r>
          </a:p>
          <a:p>
            <a:pPr indent="-342900" lvl="0" marL="342900" marR="0" rtl="0" algn="l">
              <a:lnSpc>
                <a:spcPct val="100000"/>
              </a:lnSpc>
              <a:spcBef>
                <a:spcPts val="1160"/>
              </a:spcBef>
              <a:spcAft>
                <a:spcPts val="600"/>
              </a:spcAft>
              <a:buClr>
                <a:schemeClr val="lt2"/>
              </a:buClr>
              <a:buSzPct val="100000"/>
              <a:buFont typeface="Arial"/>
              <a:buChar char="•"/>
            </a:pPr>
            <a:r>
              <a:rPr lang="en-US" sz="2800"/>
              <a:t>Quarterly rewards for grades, absences and discipline</a:t>
            </a:r>
          </a:p>
        </p:txBody>
      </p:sp>
      <p:pic>
        <p:nvPicPr>
          <p:cNvPr id="145" name="Shape 145"/>
          <p:cNvPicPr preferRelativeResize="0"/>
          <p:nvPr/>
        </p:nvPicPr>
        <p:blipFill rotWithShape="1">
          <a:blip r:embed="rId3">
            <a:alphaModFix/>
          </a:blip>
          <a:srcRect b="0" l="0" r="0" t="0"/>
          <a:stretch/>
        </p:blipFill>
        <p:spPr>
          <a:xfrm>
            <a:off x="457200" y="381000"/>
            <a:ext cx="990599" cy="1048808"/>
          </a:xfrm>
          <a:prstGeom prst="rect">
            <a:avLst/>
          </a:prstGeom>
          <a:noFill/>
          <a:ln>
            <a:noFill/>
          </a:ln>
        </p:spPr>
      </p:pic>
      <p:sp>
        <p:nvSpPr>
          <p:cNvPr id="146" name="Shape 146"/>
          <p:cNvSpPr txBox="1"/>
          <p:nvPr>
            <p:ph idx="12" type="sldNum"/>
          </p:nvPr>
        </p:nvSpPr>
        <p:spPr>
          <a:xfrm>
            <a:off x="7543800" y="6356350"/>
            <a:ext cx="990599" cy="365099"/>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4">
                                            <p:txEl>
                                              <p:pRg end="0" st="0"/>
                                            </p:txEl>
                                          </p:spTgt>
                                        </p:tgtEl>
                                        <p:attrNameLst>
                                          <p:attrName>style.visibility</p:attrName>
                                        </p:attrNameLst>
                                      </p:cBhvr>
                                      <p:to>
                                        <p:strVal val="visible"/>
                                      </p:to>
                                    </p:set>
                                    <p:anim calcmode="lin" valueType="num">
                                      <p:cBhvr additive="base">
                                        <p:cTn dur="500"/>
                                        <p:tgtEl>
                                          <p:spTgt spid="144">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44">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4">
                                            <p:txEl>
                                              <p:pRg end="1" st="1"/>
                                            </p:txEl>
                                          </p:spTgt>
                                        </p:tgtEl>
                                        <p:attrNameLst>
                                          <p:attrName>style.visibility</p:attrName>
                                        </p:attrNameLst>
                                      </p:cBhvr>
                                      <p:to>
                                        <p:strVal val="visible"/>
                                      </p:to>
                                    </p:set>
                                    <p:anim calcmode="lin" valueType="num">
                                      <p:cBhvr additive="base">
                                        <p:cTn dur="500"/>
                                        <p:tgtEl>
                                          <p:spTgt spid="144">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44">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4">
                                            <p:txEl>
                                              <p:pRg end="2" st="2"/>
                                            </p:txEl>
                                          </p:spTgt>
                                        </p:tgtEl>
                                        <p:attrNameLst>
                                          <p:attrName>style.visibility</p:attrName>
                                        </p:attrNameLst>
                                      </p:cBhvr>
                                      <p:to>
                                        <p:strVal val="visible"/>
                                      </p:to>
                                    </p:set>
                                    <p:anim calcmode="lin" valueType="num">
                                      <p:cBhvr additive="base">
                                        <p:cTn dur="500"/>
                                        <p:tgtEl>
                                          <p:spTgt spid="144">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44">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4">
                                            <p:txEl>
                                              <p:pRg end="3" st="3"/>
                                            </p:txEl>
                                          </p:spTgt>
                                        </p:tgtEl>
                                        <p:attrNameLst>
                                          <p:attrName>style.visibility</p:attrName>
                                        </p:attrNameLst>
                                      </p:cBhvr>
                                      <p:to>
                                        <p:strVal val="visible"/>
                                      </p:to>
                                    </p:set>
                                    <p:anim calcmode="lin" valueType="num">
                                      <p:cBhvr additive="base">
                                        <p:cTn dur="500"/>
                                        <p:tgtEl>
                                          <p:spTgt spid="144">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44">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4">
                                            <p:txEl>
                                              <p:pRg end="4" st="4"/>
                                            </p:txEl>
                                          </p:spTgt>
                                        </p:tgtEl>
                                        <p:attrNameLst>
                                          <p:attrName>style.visibility</p:attrName>
                                        </p:attrNameLst>
                                      </p:cBhvr>
                                      <p:to>
                                        <p:strVal val="visible"/>
                                      </p:to>
                                    </p:set>
                                    <p:anim calcmode="lin" valueType="num">
                                      <p:cBhvr additive="base">
                                        <p:cTn dur="500"/>
                                        <p:tgtEl>
                                          <p:spTgt spid="144">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144">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4">
                                            <p:txEl>
                                              <p:pRg end="5" st="5"/>
                                            </p:txEl>
                                          </p:spTgt>
                                        </p:tgtEl>
                                        <p:attrNameLst>
                                          <p:attrName>style.visibility</p:attrName>
                                        </p:attrNameLst>
                                      </p:cBhvr>
                                      <p:to>
                                        <p:strVal val="visible"/>
                                      </p:to>
                                    </p:set>
                                    <p:anim calcmode="lin" valueType="num">
                                      <p:cBhvr additive="base">
                                        <p:cTn dur="500"/>
                                        <p:tgtEl>
                                          <p:spTgt spid="144">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144">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4">
                                            <p:txEl>
                                              <p:pRg end="6" st="6"/>
                                            </p:txEl>
                                          </p:spTgt>
                                        </p:tgtEl>
                                        <p:attrNameLst>
                                          <p:attrName>style.visibility</p:attrName>
                                        </p:attrNameLst>
                                      </p:cBhvr>
                                      <p:to>
                                        <p:strVal val="visible"/>
                                      </p:to>
                                    </p:set>
                                    <p:anim calcmode="lin" valueType="num">
                                      <p:cBhvr additive="base">
                                        <p:cTn dur="500"/>
                                        <p:tgtEl>
                                          <p:spTgt spid="144">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144">
                                            <p:txEl>
                                              <p:pRg end="6" st="6"/>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idx="1" type="body"/>
          </p:nvPr>
        </p:nvSpPr>
        <p:spPr>
          <a:xfrm>
            <a:off x="609600" y="652025"/>
            <a:ext cx="7924799" cy="5062800"/>
          </a:xfrm>
          <a:prstGeom prst="rect">
            <a:avLst/>
          </a:prstGeom>
        </p:spPr>
        <p:txBody>
          <a:bodyPr anchorCtr="0" anchor="t" bIns="91425" lIns="91425" rIns="91425" tIns="91425">
            <a:noAutofit/>
          </a:bodyPr>
          <a:lstStyle/>
          <a:p>
            <a:pPr rtl="0">
              <a:spcBef>
                <a:spcPts val="0"/>
              </a:spcBef>
              <a:buNone/>
            </a:pPr>
            <a:r>
              <a:rPr lang="en-US" sz="3600"/>
              <a:t>Make it Right Steps</a:t>
            </a:r>
          </a:p>
          <a:p>
            <a:pPr indent="-419100" lvl="0" marL="457200" rtl="0">
              <a:spcBef>
                <a:spcPts val="0"/>
              </a:spcBef>
              <a:buSzPct val="100000"/>
              <a:buAutoNum type="arabicPeriod"/>
            </a:pPr>
            <a:r>
              <a:rPr lang="en-US" sz="3000"/>
              <a:t>Verbal warning/redirection (positive language)</a:t>
            </a:r>
          </a:p>
          <a:p>
            <a:pPr indent="-419100" lvl="0" marL="457200" rtl="0">
              <a:spcBef>
                <a:spcPts val="0"/>
              </a:spcBef>
              <a:buSzPct val="100000"/>
              <a:buAutoNum type="arabicPeriod"/>
            </a:pPr>
            <a:r>
              <a:rPr lang="en-US" sz="3000"/>
              <a:t>Pass for break or movement or remove from environment for a few minutes</a:t>
            </a:r>
          </a:p>
          <a:p>
            <a:pPr indent="-419100" lvl="0" marL="457200" rtl="0">
              <a:spcBef>
                <a:spcPts val="0"/>
              </a:spcBef>
              <a:buSzPct val="100000"/>
              <a:buAutoNum type="arabicPeriod"/>
            </a:pPr>
            <a:r>
              <a:rPr lang="en-US" sz="3000"/>
              <a:t>Think it out Sheet</a:t>
            </a:r>
          </a:p>
          <a:p>
            <a:pPr indent="-419100" lvl="0" marL="457200" rtl="0">
              <a:spcBef>
                <a:spcPts val="0"/>
              </a:spcBef>
              <a:buSzPct val="100000"/>
              <a:buAutoNum type="arabicPeriod"/>
            </a:pPr>
            <a:r>
              <a:rPr lang="en-US" sz="3000"/>
              <a:t>Intervention staff referral</a:t>
            </a:r>
          </a:p>
          <a:p>
            <a:pPr indent="-419100" lvl="0" marL="457200" rtl="0">
              <a:spcBef>
                <a:spcPts val="0"/>
              </a:spcBef>
              <a:buSzPct val="100000"/>
              <a:buAutoNum type="arabicPeriod"/>
            </a:pPr>
            <a:r>
              <a:rPr lang="en-US" sz="3000"/>
              <a:t>Referral to front office for discipline</a:t>
            </a:r>
          </a:p>
          <a:p>
            <a:pPr indent="0" lvl="0" marL="0">
              <a:spcBef>
                <a:spcPts val="0"/>
              </a:spcBef>
              <a:buNone/>
            </a:pPr>
            <a:r>
              <a:t/>
            </a:r>
            <a:endParaRPr sz="2400"/>
          </a:p>
        </p:txBody>
      </p:sp>
      <p:pic>
        <p:nvPicPr>
          <p:cNvPr id="153" name="Shape 153"/>
          <p:cNvPicPr preferRelativeResize="0"/>
          <p:nvPr/>
        </p:nvPicPr>
        <p:blipFill>
          <a:blip r:embed="rId3">
            <a:alphaModFix/>
          </a:blip>
          <a:stretch>
            <a:fillRect/>
          </a:stretch>
        </p:blipFill>
        <p:spPr>
          <a:xfrm>
            <a:off x="2782800" y="4226600"/>
            <a:ext cx="3415400" cy="2095825"/>
          </a:xfrm>
          <a:prstGeom prst="rect">
            <a:avLst/>
          </a:prstGeom>
          <a:noFill/>
          <a:ln>
            <a:noFill/>
          </a:ln>
        </p:spPr>
      </p:pic>
      <p:sp>
        <p:nvSpPr>
          <p:cNvPr id="154" name="Shape 154"/>
          <p:cNvSpPr txBox="1"/>
          <p:nvPr>
            <p:ph idx="12" type="sldNum"/>
          </p:nvPr>
        </p:nvSpPr>
        <p:spPr>
          <a:xfrm>
            <a:off x="7543800" y="6356350"/>
            <a:ext cx="990599" cy="365099"/>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3"/>
                                        </p:tgtEl>
                                        <p:attrNameLst>
                                          <p:attrName>style.visibility</p:attrName>
                                        </p:attrNameLst>
                                      </p:cBhvr>
                                      <p:to>
                                        <p:strVal val="visible"/>
                                      </p:to>
                                    </p:set>
                                    <p:anim calcmode="lin" valueType="num">
                                      <p:cBhvr additive="base">
                                        <p:cTn dur="1000"/>
                                        <p:tgtEl>
                                          <p:spTgt spid="153"/>
                                        </p:tgtEl>
                                        <p:attrNameLst>
                                          <p:attrName>ppt_w</p:attrName>
                                        </p:attrNameLst>
                                      </p:cBhvr>
                                      <p:tavLst>
                                        <p:tav fmla="" tm="0">
                                          <p:val>
                                            <p:strVal val="0"/>
                                          </p:val>
                                        </p:tav>
                                        <p:tav fmla="" tm="100000">
                                          <p:val>
                                            <p:strVal val="#ppt_w"/>
                                          </p:val>
                                        </p:tav>
                                      </p:tavLst>
                                    </p:anim>
                                    <p:anim calcmode="lin" valueType="num">
                                      <p:cBhvr additive="base">
                                        <p:cTn dur="1000"/>
                                        <p:tgtEl>
                                          <p:spTgt spid="15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