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CD6E-925D-1646-A009-7124677F3BC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87D4-7C57-914F-AD5E-F9FB7E52A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 HS matri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_HS_poster_arriva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_HS_poster_cafeteria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_HS_poster_classroom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_HS_poster_extra_curricula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ville_HS_PRIDE_buck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Wayne 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DeFuccio</dc:creator>
  <cp:lastModifiedBy>mcevoyc</cp:lastModifiedBy>
  <cp:revision>4</cp:revision>
  <dcterms:created xsi:type="dcterms:W3CDTF">2011-07-19T13:41:15Z</dcterms:created>
  <dcterms:modified xsi:type="dcterms:W3CDTF">2011-08-01T14:52:02Z</dcterms:modified>
</cp:coreProperties>
</file>