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pdf" ContentType="application/pdf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70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64C03-5DB5-ED42-B938-497CEFE3AB6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B362C-4E2F-654E-BE9E-9DDD06472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oosevelt_brochure_2010 1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653143"/>
            <a:ext cx="9144000" cy="55517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oosevelt_brochure_2010 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653143"/>
            <a:ext cx="9144000" cy="55517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Wayne RESA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 DeFuccio</dc:creator>
  <cp:lastModifiedBy>mcevoyc</cp:lastModifiedBy>
  <cp:revision>2</cp:revision>
  <dcterms:created xsi:type="dcterms:W3CDTF">2011-08-01T19:09:33Z</dcterms:created>
  <dcterms:modified xsi:type="dcterms:W3CDTF">2011-08-02T17:57:08Z</dcterms:modified>
</cp:coreProperties>
</file>