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3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3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8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6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6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4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FF7B4-ECC5-4252-88F1-5E401698CF5E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214AF-94B8-4B84-AC49-86F3F44F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5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352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5181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010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8839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524000" y="160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524000" y="5257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752600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22225"/>
            <a:ext cx="172085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"/>
            <a:ext cx="16764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6" y="1654175"/>
            <a:ext cx="175101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5" y="1654175"/>
            <a:ext cx="1752600" cy="174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0"/>
            <a:ext cx="167481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50" y="1622426"/>
            <a:ext cx="1733550" cy="17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0" y="1666875"/>
            <a:ext cx="1752600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1" y="3473450"/>
            <a:ext cx="173196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1" y="3482975"/>
            <a:ext cx="17748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828800" y="6172201"/>
            <a:ext cx="41148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2 X 2 SOLUTION KIT CUE CARDS</a:t>
            </a:r>
          </a:p>
        </p:txBody>
      </p:sp>
    </p:spTree>
    <p:extLst>
      <p:ext uri="{BB962C8B-B14F-4D97-AF65-F5344CB8AC3E}">
        <p14:creationId xmlns:p14="http://schemas.microsoft.com/office/powerpoint/2010/main" val="170245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Roberts</dc:creator>
  <cp:lastModifiedBy>Nicole Roberts</cp:lastModifiedBy>
  <cp:revision>1</cp:revision>
  <dcterms:created xsi:type="dcterms:W3CDTF">2017-06-20T12:35:21Z</dcterms:created>
  <dcterms:modified xsi:type="dcterms:W3CDTF">2017-06-20T12:35:36Z</dcterms:modified>
</cp:coreProperties>
</file>