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04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1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1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5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6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0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5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2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3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2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089E3-6676-40A8-A20F-923E3485F785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D9ABF-1F17-4F01-BC53-61EC93D5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Elias and his Talking Body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Book about Meditating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494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Elias </a:t>
            </a:r>
            <a:r>
              <a:rPr lang="en-US" dirty="0" smtClean="0"/>
              <a:t>finds a comfy seat.  </a:t>
            </a:r>
            <a:r>
              <a:rPr lang="en-US" dirty="0"/>
              <a:t>He </a:t>
            </a:r>
            <a:r>
              <a:rPr lang="en-US" dirty="0" smtClean="0"/>
              <a:t>uses balloon breath to </a:t>
            </a:r>
            <a:r>
              <a:rPr lang="en-US" dirty="0"/>
              <a:t>pop his thinking bubbles.  With a quiet brain, he is ready to listen to his body talk.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9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He listens to his feet and his toes.  He listens to his legs.  He listens to his belly.  His belly moves up and down with his breath.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88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 listens to his fingers and his arms.  He listens to his heartbeat.  Is it slow or fast?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71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He listens to his mouth and his teeth.  He listens to his eyes.  He listens to his brain.  Is it filling </a:t>
            </a:r>
            <a:r>
              <a:rPr lang="en-US" dirty="0" smtClean="0"/>
              <a:t>up </a:t>
            </a:r>
            <a:r>
              <a:rPr lang="en-US" dirty="0"/>
              <a:t>with thinking bubbles?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24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After a few minutes, Elias can tell what his body is </a:t>
            </a:r>
            <a:r>
              <a:rPr lang="en-US" dirty="0" smtClean="0"/>
              <a:t>saying.  He knows </a:t>
            </a:r>
            <a:r>
              <a:rPr lang="en-US" dirty="0"/>
              <a:t>more about how he is feeling.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64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you practice meditating with Elias?  Do you remember the steps</a:t>
            </a:r>
            <a:r>
              <a:rPr lang="en-US" dirty="0" smtClean="0"/>
              <a:t>?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18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Talk Meditation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a comfy seat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Begin balloon breathing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Pop your thinking bubbles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to your feet and toes.  What do they feel like?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to your legs.  Are they wiggly or still?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to your belly.  Is it moving up and down?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to your hands and arms.  Are they wiggly or still?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to your heart.  Is it beating fast or slow?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to your mouth and teeth.  Are your teeth closed tight or loose?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to your eyes.  Do they </a:t>
            </a:r>
            <a:r>
              <a:rPr lang="en-US" dirty="0" smtClean="0"/>
              <a:t>want </a:t>
            </a:r>
            <a:r>
              <a:rPr lang="en-US" dirty="0" smtClean="0"/>
              <a:t>to stay closed or open?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to your brain.  Is it quiet or full of bubbles?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503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Today, Elias is having the best day.  He is playing with all of his favorite toys.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4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Yesterday, Elias was not having the best day.  He had to wait in a long line at the </a:t>
            </a:r>
            <a:r>
              <a:rPr lang="en-US" dirty="0" smtClean="0"/>
              <a:t>store</a:t>
            </a:r>
            <a:r>
              <a:rPr lang="en-US" dirty="0"/>
              <a:t>. </a:t>
            </a:r>
            <a:r>
              <a:rPr lang="en-US" dirty="0" smtClean="0"/>
              <a:t>He hates long lines.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65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On the best days and the bad days and all </a:t>
            </a:r>
            <a:r>
              <a:rPr lang="en-US" dirty="0" smtClean="0"/>
              <a:t>the in-between days, </a:t>
            </a:r>
            <a:r>
              <a:rPr lang="en-US" dirty="0"/>
              <a:t>Elias listens to something very important.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1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Elias listens to his body.  His body talks to him and helps him understand how he feels.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08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Elias is playing, his body might tell him he is excited with a fast heartbeat, or tired with a yawn.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0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When he is waiting in a long line, his body might tell him he is bored with a wiggle or mad with a stomp.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1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Sometimes, Elias can’t figure out how he is feeling.   Especially, with new things and people.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5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Listening to his body talk, will help him figure out how he is feeling. </a:t>
            </a:r>
            <a:r>
              <a:rPr lang="en-US" dirty="0" smtClean="0"/>
              <a:t>This </a:t>
            </a:r>
            <a:r>
              <a:rPr lang="en-US" dirty="0"/>
              <a:t>is called meditation.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1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1165</TotalTime>
  <Words>450</Words>
  <Application>Microsoft Office PowerPoint</Application>
  <PresentationFormat>Widescreen</PresentationFormat>
  <Paragraphs>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Elias and his Talking Body</vt:lpstr>
      <vt:lpstr>Today, Elias is having the best day.  He is playing with all of his favorite toys.   </vt:lpstr>
      <vt:lpstr>Yesterday, Elias was not having the best day.  He had to wait in a long line at the store. He hates long lines. </vt:lpstr>
      <vt:lpstr>On the best days and the bad days and all the in-between days, Elias listens to something very important. </vt:lpstr>
      <vt:lpstr>Elias listens to his body.  His body talks to him and helps him understand how he feels. </vt:lpstr>
      <vt:lpstr>When Elias is playing, his body might tell him he is excited with a fast heartbeat, or tired with a yawn. </vt:lpstr>
      <vt:lpstr>When he is waiting in a long line, his body might tell him he is bored with a wiggle or mad with a stomp. </vt:lpstr>
      <vt:lpstr>Sometimes, Elias can’t figure out how he is feeling.   Especially, with new things and people. </vt:lpstr>
      <vt:lpstr>Listening to his body talk, will help him figure out how he is feeling. This is called meditation. </vt:lpstr>
      <vt:lpstr>Elias finds a comfy seat.  He uses balloon breath to pop his thinking bubbles.  With a quiet brain, he is ready to listen to his body talk. </vt:lpstr>
      <vt:lpstr>He listens to his feet and his toes.  He listens to his legs.  He listens to his belly.  His belly moves up and down with his breath.   </vt:lpstr>
      <vt:lpstr>He listens to his fingers and his arms.  He listens to his heartbeat.  Is it slow or fast? </vt:lpstr>
      <vt:lpstr>He listens to his mouth and his teeth.  He listens to his eyes.  He listens to his brain.  Is it filling up with thinking bubbles? </vt:lpstr>
      <vt:lpstr>After a few minutes, Elias can tell what his body is saying.  He knows more about how he is feeling. </vt:lpstr>
      <vt:lpstr>Can you practice meditating with Elias?  Do you remember the steps?   </vt:lpstr>
      <vt:lpstr>Body Talk Meditation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Elias and his Talking Body</dc:title>
  <dc:creator>Nicole Roberts</dc:creator>
  <cp:lastModifiedBy>Nicole Roberts</cp:lastModifiedBy>
  <cp:revision>8</cp:revision>
  <dcterms:created xsi:type="dcterms:W3CDTF">2017-06-27T15:47:38Z</dcterms:created>
  <dcterms:modified xsi:type="dcterms:W3CDTF">2017-06-28T12:34:15Z</dcterms:modified>
</cp:coreProperties>
</file>