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72" r:id="rId11"/>
    <p:sldId id="274" r:id="rId12"/>
    <p:sldId id="273" r:id="rId13"/>
    <p:sldId id="275" r:id="rId14"/>
    <p:sldId id="276" r:id="rId15"/>
    <p:sldId id="281" r:id="rId16"/>
    <p:sldId id="277" r:id="rId17"/>
    <p:sldId id="279" r:id="rId18"/>
    <p:sldId id="282" r:id="rId19"/>
    <p:sldId id="278" r:id="rId20"/>
    <p:sldId id="268" r:id="rId21"/>
    <p:sldId id="280" r:id="rId22"/>
    <p:sldId id="283" r:id="rId23"/>
    <p:sldId id="28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214" autoAdjust="0"/>
    <p:restoredTop sz="50000"/>
  </p:normalViewPr>
  <p:slideViewPr>
    <p:cSldViewPr snapToGrid="0" snapToObjects="1">
      <p:cViewPr varScale="1">
        <p:scale>
          <a:sx n="50" d="100"/>
          <a:sy n="50" d="100"/>
        </p:scale>
        <p:origin x="168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5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9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98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7085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5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10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58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29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2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7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3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7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2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5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5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4045BB-2F5E-C14E-9CBA-6CB1BB54D5EA}" type="datetimeFigureOut">
              <a:rPr lang="en-US" smtClean="0"/>
              <a:t>5/18/18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E46C2CA-B19A-5843-B8F8-FB8A9640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0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Jane’s Bubbles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story about Jane’s Thinking bubbles</a:t>
            </a:r>
          </a:p>
        </p:txBody>
      </p:sp>
    </p:spTree>
    <p:extLst>
      <p:ext uri="{BB962C8B-B14F-4D97-AF65-F5344CB8AC3E}">
        <p14:creationId xmlns:p14="http://schemas.microsoft.com/office/powerpoint/2010/main" val="317129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Jane paying attention to?</a:t>
            </a:r>
          </a:p>
        </p:txBody>
      </p:sp>
    </p:spTree>
    <p:extLst>
      <p:ext uri="{BB962C8B-B14F-4D97-AF65-F5344CB8AC3E}">
        <p14:creationId xmlns:p14="http://schemas.microsoft.com/office/powerpoint/2010/main" val="295793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Usually, other people don’t know what is in Jane’s bubbles.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91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people can only hear Jane’s words and ideas when she </a:t>
            </a:r>
            <a:r>
              <a:rPr lang="en-US" dirty="0" smtClean="0"/>
              <a:t>uses talking </a:t>
            </a:r>
            <a:r>
              <a:rPr lang="en-US" dirty="0"/>
              <a:t>bubbles.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11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Jane decides what she wants to share and what she wants to keep in her thinking bubbles.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06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Sometimes Jane’s bubbles are filled with calm or happy words and pictures and sometimes they are filled with sad or mad words and pictures.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15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Today, Jane’s bubbles are filled with sad words and pictures.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97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Jane knows she can use her talking bubbles to share her words and pictures with a friend or grown up.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564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Jane used a talking bubble to ask her friend for a hug.  Hugs make her feel happy.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69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Jane’s body feels happy, her thinking bubbles fill with happy words, pictures and ideas.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50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Jane can also use a mindfulness trick to pop her thinking bubbles.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0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7715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Here is Jane.  Jane is getting ready for School.  Today, she is wearing her favorite dress.</a:t>
            </a:r>
          </a:p>
        </p:txBody>
      </p:sp>
    </p:spTree>
    <p:extLst>
      <p:ext uri="{BB962C8B-B14F-4D97-AF65-F5344CB8AC3E}">
        <p14:creationId xmlns:p14="http://schemas.microsoft.com/office/powerpoint/2010/main" val="1122499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518" y="32067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Here is Jane using a mindfulness trick.  She is taking 3 big balloon breaths.  Each breath helps pop a bubble.  She may need to do this a few times to pop all of the bubbles.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Her body feels calm when she is done.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16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Jane’s body feels calm, her thinking bubbles fill with calm words, pictures and ideas.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90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Calm feelings fill Jane’s thinking bubbles with calm pictures and words.  Calm pictures and words help Jane learn and play.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75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guess what is in Jane’s Thinking bubbles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524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Jane is also bringing something very important to school.  She has it with her all the time.  Do you know what it is?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3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141208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She has her thinking bubbles!  Even though we can’t see Jane’s thinking bubbles, she almost Always has them with her.</a:t>
            </a:r>
          </a:p>
        </p:txBody>
      </p:sp>
    </p:spTree>
    <p:extLst>
      <p:ext uri="{BB962C8B-B14F-4D97-AF65-F5344CB8AC3E}">
        <p14:creationId xmlns:p14="http://schemas.microsoft.com/office/powerpoint/2010/main" val="1946950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833092" y="1264434"/>
            <a:ext cx="5106026" cy="342410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Here is Jane thinking about 	school.</a:t>
            </a:r>
            <a:r>
              <a:rPr lang="en-US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6199095" y="2340199"/>
            <a:ext cx="5105400" cy="3424107"/>
          </a:xfrm>
          <a:noFill/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Here is Jane thinking about something her mom said.</a:t>
            </a:r>
          </a:p>
        </p:txBody>
      </p:sp>
    </p:spTree>
    <p:extLst>
      <p:ext uri="{BB962C8B-B14F-4D97-AF65-F5344CB8AC3E}">
        <p14:creationId xmlns:p14="http://schemas.microsoft.com/office/powerpoint/2010/main" val="61903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12800" y="1366043"/>
            <a:ext cx="10515600" cy="3650800"/>
          </a:xfrm>
        </p:spPr>
        <p:txBody>
          <a:bodyPr>
            <a:normAutofit fontScale="90000"/>
          </a:bodyPr>
          <a:lstStyle/>
          <a:p>
            <a:r>
              <a:rPr lang="en-US" dirty="0"/>
              <a:t>Jane’s thinking bubbles fill with whatever she is paying attention to.  She can pay attention to things on the inside and to things  on the outside.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4683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on the inside, Jane pays attention to her </a:t>
            </a:r>
            <a:r>
              <a:rPr lang="en-US" dirty="0" smtClean="0"/>
              <a:t>Thoughts </a:t>
            </a:r>
            <a:r>
              <a:rPr lang="en-US" dirty="0"/>
              <a:t>and how her body feels.</a:t>
            </a:r>
          </a:p>
        </p:txBody>
      </p:sp>
    </p:spTree>
    <p:extLst>
      <p:ext uri="{BB962C8B-B14F-4D97-AF65-F5344CB8AC3E}">
        <p14:creationId xmlns:p14="http://schemas.microsoft.com/office/powerpoint/2010/main" val="1798610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214694"/>
            <a:ext cx="10364451" cy="1596177"/>
          </a:xfrm>
        </p:spPr>
        <p:txBody>
          <a:bodyPr/>
          <a:lstStyle/>
          <a:p>
            <a:r>
              <a:rPr lang="en-US" dirty="0"/>
              <a:t>On the outside, Jane pays attention to what she can see, smell, touch and hear.</a:t>
            </a:r>
          </a:p>
        </p:txBody>
      </p:sp>
    </p:spTree>
    <p:extLst>
      <p:ext uri="{BB962C8B-B14F-4D97-AF65-F5344CB8AC3E}">
        <p14:creationId xmlns:p14="http://schemas.microsoft.com/office/powerpoint/2010/main" val="329872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Jane’s bubbles fill with pictures, words and ideas from the inside and the outside.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17506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317</TotalTime>
  <Words>421</Words>
  <Application>Microsoft Macintosh PowerPoint</Application>
  <PresentationFormat>Widescreen</PresentationFormat>
  <Paragraphs>25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Tw Cen MT</vt:lpstr>
      <vt:lpstr>Droplet</vt:lpstr>
      <vt:lpstr>Jane’s Bubbles</vt:lpstr>
      <vt:lpstr>Here is Jane.  Jane is getting ready for School.  Today, she is wearing her favorite dress.</vt:lpstr>
      <vt:lpstr>Jane is also bringing something very important to school.  She has it with her all the time.  Do you know what it is? </vt:lpstr>
      <vt:lpstr>She has her thinking bubbles!  Even though we can’t see Jane’s thinking bubbles, she almost Always has them with her.</vt:lpstr>
      <vt:lpstr>PowerPoint Presentation</vt:lpstr>
      <vt:lpstr>Jane’s thinking bubbles fill with whatever she is paying attention to.  She can pay attention to things on the inside and to things  on the outside.      </vt:lpstr>
      <vt:lpstr>on the inside, Jane pays attention to her Thoughts and how her body feels.</vt:lpstr>
      <vt:lpstr>On the outside, Jane pays attention to what she can see, smell, touch and hear.</vt:lpstr>
      <vt:lpstr>Jane’s bubbles fill with pictures, words and ideas from the inside and the outside. </vt:lpstr>
      <vt:lpstr>What is Jane paying attention to?</vt:lpstr>
      <vt:lpstr>Usually, other people don’t know what is in Jane’s bubbles.</vt:lpstr>
      <vt:lpstr>Other people can only hear Jane’s words and ideas when she uses talking bubbles.</vt:lpstr>
      <vt:lpstr>Jane decides what she wants to share and what she wants to keep in her thinking bubbles.</vt:lpstr>
      <vt:lpstr>Sometimes Jane’s bubbles are filled with calm or happy words and pictures and sometimes they are filled with sad or mad words and pictures.</vt:lpstr>
      <vt:lpstr>Today, Jane’s bubbles are filled with sad words and pictures.</vt:lpstr>
      <vt:lpstr>Jane knows she can use her talking bubbles to share her words and pictures with a friend or grown up.</vt:lpstr>
      <vt:lpstr>Jane used a talking bubble to ask her friend for a hug.  Hugs make her feel happy.</vt:lpstr>
      <vt:lpstr>When Jane’s body feels happy, her thinking bubbles fill with happy words, pictures and ideas.</vt:lpstr>
      <vt:lpstr>Jane can also use a mindfulness trick to pop her thinking bubbles.</vt:lpstr>
      <vt:lpstr>Here is Jane using a mindfulness trick.  She is taking 3 big balloon breaths.  Each breath helps pop a bubble.  She may need to do this a few times to pop all of the bubbles.          Her body feels calm when she is done.   </vt:lpstr>
      <vt:lpstr>When Jane’s body feels calm, her thinking bubbles fill with calm words, pictures and ideas.</vt:lpstr>
      <vt:lpstr>Calm feelings fill Jane’s thinking bubbles with calm pictures and words.  Calm pictures and words help Jane learn and play.   </vt:lpstr>
      <vt:lpstr>Can you guess what is in Jane’s Thinking bubbles now?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Jane’s Bubbles</dc:title>
  <dc:creator>Microsoft Office User</dc:creator>
  <cp:lastModifiedBy>Microsoft Office User</cp:lastModifiedBy>
  <cp:revision>20</cp:revision>
  <dcterms:created xsi:type="dcterms:W3CDTF">2017-06-09T18:34:38Z</dcterms:created>
  <dcterms:modified xsi:type="dcterms:W3CDTF">2018-05-18T17:27:34Z</dcterms:modified>
</cp:coreProperties>
</file>