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58"/>
  </p:notesMasterIdLst>
  <p:sldIdLst>
    <p:sldId id="256" r:id="rId3"/>
    <p:sldId id="1344" r:id="rId4"/>
    <p:sldId id="1354" r:id="rId5"/>
    <p:sldId id="257" r:id="rId6"/>
    <p:sldId id="1348" r:id="rId7"/>
    <p:sldId id="1350" r:id="rId8"/>
    <p:sldId id="360" r:id="rId9"/>
    <p:sldId id="289" r:id="rId10"/>
    <p:sldId id="375" r:id="rId11"/>
    <p:sldId id="286" r:id="rId12"/>
    <p:sldId id="1311" r:id="rId13"/>
    <p:sldId id="288" r:id="rId14"/>
    <p:sldId id="1335" r:id="rId15"/>
    <p:sldId id="533" r:id="rId16"/>
    <p:sldId id="352" r:id="rId17"/>
    <p:sldId id="1334" r:id="rId18"/>
    <p:sldId id="1341" r:id="rId19"/>
    <p:sldId id="1349" r:id="rId20"/>
    <p:sldId id="260" r:id="rId21"/>
    <p:sldId id="278" r:id="rId22"/>
    <p:sldId id="293" r:id="rId23"/>
    <p:sldId id="294" r:id="rId24"/>
    <p:sldId id="295" r:id="rId25"/>
    <p:sldId id="1337" r:id="rId26"/>
    <p:sldId id="306" r:id="rId27"/>
    <p:sldId id="307" r:id="rId28"/>
    <p:sldId id="1353" r:id="rId29"/>
    <p:sldId id="292" r:id="rId30"/>
    <p:sldId id="300" r:id="rId31"/>
    <p:sldId id="282" r:id="rId32"/>
    <p:sldId id="283" r:id="rId33"/>
    <p:sldId id="281" r:id="rId34"/>
    <p:sldId id="296" r:id="rId35"/>
    <p:sldId id="302" r:id="rId36"/>
    <p:sldId id="303" r:id="rId37"/>
    <p:sldId id="277" r:id="rId38"/>
    <p:sldId id="297" r:id="rId39"/>
    <p:sldId id="305" r:id="rId40"/>
    <p:sldId id="388" r:id="rId41"/>
    <p:sldId id="270" r:id="rId42"/>
    <p:sldId id="271" r:id="rId43"/>
    <p:sldId id="272" r:id="rId44"/>
    <p:sldId id="1345" r:id="rId45"/>
    <p:sldId id="466" r:id="rId46"/>
    <p:sldId id="263" r:id="rId47"/>
    <p:sldId id="1315" r:id="rId48"/>
    <p:sldId id="1351" r:id="rId49"/>
    <p:sldId id="262" r:id="rId50"/>
    <p:sldId id="266" r:id="rId51"/>
    <p:sldId id="267" r:id="rId52"/>
    <p:sldId id="268" r:id="rId53"/>
    <p:sldId id="301" r:id="rId54"/>
    <p:sldId id="1352" r:id="rId55"/>
    <p:sldId id="1347" r:id="rId56"/>
    <p:sldId id="134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DE"/>
    <a:srgbClr val="DE2A44"/>
    <a:srgbClr val="FFC0B9"/>
    <a:srgbClr val="E65C70"/>
    <a:srgbClr val="F8F4C9"/>
    <a:srgbClr val="2A01BF"/>
    <a:srgbClr val="F5FE98"/>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5" autoAdjust="0"/>
    <p:restoredTop sz="64115" autoAdjust="0"/>
  </p:normalViewPr>
  <p:slideViewPr>
    <p:cSldViewPr snapToGrid="0" showGuides="1">
      <p:cViewPr varScale="1">
        <p:scale>
          <a:sx n="65" d="100"/>
          <a:sy n="65" d="100"/>
        </p:scale>
        <p:origin x="342" y="72"/>
      </p:cViewPr>
      <p:guideLst>
        <p:guide orient="horz" pos="2160"/>
        <p:guide pos="3840"/>
      </p:guideLst>
    </p:cSldViewPr>
  </p:slideViewPr>
  <p:notesTextViewPr>
    <p:cViewPr>
      <p:scale>
        <a:sx n="1" d="1"/>
        <a:sy n="1" d="1"/>
      </p:scale>
      <p:origin x="0" y="0"/>
    </p:cViewPr>
  </p:notesTextViewPr>
  <p:sorterViewPr>
    <p:cViewPr>
      <p:scale>
        <a:sx n="100" d="100"/>
        <a:sy n="100" d="100"/>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62600-A339-9346-A108-28A8E406F98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0F5E4EA-5E7E-3143-9878-C68788F323A6}">
      <dgm:prSet custT="1"/>
      <dgm:spPr>
        <a:solidFill>
          <a:schemeClr val="accent4">
            <a:lumMod val="20000"/>
            <a:lumOff val="80000"/>
          </a:schemeClr>
        </a:solidFill>
      </dgm:spPr>
      <dgm:t>
        <a:bodyPr/>
        <a:lstStyle/>
        <a:p>
          <a:pPr marL="508000" indent="0" rtl="0"/>
          <a:r>
            <a:rPr lang="en-US" sz="3200" dirty="0">
              <a:solidFill>
                <a:srgbClr val="FF0000"/>
              </a:solidFill>
            </a:rPr>
            <a:t>Framework</a:t>
          </a:r>
          <a:r>
            <a:rPr lang="en-US" sz="3200" dirty="0">
              <a:solidFill>
                <a:srgbClr val="000000"/>
              </a:solidFill>
            </a:rPr>
            <a:t> for enhancing adoption &amp; implementation of </a:t>
          </a:r>
          <a:endParaRPr lang="en-US" sz="3200" dirty="0"/>
        </a:p>
      </dgm:t>
    </dgm:pt>
    <dgm:pt modelId="{1CA89C03-5677-7842-8830-A82423C381FC}" type="parTrans" cxnId="{6DB2BA3C-2C9B-5145-AC3B-2EEADF31B9F2}">
      <dgm:prSet/>
      <dgm:spPr/>
      <dgm:t>
        <a:bodyPr/>
        <a:lstStyle/>
        <a:p>
          <a:endParaRPr lang="en-US"/>
        </a:p>
      </dgm:t>
    </dgm:pt>
    <dgm:pt modelId="{E998D0CA-C388-414D-9A67-25D33B230E0D}" type="sibTrans" cxnId="{6DB2BA3C-2C9B-5145-AC3B-2EEADF31B9F2}">
      <dgm:prSet/>
      <dgm:spPr>
        <a:solidFill>
          <a:srgbClr val="FF0000">
            <a:alpha val="90000"/>
          </a:srgbClr>
        </a:solidFill>
      </dgm:spPr>
      <dgm:t>
        <a:bodyPr/>
        <a:lstStyle/>
        <a:p>
          <a:endParaRPr lang="en-US"/>
        </a:p>
      </dgm:t>
    </dgm:pt>
    <dgm:pt modelId="{78F85ED2-E14A-4C48-92B2-CFE7CDFEBFCE}">
      <dgm:prSet custT="1"/>
      <dgm:spPr>
        <a:solidFill>
          <a:schemeClr val="accent4">
            <a:lumMod val="20000"/>
            <a:lumOff val="80000"/>
          </a:schemeClr>
        </a:solidFill>
      </dgm:spPr>
      <dgm:t>
        <a:bodyPr/>
        <a:lstStyle/>
        <a:p>
          <a:pPr marL="406400" indent="0" rtl="0"/>
          <a:r>
            <a:rPr lang="en-US" sz="3200" dirty="0">
              <a:solidFill>
                <a:srgbClr val="FF0000"/>
              </a:solidFill>
            </a:rPr>
            <a:t>Continuum </a:t>
          </a:r>
          <a:r>
            <a:rPr lang="en-US" sz="3200" dirty="0">
              <a:solidFill>
                <a:schemeClr val="tx1"/>
              </a:solidFill>
            </a:rPr>
            <a:t>of evidence-based interventions </a:t>
          </a:r>
          <a:r>
            <a:rPr lang="en-US" sz="3200" dirty="0">
              <a:solidFill>
                <a:srgbClr val="000000"/>
              </a:solidFill>
            </a:rPr>
            <a:t>to achieve</a:t>
          </a:r>
        </a:p>
      </dgm:t>
    </dgm:pt>
    <dgm:pt modelId="{F5CB6A21-BB71-E241-9F66-0312B3B9B7A1}" type="parTrans" cxnId="{6075CDF8-A0C8-844D-8F84-5D66CE4AE9FA}">
      <dgm:prSet/>
      <dgm:spPr/>
      <dgm:t>
        <a:bodyPr/>
        <a:lstStyle/>
        <a:p>
          <a:endParaRPr lang="en-US"/>
        </a:p>
      </dgm:t>
    </dgm:pt>
    <dgm:pt modelId="{169BC7AE-D5BB-E742-B337-7EC07A4D5A0E}" type="sibTrans" cxnId="{6075CDF8-A0C8-844D-8F84-5D66CE4AE9FA}">
      <dgm:prSet/>
      <dgm:spPr>
        <a:solidFill>
          <a:srgbClr val="FF0000">
            <a:alpha val="90000"/>
          </a:srgbClr>
        </a:solidFill>
      </dgm:spPr>
      <dgm:t>
        <a:bodyPr/>
        <a:lstStyle/>
        <a:p>
          <a:endParaRPr lang="en-US"/>
        </a:p>
      </dgm:t>
    </dgm:pt>
    <dgm:pt modelId="{39D0B363-6CB1-CE47-B782-0872C0463688}">
      <dgm:prSet custT="1"/>
      <dgm:spPr>
        <a:solidFill>
          <a:schemeClr val="accent4">
            <a:lumMod val="20000"/>
            <a:lumOff val="80000"/>
          </a:schemeClr>
        </a:solidFill>
      </dgm:spPr>
      <dgm:t>
        <a:bodyPr/>
        <a:lstStyle/>
        <a:p>
          <a:pPr marL="338138" indent="0" rtl="0"/>
          <a:r>
            <a:rPr lang="en-US" sz="3200" dirty="0">
              <a:solidFill>
                <a:srgbClr val="FF0000"/>
              </a:solidFill>
            </a:rPr>
            <a:t>Academically </a:t>
          </a:r>
          <a:r>
            <a:rPr lang="en-US" sz="3200" dirty="0">
              <a:solidFill>
                <a:srgbClr val="000000"/>
              </a:solidFill>
            </a:rPr>
            <a:t>&amp; </a:t>
          </a:r>
          <a:r>
            <a:rPr lang="en-US" sz="3200" dirty="0">
              <a:solidFill>
                <a:srgbClr val="FF0000"/>
              </a:solidFill>
            </a:rPr>
            <a:t>behaviorally</a:t>
          </a:r>
          <a:r>
            <a:rPr lang="en-US" sz="3200" dirty="0">
              <a:solidFill>
                <a:srgbClr val="000000"/>
              </a:solidFill>
            </a:rPr>
            <a:t> important outcomes for</a:t>
          </a:r>
        </a:p>
      </dgm:t>
    </dgm:pt>
    <dgm:pt modelId="{3BF99AF3-24DA-3E49-8C14-9408486349DB}" type="parTrans" cxnId="{B8434F71-7234-714E-8799-2C6254A918A0}">
      <dgm:prSet/>
      <dgm:spPr/>
      <dgm:t>
        <a:bodyPr/>
        <a:lstStyle/>
        <a:p>
          <a:endParaRPr lang="en-US"/>
        </a:p>
      </dgm:t>
    </dgm:pt>
    <dgm:pt modelId="{71F1854A-2450-EF4B-AB0E-33BDD6E1D786}" type="sibTrans" cxnId="{B8434F71-7234-714E-8799-2C6254A918A0}">
      <dgm:prSet/>
      <dgm:spPr>
        <a:solidFill>
          <a:srgbClr val="FF0000">
            <a:alpha val="90000"/>
          </a:srgbClr>
        </a:solidFill>
      </dgm:spPr>
      <dgm:t>
        <a:bodyPr/>
        <a:lstStyle/>
        <a:p>
          <a:endParaRPr lang="en-US"/>
        </a:p>
      </dgm:t>
    </dgm:pt>
    <dgm:pt modelId="{EF0AF6B8-21D2-824D-9DAF-5489B0C173AB}">
      <dgm:prSet custT="1"/>
      <dgm:spPr>
        <a:solidFill>
          <a:schemeClr val="accent4">
            <a:lumMod val="20000"/>
            <a:lumOff val="80000"/>
          </a:schemeClr>
        </a:solidFill>
      </dgm:spPr>
      <dgm:t>
        <a:bodyPr/>
        <a:lstStyle/>
        <a:p>
          <a:pPr marL="406400" indent="0" rtl="0"/>
          <a:r>
            <a:rPr lang="en-US" sz="3200" dirty="0">
              <a:solidFill>
                <a:srgbClr val="FF0000"/>
              </a:solidFill>
            </a:rPr>
            <a:t>All </a:t>
          </a:r>
          <a:r>
            <a:rPr lang="en-US" sz="3200" dirty="0">
              <a:solidFill>
                <a:srgbClr val="000000"/>
              </a:solidFill>
            </a:rPr>
            <a:t>students</a:t>
          </a:r>
        </a:p>
      </dgm:t>
    </dgm:pt>
    <dgm:pt modelId="{31F7851A-BC4C-AD45-AAA4-C5CC0CABFCFF}" type="parTrans" cxnId="{0036622D-B00E-F84E-A2C0-DFEB4A4AAEEC}">
      <dgm:prSet/>
      <dgm:spPr/>
      <dgm:t>
        <a:bodyPr/>
        <a:lstStyle/>
        <a:p>
          <a:endParaRPr lang="en-US"/>
        </a:p>
      </dgm:t>
    </dgm:pt>
    <dgm:pt modelId="{245885FC-90C8-0341-9B91-80BAB211CB85}" type="sibTrans" cxnId="{0036622D-B00E-F84E-A2C0-DFEB4A4AAEEC}">
      <dgm:prSet/>
      <dgm:spPr/>
      <dgm:t>
        <a:bodyPr/>
        <a:lstStyle/>
        <a:p>
          <a:endParaRPr lang="en-US"/>
        </a:p>
      </dgm:t>
    </dgm:pt>
    <dgm:pt modelId="{03558A22-192F-684E-9342-2D37646D81E2}" type="pres">
      <dgm:prSet presAssocID="{70F62600-A339-9346-A108-28A8E406F98D}" presName="outerComposite" presStyleCnt="0">
        <dgm:presLayoutVars>
          <dgm:chMax val="5"/>
          <dgm:dir/>
          <dgm:resizeHandles val="exact"/>
        </dgm:presLayoutVars>
      </dgm:prSet>
      <dgm:spPr/>
      <dgm:t>
        <a:bodyPr/>
        <a:lstStyle/>
        <a:p>
          <a:endParaRPr lang="en-US"/>
        </a:p>
      </dgm:t>
    </dgm:pt>
    <dgm:pt modelId="{0A700FB4-0B24-B840-B903-7B04F92D974B}" type="pres">
      <dgm:prSet presAssocID="{70F62600-A339-9346-A108-28A8E406F98D}" presName="dummyMaxCanvas" presStyleCnt="0">
        <dgm:presLayoutVars/>
      </dgm:prSet>
      <dgm:spPr/>
    </dgm:pt>
    <dgm:pt modelId="{28CC8DE4-5D04-A340-9CCE-D5EF8C4D2DA1}" type="pres">
      <dgm:prSet presAssocID="{70F62600-A339-9346-A108-28A8E406F98D}" presName="FourNodes_1" presStyleLbl="node1" presStyleIdx="0" presStyleCnt="4" custScaleX="113560">
        <dgm:presLayoutVars>
          <dgm:bulletEnabled val="1"/>
        </dgm:presLayoutVars>
      </dgm:prSet>
      <dgm:spPr/>
      <dgm:t>
        <a:bodyPr/>
        <a:lstStyle/>
        <a:p>
          <a:endParaRPr lang="en-US"/>
        </a:p>
      </dgm:t>
    </dgm:pt>
    <dgm:pt modelId="{8886F3EF-E445-5C47-9381-9D335534965F}" type="pres">
      <dgm:prSet presAssocID="{70F62600-A339-9346-A108-28A8E406F98D}" presName="FourNodes_2" presStyleLbl="node1" presStyleIdx="1" presStyleCnt="4" custScaleX="115603">
        <dgm:presLayoutVars>
          <dgm:bulletEnabled val="1"/>
        </dgm:presLayoutVars>
      </dgm:prSet>
      <dgm:spPr/>
      <dgm:t>
        <a:bodyPr/>
        <a:lstStyle/>
        <a:p>
          <a:endParaRPr lang="en-US"/>
        </a:p>
      </dgm:t>
    </dgm:pt>
    <dgm:pt modelId="{74ED606C-C0C8-A947-9EBE-15E51DC1E588}" type="pres">
      <dgm:prSet presAssocID="{70F62600-A339-9346-A108-28A8E406F98D}" presName="FourNodes_3" presStyleLbl="node1" presStyleIdx="2" presStyleCnt="4" custScaleX="113235" custLinFactNeighborX="1841" custLinFactNeighborY="2706">
        <dgm:presLayoutVars>
          <dgm:bulletEnabled val="1"/>
        </dgm:presLayoutVars>
      </dgm:prSet>
      <dgm:spPr/>
      <dgm:t>
        <a:bodyPr/>
        <a:lstStyle/>
        <a:p>
          <a:endParaRPr lang="en-US"/>
        </a:p>
      </dgm:t>
    </dgm:pt>
    <dgm:pt modelId="{B6563712-0049-F640-9BE3-E7D7073F0DEF}" type="pres">
      <dgm:prSet presAssocID="{70F62600-A339-9346-A108-28A8E406F98D}" presName="FourNodes_4" presStyleLbl="node1" presStyleIdx="3" presStyleCnt="4" custScaleX="113235">
        <dgm:presLayoutVars>
          <dgm:bulletEnabled val="1"/>
        </dgm:presLayoutVars>
      </dgm:prSet>
      <dgm:spPr/>
      <dgm:t>
        <a:bodyPr/>
        <a:lstStyle/>
        <a:p>
          <a:endParaRPr lang="en-US"/>
        </a:p>
      </dgm:t>
    </dgm:pt>
    <dgm:pt modelId="{B67506BE-73E4-734E-8D51-BD77E39EEEEA}" type="pres">
      <dgm:prSet presAssocID="{70F62600-A339-9346-A108-28A8E406F98D}" presName="FourConn_1-2" presStyleLbl="fgAccFollowNode1" presStyleIdx="0" presStyleCnt="3">
        <dgm:presLayoutVars>
          <dgm:bulletEnabled val="1"/>
        </dgm:presLayoutVars>
      </dgm:prSet>
      <dgm:spPr/>
      <dgm:t>
        <a:bodyPr/>
        <a:lstStyle/>
        <a:p>
          <a:endParaRPr lang="en-US"/>
        </a:p>
      </dgm:t>
    </dgm:pt>
    <dgm:pt modelId="{9F938532-7CB5-2743-95AD-42F853C4B5CC}" type="pres">
      <dgm:prSet presAssocID="{70F62600-A339-9346-A108-28A8E406F98D}" presName="FourConn_2-3" presStyleLbl="fgAccFollowNode1" presStyleIdx="1" presStyleCnt="3">
        <dgm:presLayoutVars>
          <dgm:bulletEnabled val="1"/>
        </dgm:presLayoutVars>
      </dgm:prSet>
      <dgm:spPr/>
      <dgm:t>
        <a:bodyPr/>
        <a:lstStyle/>
        <a:p>
          <a:endParaRPr lang="en-US"/>
        </a:p>
      </dgm:t>
    </dgm:pt>
    <dgm:pt modelId="{F5B1A8A2-6EE7-194C-A2B2-8955DFBB9D99}" type="pres">
      <dgm:prSet presAssocID="{70F62600-A339-9346-A108-28A8E406F98D}" presName="FourConn_3-4" presStyleLbl="fgAccFollowNode1" presStyleIdx="2" presStyleCnt="3">
        <dgm:presLayoutVars>
          <dgm:bulletEnabled val="1"/>
        </dgm:presLayoutVars>
      </dgm:prSet>
      <dgm:spPr/>
      <dgm:t>
        <a:bodyPr/>
        <a:lstStyle/>
        <a:p>
          <a:endParaRPr lang="en-US"/>
        </a:p>
      </dgm:t>
    </dgm:pt>
    <dgm:pt modelId="{9BDAE3BF-FF11-2B4F-B7AC-1E5DC727F461}" type="pres">
      <dgm:prSet presAssocID="{70F62600-A339-9346-A108-28A8E406F98D}" presName="FourNodes_1_text" presStyleLbl="node1" presStyleIdx="3" presStyleCnt="4">
        <dgm:presLayoutVars>
          <dgm:bulletEnabled val="1"/>
        </dgm:presLayoutVars>
      </dgm:prSet>
      <dgm:spPr/>
      <dgm:t>
        <a:bodyPr/>
        <a:lstStyle/>
        <a:p>
          <a:endParaRPr lang="en-US"/>
        </a:p>
      </dgm:t>
    </dgm:pt>
    <dgm:pt modelId="{90A59713-8AF5-C840-8C8A-44016956EDAE}" type="pres">
      <dgm:prSet presAssocID="{70F62600-A339-9346-A108-28A8E406F98D}" presName="FourNodes_2_text" presStyleLbl="node1" presStyleIdx="3" presStyleCnt="4">
        <dgm:presLayoutVars>
          <dgm:bulletEnabled val="1"/>
        </dgm:presLayoutVars>
      </dgm:prSet>
      <dgm:spPr/>
      <dgm:t>
        <a:bodyPr/>
        <a:lstStyle/>
        <a:p>
          <a:endParaRPr lang="en-US"/>
        </a:p>
      </dgm:t>
    </dgm:pt>
    <dgm:pt modelId="{80D9BAC8-8EFF-7042-92A6-BCBDE24A957F}" type="pres">
      <dgm:prSet presAssocID="{70F62600-A339-9346-A108-28A8E406F98D}" presName="FourNodes_3_text" presStyleLbl="node1" presStyleIdx="3" presStyleCnt="4">
        <dgm:presLayoutVars>
          <dgm:bulletEnabled val="1"/>
        </dgm:presLayoutVars>
      </dgm:prSet>
      <dgm:spPr/>
      <dgm:t>
        <a:bodyPr/>
        <a:lstStyle/>
        <a:p>
          <a:endParaRPr lang="en-US"/>
        </a:p>
      </dgm:t>
    </dgm:pt>
    <dgm:pt modelId="{6838141B-D5DF-EB4E-BDB6-E51F6F4EE5C6}" type="pres">
      <dgm:prSet presAssocID="{70F62600-A339-9346-A108-28A8E406F98D}" presName="FourNodes_4_text" presStyleLbl="node1" presStyleIdx="3" presStyleCnt="4">
        <dgm:presLayoutVars>
          <dgm:bulletEnabled val="1"/>
        </dgm:presLayoutVars>
      </dgm:prSet>
      <dgm:spPr/>
      <dgm:t>
        <a:bodyPr/>
        <a:lstStyle/>
        <a:p>
          <a:endParaRPr lang="en-US"/>
        </a:p>
      </dgm:t>
    </dgm:pt>
  </dgm:ptLst>
  <dgm:cxnLst>
    <dgm:cxn modelId="{65953DF8-ED03-CE44-85D4-E5BF261D31FE}" type="presOf" srcId="{E998D0CA-C388-414D-9A67-25D33B230E0D}" destId="{B67506BE-73E4-734E-8D51-BD77E39EEEEA}" srcOrd="0" destOrd="0" presId="urn:microsoft.com/office/officeart/2005/8/layout/vProcess5"/>
    <dgm:cxn modelId="{6DB2BA3C-2C9B-5145-AC3B-2EEADF31B9F2}" srcId="{70F62600-A339-9346-A108-28A8E406F98D}" destId="{30F5E4EA-5E7E-3143-9878-C68788F323A6}" srcOrd="0" destOrd="0" parTransId="{1CA89C03-5677-7842-8830-A82423C381FC}" sibTransId="{E998D0CA-C388-414D-9A67-25D33B230E0D}"/>
    <dgm:cxn modelId="{D8AC2C37-0ADE-7B4B-AD4F-FE68EE934ED7}" type="presOf" srcId="{EF0AF6B8-21D2-824D-9DAF-5489B0C173AB}" destId="{6838141B-D5DF-EB4E-BDB6-E51F6F4EE5C6}" srcOrd="1" destOrd="0" presId="urn:microsoft.com/office/officeart/2005/8/layout/vProcess5"/>
    <dgm:cxn modelId="{ADF7A9DD-BA7D-D545-AA89-9D6D90801138}" type="presOf" srcId="{169BC7AE-D5BB-E742-B337-7EC07A4D5A0E}" destId="{9F938532-7CB5-2743-95AD-42F853C4B5CC}" srcOrd="0" destOrd="0" presId="urn:microsoft.com/office/officeart/2005/8/layout/vProcess5"/>
    <dgm:cxn modelId="{FB1FD7FE-D72A-0F4D-94A4-15EE2866737C}" type="presOf" srcId="{78F85ED2-E14A-4C48-92B2-CFE7CDFEBFCE}" destId="{90A59713-8AF5-C840-8C8A-44016956EDAE}" srcOrd="1" destOrd="0" presId="urn:microsoft.com/office/officeart/2005/8/layout/vProcess5"/>
    <dgm:cxn modelId="{CCFCE86C-B64E-934F-BFE1-B4CE530D92CD}" type="presOf" srcId="{70F62600-A339-9346-A108-28A8E406F98D}" destId="{03558A22-192F-684E-9342-2D37646D81E2}" srcOrd="0" destOrd="0" presId="urn:microsoft.com/office/officeart/2005/8/layout/vProcess5"/>
    <dgm:cxn modelId="{879B9D35-D996-1A46-B245-72C4E563ADC7}" type="presOf" srcId="{EF0AF6B8-21D2-824D-9DAF-5489B0C173AB}" destId="{B6563712-0049-F640-9BE3-E7D7073F0DEF}" srcOrd="0" destOrd="0" presId="urn:microsoft.com/office/officeart/2005/8/layout/vProcess5"/>
    <dgm:cxn modelId="{6075CDF8-A0C8-844D-8F84-5D66CE4AE9FA}" srcId="{70F62600-A339-9346-A108-28A8E406F98D}" destId="{78F85ED2-E14A-4C48-92B2-CFE7CDFEBFCE}" srcOrd="1" destOrd="0" parTransId="{F5CB6A21-BB71-E241-9F66-0312B3B9B7A1}" sibTransId="{169BC7AE-D5BB-E742-B337-7EC07A4D5A0E}"/>
    <dgm:cxn modelId="{4033406A-E59F-E440-9079-03BD9E7913A8}" type="presOf" srcId="{39D0B363-6CB1-CE47-B782-0872C0463688}" destId="{80D9BAC8-8EFF-7042-92A6-BCBDE24A957F}" srcOrd="1" destOrd="0" presId="urn:microsoft.com/office/officeart/2005/8/layout/vProcess5"/>
    <dgm:cxn modelId="{F092D0DD-BCC8-6442-B8E6-A4230906B7C5}" type="presOf" srcId="{30F5E4EA-5E7E-3143-9878-C68788F323A6}" destId="{9BDAE3BF-FF11-2B4F-B7AC-1E5DC727F461}" srcOrd="1" destOrd="0" presId="urn:microsoft.com/office/officeart/2005/8/layout/vProcess5"/>
    <dgm:cxn modelId="{55CDBED7-7384-7F48-A4CA-BCCA4580E483}" type="presOf" srcId="{39D0B363-6CB1-CE47-B782-0872C0463688}" destId="{74ED606C-C0C8-A947-9EBE-15E51DC1E588}" srcOrd="0" destOrd="0" presId="urn:microsoft.com/office/officeart/2005/8/layout/vProcess5"/>
    <dgm:cxn modelId="{0036622D-B00E-F84E-A2C0-DFEB4A4AAEEC}" srcId="{70F62600-A339-9346-A108-28A8E406F98D}" destId="{EF0AF6B8-21D2-824D-9DAF-5489B0C173AB}" srcOrd="3" destOrd="0" parTransId="{31F7851A-BC4C-AD45-AAA4-C5CC0CABFCFF}" sibTransId="{245885FC-90C8-0341-9B91-80BAB211CB85}"/>
    <dgm:cxn modelId="{24FA29DD-3B14-9040-BE26-896061CE0EBD}" type="presOf" srcId="{78F85ED2-E14A-4C48-92B2-CFE7CDFEBFCE}" destId="{8886F3EF-E445-5C47-9381-9D335534965F}" srcOrd="0" destOrd="0" presId="urn:microsoft.com/office/officeart/2005/8/layout/vProcess5"/>
    <dgm:cxn modelId="{736FD070-A089-6349-9E8A-11C0270BF218}" type="presOf" srcId="{30F5E4EA-5E7E-3143-9878-C68788F323A6}" destId="{28CC8DE4-5D04-A340-9CCE-D5EF8C4D2DA1}" srcOrd="0" destOrd="0" presId="urn:microsoft.com/office/officeart/2005/8/layout/vProcess5"/>
    <dgm:cxn modelId="{0250587F-9719-D24E-81F9-8B85883CD2B2}" type="presOf" srcId="{71F1854A-2450-EF4B-AB0E-33BDD6E1D786}" destId="{F5B1A8A2-6EE7-194C-A2B2-8955DFBB9D99}" srcOrd="0" destOrd="0" presId="urn:microsoft.com/office/officeart/2005/8/layout/vProcess5"/>
    <dgm:cxn modelId="{B8434F71-7234-714E-8799-2C6254A918A0}" srcId="{70F62600-A339-9346-A108-28A8E406F98D}" destId="{39D0B363-6CB1-CE47-B782-0872C0463688}" srcOrd="2" destOrd="0" parTransId="{3BF99AF3-24DA-3E49-8C14-9408486349DB}" sibTransId="{71F1854A-2450-EF4B-AB0E-33BDD6E1D786}"/>
    <dgm:cxn modelId="{00737C75-1835-804C-B855-8AA0E23A60C1}" type="presParOf" srcId="{03558A22-192F-684E-9342-2D37646D81E2}" destId="{0A700FB4-0B24-B840-B903-7B04F92D974B}" srcOrd="0" destOrd="0" presId="urn:microsoft.com/office/officeart/2005/8/layout/vProcess5"/>
    <dgm:cxn modelId="{C7F743D0-4850-A045-93FE-9FBD8A928E3E}" type="presParOf" srcId="{03558A22-192F-684E-9342-2D37646D81E2}" destId="{28CC8DE4-5D04-A340-9CCE-D5EF8C4D2DA1}" srcOrd="1" destOrd="0" presId="urn:microsoft.com/office/officeart/2005/8/layout/vProcess5"/>
    <dgm:cxn modelId="{218AF8AB-6ABC-7848-9AC7-C05B3B7B5BF2}" type="presParOf" srcId="{03558A22-192F-684E-9342-2D37646D81E2}" destId="{8886F3EF-E445-5C47-9381-9D335534965F}" srcOrd="2" destOrd="0" presId="urn:microsoft.com/office/officeart/2005/8/layout/vProcess5"/>
    <dgm:cxn modelId="{745D4F2A-58D1-8E46-8B2A-72687DE2B0B9}" type="presParOf" srcId="{03558A22-192F-684E-9342-2D37646D81E2}" destId="{74ED606C-C0C8-A947-9EBE-15E51DC1E588}" srcOrd="3" destOrd="0" presId="urn:microsoft.com/office/officeart/2005/8/layout/vProcess5"/>
    <dgm:cxn modelId="{66D12F03-526B-1A4A-BB01-13931F86CC95}" type="presParOf" srcId="{03558A22-192F-684E-9342-2D37646D81E2}" destId="{B6563712-0049-F640-9BE3-E7D7073F0DEF}" srcOrd="4" destOrd="0" presId="urn:microsoft.com/office/officeart/2005/8/layout/vProcess5"/>
    <dgm:cxn modelId="{C8FEE42A-D2B2-FE4E-9644-80DA1AC87136}" type="presParOf" srcId="{03558A22-192F-684E-9342-2D37646D81E2}" destId="{B67506BE-73E4-734E-8D51-BD77E39EEEEA}" srcOrd="5" destOrd="0" presId="urn:microsoft.com/office/officeart/2005/8/layout/vProcess5"/>
    <dgm:cxn modelId="{700B9305-1B21-4247-BB72-ED713ACF41DA}" type="presParOf" srcId="{03558A22-192F-684E-9342-2D37646D81E2}" destId="{9F938532-7CB5-2743-95AD-42F853C4B5CC}" srcOrd="6" destOrd="0" presId="urn:microsoft.com/office/officeart/2005/8/layout/vProcess5"/>
    <dgm:cxn modelId="{78B02EA2-16AA-1947-B9D6-82966278F875}" type="presParOf" srcId="{03558A22-192F-684E-9342-2D37646D81E2}" destId="{F5B1A8A2-6EE7-194C-A2B2-8955DFBB9D99}" srcOrd="7" destOrd="0" presId="urn:microsoft.com/office/officeart/2005/8/layout/vProcess5"/>
    <dgm:cxn modelId="{4DADAF30-197F-EC42-906C-B69F2DEF302A}" type="presParOf" srcId="{03558A22-192F-684E-9342-2D37646D81E2}" destId="{9BDAE3BF-FF11-2B4F-B7AC-1E5DC727F461}" srcOrd="8" destOrd="0" presId="urn:microsoft.com/office/officeart/2005/8/layout/vProcess5"/>
    <dgm:cxn modelId="{7C26092A-3AB1-BA47-8543-3B802E8C40B0}" type="presParOf" srcId="{03558A22-192F-684E-9342-2D37646D81E2}" destId="{90A59713-8AF5-C840-8C8A-44016956EDAE}" srcOrd="9" destOrd="0" presId="urn:microsoft.com/office/officeart/2005/8/layout/vProcess5"/>
    <dgm:cxn modelId="{8BC2575D-81E3-D749-B90F-12B3B1CE7E4F}" type="presParOf" srcId="{03558A22-192F-684E-9342-2D37646D81E2}" destId="{80D9BAC8-8EFF-7042-92A6-BCBDE24A957F}" srcOrd="10" destOrd="0" presId="urn:microsoft.com/office/officeart/2005/8/layout/vProcess5"/>
    <dgm:cxn modelId="{249518AE-769A-B54D-B722-8A348DD1F607}" type="presParOf" srcId="{03558A22-192F-684E-9342-2D37646D81E2}" destId="{6838141B-D5DF-EB4E-BDB6-E51F6F4EE5C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59E10-8B47-DB4C-9D1B-9EE96FB96270}"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90D3A60D-0132-DC4C-82F5-168D0533A586}">
      <dgm:prSet phldrT="[Text]"/>
      <dgm:spPr>
        <a:solidFill>
          <a:srgbClr val="0000FF"/>
        </a:solidFill>
      </dgm:spPr>
      <dgm:t>
        <a:bodyPr/>
        <a:lstStyle/>
        <a:p>
          <a:r>
            <a:rPr lang="en-US" dirty="0"/>
            <a:t>District Behavior Team</a:t>
          </a:r>
        </a:p>
      </dgm:t>
    </dgm:pt>
    <dgm:pt modelId="{7E144474-1931-3B48-8F4A-98547BD5F9A1}" type="parTrans" cxnId="{FC7E0C37-E1EC-784A-B49A-CF996AAC103D}">
      <dgm:prSet/>
      <dgm:spPr/>
      <dgm:t>
        <a:bodyPr/>
        <a:lstStyle/>
        <a:p>
          <a:endParaRPr lang="en-US"/>
        </a:p>
      </dgm:t>
    </dgm:pt>
    <dgm:pt modelId="{D728CA8F-43F4-2245-8F0F-D244824BEB48}" type="sibTrans" cxnId="{FC7E0C37-E1EC-784A-B49A-CF996AAC103D}">
      <dgm:prSet/>
      <dgm:spPr>
        <a:solidFill>
          <a:srgbClr val="0000FF"/>
        </a:solidFill>
      </dgm:spPr>
      <dgm:t>
        <a:bodyPr/>
        <a:lstStyle/>
        <a:p>
          <a:endParaRPr lang="en-US"/>
        </a:p>
      </dgm:t>
    </dgm:pt>
    <dgm:pt modelId="{40392B71-2322-114F-87E3-A5EFD73EA830}">
      <dgm:prSet phldrT="[Text]"/>
      <dgm:spPr/>
      <dgm:t>
        <a:bodyPr/>
        <a:lstStyle/>
        <a:p>
          <a:r>
            <a:rPr lang="en-US"/>
            <a:t>SWPBS practices, data, systems</a:t>
          </a:r>
          <a:endParaRPr lang="en-US" dirty="0"/>
        </a:p>
      </dgm:t>
    </dgm:pt>
    <dgm:pt modelId="{63825516-BCC9-804D-A618-ADF874EC5E3A}" type="parTrans" cxnId="{572FA44A-CC24-8143-BB93-02821F671430}">
      <dgm:prSet/>
      <dgm:spPr/>
      <dgm:t>
        <a:bodyPr/>
        <a:lstStyle/>
        <a:p>
          <a:endParaRPr lang="en-US"/>
        </a:p>
      </dgm:t>
    </dgm:pt>
    <dgm:pt modelId="{47CA805C-E471-E844-AE92-5E81746B20EF}" type="sibTrans" cxnId="{572FA44A-CC24-8143-BB93-02821F671430}">
      <dgm:prSet/>
      <dgm:spPr/>
      <dgm:t>
        <a:bodyPr/>
        <a:lstStyle/>
        <a:p>
          <a:endParaRPr lang="en-US"/>
        </a:p>
      </dgm:t>
    </dgm:pt>
    <dgm:pt modelId="{4D0A00A8-EEC8-164B-A928-588F0A5C6E8D}">
      <dgm:prSet phldrT="[Text]"/>
      <dgm:spPr>
        <a:solidFill>
          <a:srgbClr val="0000FF"/>
        </a:solidFill>
      </dgm:spPr>
      <dgm:t>
        <a:bodyPr/>
        <a:lstStyle/>
        <a:p>
          <a:r>
            <a:rPr lang="en-US" dirty="0"/>
            <a:t>School Behavior Team</a:t>
          </a:r>
        </a:p>
      </dgm:t>
    </dgm:pt>
    <dgm:pt modelId="{F936A62D-B406-3E4B-9854-F0CE32783F63}" type="parTrans" cxnId="{39126276-C1DF-5047-A364-8656CE2BF69E}">
      <dgm:prSet/>
      <dgm:spPr/>
      <dgm:t>
        <a:bodyPr/>
        <a:lstStyle/>
        <a:p>
          <a:endParaRPr lang="en-US"/>
        </a:p>
      </dgm:t>
    </dgm:pt>
    <dgm:pt modelId="{FB6F8AD7-46B2-A44D-9A9F-853FEDB3207F}" type="sibTrans" cxnId="{39126276-C1DF-5047-A364-8656CE2BF69E}">
      <dgm:prSet/>
      <dgm:spPr>
        <a:solidFill>
          <a:srgbClr val="0000FF"/>
        </a:solidFill>
      </dgm:spPr>
      <dgm:t>
        <a:bodyPr/>
        <a:lstStyle/>
        <a:p>
          <a:endParaRPr lang="en-US"/>
        </a:p>
      </dgm:t>
    </dgm:pt>
    <dgm:pt modelId="{ECBD4C1D-F6AD-A34B-B67C-0697365CCE26}">
      <dgm:prSet phldrT="[Text]"/>
      <dgm:spPr/>
      <dgm:t>
        <a:bodyPr/>
        <a:lstStyle/>
        <a:p>
          <a:r>
            <a:rPr lang="en-US" dirty="0"/>
            <a:t>2 yr. action plan</a:t>
          </a:r>
        </a:p>
      </dgm:t>
    </dgm:pt>
    <dgm:pt modelId="{AF98F6BF-8991-9D4A-A8EA-64E611E8CA40}" type="parTrans" cxnId="{84496216-C1BD-044E-838D-C8B8E85B132D}">
      <dgm:prSet/>
      <dgm:spPr/>
      <dgm:t>
        <a:bodyPr/>
        <a:lstStyle/>
        <a:p>
          <a:endParaRPr lang="en-US"/>
        </a:p>
      </dgm:t>
    </dgm:pt>
    <dgm:pt modelId="{B442244D-DD29-024E-A64E-E1E7F16EE9B4}" type="sibTrans" cxnId="{84496216-C1BD-044E-838D-C8B8E85B132D}">
      <dgm:prSet/>
      <dgm:spPr/>
      <dgm:t>
        <a:bodyPr/>
        <a:lstStyle/>
        <a:p>
          <a:endParaRPr lang="en-US"/>
        </a:p>
      </dgm:t>
    </dgm:pt>
    <dgm:pt modelId="{49D29AF7-08E7-3945-8B8A-6A8B08A4E0B0}">
      <dgm:prSet phldrT="[Text]"/>
      <dgm:spPr>
        <a:solidFill>
          <a:srgbClr val="0000FF"/>
        </a:solidFill>
      </dgm:spPr>
      <dgm:t>
        <a:bodyPr/>
        <a:lstStyle/>
        <a:p>
          <a:r>
            <a:rPr lang="en-US" dirty="0"/>
            <a:t>School Staff</a:t>
          </a:r>
        </a:p>
      </dgm:t>
    </dgm:pt>
    <dgm:pt modelId="{9074F110-5B80-4546-B833-2FF1D068F82A}" type="parTrans" cxnId="{11A37AA2-86E4-E14E-8656-06DCB05DC9D4}">
      <dgm:prSet/>
      <dgm:spPr/>
      <dgm:t>
        <a:bodyPr/>
        <a:lstStyle/>
        <a:p>
          <a:endParaRPr lang="en-US"/>
        </a:p>
      </dgm:t>
    </dgm:pt>
    <dgm:pt modelId="{92F7205E-0E38-BD40-A037-AA371980E608}" type="sibTrans" cxnId="{11A37AA2-86E4-E14E-8656-06DCB05DC9D4}">
      <dgm:prSet/>
      <dgm:spPr>
        <a:solidFill>
          <a:srgbClr val="0000FF"/>
        </a:solidFill>
      </dgm:spPr>
      <dgm:t>
        <a:bodyPr/>
        <a:lstStyle/>
        <a:p>
          <a:endParaRPr lang="en-US"/>
        </a:p>
      </dgm:t>
    </dgm:pt>
    <dgm:pt modelId="{110FEA36-5B7F-1245-8428-A930A4971A21}">
      <dgm:prSet phldrT="[Text]"/>
      <dgm:spPr/>
      <dgm:t>
        <a:bodyPr/>
        <a:lstStyle/>
        <a:p>
          <a:r>
            <a:rPr lang="en-US" dirty="0"/>
            <a:t>SWPBS </a:t>
          </a:r>
        </a:p>
      </dgm:t>
    </dgm:pt>
    <dgm:pt modelId="{B1711500-257D-1F4C-A7BB-E99B15B6B428}" type="parTrans" cxnId="{D646DE21-AB4F-BD42-94BD-9D7D7B9A5783}">
      <dgm:prSet/>
      <dgm:spPr/>
      <dgm:t>
        <a:bodyPr/>
        <a:lstStyle/>
        <a:p>
          <a:endParaRPr lang="en-US"/>
        </a:p>
      </dgm:t>
    </dgm:pt>
    <dgm:pt modelId="{E0CCBAA0-5FB3-8442-A1E7-E958DC4C31FA}" type="sibTrans" cxnId="{D646DE21-AB4F-BD42-94BD-9D7D7B9A5783}">
      <dgm:prSet/>
      <dgm:spPr/>
      <dgm:t>
        <a:bodyPr/>
        <a:lstStyle/>
        <a:p>
          <a:endParaRPr lang="en-US"/>
        </a:p>
      </dgm:t>
    </dgm:pt>
    <dgm:pt modelId="{CF9653FF-A529-D142-BE2C-06C73BEA628A}">
      <dgm:prSet phldrT="[Text]"/>
      <dgm:spPr/>
      <dgm:t>
        <a:bodyPr/>
        <a:lstStyle/>
        <a:p>
          <a:r>
            <a:rPr lang="en-US" dirty="0"/>
            <a:t>CWPBS</a:t>
          </a:r>
        </a:p>
      </dgm:t>
    </dgm:pt>
    <dgm:pt modelId="{D1D3BEAC-07E2-BB45-8BF2-B3FC14E2053E}" type="parTrans" cxnId="{184B1702-2BD7-154B-8BC5-D97A0DC5A416}">
      <dgm:prSet/>
      <dgm:spPr/>
      <dgm:t>
        <a:bodyPr/>
        <a:lstStyle/>
        <a:p>
          <a:endParaRPr lang="en-US"/>
        </a:p>
      </dgm:t>
    </dgm:pt>
    <dgm:pt modelId="{F635F55B-0A2C-2B4C-9976-826A90BB9B0D}" type="sibTrans" cxnId="{184B1702-2BD7-154B-8BC5-D97A0DC5A416}">
      <dgm:prSet/>
      <dgm:spPr/>
      <dgm:t>
        <a:bodyPr/>
        <a:lstStyle/>
        <a:p>
          <a:endParaRPr lang="en-US"/>
        </a:p>
      </dgm:t>
    </dgm:pt>
    <dgm:pt modelId="{4A858BFA-7F7A-EF4C-AC9E-A35648C6160A}">
      <dgm:prSet phldrT="[Text]"/>
      <dgm:spPr/>
      <dgm:t>
        <a:bodyPr/>
        <a:lstStyle/>
        <a:p>
          <a:r>
            <a:rPr lang="en-US" dirty="0"/>
            <a:t>Data plan</a:t>
          </a:r>
        </a:p>
      </dgm:t>
    </dgm:pt>
    <dgm:pt modelId="{F95B8EAE-5307-114E-9609-98E2B19F44E1}" type="parTrans" cxnId="{085B2DBE-221F-D045-86B3-627628D94741}">
      <dgm:prSet/>
      <dgm:spPr/>
      <dgm:t>
        <a:bodyPr/>
        <a:lstStyle/>
        <a:p>
          <a:endParaRPr lang="en-US"/>
        </a:p>
      </dgm:t>
    </dgm:pt>
    <dgm:pt modelId="{1BFA9D48-7E1A-C44A-87C8-9C7775164FBE}" type="sibTrans" cxnId="{085B2DBE-221F-D045-86B3-627628D94741}">
      <dgm:prSet/>
      <dgm:spPr/>
      <dgm:t>
        <a:bodyPr/>
        <a:lstStyle/>
        <a:p>
          <a:endParaRPr lang="en-US"/>
        </a:p>
      </dgm:t>
    </dgm:pt>
    <dgm:pt modelId="{326C923B-6446-FE4E-A815-56B9031BCADC}">
      <dgm:prSet phldrT="[Text]"/>
      <dgm:spPr/>
      <dgm:t>
        <a:bodyPr/>
        <a:lstStyle/>
        <a:p>
          <a:r>
            <a:rPr lang="en-US" dirty="0"/>
            <a:t>Small group</a:t>
          </a:r>
        </a:p>
      </dgm:t>
    </dgm:pt>
    <dgm:pt modelId="{08B933F3-5C37-2C43-BED7-F32F73F33D6A}" type="parTrans" cxnId="{3EC05BD3-BC54-F742-B689-BB41DC811C4D}">
      <dgm:prSet/>
      <dgm:spPr/>
      <dgm:t>
        <a:bodyPr/>
        <a:lstStyle/>
        <a:p>
          <a:endParaRPr lang="en-US"/>
        </a:p>
      </dgm:t>
    </dgm:pt>
    <dgm:pt modelId="{59DFB741-07CB-F04D-AF88-66662B98D5F5}" type="sibTrans" cxnId="{3EC05BD3-BC54-F742-B689-BB41DC811C4D}">
      <dgm:prSet/>
      <dgm:spPr/>
      <dgm:t>
        <a:bodyPr/>
        <a:lstStyle/>
        <a:p>
          <a:endParaRPr lang="en-US"/>
        </a:p>
      </dgm:t>
    </dgm:pt>
    <dgm:pt modelId="{7902499E-1D3A-DF43-902D-AF6386C2F632}">
      <dgm:prSet phldrT="[Text]"/>
      <dgm:spPr/>
      <dgm:t>
        <a:bodyPr/>
        <a:lstStyle/>
        <a:p>
          <a:r>
            <a:rPr lang="en-US" dirty="0"/>
            <a:t>Individual student</a:t>
          </a:r>
        </a:p>
      </dgm:t>
    </dgm:pt>
    <dgm:pt modelId="{911AFD46-7B6B-E748-8E3F-394A9C93C32B}" type="parTrans" cxnId="{1B4FADFA-3ACC-0C4F-B2DD-797F9215EF0A}">
      <dgm:prSet/>
      <dgm:spPr/>
      <dgm:t>
        <a:bodyPr/>
        <a:lstStyle/>
        <a:p>
          <a:endParaRPr lang="en-US"/>
        </a:p>
      </dgm:t>
    </dgm:pt>
    <dgm:pt modelId="{1BD262DC-B606-1E49-B65A-4A5A7075D999}" type="sibTrans" cxnId="{1B4FADFA-3ACC-0C4F-B2DD-797F9215EF0A}">
      <dgm:prSet/>
      <dgm:spPr/>
      <dgm:t>
        <a:bodyPr/>
        <a:lstStyle/>
        <a:p>
          <a:endParaRPr lang="en-US"/>
        </a:p>
      </dgm:t>
    </dgm:pt>
    <dgm:pt modelId="{C156689C-DFC7-E64B-929E-F18CA33F7466}">
      <dgm:prSet phldrT="[Text]"/>
      <dgm:spPr/>
      <dgm:t>
        <a:bodyPr/>
        <a:lstStyle/>
        <a:p>
          <a:r>
            <a:rPr lang="en-US" dirty="0"/>
            <a:t>Leadership</a:t>
          </a:r>
        </a:p>
      </dgm:t>
    </dgm:pt>
    <dgm:pt modelId="{45E011E5-4CBF-394C-BECE-CADADA0D3839}" type="parTrans" cxnId="{F79C5CE3-FB27-7D40-94AB-03864AFBC2D7}">
      <dgm:prSet/>
      <dgm:spPr/>
      <dgm:t>
        <a:bodyPr/>
        <a:lstStyle/>
        <a:p>
          <a:endParaRPr lang="en-US"/>
        </a:p>
      </dgm:t>
    </dgm:pt>
    <dgm:pt modelId="{AF0CA9B2-E48A-6642-89FB-8BC5060A7D9D}" type="sibTrans" cxnId="{F79C5CE3-FB27-7D40-94AB-03864AFBC2D7}">
      <dgm:prSet/>
      <dgm:spPr/>
      <dgm:t>
        <a:bodyPr/>
        <a:lstStyle/>
        <a:p>
          <a:endParaRPr lang="en-US"/>
        </a:p>
      </dgm:t>
    </dgm:pt>
    <dgm:pt modelId="{B6409A08-9B10-8A44-90C4-073F1E0480B1}">
      <dgm:prSet phldrT="[Text]"/>
      <dgm:spPr>
        <a:solidFill>
          <a:srgbClr val="0000FF"/>
        </a:solidFill>
      </dgm:spPr>
      <dgm:t>
        <a:bodyPr/>
        <a:lstStyle/>
        <a:p>
          <a:r>
            <a:rPr lang="en-US" dirty="0"/>
            <a:t>Student Benefit</a:t>
          </a:r>
        </a:p>
      </dgm:t>
    </dgm:pt>
    <dgm:pt modelId="{FD885D87-514B-E143-8D7C-E8A74FCDBD0A}" type="parTrans" cxnId="{0C5B8B89-2643-3045-868A-5CF6D87BC7FD}">
      <dgm:prSet/>
      <dgm:spPr/>
      <dgm:t>
        <a:bodyPr/>
        <a:lstStyle/>
        <a:p>
          <a:endParaRPr lang="en-US"/>
        </a:p>
      </dgm:t>
    </dgm:pt>
    <dgm:pt modelId="{29E2841E-DCA8-7E4A-B0A6-DB0040F2473A}" type="sibTrans" cxnId="{0C5B8B89-2643-3045-868A-5CF6D87BC7FD}">
      <dgm:prSet/>
      <dgm:spPr/>
      <dgm:t>
        <a:bodyPr/>
        <a:lstStyle/>
        <a:p>
          <a:endParaRPr lang="en-US"/>
        </a:p>
      </dgm:t>
    </dgm:pt>
    <dgm:pt modelId="{DF92B870-F3C6-794B-94E7-7E56DD868ED0}">
      <dgm:prSet phldrT="[Text]"/>
      <dgm:spPr/>
      <dgm:t>
        <a:bodyPr/>
        <a:lstStyle/>
        <a:p>
          <a:r>
            <a:rPr lang="en-US" dirty="0"/>
            <a:t>Academic</a:t>
          </a:r>
        </a:p>
      </dgm:t>
    </dgm:pt>
    <dgm:pt modelId="{6E808E54-0302-6F43-B46E-2B5833342292}" type="parTrans" cxnId="{C9007345-C319-564C-A590-2641B11295A3}">
      <dgm:prSet/>
      <dgm:spPr/>
      <dgm:t>
        <a:bodyPr/>
        <a:lstStyle/>
        <a:p>
          <a:endParaRPr lang="en-US"/>
        </a:p>
      </dgm:t>
    </dgm:pt>
    <dgm:pt modelId="{73B94082-A1B3-EC47-92F4-CC9833A1FDDF}" type="sibTrans" cxnId="{C9007345-C319-564C-A590-2641B11295A3}">
      <dgm:prSet/>
      <dgm:spPr/>
      <dgm:t>
        <a:bodyPr/>
        <a:lstStyle/>
        <a:p>
          <a:endParaRPr lang="en-US"/>
        </a:p>
      </dgm:t>
    </dgm:pt>
    <dgm:pt modelId="{6B8AAAA3-765C-A648-9E3A-E746B47B12A7}">
      <dgm:prSet phldrT="[Text]"/>
      <dgm:spPr/>
      <dgm:t>
        <a:bodyPr/>
        <a:lstStyle/>
        <a:p>
          <a:r>
            <a:rPr lang="en-US" dirty="0"/>
            <a:t>Social skills</a:t>
          </a:r>
        </a:p>
      </dgm:t>
    </dgm:pt>
    <dgm:pt modelId="{2E18D2C5-94A1-AC4C-AF13-1279E0FB3A85}" type="parTrans" cxnId="{D9137BE5-FC2F-C544-B554-2CB205963E33}">
      <dgm:prSet/>
      <dgm:spPr/>
      <dgm:t>
        <a:bodyPr/>
        <a:lstStyle/>
        <a:p>
          <a:endParaRPr lang="en-US"/>
        </a:p>
      </dgm:t>
    </dgm:pt>
    <dgm:pt modelId="{9FAC34D2-B715-1644-98AA-551DAB783145}" type="sibTrans" cxnId="{D9137BE5-FC2F-C544-B554-2CB205963E33}">
      <dgm:prSet/>
      <dgm:spPr/>
      <dgm:t>
        <a:bodyPr/>
        <a:lstStyle/>
        <a:p>
          <a:endParaRPr lang="en-US"/>
        </a:p>
      </dgm:t>
    </dgm:pt>
    <dgm:pt modelId="{D751E13E-5F8E-8D44-B252-3BEA33FBC315}">
      <dgm:prSet phldrT="[Text]"/>
      <dgm:spPr/>
      <dgm:t>
        <a:bodyPr/>
        <a:lstStyle/>
        <a:p>
          <a:r>
            <a:rPr lang="en-US" dirty="0"/>
            <a:t>Self-management</a:t>
          </a:r>
        </a:p>
      </dgm:t>
    </dgm:pt>
    <dgm:pt modelId="{4DDAE8A2-0409-6C46-90AB-D1697EE35D3A}" type="parTrans" cxnId="{20F5DEAA-8C98-6048-9410-232938451F2E}">
      <dgm:prSet/>
      <dgm:spPr/>
      <dgm:t>
        <a:bodyPr/>
        <a:lstStyle/>
        <a:p>
          <a:endParaRPr lang="en-US"/>
        </a:p>
      </dgm:t>
    </dgm:pt>
    <dgm:pt modelId="{03565A28-475C-0D4E-8818-882D7D2AB8EE}" type="sibTrans" cxnId="{20F5DEAA-8C98-6048-9410-232938451F2E}">
      <dgm:prSet/>
      <dgm:spPr/>
      <dgm:t>
        <a:bodyPr/>
        <a:lstStyle/>
        <a:p>
          <a:endParaRPr lang="en-US"/>
        </a:p>
      </dgm:t>
    </dgm:pt>
    <dgm:pt modelId="{8DD9D6F0-D1F2-064A-B89D-8EC9C6D56165}">
      <dgm:prSet phldrT="[Text]"/>
      <dgm:spPr/>
      <dgm:t>
        <a:bodyPr/>
        <a:lstStyle/>
        <a:p>
          <a:r>
            <a:rPr lang="en-US" dirty="0"/>
            <a:t>Expectations &amp; routines</a:t>
          </a:r>
        </a:p>
      </dgm:t>
    </dgm:pt>
    <dgm:pt modelId="{E864E09C-3E39-2A48-A77E-749443ADBEC9}" type="parTrans" cxnId="{E6A7C299-CDF1-F948-A68C-9AC7B24AAF69}">
      <dgm:prSet/>
      <dgm:spPr/>
      <dgm:t>
        <a:bodyPr/>
        <a:lstStyle/>
        <a:p>
          <a:endParaRPr lang="en-US"/>
        </a:p>
      </dgm:t>
    </dgm:pt>
    <dgm:pt modelId="{32FCCC04-0247-6745-899F-C0CB8CCA8E81}" type="sibTrans" cxnId="{E6A7C299-CDF1-F948-A68C-9AC7B24AAF69}">
      <dgm:prSet/>
      <dgm:spPr/>
      <dgm:t>
        <a:bodyPr/>
        <a:lstStyle/>
        <a:p>
          <a:endParaRPr lang="en-US"/>
        </a:p>
      </dgm:t>
    </dgm:pt>
    <dgm:pt modelId="{AF6C528F-8A83-8B46-A954-99C22B51292B}">
      <dgm:prSet phldrT="[Text]"/>
      <dgm:spPr/>
      <dgm:t>
        <a:bodyPr/>
        <a:lstStyle/>
        <a:p>
          <a:r>
            <a:rPr lang="en-US" dirty="0"/>
            <a:t>Policy, funding, leadership, priority, agreement</a:t>
          </a:r>
        </a:p>
      </dgm:t>
    </dgm:pt>
    <dgm:pt modelId="{C6CE72E2-CB78-0249-9C66-15889D7D9C53}" type="sibTrans" cxnId="{4FB717B8-9CA7-C341-AF3B-0744A550235F}">
      <dgm:prSet/>
      <dgm:spPr/>
      <dgm:t>
        <a:bodyPr/>
        <a:lstStyle/>
        <a:p>
          <a:endParaRPr lang="en-US"/>
        </a:p>
      </dgm:t>
    </dgm:pt>
    <dgm:pt modelId="{6502EB37-DF84-BF42-BD1D-DE2257250923}" type="parTrans" cxnId="{4FB717B8-9CA7-C341-AF3B-0744A550235F}">
      <dgm:prSet/>
      <dgm:spPr/>
      <dgm:t>
        <a:bodyPr/>
        <a:lstStyle/>
        <a:p>
          <a:endParaRPr lang="en-US"/>
        </a:p>
      </dgm:t>
    </dgm:pt>
    <dgm:pt modelId="{2ACAD59B-195E-6346-A4D3-6249510CBF3D}">
      <dgm:prSet phldrT="[Text]"/>
      <dgm:spPr/>
      <dgm:t>
        <a:bodyPr/>
        <a:lstStyle/>
        <a:p>
          <a:r>
            <a:rPr lang="en-US" dirty="0"/>
            <a:t>Team meeting schedule</a:t>
          </a:r>
        </a:p>
      </dgm:t>
    </dgm:pt>
    <dgm:pt modelId="{6DD0C082-61AE-094C-8826-1FE49A5A453A}" type="parTrans" cxnId="{350E36A7-2B6A-0C48-9F59-142888DF77B9}">
      <dgm:prSet/>
      <dgm:spPr/>
      <dgm:t>
        <a:bodyPr/>
        <a:lstStyle/>
        <a:p>
          <a:endParaRPr lang="en-US"/>
        </a:p>
      </dgm:t>
    </dgm:pt>
    <dgm:pt modelId="{0C4A90DA-BF95-6347-81B7-901263EEC5DD}" type="sibTrans" cxnId="{350E36A7-2B6A-0C48-9F59-142888DF77B9}">
      <dgm:prSet/>
      <dgm:spPr/>
      <dgm:t>
        <a:bodyPr/>
        <a:lstStyle/>
        <a:p>
          <a:endParaRPr lang="en-US"/>
        </a:p>
      </dgm:t>
    </dgm:pt>
    <dgm:pt modelId="{95324525-70F3-0148-A1F9-777581C41DC5}" type="pres">
      <dgm:prSet presAssocID="{92D59E10-8B47-DB4C-9D1B-9EE96FB96270}" presName="Name0" presStyleCnt="0">
        <dgm:presLayoutVars>
          <dgm:dir/>
          <dgm:animLvl val="lvl"/>
          <dgm:resizeHandles val="exact"/>
        </dgm:presLayoutVars>
      </dgm:prSet>
      <dgm:spPr/>
      <dgm:t>
        <a:bodyPr/>
        <a:lstStyle/>
        <a:p>
          <a:endParaRPr lang="en-US"/>
        </a:p>
      </dgm:t>
    </dgm:pt>
    <dgm:pt modelId="{58575EC2-26C5-134C-A30F-26AF416EB49D}" type="pres">
      <dgm:prSet presAssocID="{92D59E10-8B47-DB4C-9D1B-9EE96FB96270}" presName="tSp" presStyleCnt="0"/>
      <dgm:spPr/>
    </dgm:pt>
    <dgm:pt modelId="{71C29390-A9EA-294A-B6A2-A2E564C70EF4}" type="pres">
      <dgm:prSet presAssocID="{92D59E10-8B47-DB4C-9D1B-9EE96FB96270}" presName="bSp" presStyleCnt="0"/>
      <dgm:spPr/>
    </dgm:pt>
    <dgm:pt modelId="{DF9857DA-9321-5B4C-9B6E-8C37639DC1BE}" type="pres">
      <dgm:prSet presAssocID="{92D59E10-8B47-DB4C-9D1B-9EE96FB96270}" presName="process" presStyleCnt="0"/>
      <dgm:spPr/>
    </dgm:pt>
    <dgm:pt modelId="{3658FAD9-E725-F844-A7D8-D52CA07050F4}" type="pres">
      <dgm:prSet presAssocID="{90D3A60D-0132-DC4C-82F5-168D0533A586}" presName="composite1" presStyleCnt="0"/>
      <dgm:spPr/>
    </dgm:pt>
    <dgm:pt modelId="{F368DAC6-02F3-5941-B651-7B8D07642A24}" type="pres">
      <dgm:prSet presAssocID="{90D3A60D-0132-DC4C-82F5-168D0533A586}" presName="dummyNode1" presStyleLbl="node1" presStyleIdx="0" presStyleCnt="4"/>
      <dgm:spPr/>
    </dgm:pt>
    <dgm:pt modelId="{84060D91-8A97-BC4D-96C6-9D83A82B286F}" type="pres">
      <dgm:prSet presAssocID="{90D3A60D-0132-DC4C-82F5-168D0533A586}" presName="childNode1" presStyleLbl="bgAcc1" presStyleIdx="0" presStyleCnt="4">
        <dgm:presLayoutVars>
          <dgm:bulletEnabled val="1"/>
        </dgm:presLayoutVars>
      </dgm:prSet>
      <dgm:spPr/>
      <dgm:t>
        <a:bodyPr/>
        <a:lstStyle/>
        <a:p>
          <a:endParaRPr lang="en-US"/>
        </a:p>
      </dgm:t>
    </dgm:pt>
    <dgm:pt modelId="{297B2B53-2476-FD4B-95A0-AC29704C8765}" type="pres">
      <dgm:prSet presAssocID="{90D3A60D-0132-DC4C-82F5-168D0533A586}" presName="childNode1tx" presStyleLbl="bgAcc1" presStyleIdx="0" presStyleCnt="4">
        <dgm:presLayoutVars>
          <dgm:bulletEnabled val="1"/>
        </dgm:presLayoutVars>
      </dgm:prSet>
      <dgm:spPr/>
      <dgm:t>
        <a:bodyPr/>
        <a:lstStyle/>
        <a:p>
          <a:endParaRPr lang="en-US"/>
        </a:p>
      </dgm:t>
    </dgm:pt>
    <dgm:pt modelId="{E2B46D6B-30E6-8746-B806-C54899E0D89A}" type="pres">
      <dgm:prSet presAssocID="{90D3A60D-0132-DC4C-82F5-168D0533A586}" presName="parentNode1" presStyleLbl="node1" presStyleIdx="0" presStyleCnt="4">
        <dgm:presLayoutVars>
          <dgm:chMax val="1"/>
          <dgm:bulletEnabled val="1"/>
        </dgm:presLayoutVars>
      </dgm:prSet>
      <dgm:spPr/>
      <dgm:t>
        <a:bodyPr/>
        <a:lstStyle/>
        <a:p>
          <a:endParaRPr lang="en-US"/>
        </a:p>
      </dgm:t>
    </dgm:pt>
    <dgm:pt modelId="{2C1F305B-70CF-054D-A730-5A38C46268E0}" type="pres">
      <dgm:prSet presAssocID="{90D3A60D-0132-DC4C-82F5-168D0533A586}" presName="connSite1" presStyleCnt="0"/>
      <dgm:spPr/>
    </dgm:pt>
    <dgm:pt modelId="{7CFBA7BE-86CA-FF4B-A280-9A22E6FF58D5}" type="pres">
      <dgm:prSet presAssocID="{D728CA8F-43F4-2245-8F0F-D244824BEB48}" presName="Name9" presStyleLbl="sibTrans2D1" presStyleIdx="0" presStyleCnt="3"/>
      <dgm:spPr/>
      <dgm:t>
        <a:bodyPr/>
        <a:lstStyle/>
        <a:p>
          <a:endParaRPr lang="en-US"/>
        </a:p>
      </dgm:t>
    </dgm:pt>
    <dgm:pt modelId="{F27AA8F5-88E4-A048-A6DC-4FC7FDBF973F}" type="pres">
      <dgm:prSet presAssocID="{4D0A00A8-EEC8-164B-A928-588F0A5C6E8D}" presName="composite2" presStyleCnt="0"/>
      <dgm:spPr/>
    </dgm:pt>
    <dgm:pt modelId="{99DFB1FA-6640-C34E-B542-AF455BAEC323}" type="pres">
      <dgm:prSet presAssocID="{4D0A00A8-EEC8-164B-A928-588F0A5C6E8D}" presName="dummyNode2" presStyleLbl="node1" presStyleIdx="0" presStyleCnt="4"/>
      <dgm:spPr/>
    </dgm:pt>
    <dgm:pt modelId="{497B8851-9C1D-EB40-9DBE-E38A2D5C3EF2}" type="pres">
      <dgm:prSet presAssocID="{4D0A00A8-EEC8-164B-A928-588F0A5C6E8D}" presName="childNode2" presStyleLbl="bgAcc1" presStyleIdx="1" presStyleCnt="4">
        <dgm:presLayoutVars>
          <dgm:bulletEnabled val="1"/>
        </dgm:presLayoutVars>
      </dgm:prSet>
      <dgm:spPr/>
      <dgm:t>
        <a:bodyPr/>
        <a:lstStyle/>
        <a:p>
          <a:endParaRPr lang="en-US"/>
        </a:p>
      </dgm:t>
    </dgm:pt>
    <dgm:pt modelId="{D7E92F3E-5463-704D-A319-B29D13CA1B95}" type="pres">
      <dgm:prSet presAssocID="{4D0A00A8-EEC8-164B-A928-588F0A5C6E8D}" presName="childNode2tx" presStyleLbl="bgAcc1" presStyleIdx="1" presStyleCnt="4">
        <dgm:presLayoutVars>
          <dgm:bulletEnabled val="1"/>
        </dgm:presLayoutVars>
      </dgm:prSet>
      <dgm:spPr/>
      <dgm:t>
        <a:bodyPr/>
        <a:lstStyle/>
        <a:p>
          <a:endParaRPr lang="en-US"/>
        </a:p>
      </dgm:t>
    </dgm:pt>
    <dgm:pt modelId="{6457A770-10D5-BD43-BB9F-DB589FEB2F95}" type="pres">
      <dgm:prSet presAssocID="{4D0A00A8-EEC8-164B-A928-588F0A5C6E8D}" presName="parentNode2" presStyleLbl="node1" presStyleIdx="1" presStyleCnt="4">
        <dgm:presLayoutVars>
          <dgm:chMax val="0"/>
          <dgm:bulletEnabled val="1"/>
        </dgm:presLayoutVars>
      </dgm:prSet>
      <dgm:spPr/>
      <dgm:t>
        <a:bodyPr/>
        <a:lstStyle/>
        <a:p>
          <a:endParaRPr lang="en-US"/>
        </a:p>
      </dgm:t>
    </dgm:pt>
    <dgm:pt modelId="{3E053E12-35E4-1B46-BD7C-F07CF8BE3B3B}" type="pres">
      <dgm:prSet presAssocID="{4D0A00A8-EEC8-164B-A928-588F0A5C6E8D}" presName="connSite2" presStyleCnt="0"/>
      <dgm:spPr/>
    </dgm:pt>
    <dgm:pt modelId="{2F3E52B6-DA47-FB40-9295-CCAACF6C077C}" type="pres">
      <dgm:prSet presAssocID="{FB6F8AD7-46B2-A44D-9A9F-853FEDB3207F}" presName="Name18" presStyleLbl="sibTrans2D1" presStyleIdx="1" presStyleCnt="3"/>
      <dgm:spPr/>
      <dgm:t>
        <a:bodyPr/>
        <a:lstStyle/>
        <a:p>
          <a:endParaRPr lang="en-US"/>
        </a:p>
      </dgm:t>
    </dgm:pt>
    <dgm:pt modelId="{0B3C1CC7-A704-B441-BEEB-9FB784BA989F}" type="pres">
      <dgm:prSet presAssocID="{49D29AF7-08E7-3945-8B8A-6A8B08A4E0B0}" presName="composite1" presStyleCnt="0"/>
      <dgm:spPr/>
    </dgm:pt>
    <dgm:pt modelId="{9F558D5E-CE7B-9745-A719-A36D4B3AF0EC}" type="pres">
      <dgm:prSet presAssocID="{49D29AF7-08E7-3945-8B8A-6A8B08A4E0B0}" presName="dummyNode1" presStyleLbl="node1" presStyleIdx="1" presStyleCnt="4"/>
      <dgm:spPr/>
    </dgm:pt>
    <dgm:pt modelId="{4518D5B1-FEC7-7C42-9302-BA6212191977}" type="pres">
      <dgm:prSet presAssocID="{49D29AF7-08E7-3945-8B8A-6A8B08A4E0B0}" presName="childNode1" presStyleLbl="bgAcc1" presStyleIdx="2" presStyleCnt="4">
        <dgm:presLayoutVars>
          <dgm:bulletEnabled val="1"/>
        </dgm:presLayoutVars>
      </dgm:prSet>
      <dgm:spPr/>
      <dgm:t>
        <a:bodyPr/>
        <a:lstStyle/>
        <a:p>
          <a:endParaRPr lang="en-US"/>
        </a:p>
      </dgm:t>
    </dgm:pt>
    <dgm:pt modelId="{0DC3135E-5EF0-0842-B365-9DC7D418E56A}" type="pres">
      <dgm:prSet presAssocID="{49D29AF7-08E7-3945-8B8A-6A8B08A4E0B0}" presName="childNode1tx" presStyleLbl="bgAcc1" presStyleIdx="2" presStyleCnt="4">
        <dgm:presLayoutVars>
          <dgm:bulletEnabled val="1"/>
        </dgm:presLayoutVars>
      </dgm:prSet>
      <dgm:spPr/>
      <dgm:t>
        <a:bodyPr/>
        <a:lstStyle/>
        <a:p>
          <a:endParaRPr lang="en-US"/>
        </a:p>
      </dgm:t>
    </dgm:pt>
    <dgm:pt modelId="{4208F3E0-7579-E44E-8284-AC54B096C7EC}" type="pres">
      <dgm:prSet presAssocID="{49D29AF7-08E7-3945-8B8A-6A8B08A4E0B0}" presName="parentNode1" presStyleLbl="node1" presStyleIdx="2" presStyleCnt="4">
        <dgm:presLayoutVars>
          <dgm:chMax val="1"/>
          <dgm:bulletEnabled val="1"/>
        </dgm:presLayoutVars>
      </dgm:prSet>
      <dgm:spPr/>
      <dgm:t>
        <a:bodyPr/>
        <a:lstStyle/>
        <a:p>
          <a:endParaRPr lang="en-US"/>
        </a:p>
      </dgm:t>
    </dgm:pt>
    <dgm:pt modelId="{B59D7EFD-FBC1-E543-BA64-4FFD37FB5F62}" type="pres">
      <dgm:prSet presAssocID="{49D29AF7-08E7-3945-8B8A-6A8B08A4E0B0}" presName="connSite1" presStyleCnt="0"/>
      <dgm:spPr/>
    </dgm:pt>
    <dgm:pt modelId="{F6629A88-8771-5B4D-98A4-9054A17BBCE9}" type="pres">
      <dgm:prSet presAssocID="{92F7205E-0E38-BD40-A037-AA371980E608}" presName="Name9" presStyleLbl="sibTrans2D1" presStyleIdx="2" presStyleCnt="3"/>
      <dgm:spPr/>
      <dgm:t>
        <a:bodyPr/>
        <a:lstStyle/>
        <a:p>
          <a:endParaRPr lang="en-US"/>
        </a:p>
      </dgm:t>
    </dgm:pt>
    <dgm:pt modelId="{A529F9FF-B911-7C45-8751-D9D43109FF8B}" type="pres">
      <dgm:prSet presAssocID="{B6409A08-9B10-8A44-90C4-073F1E0480B1}" presName="composite2" presStyleCnt="0"/>
      <dgm:spPr/>
    </dgm:pt>
    <dgm:pt modelId="{C0BCABA2-91A0-EF4D-9FF7-020407008B80}" type="pres">
      <dgm:prSet presAssocID="{B6409A08-9B10-8A44-90C4-073F1E0480B1}" presName="dummyNode2" presStyleLbl="node1" presStyleIdx="2" presStyleCnt="4"/>
      <dgm:spPr/>
    </dgm:pt>
    <dgm:pt modelId="{A12E253C-0DEE-614B-A519-F257FAF26B99}" type="pres">
      <dgm:prSet presAssocID="{B6409A08-9B10-8A44-90C4-073F1E0480B1}" presName="childNode2" presStyleLbl="bgAcc1" presStyleIdx="3" presStyleCnt="4">
        <dgm:presLayoutVars>
          <dgm:bulletEnabled val="1"/>
        </dgm:presLayoutVars>
      </dgm:prSet>
      <dgm:spPr/>
      <dgm:t>
        <a:bodyPr/>
        <a:lstStyle/>
        <a:p>
          <a:endParaRPr lang="en-US"/>
        </a:p>
      </dgm:t>
    </dgm:pt>
    <dgm:pt modelId="{1399C150-2949-7C4E-ACF7-72E71D0E1AC2}" type="pres">
      <dgm:prSet presAssocID="{B6409A08-9B10-8A44-90C4-073F1E0480B1}" presName="childNode2tx" presStyleLbl="bgAcc1" presStyleIdx="3" presStyleCnt="4">
        <dgm:presLayoutVars>
          <dgm:bulletEnabled val="1"/>
        </dgm:presLayoutVars>
      </dgm:prSet>
      <dgm:spPr/>
      <dgm:t>
        <a:bodyPr/>
        <a:lstStyle/>
        <a:p>
          <a:endParaRPr lang="en-US"/>
        </a:p>
      </dgm:t>
    </dgm:pt>
    <dgm:pt modelId="{8641A9F7-4E97-B446-AA08-4AD121C3DB03}" type="pres">
      <dgm:prSet presAssocID="{B6409A08-9B10-8A44-90C4-073F1E0480B1}" presName="parentNode2" presStyleLbl="node1" presStyleIdx="3" presStyleCnt="4">
        <dgm:presLayoutVars>
          <dgm:chMax val="0"/>
          <dgm:bulletEnabled val="1"/>
        </dgm:presLayoutVars>
      </dgm:prSet>
      <dgm:spPr/>
      <dgm:t>
        <a:bodyPr/>
        <a:lstStyle/>
        <a:p>
          <a:endParaRPr lang="en-US"/>
        </a:p>
      </dgm:t>
    </dgm:pt>
    <dgm:pt modelId="{7C083815-9024-E840-BE1B-7E06205A72C2}" type="pres">
      <dgm:prSet presAssocID="{B6409A08-9B10-8A44-90C4-073F1E0480B1}" presName="connSite2" presStyleCnt="0"/>
      <dgm:spPr/>
    </dgm:pt>
  </dgm:ptLst>
  <dgm:cxnLst>
    <dgm:cxn modelId="{0C5B8B89-2643-3045-868A-5CF6D87BC7FD}" srcId="{92D59E10-8B47-DB4C-9D1B-9EE96FB96270}" destId="{B6409A08-9B10-8A44-90C4-073F1E0480B1}" srcOrd="3" destOrd="0" parTransId="{FD885D87-514B-E143-8D7C-E8A74FCDBD0A}" sibTransId="{29E2841E-DCA8-7E4A-B0A6-DB0040F2473A}"/>
    <dgm:cxn modelId="{FC7E0C37-E1EC-784A-B49A-CF996AAC103D}" srcId="{92D59E10-8B47-DB4C-9D1B-9EE96FB96270}" destId="{90D3A60D-0132-DC4C-82F5-168D0533A586}" srcOrd="0" destOrd="0" parTransId="{7E144474-1931-3B48-8F4A-98547BD5F9A1}" sibTransId="{D728CA8F-43F4-2245-8F0F-D244824BEB48}"/>
    <dgm:cxn modelId="{20C0C8E6-EE93-4346-BD4D-33E0B3DFF882}" type="presOf" srcId="{B6409A08-9B10-8A44-90C4-073F1E0480B1}" destId="{8641A9F7-4E97-B446-AA08-4AD121C3DB03}" srcOrd="0" destOrd="0" presId="urn:microsoft.com/office/officeart/2005/8/layout/hProcess4"/>
    <dgm:cxn modelId="{9D8DFB3B-CAC7-7345-BCE3-1B2136384A10}" type="presOf" srcId="{D728CA8F-43F4-2245-8F0F-D244824BEB48}" destId="{7CFBA7BE-86CA-FF4B-A280-9A22E6FF58D5}" srcOrd="0" destOrd="0" presId="urn:microsoft.com/office/officeart/2005/8/layout/hProcess4"/>
    <dgm:cxn modelId="{B75AAF9E-366D-0548-84DF-B079B987E13A}" type="presOf" srcId="{92D59E10-8B47-DB4C-9D1B-9EE96FB96270}" destId="{95324525-70F3-0148-A1F9-777581C41DC5}" srcOrd="0" destOrd="0" presId="urn:microsoft.com/office/officeart/2005/8/layout/hProcess4"/>
    <dgm:cxn modelId="{4FB717B8-9CA7-C341-AF3B-0744A550235F}" srcId="{90D3A60D-0132-DC4C-82F5-168D0533A586}" destId="{AF6C528F-8A83-8B46-A954-99C22B51292B}" srcOrd="1" destOrd="0" parTransId="{6502EB37-DF84-BF42-BD1D-DE2257250923}" sibTransId="{C6CE72E2-CB78-0249-9C66-15889D7D9C53}"/>
    <dgm:cxn modelId="{EA7BB57C-2203-9644-A90E-5612FBE3D233}" type="presOf" srcId="{CF9653FF-A529-D142-BE2C-06C73BEA628A}" destId="{0DC3135E-5EF0-0842-B365-9DC7D418E56A}" srcOrd="1" destOrd="1" presId="urn:microsoft.com/office/officeart/2005/8/layout/hProcess4"/>
    <dgm:cxn modelId="{AA988BC9-2734-7C4C-9B89-B4E167852A5B}" type="presOf" srcId="{40392B71-2322-114F-87E3-A5EFD73EA830}" destId="{84060D91-8A97-BC4D-96C6-9D83A82B286F}" srcOrd="0" destOrd="0" presId="urn:microsoft.com/office/officeart/2005/8/layout/hProcess4"/>
    <dgm:cxn modelId="{3967370F-2AE0-5742-BFC0-03FC543AB10F}" type="presOf" srcId="{C156689C-DFC7-E64B-929E-F18CA33F7466}" destId="{D7E92F3E-5463-704D-A319-B29D13CA1B95}" srcOrd="1" destOrd="2" presId="urn:microsoft.com/office/officeart/2005/8/layout/hProcess4"/>
    <dgm:cxn modelId="{3403A976-1B3D-8F48-B509-2846E59CDDBC}" type="presOf" srcId="{D751E13E-5F8E-8D44-B252-3BEA33FBC315}" destId="{1399C150-2949-7C4E-ACF7-72E71D0E1AC2}" srcOrd="1" destOrd="3" presId="urn:microsoft.com/office/officeart/2005/8/layout/hProcess4"/>
    <dgm:cxn modelId="{85043D4D-2C36-B14D-AEAE-E217FB637AB2}" type="presOf" srcId="{326C923B-6446-FE4E-A815-56B9031BCADC}" destId="{0DC3135E-5EF0-0842-B365-9DC7D418E56A}" srcOrd="1" destOrd="2" presId="urn:microsoft.com/office/officeart/2005/8/layout/hProcess4"/>
    <dgm:cxn modelId="{DE6C4BE0-5E3B-EE46-BD1A-E27C14E703AD}" type="presOf" srcId="{110FEA36-5B7F-1245-8428-A930A4971A21}" destId="{4518D5B1-FEC7-7C42-9302-BA6212191977}" srcOrd="0" destOrd="0" presId="urn:microsoft.com/office/officeart/2005/8/layout/hProcess4"/>
    <dgm:cxn modelId="{E6A7C299-CDF1-F948-A68C-9AC7B24AAF69}" srcId="{B6409A08-9B10-8A44-90C4-073F1E0480B1}" destId="{8DD9D6F0-D1F2-064A-B89D-8EC9C6D56165}" srcOrd="1" destOrd="0" parTransId="{E864E09C-3E39-2A48-A77E-749443ADBEC9}" sibTransId="{32FCCC04-0247-6745-899F-C0CB8CCA8E81}"/>
    <dgm:cxn modelId="{42AFCE8B-688A-8740-A57F-D0B348B00BD8}" type="presOf" srcId="{DF92B870-F3C6-794B-94E7-7E56DD868ED0}" destId="{A12E253C-0DEE-614B-A519-F257FAF26B99}" srcOrd="0" destOrd="0" presId="urn:microsoft.com/office/officeart/2005/8/layout/hProcess4"/>
    <dgm:cxn modelId="{350E36A7-2B6A-0C48-9F59-142888DF77B9}" srcId="{4D0A00A8-EEC8-164B-A928-588F0A5C6E8D}" destId="{2ACAD59B-195E-6346-A4D3-6249510CBF3D}" srcOrd="3" destOrd="0" parTransId="{6DD0C082-61AE-094C-8826-1FE49A5A453A}" sibTransId="{0C4A90DA-BF95-6347-81B7-901263EEC5DD}"/>
    <dgm:cxn modelId="{184B1702-2BD7-154B-8BC5-D97A0DC5A416}" srcId="{49D29AF7-08E7-3945-8B8A-6A8B08A4E0B0}" destId="{CF9653FF-A529-D142-BE2C-06C73BEA628A}" srcOrd="1" destOrd="0" parTransId="{D1D3BEAC-07E2-BB45-8BF2-B3FC14E2053E}" sibTransId="{F635F55B-0A2C-2B4C-9976-826A90BB9B0D}"/>
    <dgm:cxn modelId="{A28D47FC-9575-474D-9564-456A19509B16}" type="presOf" srcId="{4D0A00A8-EEC8-164B-A928-588F0A5C6E8D}" destId="{6457A770-10D5-BD43-BB9F-DB589FEB2F95}" srcOrd="0" destOrd="0" presId="urn:microsoft.com/office/officeart/2005/8/layout/hProcess4"/>
    <dgm:cxn modelId="{84496216-C1BD-044E-838D-C8B8E85B132D}" srcId="{4D0A00A8-EEC8-164B-A928-588F0A5C6E8D}" destId="{ECBD4C1D-F6AD-A34B-B67C-0697365CCE26}" srcOrd="0" destOrd="0" parTransId="{AF98F6BF-8991-9D4A-A8EA-64E611E8CA40}" sibTransId="{B442244D-DD29-024E-A64E-E1E7F16EE9B4}"/>
    <dgm:cxn modelId="{C9007345-C319-564C-A590-2641B11295A3}" srcId="{B6409A08-9B10-8A44-90C4-073F1E0480B1}" destId="{DF92B870-F3C6-794B-94E7-7E56DD868ED0}" srcOrd="0" destOrd="0" parTransId="{6E808E54-0302-6F43-B46E-2B5833342292}" sibTransId="{73B94082-A1B3-EC47-92F4-CC9833A1FDDF}"/>
    <dgm:cxn modelId="{D646DE21-AB4F-BD42-94BD-9D7D7B9A5783}" srcId="{49D29AF7-08E7-3945-8B8A-6A8B08A4E0B0}" destId="{110FEA36-5B7F-1245-8428-A930A4971A21}" srcOrd="0" destOrd="0" parTransId="{B1711500-257D-1F4C-A7BB-E99B15B6B428}" sibTransId="{E0CCBAA0-5FB3-8442-A1E7-E958DC4C31FA}"/>
    <dgm:cxn modelId="{62EB6BD4-3604-EF4E-9571-92120311D0FC}" type="presOf" srcId="{D751E13E-5F8E-8D44-B252-3BEA33FBC315}" destId="{A12E253C-0DEE-614B-A519-F257FAF26B99}" srcOrd="0" destOrd="3" presId="urn:microsoft.com/office/officeart/2005/8/layout/hProcess4"/>
    <dgm:cxn modelId="{3EC05BD3-BC54-F742-B689-BB41DC811C4D}" srcId="{49D29AF7-08E7-3945-8B8A-6A8B08A4E0B0}" destId="{326C923B-6446-FE4E-A815-56B9031BCADC}" srcOrd="2" destOrd="0" parTransId="{08B933F3-5C37-2C43-BED7-F32F73F33D6A}" sibTransId="{59DFB741-07CB-F04D-AF88-66662B98D5F5}"/>
    <dgm:cxn modelId="{29464A3E-72A3-764C-B7F5-02A83D6306CA}" type="presOf" srcId="{92F7205E-0E38-BD40-A037-AA371980E608}" destId="{F6629A88-8771-5B4D-98A4-9054A17BBCE9}" srcOrd="0" destOrd="0" presId="urn:microsoft.com/office/officeart/2005/8/layout/hProcess4"/>
    <dgm:cxn modelId="{F7B7ABC9-EC9A-3B45-B10C-4BE18B1663E1}" type="presOf" srcId="{DF92B870-F3C6-794B-94E7-7E56DD868ED0}" destId="{1399C150-2949-7C4E-ACF7-72E71D0E1AC2}" srcOrd="1" destOrd="0" presId="urn:microsoft.com/office/officeart/2005/8/layout/hProcess4"/>
    <dgm:cxn modelId="{5E042EC7-0D90-2E4E-ABC5-454755C4B918}" type="presOf" srcId="{49D29AF7-08E7-3945-8B8A-6A8B08A4E0B0}" destId="{4208F3E0-7579-E44E-8284-AC54B096C7EC}" srcOrd="0" destOrd="0" presId="urn:microsoft.com/office/officeart/2005/8/layout/hProcess4"/>
    <dgm:cxn modelId="{02CD0652-2895-B747-BED7-3B80E8DD1918}" type="presOf" srcId="{4A858BFA-7F7A-EF4C-AC9E-A35648C6160A}" destId="{497B8851-9C1D-EB40-9DBE-E38A2D5C3EF2}" srcOrd="0" destOrd="1" presId="urn:microsoft.com/office/officeart/2005/8/layout/hProcess4"/>
    <dgm:cxn modelId="{90DDB926-E3B4-D841-B670-713193B9315B}" type="presOf" srcId="{6B8AAAA3-765C-A648-9E3A-E746B47B12A7}" destId="{1399C150-2949-7C4E-ACF7-72E71D0E1AC2}" srcOrd="1" destOrd="2" presId="urn:microsoft.com/office/officeart/2005/8/layout/hProcess4"/>
    <dgm:cxn modelId="{11A37AA2-86E4-E14E-8656-06DCB05DC9D4}" srcId="{92D59E10-8B47-DB4C-9D1B-9EE96FB96270}" destId="{49D29AF7-08E7-3945-8B8A-6A8B08A4E0B0}" srcOrd="2" destOrd="0" parTransId="{9074F110-5B80-4546-B833-2FF1D068F82A}" sibTransId="{92F7205E-0E38-BD40-A037-AA371980E608}"/>
    <dgm:cxn modelId="{F79C5CE3-FB27-7D40-94AB-03864AFBC2D7}" srcId="{4D0A00A8-EEC8-164B-A928-588F0A5C6E8D}" destId="{C156689C-DFC7-E64B-929E-F18CA33F7466}" srcOrd="2" destOrd="0" parTransId="{45E011E5-4CBF-394C-BECE-CADADA0D3839}" sibTransId="{AF0CA9B2-E48A-6642-89FB-8BC5060A7D9D}"/>
    <dgm:cxn modelId="{EB000A08-EAF7-8344-A6C2-6C225D345390}" type="presOf" srcId="{AF6C528F-8A83-8B46-A954-99C22B51292B}" destId="{84060D91-8A97-BC4D-96C6-9D83A82B286F}" srcOrd="0" destOrd="1" presId="urn:microsoft.com/office/officeart/2005/8/layout/hProcess4"/>
    <dgm:cxn modelId="{4FD247F1-5579-274E-BAA9-CCC819DFB554}" type="presOf" srcId="{7902499E-1D3A-DF43-902D-AF6386C2F632}" destId="{0DC3135E-5EF0-0842-B365-9DC7D418E56A}" srcOrd="1" destOrd="3" presId="urn:microsoft.com/office/officeart/2005/8/layout/hProcess4"/>
    <dgm:cxn modelId="{156C830F-C5C2-F34E-9DA6-AAC51F932FF3}" type="presOf" srcId="{2ACAD59B-195E-6346-A4D3-6249510CBF3D}" destId="{D7E92F3E-5463-704D-A319-B29D13CA1B95}" srcOrd="1" destOrd="3" presId="urn:microsoft.com/office/officeart/2005/8/layout/hProcess4"/>
    <dgm:cxn modelId="{572FA44A-CC24-8143-BB93-02821F671430}" srcId="{90D3A60D-0132-DC4C-82F5-168D0533A586}" destId="{40392B71-2322-114F-87E3-A5EFD73EA830}" srcOrd="0" destOrd="0" parTransId="{63825516-BCC9-804D-A618-ADF874EC5E3A}" sibTransId="{47CA805C-E471-E844-AE92-5E81746B20EF}"/>
    <dgm:cxn modelId="{D1B6FF17-1CA2-DF4F-945D-4F6CBA61AF06}" type="presOf" srcId="{FB6F8AD7-46B2-A44D-9A9F-853FEDB3207F}" destId="{2F3E52B6-DA47-FB40-9295-CCAACF6C077C}" srcOrd="0" destOrd="0" presId="urn:microsoft.com/office/officeart/2005/8/layout/hProcess4"/>
    <dgm:cxn modelId="{895D8429-6CC3-144A-93BF-6035963F1FE9}" type="presOf" srcId="{110FEA36-5B7F-1245-8428-A930A4971A21}" destId="{0DC3135E-5EF0-0842-B365-9DC7D418E56A}" srcOrd="1" destOrd="0" presId="urn:microsoft.com/office/officeart/2005/8/layout/hProcess4"/>
    <dgm:cxn modelId="{BDCCA7F8-9A22-B746-9609-ABAF8B73DD2E}" type="presOf" srcId="{ECBD4C1D-F6AD-A34B-B67C-0697365CCE26}" destId="{497B8851-9C1D-EB40-9DBE-E38A2D5C3EF2}" srcOrd="0" destOrd="0" presId="urn:microsoft.com/office/officeart/2005/8/layout/hProcess4"/>
    <dgm:cxn modelId="{1B4FADFA-3ACC-0C4F-B2DD-797F9215EF0A}" srcId="{49D29AF7-08E7-3945-8B8A-6A8B08A4E0B0}" destId="{7902499E-1D3A-DF43-902D-AF6386C2F632}" srcOrd="3" destOrd="0" parTransId="{911AFD46-7B6B-E748-8E3F-394A9C93C32B}" sibTransId="{1BD262DC-B606-1E49-B65A-4A5A7075D999}"/>
    <dgm:cxn modelId="{94B78626-F41F-BE41-AAB8-E95799C63445}" type="presOf" srcId="{AF6C528F-8A83-8B46-A954-99C22B51292B}" destId="{297B2B53-2476-FD4B-95A0-AC29704C8765}" srcOrd="1" destOrd="1" presId="urn:microsoft.com/office/officeart/2005/8/layout/hProcess4"/>
    <dgm:cxn modelId="{39126276-C1DF-5047-A364-8656CE2BF69E}" srcId="{92D59E10-8B47-DB4C-9D1B-9EE96FB96270}" destId="{4D0A00A8-EEC8-164B-A928-588F0A5C6E8D}" srcOrd="1" destOrd="0" parTransId="{F936A62D-B406-3E4B-9854-F0CE32783F63}" sibTransId="{FB6F8AD7-46B2-A44D-9A9F-853FEDB3207F}"/>
    <dgm:cxn modelId="{7A216F69-D9BA-BC4F-9874-0861A259953D}" type="presOf" srcId="{40392B71-2322-114F-87E3-A5EFD73EA830}" destId="{297B2B53-2476-FD4B-95A0-AC29704C8765}" srcOrd="1" destOrd="0" presId="urn:microsoft.com/office/officeart/2005/8/layout/hProcess4"/>
    <dgm:cxn modelId="{732C0DD4-4F13-974C-B049-441E7A9014BE}" type="presOf" srcId="{8DD9D6F0-D1F2-064A-B89D-8EC9C6D56165}" destId="{A12E253C-0DEE-614B-A519-F257FAF26B99}" srcOrd="0" destOrd="1" presId="urn:microsoft.com/office/officeart/2005/8/layout/hProcess4"/>
    <dgm:cxn modelId="{DF8F9D67-5846-B440-976C-805392866BCC}" type="presOf" srcId="{C156689C-DFC7-E64B-929E-F18CA33F7466}" destId="{497B8851-9C1D-EB40-9DBE-E38A2D5C3EF2}" srcOrd="0" destOrd="2" presId="urn:microsoft.com/office/officeart/2005/8/layout/hProcess4"/>
    <dgm:cxn modelId="{962AA20F-2B38-E04F-BB8B-AA9FD21CFFE1}" type="presOf" srcId="{7902499E-1D3A-DF43-902D-AF6386C2F632}" destId="{4518D5B1-FEC7-7C42-9302-BA6212191977}" srcOrd="0" destOrd="3" presId="urn:microsoft.com/office/officeart/2005/8/layout/hProcess4"/>
    <dgm:cxn modelId="{4951D26C-54AF-1D46-B886-2BEB8C0D8FE9}" type="presOf" srcId="{8DD9D6F0-D1F2-064A-B89D-8EC9C6D56165}" destId="{1399C150-2949-7C4E-ACF7-72E71D0E1AC2}" srcOrd="1" destOrd="1" presId="urn:microsoft.com/office/officeart/2005/8/layout/hProcess4"/>
    <dgm:cxn modelId="{8B4AD5E1-64C8-1140-979A-C8BA472E01F2}" type="presOf" srcId="{2ACAD59B-195E-6346-A4D3-6249510CBF3D}" destId="{497B8851-9C1D-EB40-9DBE-E38A2D5C3EF2}" srcOrd="0" destOrd="3" presId="urn:microsoft.com/office/officeart/2005/8/layout/hProcess4"/>
    <dgm:cxn modelId="{CF7CB095-8496-E240-992C-276124F397E0}" type="presOf" srcId="{ECBD4C1D-F6AD-A34B-B67C-0697365CCE26}" destId="{D7E92F3E-5463-704D-A319-B29D13CA1B95}" srcOrd="1" destOrd="0" presId="urn:microsoft.com/office/officeart/2005/8/layout/hProcess4"/>
    <dgm:cxn modelId="{F4410493-C8A8-2640-808C-E3E18BCE3EAB}" type="presOf" srcId="{4A858BFA-7F7A-EF4C-AC9E-A35648C6160A}" destId="{D7E92F3E-5463-704D-A319-B29D13CA1B95}" srcOrd="1" destOrd="1" presId="urn:microsoft.com/office/officeart/2005/8/layout/hProcess4"/>
    <dgm:cxn modelId="{D6F74B2C-D8BA-E442-8E1F-9CF21222630D}" type="presOf" srcId="{6B8AAAA3-765C-A648-9E3A-E746B47B12A7}" destId="{A12E253C-0DEE-614B-A519-F257FAF26B99}" srcOrd="0" destOrd="2" presId="urn:microsoft.com/office/officeart/2005/8/layout/hProcess4"/>
    <dgm:cxn modelId="{D9137BE5-FC2F-C544-B554-2CB205963E33}" srcId="{B6409A08-9B10-8A44-90C4-073F1E0480B1}" destId="{6B8AAAA3-765C-A648-9E3A-E746B47B12A7}" srcOrd="2" destOrd="0" parTransId="{2E18D2C5-94A1-AC4C-AF13-1279E0FB3A85}" sibTransId="{9FAC34D2-B715-1644-98AA-551DAB783145}"/>
    <dgm:cxn modelId="{DAE5A944-988C-B946-8A7D-CA1FAB291201}" type="presOf" srcId="{326C923B-6446-FE4E-A815-56B9031BCADC}" destId="{4518D5B1-FEC7-7C42-9302-BA6212191977}" srcOrd="0" destOrd="2" presId="urn:microsoft.com/office/officeart/2005/8/layout/hProcess4"/>
    <dgm:cxn modelId="{8C848E30-805B-3747-86DC-45956C2588CE}" type="presOf" srcId="{90D3A60D-0132-DC4C-82F5-168D0533A586}" destId="{E2B46D6B-30E6-8746-B806-C54899E0D89A}" srcOrd="0" destOrd="0" presId="urn:microsoft.com/office/officeart/2005/8/layout/hProcess4"/>
    <dgm:cxn modelId="{085B2DBE-221F-D045-86B3-627628D94741}" srcId="{4D0A00A8-EEC8-164B-A928-588F0A5C6E8D}" destId="{4A858BFA-7F7A-EF4C-AC9E-A35648C6160A}" srcOrd="1" destOrd="0" parTransId="{F95B8EAE-5307-114E-9609-98E2B19F44E1}" sibTransId="{1BFA9D48-7E1A-C44A-87C8-9C7775164FBE}"/>
    <dgm:cxn modelId="{B0EA8833-7BF6-4C4C-975D-080C6035E8FA}" type="presOf" srcId="{CF9653FF-A529-D142-BE2C-06C73BEA628A}" destId="{4518D5B1-FEC7-7C42-9302-BA6212191977}" srcOrd="0" destOrd="1" presId="urn:microsoft.com/office/officeart/2005/8/layout/hProcess4"/>
    <dgm:cxn modelId="{20F5DEAA-8C98-6048-9410-232938451F2E}" srcId="{B6409A08-9B10-8A44-90C4-073F1E0480B1}" destId="{D751E13E-5F8E-8D44-B252-3BEA33FBC315}" srcOrd="3" destOrd="0" parTransId="{4DDAE8A2-0409-6C46-90AB-D1697EE35D3A}" sibTransId="{03565A28-475C-0D4E-8818-882D7D2AB8EE}"/>
    <dgm:cxn modelId="{0B2BFBFC-48A2-B344-857A-6A2702425112}" type="presParOf" srcId="{95324525-70F3-0148-A1F9-777581C41DC5}" destId="{58575EC2-26C5-134C-A30F-26AF416EB49D}" srcOrd="0" destOrd="0" presId="urn:microsoft.com/office/officeart/2005/8/layout/hProcess4"/>
    <dgm:cxn modelId="{2137F6D1-A7A9-A046-9022-9C7F121B83C7}" type="presParOf" srcId="{95324525-70F3-0148-A1F9-777581C41DC5}" destId="{71C29390-A9EA-294A-B6A2-A2E564C70EF4}" srcOrd="1" destOrd="0" presId="urn:microsoft.com/office/officeart/2005/8/layout/hProcess4"/>
    <dgm:cxn modelId="{2287834B-3267-C34B-849D-8B394454428E}" type="presParOf" srcId="{95324525-70F3-0148-A1F9-777581C41DC5}" destId="{DF9857DA-9321-5B4C-9B6E-8C37639DC1BE}" srcOrd="2" destOrd="0" presId="urn:microsoft.com/office/officeart/2005/8/layout/hProcess4"/>
    <dgm:cxn modelId="{674761D9-655D-F64C-8EE8-E5B52B096093}" type="presParOf" srcId="{DF9857DA-9321-5B4C-9B6E-8C37639DC1BE}" destId="{3658FAD9-E725-F844-A7D8-D52CA07050F4}" srcOrd="0" destOrd="0" presId="urn:microsoft.com/office/officeart/2005/8/layout/hProcess4"/>
    <dgm:cxn modelId="{1CD204BB-670E-574A-A59E-C7C1FF90745D}" type="presParOf" srcId="{3658FAD9-E725-F844-A7D8-D52CA07050F4}" destId="{F368DAC6-02F3-5941-B651-7B8D07642A24}" srcOrd="0" destOrd="0" presId="urn:microsoft.com/office/officeart/2005/8/layout/hProcess4"/>
    <dgm:cxn modelId="{4321BE75-67B9-F04A-9C29-A97CD838FF74}" type="presParOf" srcId="{3658FAD9-E725-F844-A7D8-D52CA07050F4}" destId="{84060D91-8A97-BC4D-96C6-9D83A82B286F}" srcOrd="1" destOrd="0" presId="urn:microsoft.com/office/officeart/2005/8/layout/hProcess4"/>
    <dgm:cxn modelId="{9EB0ECFA-A6F8-7B40-93D8-1C2A7C1EA318}" type="presParOf" srcId="{3658FAD9-E725-F844-A7D8-D52CA07050F4}" destId="{297B2B53-2476-FD4B-95A0-AC29704C8765}" srcOrd="2" destOrd="0" presId="urn:microsoft.com/office/officeart/2005/8/layout/hProcess4"/>
    <dgm:cxn modelId="{C706E167-24ED-C146-8AA3-1D24FE6B76D6}" type="presParOf" srcId="{3658FAD9-E725-F844-A7D8-D52CA07050F4}" destId="{E2B46D6B-30E6-8746-B806-C54899E0D89A}" srcOrd="3" destOrd="0" presId="urn:microsoft.com/office/officeart/2005/8/layout/hProcess4"/>
    <dgm:cxn modelId="{A6D654CE-AC66-C64E-AF39-A988BF15B07D}" type="presParOf" srcId="{3658FAD9-E725-F844-A7D8-D52CA07050F4}" destId="{2C1F305B-70CF-054D-A730-5A38C46268E0}" srcOrd="4" destOrd="0" presId="urn:microsoft.com/office/officeart/2005/8/layout/hProcess4"/>
    <dgm:cxn modelId="{C6E3E2D9-CD6C-2D44-B840-06FCA0A235C9}" type="presParOf" srcId="{DF9857DA-9321-5B4C-9B6E-8C37639DC1BE}" destId="{7CFBA7BE-86CA-FF4B-A280-9A22E6FF58D5}" srcOrd="1" destOrd="0" presId="urn:microsoft.com/office/officeart/2005/8/layout/hProcess4"/>
    <dgm:cxn modelId="{AAB14C73-EC30-9E46-9D73-5381B43FA162}" type="presParOf" srcId="{DF9857DA-9321-5B4C-9B6E-8C37639DC1BE}" destId="{F27AA8F5-88E4-A048-A6DC-4FC7FDBF973F}" srcOrd="2" destOrd="0" presId="urn:microsoft.com/office/officeart/2005/8/layout/hProcess4"/>
    <dgm:cxn modelId="{6BC3C36F-E2BA-F543-9483-ABD52CE288F7}" type="presParOf" srcId="{F27AA8F5-88E4-A048-A6DC-4FC7FDBF973F}" destId="{99DFB1FA-6640-C34E-B542-AF455BAEC323}" srcOrd="0" destOrd="0" presId="urn:microsoft.com/office/officeart/2005/8/layout/hProcess4"/>
    <dgm:cxn modelId="{11C7AE66-151B-EC46-A511-066435F59C10}" type="presParOf" srcId="{F27AA8F5-88E4-A048-A6DC-4FC7FDBF973F}" destId="{497B8851-9C1D-EB40-9DBE-E38A2D5C3EF2}" srcOrd="1" destOrd="0" presId="urn:microsoft.com/office/officeart/2005/8/layout/hProcess4"/>
    <dgm:cxn modelId="{BEC1E8A5-16CF-7E4F-B2ED-48068C7CC6B8}" type="presParOf" srcId="{F27AA8F5-88E4-A048-A6DC-4FC7FDBF973F}" destId="{D7E92F3E-5463-704D-A319-B29D13CA1B95}" srcOrd="2" destOrd="0" presId="urn:microsoft.com/office/officeart/2005/8/layout/hProcess4"/>
    <dgm:cxn modelId="{3C100F8D-924B-7A49-834A-87AFA3B4C5BF}" type="presParOf" srcId="{F27AA8F5-88E4-A048-A6DC-4FC7FDBF973F}" destId="{6457A770-10D5-BD43-BB9F-DB589FEB2F95}" srcOrd="3" destOrd="0" presId="urn:microsoft.com/office/officeart/2005/8/layout/hProcess4"/>
    <dgm:cxn modelId="{A225156A-5AB2-D843-AEE8-02656FDB9F85}" type="presParOf" srcId="{F27AA8F5-88E4-A048-A6DC-4FC7FDBF973F}" destId="{3E053E12-35E4-1B46-BD7C-F07CF8BE3B3B}" srcOrd="4" destOrd="0" presId="urn:microsoft.com/office/officeart/2005/8/layout/hProcess4"/>
    <dgm:cxn modelId="{3E5AC930-8CC9-8040-AAE1-937719F2265C}" type="presParOf" srcId="{DF9857DA-9321-5B4C-9B6E-8C37639DC1BE}" destId="{2F3E52B6-DA47-FB40-9295-CCAACF6C077C}" srcOrd="3" destOrd="0" presId="urn:microsoft.com/office/officeart/2005/8/layout/hProcess4"/>
    <dgm:cxn modelId="{53B747E7-0943-0642-98FE-C5D78AB3268D}" type="presParOf" srcId="{DF9857DA-9321-5B4C-9B6E-8C37639DC1BE}" destId="{0B3C1CC7-A704-B441-BEEB-9FB784BA989F}" srcOrd="4" destOrd="0" presId="urn:microsoft.com/office/officeart/2005/8/layout/hProcess4"/>
    <dgm:cxn modelId="{19DE3250-EF72-1D48-B752-8CFCF0C122E6}" type="presParOf" srcId="{0B3C1CC7-A704-B441-BEEB-9FB784BA989F}" destId="{9F558D5E-CE7B-9745-A719-A36D4B3AF0EC}" srcOrd="0" destOrd="0" presId="urn:microsoft.com/office/officeart/2005/8/layout/hProcess4"/>
    <dgm:cxn modelId="{B3773498-86C2-0F4E-ADC8-632F87B7EBA3}" type="presParOf" srcId="{0B3C1CC7-A704-B441-BEEB-9FB784BA989F}" destId="{4518D5B1-FEC7-7C42-9302-BA6212191977}" srcOrd="1" destOrd="0" presId="urn:microsoft.com/office/officeart/2005/8/layout/hProcess4"/>
    <dgm:cxn modelId="{E3CBC25B-1EB7-3841-BD16-6B8D187A6989}" type="presParOf" srcId="{0B3C1CC7-A704-B441-BEEB-9FB784BA989F}" destId="{0DC3135E-5EF0-0842-B365-9DC7D418E56A}" srcOrd="2" destOrd="0" presId="urn:microsoft.com/office/officeart/2005/8/layout/hProcess4"/>
    <dgm:cxn modelId="{5DC49570-6CB5-0B48-9E87-B6C170473BEE}" type="presParOf" srcId="{0B3C1CC7-A704-B441-BEEB-9FB784BA989F}" destId="{4208F3E0-7579-E44E-8284-AC54B096C7EC}" srcOrd="3" destOrd="0" presId="urn:microsoft.com/office/officeart/2005/8/layout/hProcess4"/>
    <dgm:cxn modelId="{FDC96D19-2A81-544B-A26D-53EB43000411}" type="presParOf" srcId="{0B3C1CC7-A704-B441-BEEB-9FB784BA989F}" destId="{B59D7EFD-FBC1-E543-BA64-4FFD37FB5F62}" srcOrd="4" destOrd="0" presId="urn:microsoft.com/office/officeart/2005/8/layout/hProcess4"/>
    <dgm:cxn modelId="{5026F7C2-BE6C-5B46-9638-8EBA48269B08}" type="presParOf" srcId="{DF9857DA-9321-5B4C-9B6E-8C37639DC1BE}" destId="{F6629A88-8771-5B4D-98A4-9054A17BBCE9}" srcOrd="5" destOrd="0" presId="urn:microsoft.com/office/officeart/2005/8/layout/hProcess4"/>
    <dgm:cxn modelId="{33C077EC-1AD1-AF4D-A934-E2A35C7C654D}" type="presParOf" srcId="{DF9857DA-9321-5B4C-9B6E-8C37639DC1BE}" destId="{A529F9FF-B911-7C45-8751-D9D43109FF8B}" srcOrd="6" destOrd="0" presId="urn:microsoft.com/office/officeart/2005/8/layout/hProcess4"/>
    <dgm:cxn modelId="{BE1243AF-CDC3-3149-A5B3-5156A963751C}" type="presParOf" srcId="{A529F9FF-B911-7C45-8751-D9D43109FF8B}" destId="{C0BCABA2-91A0-EF4D-9FF7-020407008B80}" srcOrd="0" destOrd="0" presId="urn:microsoft.com/office/officeart/2005/8/layout/hProcess4"/>
    <dgm:cxn modelId="{09E4DBE0-B29F-6D46-8F99-FA81C208AE46}" type="presParOf" srcId="{A529F9FF-B911-7C45-8751-D9D43109FF8B}" destId="{A12E253C-0DEE-614B-A519-F257FAF26B99}" srcOrd="1" destOrd="0" presId="urn:microsoft.com/office/officeart/2005/8/layout/hProcess4"/>
    <dgm:cxn modelId="{14142CFA-4D83-724F-939D-9C6593865D55}" type="presParOf" srcId="{A529F9FF-B911-7C45-8751-D9D43109FF8B}" destId="{1399C150-2949-7C4E-ACF7-72E71D0E1AC2}" srcOrd="2" destOrd="0" presId="urn:microsoft.com/office/officeart/2005/8/layout/hProcess4"/>
    <dgm:cxn modelId="{92C5CBD9-4226-EA46-9230-3B0BFBEC2586}" type="presParOf" srcId="{A529F9FF-B911-7C45-8751-D9D43109FF8B}" destId="{8641A9F7-4E97-B446-AA08-4AD121C3DB03}" srcOrd="3" destOrd="0" presId="urn:microsoft.com/office/officeart/2005/8/layout/hProcess4"/>
    <dgm:cxn modelId="{3291C242-662D-BF47-A027-D70683F78207}" type="presParOf" srcId="{A529F9FF-B911-7C45-8751-D9D43109FF8B}" destId="{7C083815-9024-E840-BE1B-7E06205A72C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C24B9B-4B77-E641-9CD1-AD40882DCD8A}" type="doc">
      <dgm:prSet loTypeId="urn:microsoft.com/office/officeart/2005/8/layout/hierarchy3" loCatId="" qsTypeId="urn:microsoft.com/office/officeart/2005/8/quickstyle/simple4" qsCatId="simple" csTypeId="urn:microsoft.com/office/officeart/2005/8/colors/accent4_2" csCatId="accent4" phldr="1"/>
      <dgm:spPr/>
      <dgm:t>
        <a:bodyPr/>
        <a:lstStyle/>
        <a:p>
          <a:endParaRPr lang="en-US"/>
        </a:p>
      </dgm:t>
    </dgm:pt>
    <dgm:pt modelId="{DF10CB87-F140-9B44-BFD7-B42C3877F1A5}">
      <dgm:prSet phldrT="[Text]" custT="1"/>
      <dgm:spPr/>
      <dgm:t>
        <a:bodyPr/>
        <a:lstStyle/>
        <a:p>
          <a:r>
            <a:rPr lang="en-US" sz="1200" dirty="0">
              <a:solidFill>
                <a:schemeClr val="tx1"/>
              </a:solidFill>
            </a:rPr>
            <a:t>1.</a:t>
          </a:r>
          <a:r>
            <a:rPr lang="en-US" sz="1400" dirty="0">
              <a:solidFill>
                <a:schemeClr val="tx1"/>
              </a:solidFill>
            </a:rPr>
            <a:t> Self-assess</a:t>
          </a:r>
        </a:p>
        <a:p>
          <a:r>
            <a:rPr lang="en-US" sz="1400" dirty="0">
              <a:solidFill>
                <a:schemeClr val="tx1"/>
              </a:solidFill>
            </a:rPr>
            <a:t> (OUTCOMES</a:t>
          </a:r>
          <a:r>
            <a:rPr lang="en-US" sz="1200" dirty="0">
              <a:solidFill>
                <a:schemeClr val="tx1"/>
              </a:solidFill>
            </a:rPr>
            <a:t>)</a:t>
          </a:r>
        </a:p>
      </dgm:t>
    </dgm:pt>
    <dgm:pt modelId="{AF592785-4ED5-054E-B8A9-1AAC0DF805F5}" type="parTrans" cxnId="{1B68B899-E05D-7543-BE49-039F948FEE99}">
      <dgm:prSet/>
      <dgm:spPr/>
      <dgm:t>
        <a:bodyPr/>
        <a:lstStyle/>
        <a:p>
          <a:endParaRPr lang="en-US">
            <a:solidFill>
              <a:schemeClr val="tx1"/>
            </a:solidFill>
          </a:endParaRPr>
        </a:p>
      </dgm:t>
    </dgm:pt>
    <dgm:pt modelId="{E0186D90-0702-AE42-AEA1-4280F4A19BA3}" type="sibTrans" cxnId="{1B68B899-E05D-7543-BE49-039F948FEE99}">
      <dgm:prSet/>
      <dgm:spPr/>
      <dgm:t>
        <a:bodyPr/>
        <a:lstStyle/>
        <a:p>
          <a:endParaRPr lang="en-US">
            <a:solidFill>
              <a:schemeClr val="tx1"/>
            </a:solidFill>
          </a:endParaRPr>
        </a:p>
      </dgm:t>
    </dgm:pt>
    <dgm:pt modelId="{6C66355C-9892-A143-A4C1-065750DB2009}">
      <dgm:prSet phldrT="[Text]"/>
      <dgm:spPr/>
      <dgm:t>
        <a:bodyPr/>
        <a:lstStyle/>
        <a:p>
          <a:r>
            <a:rPr lang="en-US" dirty="0">
              <a:solidFill>
                <a:schemeClr val="tx1"/>
              </a:solidFill>
            </a:rPr>
            <a:t>What practices &amp; systems in place?</a:t>
          </a:r>
        </a:p>
      </dgm:t>
    </dgm:pt>
    <dgm:pt modelId="{AB7148F8-99BD-0E4C-AAA0-41026D0726FA}" type="parTrans" cxnId="{AA79187E-C974-BA4C-AC08-9DE541EA27AC}">
      <dgm:prSet/>
      <dgm:spPr/>
      <dgm:t>
        <a:bodyPr/>
        <a:lstStyle/>
        <a:p>
          <a:endParaRPr lang="en-US">
            <a:solidFill>
              <a:schemeClr val="tx1"/>
            </a:solidFill>
          </a:endParaRPr>
        </a:p>
      </dgm:t>
    </dgm:pt>
    <dgm:pt modelId="{92276BEA-21C9-EE4F-80D5-C17E21D13D2C}" type="sibTrans" cxnId="{AA79187E-C974-BA4C-AC08-9DE541EA27AC}">
      <dgm:prSet/>
      <dgm:spPr/>
      <dgm:t>
        <a:bodyPr/>
        <a:lstStyle/>
        <a:p>
          <a:endParaRPr lang="en-US">
            <a:solidFill>
              <a:schemeClr val="tx1"/>
            </a:solidFill>
          </a:endParaRPr>
        </a:p>
      </dgm:t>
    </dgm:pt>
    <dgm:pt modelId="{1C038351-38E4-D641-85F5-28960C7C9750}">
      <dgm:prSet phldrT="[Text]"/>
      <dgm:spPr/>
      <dgm:t>
        <a:bodyPr/>
        <a:lstStyle/>
        <a:p>
          <a:r>
            <a:rPr lang="en-US" dirty="0">
              <a:solidFill>
                <a:schemeClr val="tx1"/>
              </a:solidFill>
            </a:rPr>
            <a:t>What can be enhanced, merged?</a:t>
          </a:r>
        </a:p>
      </dgm:t>
    </dgm:pt>
    <dgm:pt modelId="{551FB472-81BF-1D47-AC73-2183F1AF83A7}" type="parTrans" cxnId="{47B508F0-C6D9-C548-8263-255CF725F78E}">
      <dgm:prSet/>
      <dgm:spPr/>
      <dgm:t>
        <a:bodyPr/>
        <a:lstStyle/>
        <a:p>
          <a:endParaRPr lang="en-US">
            <a:solidFill>
              <a:schemeClr val="tx1"/>
            </a:solidFill>
          </a:endParaRPr>
        </a:p>
      </dgm:t>
    </dgm:pt>
    <dgm:pt modelId="{F4401F89-5726-B24B-80FB-AA1DDBDC4B41}" type="sibTrans" cxnId="{47B508F0-C6D9-C548-8263-255CF725F78E}">
      <dgm:prSet/>
      <dgm:spPr/>
      <dgm:t>
        <a:bodyPr/>
        <a:lstStyle/>
        <a:p>
          <a:endParaRPr lang="en-US">
            <a:solidFill>
              <a:schemeClr val="tx1"/>
            </a:solidFill>
          </a:endParaRPr>
        </a:p>
      </dgm:t>
    </dgm:pt>
    <dgm:pt modelId="{530EED86-366E-1B4B-BC39-26D53CDAE78A}">
      <dgm:prSet phldrT="[Text]" custT="1"/>
      <dgm:spPr/>
      <dgm:t>
        <a:bodyPr/>
        <a:lstStyle/>
        <a:p>
          <a:r>
            <a:rPr lang="en-US" sz="1200" dirty="0">
              <a:solidFill>
                <a:schemeClr val="tx1"/>
              </a:solidFill>
            </a:rPr>
            <a:t>3</a:t>
          </a:r>
          <a:r>
            <a:rPr lang="en-US" sz="1400" dirty="0">
              <a:solidFill>
                <a:schemeClr val="tx1"/>
              </a:solidFill>
            </a:rPr>
            <a:t>. Establish leadership teaming capacity &amp; readiness </a:t>
          </a:r>
        </a:p>
        <a:p>
          <a:r>
            <a:rPr lang="en-US" sz="1400" dirty="0">
              <a:solidFill>
                <a:schemeClr val="tx1"/>
              </a:solidFill>
            </a:rPr>
            <a:t>(SYSTEMS</a:t>
          </a:r>
          <a:r>
            <a:rPr lang="en-US" sz="1200" dirty="0">
              <a:solidFill>
                <a:schemeClr val="tx1"/>
              </a:solidFill>
            </a:rPr>
            <a:t>)</a:t>
          </a:r>
        </a:p>
      </dgm:t>
    </dgm:pt>
    <dgm:pt modelId="{151123DD-6A7D-9B43-83E2-5D5767103087}" type="parTrans" cxnId="{4145159C-AA71-AD4A-A7A9-1AD799C1FB82}">
      <dgm:prSet/>
      <dgm:spPr/>
      <dgm:t>
        <a:bodyPr/>
        <a:lstStyle/>
        <a:p>
          <a:endParaRPr lang="en-US">
            <a:solidFill>
              <a:schemeClr val="tx1"/>
            </a:solidFill>
          </a:endParaRPr>
        </a:p>
      </dgm:t>
    </dgm:pt>
    <dgm:pt modelId="{0F2BD927-9B26-CC42-8786-07007D120C87}" type="sibTrans" cxnId="{4145159C-AA71-AD4A-A7A9-1AD799C1FB82}">
      <dgm:prSet/>
      <dgm:spPr/>
      <dgm:t>
        <a:bodyPr/>
        <a:lstStyle/>
        <a:p>
          <a:endParaRPr lang="en-US">
            <a:solidFill>
              <a:schemeClr val="tx1"/>
            </a:solidFill>
          </a:endParaRPr>
        </a:p>
      </dgm:t>
    </dgm:pt>
    <dgm:pt modelId="{0CEE21E3-4933-D640-B56E-88BC61A815AB}">
      <dgm:prSet phldrT="[Text]"/>
      <dgm:spPr/>
      <dgm:t>
        <a:bodyPr/>
        <a:lstStyle/>
        <a:p>
          <a:r>
            <a:rPr lang="en-US" dirty="0">
              <a:solidFill>
                <a:schemeClr val="tx1"/>
              </a:solidFill>
            </a:rPr>
            <a:t>Organization</a:t>
          </a:r>
        </a:p>
      </dgm:t>
    </dgm:pt>
    <dgm:pt modelId="{581E670D-A8B5-BA4B-B756-48172AF9C77D}" type="parTrans" cxnId="{B4C46D85-65A3-134E-B990-B016D564CE51}">
      <dgm:prSet/>
      <dgm:spPr/>
      <dgm:t>
        <a:bodyPr/>
        <a:lstStyle/>
        <a:p>
          <a:endParaRPr lang="en-US">
            <a:solidFill>
              <a:schemeClr val="tx1"/>
            </a:solidFill>
          </a:endParaRPr>
        </a:p>
      </dgm:t>
    </dgm:pt>
    <dgm:pt modelId="{D922D284-BE96-984E-BEB3-759E161ECF56}" type="sibTrans" cxnId="{B4C46D85-65A3-134E-B990-B016D564CE51}">
      <dgm:prSet/>
      <dgm:spPr/>
      <dgm:t>
        <a:bodyPr/>
        <a:lstStyle/>
        <a:p>
          <a:endParaRPr lang="en-US">
            <a:solidFill>
              <a:schemeClr val="tx1"/>
            </a:solidFill>
          </a:endParaRPr>
        </a:p>
      </dgm:t>
    </dgm:pt>
    <dgm:pt modelId="{A6CC38BA-D0C9-EE40-9DFC-469F851640D9}">
      <dgm:prSet phldrT="[Text]"/>
      <dgm:spPr/>
      <dgm:t>
        <a:bodyPr/>
        <a:lstStyle/>
        <a:p>
          <a:r>
            <a:rPr lang="en-US" dirty="0">
              <a:solidFill>
                <a:schemeClr val="tx1"/>
              </a:solidFill>
            </a:rPr>
            <a:t>What can be continued, added, dropped?</a:t>
          </a:r>
        </a:p>
      </dgm:t>
    </dgm:pt>
    <dgm:pt modelId="{E7A42237-0ED8-7446-83F3-2B613A1A60AC}" type="parTrans" cxnId="{254AF058-996D-E944-8D45-E25875B07AE5}">
      <dgm:prSet/>
      <dgm:spPr/>
      <dgm:t>
        <a:bodyPr/>
        <a:lstStyle/>
        <a:p>
          <a:endParaRPr lang="en-US">
            <a:solidFill>
              <a:schemeClr val="tx1"/>
            </a:solidFill>
          </a:endParaRPr>
        </a:p>
      </dgm:t>
    </dgm:pt>
    <dgm:pt modelId="{3C3C37AF-FDD2-BE4B-95C5-34999A79D0FC}" type="sibTrans" cxnId="{254AF058-996D-E944-8D45-E25875B07AE5}">
      <dgm:prSet/>
      <dgm:spPr/>
      <dgm:t>
        <a:bodyPr/>
        <a:lstStyle/>
        <a:p>
          <a:endParaRPr lang="en-US">
            <a:solidFill>
              <a:schemeClr val="tx1"/>
            </a:solidFill>
          </a:endParaRPr>
        </a:p>
      </dgm:t>
    </dgm:pt>
    <dgm:pt modelId="{3C4CDC3B-67F0-9B42-AC74-44DC7AAB909A}">
      <dgm:prSet phldrT="[Text]" custT="1"/>
      <dgm:spPr/>
      <dgm:t>
        <a:bodyPr/>
        <a:lstStyle/>
        <a:p>
          <a:r>
            <a:rPr lang="en-US" sz="1200" dirty="0">
              <a:solidFill>
                <a:schemeClr val="tx1"/>
              </a:solidFill>
            </a:rPr>
            <a:t>2. </a:t>
          </a:r>
          <a:r>
            <a:rPr lang="en-US" sz="1400" dirty="0">
              <a:solidFill>
                <a:schemeClr val="tx1"/>
              </a:solidFill>
            </a:rPr>
            <a:t>Conduct resource mapping (PRACTICES)</a:t>
          </a:r>
        </a:p>
      </dgm:t>
    </dgm:pt>
    <dgm:pt modelId="{84C558B4-126F-D143-8D8F-3A7C298CEC82}" type="parTrans" cxnId="{DB1D9F9A-D180-9448-94E3-96BE75D5D082}">
      <dgm:prSet/>
      <dgm:spPr/>
      <dgm:t>
        <a:bodyPr/>
        <a:lstStyle/>
        <a:p>
          <a:endParaRPr lang="en-US">
            <a:solidFill>
              <a:schemeClr val="tx1"/>
            </a:solidFill>
          </a:endParaRPr>
        </a:p>
      </dgm:t>
    </dgm:pt>
    <dgm:pt modelId="{6E3D5004-10EB-414C-9322-75F1DB57A864}" type="sibTrans" cxnId="{DB1D9F9A-D180-9448-94E3-96BE75D5D082}">
      <dgm:prSet/>
      <dgm:spPr/>
      <dgm:t>
        <a:bodyPr/>
        <a:lstStyle/>
        <a:p>
          <a:endParaRPr lang="en-US">
            <a:solidFill>
              <a:schemeClr val="tx1"/>
            </a:solidFill>
          </a:endParaRPr>
        </a:p>
      </dgm:t>
    </dgm:pt>
    <dgm:pt modelId="{D60C8D0E-5C8D-F242-9A10-0234F0E7BDF8}">
      <dgm:prSet phldrT="[Text]"/>
      <dgm:spPr/>
      <dgm:t>
        <a:bodyPr/>
        <a:lstStyle/>
        <a:p>
          <a:r>
            <a:rPr lang="en-US" dirty="0">
              <a:solidFill>
                <a:schemeClr val="tx1"/>
              </a:solidFill>
            </a:rPr>
            <a:t>Strengths</a:t>
          </a:r>
        </a:p>
      </dgm:t>
    </dgm:pt>
    <dgm:pt modelId="{57838664-6437-8143-A855-7EFE6D410300}" type="parTrans" cxnId="{C2BFE311-8675-CB4B-B5C9-4EF5CEB954BA}">
      <dgm:prSet/>
      <dgm:spPr/>
      <dgm:t>
        <a:bodyPr/>
        <a:lstStyle/>
        <a:p>
          <a:endParaRPr lang="en-US">
            <a:solidFill>
              <a:schemeClr val="tx1"/>
            </a:solidFill>
          </a:endParaRPr>
        </a:p>
      </dgm:t>
    </dgm:pt>
    <dgm:pt modelId="{23FCC56C-DBE2-2E43-BEDD-EB9B6176956A}" type="sibTrans" cxnId="{C2BFE311-8675-CB4B-B5C9-4EF5CEB954BA}">
      <dgm:prSet/>
      <dgm:spPr/>
      <dgm:t>
        <a:bodyPr/>
        <a:lstStyle/>
        <a:p>
          <a:endParaRPr lang="en-US">
            <a:solidFill>
              <a:schemeClr val="tx1"/>
            </a:solidFill>
          </a:endParaRPr>
        </a:p>
      </dgm:t>
    </dgm:pt>
    <dgm:pt modelId="{B6E6ECDB-988D-3F43-A30A-17B3F9D209BB}">
      <dgm:prSet phldrT="[Text]"/>
      <dgm:spPr/>
      <dgm:t>
        <a:bodyPr/>
        <a:lstStyle/>
        <a:p>
          <a:r>
            <a:rPr lang="en-US" dirty="0">
              <a:solidFill>
                <a:schemeClr val="tx1"/>
              </a:solidFill>
            </a:rPr>
            <a:t>Challenges</a:t>
          </a:r>
        </a:p>
      </dgm:t>
    </dgm:pt>
    <dgm:pt modelId="{4E9B8A85-E37E-614C-BEFA-0BF0066B3DE4}" type="parTrans" cxnId="{D6E5250B-6C8E-C144-B35B-87FC55A513F2}">
      <dgm:prSet/>
      <dgm:spPr/>
      <dgm:t>
        <a:bodyPr/>
        <a:lstStyle/>
        <a:p>
          <a:endParaRPr lang="en-US">
            <a:solidFill>
              <a:schemeClr val="tx1"/>
            </a:solidFill>
          </a:endParaRPr>
        </a:p>
      </dgm:t>
    </dgm:pt>
    <dgm:pt modelId="{BBFBDDE4-0294-5940-AB5E-DFD82A58D7EC}" type="sibTrans" cxnId="{D6E5250B-6C8E-C144-B35B-87FC55A513F2}">
      <dgm:prSet/>
      <dgm:spPr/>
      <dgm:t>
        <a:bodyPr/>
        <a:lstStyle/>
        <a:p>
          <a:endParaRPr lang="en-US">
            <a:solidFill>
              <a:schemeClr val="tx1"/>
            </a:solidFill>
          </a:endParaRPr>
        </a:p>
      </dgm:t>
    </dgm:pt>
    <dgm:pt modelId="{462340F9-1594-FC4C-94DB-736DBD0DB3A0}">
      <dgm:prSet phldrT="[Text]"/>
      <dgm:spPr/>
      <dgm:t>
        <a:bodyPr/>
        <a:lstStyle/>
        <a:p>
          <a:r>
            <a:rPr lang="en-US" dirty="0">
              <a:solidFill>
                <a:schemeClr val="tx1"/>
              </a:solidFill>
            </a:rPr>
            <a:t>Needs</a:t>
          </a:r>
        </a:p>
      </dgm:t>
    </dgm:pt>
    <dgm:pt modelId="{225007B7-7864-A643-99FF-3816C45EE3C7}" type="parTrans" cxnId="{0A333966-7CBF-2242-B956-19D45A4408E6}">
      <dgm:prSet/>
      <dgm:spPr/>
      <dgm:t>
        <a:bodyPr/>
        <a:lstStyle/>
        <a:p>
          <a:endParaRPr lang="en-US">
            <a:solidFill>
              <a:schemeClr val="tx1"/>
            </a:solidFill>
          </a:endParaRPr>
        </a:p>
      </dgm:t>
    </dgm:pt>
    <dgm:pt modelId="{2E3EE154-7B66-0242-89ED-EDA26DADAEDA}" type="sibTrans" cxnId="{0A333966-7CBF-2242-B956-19D45A4408E6}">
      <dgm:prSet/>
      <dgm:spPr/>
      <dgm:t>
        <a:bodyPr/>
        <a:lstStyle/>
        <a:p>
          <a:endParaRPr lang="en-US">
            <a:solidFill>
              <a:schemeClr val="tx1"/>
            </a:solidFill>
          </a:endParaRPr>
        </a:p>
      </dgm:t>
    </dgm:pt>
    <dgm:pt modelId="{1482919E-740C-9145-8798-AAE036929006}">
      <dgm:prSet phldrT="[Text]"/>
      <dgm:spPr/>
      <dgm:t>
        <a:bodyPr/>
        <a:lstStyle/>
        <a:p>
          <a:r>
            <a:rPr lang="en-US" dirty="0">
              <a:solidFill>
                <a:schemeClr val="tx1"/>
              </a:solidFill>
            </a:rPr>
            <a:t>Features</a:t>
          </a:r>
        </a:p>
      </dgm:t>
    </dgm:pt>
    <dgm:pt modelId="{47B0269F-1374-094B-8A6D-8CA2BFDD5644}" type="parTrans" cxnId="{B149465F-4F61-9043-8367-5DB2248F6A08}">
      <dgm:prSet/>
      <dgm:spPr/>
      <dgm:t>
        <a:bodyPr/>
        <a:lstStyle/>
        <a:p>
          <a:endParaRPr lang="en-US">
            <a:solidFill>
              <a:schemeClr val="tx1"/>
            </a:solidFill>
          </a:endParaRPr>
        </a:p>
      </dgm:t>
    </dgm:pt>
    <dgm:pt modelId="{86A0E662-24ED-E043-904B-FE03941DE72B}" type="sibTrans" cxnId="{B149465F-4F61-9043-8367-5DB2248F6A08}">
      <dgm:prSet/>
      <dgm:spPr/>
      <dgm:t>
        <a:bodyPr/>
        <a:lstStyle/>
        <a:p>
          <a:endParaRPr lang="en-US">
            <a:solidFill>
              <a:schemeClr val="tx1"/>
            </a:solidFill>
          </a:endParaRPr>
        </a:p>
      </dgm:t>
    </dgm:pt>
    <dgm:pt modelId="{7C4EC26D-593C-1147-B12C-B2995729DA06}">
      <dgm:prSet phldrT="[Text]"/>
      <dgm:spPr/>
      <dgm:t>
        <a:bodyPr/>
        <a:lstStyle/>
        <a:p>
          <a:r>
            <a:rPr lang="en-US" dirty="0">
              <a:solidFill>
                <a:schemeClr val="tx1"/>
              </a:solidFill>
            </a:rPr>
            <a:t>Functions</a:t>
          </a:r>
        </a:p>
      </dgm:t>
    </dgm:pt>
    <dgm:pt modelId="{45AA7664-B84F-404D-9005-DDF573AFE061}" type="parTrans" cxnId="{63A92E1A-BD96-844F-B12F-06EA195DB5DD}">
      <dgm:prSet/>
      <dgm:spPr/>
      <dgm:t>
        <a:bodyPr/>
        <a:lstStyle/>
        <a:p>
          <a:endParaRPr lang="en-US">
            <a:solidFill>
              <a:schemeClr val="tx1"/>
            </a:solidFill>
          </a:endParaRPr>
        </a:p>
      </dgm:t>
    </dgm:pt>
    <dgm:pt modelId="{196FA4EA-0620-B34B-BE8B-692BDB96DF98}" type="sibTrans" cxnId="{63A92E1A-BD96-844F-B12F-06EA195DB5DD}">
      <dgm:prSet/>
      <dgm:spPr/>
      <dgm:t>
        <a:bodyPr/>
        <a:lstStyle/>
        <a:p>
          <a:endParaRPr lang="en-US">
            <a:solidFill>
              <a:schemeClr val="tx1"/>
            </a:solidFill>
          </a:endParaRPr>
        </a:p>
      </dgm:t>
    </dgm:pt>
    <dgm:pt modelId="{96082CE3-C286-0749-8BC6-1A58907E66AA}">
      <dgm:prSet phldrT="[Text]"/>
      <dgm:spPr/>
      <dgm:t>
        <a:bodyPr/>
        <a:lstStyle/>
        <a:p>
          <a:r>
            <a:rPr lang="en-US" dirty="0">
              <a:solidFill>
                <a:schemeClr val="tx1"/>
              </a:solidFill>
            </a:rPr>
            <a:t>4. Develop action plan (IMPLEMENTATION)</a:t>
          </a:r>
        </a:p>
      </dgm:t>
    </dgm:pt>
    <dgm:pt modelId="{9741EAD0-3EED-3B40-9238-C68381D7C4A1}" type="parTrans" cxnId="{D31C2048-35C0-EC46-B62D-A376909039F0}">
      <dgm:prSet/>
      <dgm:spPr/>
      <dgm:t>
        <a:bodyPr/>
        <a:lstStyle/>
        <a:p>
          <a:endParaRPr lang="en-US">
            <a:solidFill>
              <a:schemeClr val="tx1"/>
            </a:solidFill>
          </a:endParaRPr>
        </a:p>
      </dgm:t>
    </dgm:pt>
    <dgm:pt modelId="{FC67CECA-55CB-FD47-B603-AF2D9B68CC13}" type="sibTrans" cxnId="{D31C2048-35C0-EC46-B62D-A376909039F0}">
      <dgm:prSet/>
      <dgm:spPr/>
      <dgm:t>
        <a:bodyPr/>
        <a:lstStyle/>
        <a:p>
          <a:endParaRPr lang="en-US">
            <a:solidFill>
              <a:schemeClr val="tx1"/>
            </a:solidFill>
          </a:endParaRPr>
        </a:p>
      </dgm:t>
    </dgm:pt>
    <dgm:pt modelId="{F7F9815F-9E26-F244-B064-8516D1E243AC}">
      <dgm:prSet phldrT="[Text]"/>
      <dgm:spPr/>
      <dgm:t>
        <a:bodyPr/>
        <a:lstStyle/>
        <a:p>
          <a:r>
            <a:rPr lang="en-US" dirty="0">
              <a:solidFill>
                <a:schemeClr val="tx1"/>
              </a:solidFill>
            </a:rPr>
            <a:t>Leadership &amp; coordination capacity</a:t>
          </a:r>
        </a:p>
      </dgm:t>
    </dgm:pt>
    <dgm:pt modelId="{4EFC378B-1C47-B34F-9C9D-1FD47E777CE4}" type="parTrans" cxnId="{84494440-8BBC-C64D-B70B-CDB717724EDA}">
      <dgm:prSet/>
      <dgm:spPr/>
      <dgm:t>
        <a:bodyPr/>
        <a:lstStyle/>
        <a:p>
          <a:endParaRPr lang="en-US">
            <a:solidFill>
              <a:schemeClr val="tx1"/>
            </a:solidFill>
          </a:endParaRPr>
        </a:p>
      </dgm:t>
    </dgm:pt>
    <dgm:pt modelId="{191B60C7-DE74-E948-9BCE-9798CCD08EA5}" type="sibTrans" cxnId="{84494440-8BBC-C64D-B70B-CDB717724EDA}">
      <dgm:prSet/>
      <dgm:spPr/>
      <dgm:t>
        <a:bodyPr/>
        <a:lstStyle/>
        <a:p>
          <a:endParaRPr lang="en-US">
            <a:solidFill>
              <a:schemeClr val="tx1"/>
            </a:solidFill>
          </a:endParaRPr>
        </a:p>
      </dgm:t>
    </dgm:pt>
    <dgm:pt modelId="{A1D871A8-9FBF-544B-A12E-D0AEDEDF9F4D}">
      <dgm:prSet phldrT="[Text]"/>
      <dgm:spPr/>
      <dgm:t>
        <a:bodyPr/>
        <a:lstStyle/>
        <a:p>
          <a:r>
            <a:rPr lang="en-US" dirty="0">
              <a:solidFill>
                <a:schemeClr val="tx1"/>
              </a:solidFill>
            </a:rPr>
            <a:t>5. Monitor &amp; adjust implementation (DATA)</a:t>
          </a:r>
        </a:p>
      </dgm:t>
    </dgm:pt>
    <dgm:pt modelId="{98F1F928-43D4-7747-99F8-7666F8D51B9D}" type="parTrans" cxnId="{38AC8A40-D8B6-AC44-8693-E9389E35C45C}">
      <dgm:prSet/>
      <dgm:spPr/>
      <dgm:t>
        <a:bodyPr/>
        <a:lstStyle/>
        <a:p>
          <a:endParaRPr lang="en-US">
            <a:solidFill>
              <a:schemeClr val="tx1"/>
            </a:solidFill>
          </a:endParaRPr>
        </a:p>
      </dgm:t>
    </dgm:pt>
    <dgm:pt modelId="{AD4A0825-B061-8E4E-8C3E-66C5A49B5868}" type="sibTrans" cxnId="{38AC8A40-D8B6-AC44-8693-E9389E35C45C}">
      <dgm:prSet/>
      <dgm:spPr/>
      <dgm:t>
        <a:bodyPr/>
        <a:lstStyle/>
        <a:p>
          <a:endParaRPr lang="en-US">
            <a:solidFill>
              <a:schemeClr val="tx1"/>
            </a:solidFill>
          </a:endParaRPr>
        </a:p>
      </dgm:t>
    </dgm:pt>
    <dgm:pt modelId="{3BB3722C-312A-A54D-BDFA-0988637D7F95}">
      <dgm:prSet phldrT="[Text]"/>
      <dgm:spPr/>
      <dgm:t>
        <a:bodyPr/>
        <a:lstStyle/>
        <a:p>
          <a:r>
            <a:rPr lang="en-US" dirty="0">
              <a:solidFill>
                <a:schemeClr val="tx1"/>
              </a:solidFill>
            </a:rPr>
            <a:t>Training &amp; coaching capacity</a:t>
          </a:r>
        </a:p>
      </dgm:t>
    </dgm:pt>
    <dgm:pt modelId="{7EF027F7-3A87-AF4F-9CF5-9FA2D27E5390}" type="parTrans" cxnId="{8891769E-D443-3F48-A907-544FD515439D}">
      <dgm:prSet/>
      <dgm:spPr/>
      <dgm:t>
        <a:bodyPr/>
        <a:lstStyle/>
        <a:p>
          <a:endParaRPr lang="en-US">
            <a:solidFill>
              <a:schemeClr val="tx1"/>
            </a:solidFill>
          </a:endParaRPr>
        </a:p>
      </dgm:t>
    </dgm:pt>
    <dgm:pt modelId="{49E9D35E-B666-C64E-9578-499565BAAC8B}" type="sibTrans" cxnId="{8891769E-D443-3F48-A907-544FD515439D}">
      <dgm:prSet/>
      <dgm:spPr/>
      <dgm:t>
        <a:bodyPr/>
        <a:lstStyle/>
        <a:p>
          <a:endParaRPr lang="en-US">
            <a:solidFill>
              <a:schemeClr val="tx1"/>
            </a:solidFill>
          </a:endParaRPr>
        </a:p>
      </dgm:t>
    </dgm:pt>
    <dgm:pt modelId="{1B4BE912-6C35-134D-B634-B4989B56BCBD}">
      <dgm:prSet phldrT="[Text]"/>
      <dgm:spPr/>
      <dgm:t>
        <a:bodyPr/>
        <a:lstStyle/>
        <a:p>
          <a:r>
            <a:rPr lang="en-US" dirty="0">
              <a:solidFill>
                <a:schemeClr val="tx1"/>
              </a:solidFill>
            </a:rPr>
            <a:t>Policy, funding, visibility, political support</a:t>
          </a:r>
        </a:p>
      </dgm:t>
    </dgm:pt>
    <dgm:pt modelId="{7F1570D0-A685-014D-BD04-5BCE36982B69}" type="parTrans" cxnId="{594474CC-605C-C541-9DE3-74E884F1CDFD}">
      <dgm:prSet/>
      <dgm:spPr/>
      <dgm:t>
        <a:bodyPr/>
        <a:lstStyle/>
        <a:p>
          <a:endParaRPr lang="en-US">
            <a:solidFill>
              <a:schemeClr val="tx1"/>
            </a:solidFill>
          </a:endParaRPr>
        </a:p>
      </dgm:t>
    </dgm:pt>
    <dgm:pt modelId="{CF0BE81C-E0EC-0D4A-8619-8015FFAD561A}" type="sibTrans" cxnId="{594474CC-605C-C541-9DE3-74E884F1CDFD}">
      <dgm:prSet/>
      <dgm:spPr/>
      <dgm:t>
        <a:bodyPr/>
        <a:lstStyle/>
        <a:p>
          <a:endParaRPr lang="en-US">
            <a:solidFill>
              <a:schemeClr val="tx1"/>
            </a:solidFill>
          </a:endParaRPr>
        </a:p>
      </dgm:t>
    </dgm:pt>
    <dgm:pt modelId="{6A21C087-108A-9B43-9842-2E77C369BC7A}">
      <dgm:prSet phldrT="[Text]"/>
      <dgm:spPr/>
      <dgm:t>
        <a:bodyPr/>
        <a:lstStyle/>
        <a:p>
          <a:r>
            <a:rPr lang="en-US" dirty="0">
              <a:solidFill>
                <a:schemeClr val="tx1"/>
              </a:solidFill>
            </a:rPr>
            <a:t>Evaluation</a:t>
          </a:r>
        </a:p>
      </dgm:t>
    </dgm:pt>
    <dgm:pt modelId="{F9D17D06-E0B0-824D-BAA5-5A7AD648B542}" type="parTrans" cxnId="{4698C918-FFFF-C141-B23F-746D3694F8A3}">
      <dgm:prSet/>
      <dgm:spPr/>
      <dgm:t>
        <a:bodyPr/>
        <a:lstStyle/>
        <a:p>
          <a:endParaRPr lang="en-US">
            <a:solidFill>
              <a:schemeClr val="tx1"/>
            </a:solidFill>
          </a:endParaRPr>
        </a:p>
      </dgm:t>
    </dgm:pt>
    <dgm:pt modelId="{73896595-FF41-D648-A325-614341F8A52F}" type="sibTrans" cxnId="{4698C918-FFFF-C141-B23F-746D3694F8A3}">
      <dgm:prSet/>
      <dgm:spPr/>
      <dgm:t>
        <a:bodyPr/>
        <a:lstStyle/>
        <a:p>
          <a:endParaRPr lang="en-US">
            <a:solidFill>
              <a:schemeClr val="tx1"/>
            </a:solidFill>
          </a:endParaRPr>
        </a:p>
      </dgm:t>
    </dgm:pt>
    <dgm:pt modelId="{D54E0FB6-EEEE-2248-A717-F8282E1BD2F3}">
      <dgm:prSet phldrT="[Text]"/>
      <dgm:spPr/>
      <dgm:t>
        <a:bodyPr/>
        <a:lstStyle/>
        <a:p>
          <a:r>
            <a:rPr lang="en-US" dirty="0">
              <a:solidFill>
                <a:schemeClr val="tx1"/>
              </a:solidFill>
            </a:rPr>
            <a:t>Local behavioral expertise</a:t>
          </a:r>
        </a:p>
      </dgm:t>
    </dgm:pt>
    <dgm:pt modelId="{9F21706C-27CB-2C4B-BC26-EA640D59D89D}" type="parTrans" cxnId="{E94E97FE-05C2-384E-B8EE-5C29BC0A8966}">
      <dgm:prSet/>
      <dgm:spPr/>
      <dgm:t>
        <a:bodyPr/>
        <a:lstStyle/>
        <a:p>
          <a:endParaRPr lang="en-US">
            <a:solidFill>
              <a:schemeClr val="tx1"/>
            </a:solidFill>
          </a:endParaRPr>
        </a:p>
      </dgm:t>
    </dgm:pt>
    <dgm:pt modelId="{2EAE56B4-D9E7-FF4F-8FC0-7534430EC982}" type="sibTrans" cxnId="{E94E97FE-05C2-384E-B8EE-5C29BC0A8966}">
      <dgm:prSet/>
      <dgm:spPr/>
      <dgm:t>
        <a:bodyPr/>
        <a:lstStyle/>
        <a:p>
          <a:endParaRPr lang="en-US">
            <a:solidFill>
              <a:schemeClr val="tx1"/>
            </a:solidFill>
          </a:endParaRPr>
        </a:p>
      </dgm:t>
    </dgm:pt>
    <dgm:pt modelId="{00B52C5F-A52E-1842-8B6B-E33C06E63404}">
      <dgm:prSet phldrT="[Text]"/>
      <dgm:spPr/>
      <dgm:t>
        <a:bodyPr/>
        <a:lstStyle/>
        <a:p>
          <a:r>
            <a:rPr lang="en-US" dirty="0">
              <a:solidFill>
                <a:schemeClr val="tx1"/>
              </a:solidFill>
            </a:rPr>
            <a:t>Implementation fidelity</a:t>
          </a:r>
        </a:p>
      </dgm:t>
    </dgm:pt>
    <dgm:pt modelId="{ECD5A54B-FC00-F141-852A-0B3DC7716306}" type="parTrans" cxnId="{DCB79C02-FC4E-2546-BF35-D5CE77E6261F}">
      <dgm:prSet/>
      <dgm:spPr/>
      <dgm:t>
        <a:bodyPr/>
        <a:lstStyle/>
        <a:p>
          <a:endParaRPr lang="en-US">
            <a:solidFill>
              <a:schemeClr val="tx1"/>
            </a:solidFill>
          </a:endParaRPr>
        </a:p>
      </dgm:t>
    </dgm:pt>
    <dgm:pt modelId="{451B722C-5BDB-1A40-B438-F4C09D60E40F}" type="sibTrans" cxnId="{DCB79C02-FC4E-2546-BF35-D5CE77E6261F}">
      <dgm:prSet/>
      <dgm:spPr/>
      <dgm:t>
        <a:bodyPr/>
        <a:lstStyle/>
        <a:p>
          <a:endParaRPr lang="en-US">
            <a:solidFill>
              <a:schemeClr val="tx1"/>
            </a:solidFill>
          </a:endParaRPr>
        </a:p>
      </dgm:t>
    </dgm:pt>
    <dgm:pt modelId="{91ED0D1F-0241-744C-85F2-4ADCF2ABC593}">
      <dgm:prSet phldrT="[Text]"/>
      <dgm:spPr/>
      <dgm:t>
        <a:bodyPr/>
        <a:lstStyle/>
        <a:p>
          <a:r>
            <a:rPr lang="en-US" dirty="0">
              <a:solidFill>
                <a:schemeClr val="tx1"/>
              </a:solidFill>
            </a:rPr>
            <a:t>Progress monitoring</a:t>
          </a:r>
        </a:p>
      </dgm:t>
    </dgm:pt>
    <dgm:pt modelId="{2C531001-CA56-3347-BFC6-644A136117CA}" type="parTrans" cxnId="{DAE1E585-7945-D148-BDEA-0E1CDF042617}">
      <dgm:prSet/>
      <dgm:spPr/>
      <dgm:t>
        <a:bodyPr/>
        <a:lstStyle/>
        <a:p>
          <a:endParaRPr lang="en-US">
            <a:solidFill>
              <a:schemeClr val="tx1"/>
            </a:solidFill>
          </a:endParaRPr>
        </a:p>
      </dgm:t>
    </dgm:pt>
    <dgm:pt modelId="{BF16A8E8-CECC-1A4D-B36E-CEB50631FB6E}" type="sibTrans" cxnId="{DAE1E585-7945-D148-BDEA-0E1CDF042617}">
      <dgm:prSet/>
      <dgm:spPr/>
      <dgm:t>
        <a:bodyPr/>
        <a:lstStyle/>
        <a:p>
          <a:endParaRPr lang="en-US">
            <a:solidFill>
              <a:schemeClr val="tx1"/>
            </a:solidFill>
          </a:endParaRPr>
        </a:p>
      </dgm:t>
    </dgm:pt>
    <dgm:pt modelId="{B77DC7F7-2F48-B14D-9FDE-340185DC71A1}">
      <dgm:prSet phldrT="[Text]"/>
      <dgm:spPr/>
      <dgm:t>
        <a:bodyPr/>
        <a:lstStyle/>
        <a:p>
          <a:r>
            <a:rPr lang="en-US" dirty="0">
              <a:solidFill>
                <a:schemeClr val="tx1"/>
              </a:solidFill>
            </a:rPr>
            <a:t>What is level of implementation fidelity?</a:t>
          </a:r>
        </a:p>
      </dgm:t>
    </dgm:pt>
    <dgm:pt modelId="{1C7D42E4-55D2-E74C-8155-59D4D9BC8421}" type="parTrans" cxnId="{399CDAC2-6556-1447-9845-7B29335DECD3}">
      <dgm:prSet/>
      <dgm:spPr/>
      <dgm:t>
        <a:bodyPr/>
        <a:lstStyle/>
        <a:p>
          <a:endParaRPr lang="en-US"/>
        </a:p>
      </dgm:t>
    </dgm:pt>
    <dgm:pt modelId="{C0A76379-109D-A64B-A9BF-A2EC13A0AD0E}" type="sibTrans" cxnId="{399CDAC2-6556-1447-9845-7B29335DECD3}">
      <dgm:prSet/>
      <dgm:spPr/>
      <dgm:t>
        <a:bodyPr/>
        <a:lstStyle/>
        <a:p>
          <a:endParaRPr lang="en-US"/>
        </a:p>
      </dgm:t>
    </dgm:pt>
    <dgm:pt modelId="{F7E6E1B6-9C64-9643-9A93-8C7216EAC66B}">
      <dgm:prSet phldrT="[Text]"/>
      <dgm:spPr/>
      <dgm:t>
        <a:bodyPr/>
        <a:lstStyle/>
        <a:p>
          <a:r>
            <a:rPr lang="en-US" dirty="0">
              <a:solidFill>
                <a:schemeClr val="tx1"/>
              </a:solidFill>
            </a:rPr>
            <a:t>Successes</a:t>
          </a:r>
        </a:p>
      </dgm:t>
    </dgm:pt>
    <dgm:pt modelId="{74E2BCEA-409E-9748-B283-FA0049FD0547}" type="sibTrans" cxnId="{5ADD4296-1600-D241-A9E7-6A269E73E37C}">
      <dgm:prSet/>
      <dgm:spPr/>
      <dgm:t>
        <a:bodyPr/>
        <a:lstStyle/>
        <a:p>
          <a:endParaRPr lang="en-US">
            <a:solidFill>
              <a:schemeClr val="tx1"/>
            </a:solidFill>
          </a:endParaRPr>
        </a:p>
      </dgm:t>
    </dgm:pt>
    <dgm:pt modelId="{0756CCF6-20A6-5648-9F8D-21DED83B76E4}" type="parTrans" cxnId="{5ADD4296-1600-D241-A9E7-6A269E73E37C}">
      <dgm:prSet/>
      <dgm:spPr/>
      <dgm:t>
        <a:bodyPr/>
        <a:lstStyle/>
        <a:p>
          <a:endParaRPr lang="en-US">
            <a:solidFill>
              <a:schemeClr val="tx1"/>
            </a:solidFill>
          </a:endParaRPr>
        </a:p>
      </dgm:t>
    </dgm:pt>
    <dgm:pt modelId="{F2C49096-CE53-1848-A06A-7734A0717F4D}">
      <dgm:prSet phldrT="[Text]"/>
      <dgm:spPr/>
      <dgm:t>
        <a:bodyPr/>
        <a:lstStyle/>
        <a:p>
          <a:r>
            <a:rPr lang="en-US" dirty="0">
              <a:solidFill>
                <a:schemeClr val="tx1"/>
              </a:solidFill>
            </a:rPr>
            <a:t>Priorities</a:t>
          </a:r>
        </a:p>
      </dgm:t>
    </dgm:pt>
    <dgm:pt modelId="{2AA9882E-42CF-284F-A460-BB2041C8105C}" type="sibTrans" cxnId="{38ED6AAE-F0EA-B445-8A36-20D279603DF4}">
      <dgm:prSet/>
      <dgm:spPr/>
      <dgm:t>
        <a:bodyPr/>
        <a:lstStyle/>
        <a:p>
          <a:endParaRPr lang="en-US"/>
        </a:p>
      </dgm:t>
    </dgm:pt>
    <dgm:pt modelId="{E0BFD730-5F01-984D-AD40-7E4482671328}" type="parTrans" cxnId="{38ED6AAE-F0EA-B445-8A36-20D279603DF4}">
      <dgm:prSet/>
      <dgm:spPr/>
      <dgm:t>
        <a:bodyPr/>
        <a:lstStyle/>
        <a:p>
          <a:endParaRPr lang="en-US"/>
        </a:p>
      </dgm:t>
    </dgm:pt>
    <dgm:pt modelId="{2B539843-44E1-7940-9862-835EA336DF69}" type="pres">
      <dgm:prSet presAssocID="{65C24B9B-4B77-E641-9CD1-AD40882DCD8A}" presName="diagram" presStyleCnt="0">
        <dgm:presLayoutVars>
          <dgm:chPref val="1"/>
          <dgm:dir/>
          <dgm:animOne val="branch"/>
          <dgm:animLvl val="lvl"/>
          <dgm:resizeHandles/>
        </dgm:presLayoutVars>
      </dgm:prSet>
      <dgm:spPr/>
      <dgm:t>
        <a:bodyPr/>
        <a:lstStyle/>
        <a:p>
          <a:endParaRPr lang="en-US"/>
        </a:p>
      </dgm:t>
    </dgm:pt>
    <dgm:pt modelId="{54DBB39A-41F4-4B44-B227-9F54874EB860}" type="pres">
      <dgm:prSet presAssocID="{DF10CB87-F140-9B44-BFD7-B42C3877F1A5}" presName="root" presStyleCnt="0"/>
      <dgm:spPr/>
    </dgm:pt>
    <dgm:pt modelId="{11F236B5-81CD-C947-8214-05BA58609D7C}" type="pres">
      <dgm:prSet presAssocID="{DF10CB87-F140-9B44-BFD7-B42C3877F1A5}" presName="rootComposite" presStyleCnt="0"/>
      <dgm:spPr/>
    </dgm:pt>
    <dgm:pt modelId="{FF19CE6F-4368-CB40-A944-78B3A8D7A0D1}" type="pres">
      <dgm:prSet presAssocID="{DF10CB87-F140-9B44-BFD7-B42C3877F1A5}" presName="rootText" presStyleLbl="node1" presStyleIdx="0" presStyleCnt="5"/>
      <dgm:spPr/>
      <dgm:t>
        <a:bodyPr/>
        <a:lstStyle/>
        <a:p>
          <a:endParaRPr lang="en-US"/>
        </a:p>
      </dgm:t>
    </dgm:pt>
    <dgm:pt modelId="{2115EF9B-7101-8E47-A5E8-F529A9CEFC39}" type="pres">
      <dgm:prSet presAssocID="{DF10CB87-F140-9B44-BFD7-B42C3877F1A5}" presName="rootConnector" presStyleLbl="node1" presStyleIdx="0" presStyleCnt="5"/>
      <dgm:spPr/>
      <dgm:t>
        <a:bodyPr/>
        <a:lstStyle/>
        <a:p>
          <a:endParaRPr lang="en-US"/>
        </a:p>
      </dgm:t>
    </dgm:pt>
    <dgm:pt modelId="{AFFD5788-0DB8-F143-B43F-6DE11D896670}" type="pres">
      <dgm:prSet presAssocID="{DF10CB87-F140-9B44-BFD7-B42C3877F1A5}" presName="childShape" presStyleCnt="0"/>
      <dgm:spPr/>
    </dgm:pt>
    <dgm:pt modelId="{9852A4B0-28D4-5B4D-8921-21CB18F9EA66}" type="pres">
      <dgm:prSet presAssocID="{57838664-6437-8143-A855-7EFE6D410300}" presName="Name13" presStyleLbl="parChTrans1D2" presStyleIdx="0" presStyleCnt="19"/>
      <dgm:spPr/>
      <dgm:t>
        <a:bodyPr/>
        <a:lstStyle/>
        <a:p>
          <a:endParaRPr lang="en-US"/>
        </a:p>
      </dgm:t>
    </dgm:pt>
    <dgm:pt modelId="{57ADBF2C-1BCB-7041-9E37-2F7DD0AB5F53}" type="pres">
      <dgm:prSet presAssocID="{D60C8D0E-5C8D-F242-9A10-0234F0E7BDF8}" presName="childText" presStyleLbl="bgAcc1" presStyleIdx="0" presStyleCnt="19">
        <dgm:presLayoutVars>
          <dgm:bulletEnabled val="1"/>
        </dgm:presLayoutVars>
      </dgm:prSet>
      <dgm:spPr/>
      <dgm:t>
        <a:bodyPr/>
        <a:lstStyle/>
        <a:p>
          <a:endParaRPr lang="en-US"/>
        </a:p>
      </dgm:t>
    </dgm:pt>
    <dgm:pt modelId="{8FBF6AB2-205C-8B4E-8AAE-19B5BDDDA4F2}" type="pres">
      <dgm:prSet presAssocID="{225007B7-7864-A643-99FF-3816C45EE3C7}" presName="Name13" presStyleLbl="parChTrans1D2" presStyleIdx="1" presStyleCnt="19"/>
      <dgm:spPr/>
      <dgm:t>
        <a:bodyPr/>
        <a:lstStyle/>
        <a:p>
          <a:endParaRPr lang="en-US"/>
        </a:p>
      </dgm:t>
    </dgm:pt>
    <dgm:pt modelId="{AA65FE63-59BB-8D43-ABDA-2A20828F2E72}" type="pres">
      <dgm:prSet presAssocID="{462340F9-1594-FC4C-94DB-736DBD0DB3A0}" presName="childText" presStyleLbl="bgAcc1" presStyleIdx="1" presStyleCnt="19">
        <dgm:presLayoutVars>
          <dgm:bulletEnabled val="1"/>
        </dgm:presLayoutVars>
      </dgm:prSet>
      <dgm:spPr/>
      <dgm:t>
        <a:bodyPr/>
        <a:lstStyle/>
        <a:p>
          <a:endParaRPr lang="en-US"/>
        </a:p>
      </dgm:t>
    </dgm:pt>
    <dgm:pt modelId="{E7CB2803-81B0-9D4F-B4A3-C81F66D95D04}" type="pres">
      <dgm:prSet presAssocID="{4E9B8A85-E37E-614C-BEFA-0BF0066B3DE4}" presName="Name13" presStyleLbl="parChTrans1D2" presStyleIdx="2" presStyleCnt="19"/>
      <dgm:spPr/>
      <dgm:t>
        <a:bodyPr/>
        <a:lstStyle/>
        <a:p>
          <a:endParaRPr lang="en-US"/>
        </a:p>
      </dgm:t>
    </dgm:pt>
    <dgm:pt modelId="{04CF3616-F90E-7246-9927-FFF2E334EF55}" type="pres">
      <dgm:prSet presAssocID="{B6E6ECDB-988D-3F43-A30A-17B3F9D209BB}" presName="childText" presStyleLbl="bgAcc1" presStyleIdx="2" presStyleCnt="19">
        <dgm:presLayoutVars>
          <dgm:bulletEnabled val="1"/>
        </dgm:presLayoutVars>
      </dgm:prSet>
      <dgm:spPr/>
      <dgm:t>
        <a:bodyPr/>
        <a:lstStyle/>
        <a:p>
          <a:endParaRPr lang="en-US"/>
        </a:p>
      </dgm:t>
    </dgm:pt>
    <dgm:pt modelId="{DE604B18-5F99-9C4D-AE2E-2318000626A3}" type="pres">
      <dgm:prSet presAssocID="{0756CCF6-20A6-5648-9F8D-21DED83B76E4}" presName="Name13" presStyleLbl="parChTrans1D2" presStyleIdx="3" presStyleCnt="19"/>
      <dgm:spPr/>
      <dgm:t>
        <a:bodyPr/>
        <a:lstStyle/>
        <a:p>
          <a:endParaRPr lang="en-US"/>
        </a:p>
      </dgm:t>
    </dgm:pt>
    <dgm:pt modelId="{C7E37DFC-8517-114A-AB37-582851714E42}" type="pres">
      <dgm:prSet presAssocID="{F7E6E1B6-9C64-9643-9A93-8C7216EAC66B}" presName="childText" presStyleLbl="bgAcc1" presStyleIdx="3" presStyleCnt="19">
        <dgm:presLayoutVars>
          <dgm:bulletEnabled val="1"/>
        </dgm:presLayoutVars>
      </dgm:prSet>
      <dgm:spPr/>
      <dgm:t>
        <a:bodyPr/>
        <a:lstStyle/>
        <a:p>
          <a:endParaRPr lang="en-US"/>
        </a:p>
      </dgm:t>
    </dgm:pt>
    <dgm:pt modelId="{3249C552-A4A2-7247-8B46-201270D9FD40}" type="pres">
      <dgm:prSet presAssocID="{E0BFD730-5F01-984D-AD40-7E4482671328}" presName="Name13" presStyleLbl="parChTrans1D2" presStyleIdx="4" presStyleCnt="19"/>
      <dgm:spPr/>
      <dgm:t>
        <a:bodyPr/>
        <a:lstStyle/>
        <a:p>
          <a:endParaRPr lang="en-US"/>
        </a:p>
      </dgm:t>
    </dgm:pt>
    <dgm:pt modelId="{23F34303-46FF-A04E-B713-E326EA16A5B7}" type="pres">
      <dgm:prSet presAssocID="{F2C49096-CE53-1848-A06A-7734A0717F4D}" presName="childText" presStyleLbl="bgAcc1" presStyleIdx="4" presStyleCnt="19">
        <dgm:presLayoutVars>
          <dgm:bulletEnabled val="1"/>
        </dgm:presLayoutVars>
      </dgm:prSet>
      <dgm:spPr/>
      <dgm:t>
        <a:bodyPr/>
        <a:lstStyle/>
        <a:p>
          <a:endParaRPr lang="en-US"/>
        </a:p>
      </dgm:t>
    </dgm:pt>
    <dgm:pt modelId="{592560C2-12CE-684D-8E6F-36FF79CFB6C5}" type="pres">
      <dgm:prSet presAssocID="{3C4CDC3B-67F0-9B42-AC74-44DC7AAB909A}" presName="root" presStyleCnt="0"/>
      <dgm:spPr/>
    </dgm:pt>
    <dgm:pt modelId="{FC1AC71D-E25B-B341-9EC6-5F23E72851C3}" type="pres">
      <dgm:prSet presAssocID="{3C4CDC3B-67F0-9B42-AC74-44DC7AAB909A}" presName="rootComposite" presStyleCnt="0"/>
      <dgm:spPr/>
    </dgm:pt>
    <dgm:pt modelId="{ED813826-0570-BE46-8DFE-F36AB8DA1B7C}" type="pres">
      <dgm:prSet presAssocID="{3C4CDC3B-67F0-9B42-AC74-44DC7AAB909A}" presName="rootText" presStyleLbl="node1" presStyleIdx="1" presStyleCnt="5"/>
      <dgm:spPr/>
      <dgm:t>
        <a:bodyPr/>
        <a:lstStyle/>
        <a:p>
          <a:endParaRPr lang="en-US"/>
        </a:p>
      </dgm:t>
    </dgm:pt>
    <dgm:pt modelId="{7D5B6FD1-6BAA-F54E-8991-F2CAF4CAA733}" type="pres">
      <dgm:prSet presAssocID="{3C4CDC3B-67F0-9B42-AC74-44DC7AAB909A}" presName="rootConnector" presStyleLbl="node1" presStyleIdx="1" presStyleCnt="5"/>
      <dgm:spPr/>
      <dgm:t>
        <a:bodyPr/>
        <a:lstStyle/>
        <a:p>
          <a:endParaRPr lang="en-US"/>
        </a:p>
      </dgm:t>
    </dgm:pt>
    <dgm:pt modelId="{CF79A559-217D-9D4E-ACFE-E888E462A0F8}" type="pres">
      <dgm:prSet presAssocID="{3C4CDC3B-67F0-9B42-AC74-44DC7AAB909A}" presName="childShape" presStyleCnt="0"/>
      <dgm:spPr/>
    </dgm:pt>
    <dgm:pt modelId="{A3A8CD76-B373-AB4D-805E-A80A34F5A21E}" type="pres">
      <dgm:prSet presAssocID="{AB7148F8-99BD-0E4C-AAA0-41026D0726FA}" presName="Name13" presStyleLbl="parChTrans1D2" presStyleIdx="5" presStyleCnt="19"/>
      <dgm:spPr/>
      <dgm:t>
        <a:bodyPr/>
        <a:lstStyle/>
        <a:p>
          <a:endParaRPr lang="en-US"/>
        </a:p>
      </dgm:t>
    </dgm:pt>
    <dgm:pt modelId="{9981D864-C69F-304E-AD5C-F82FC29C248E}" type="pres">
      <dgm:prSet presAssocID="{6C66355C-9892-A143-A4C1-065750DB2009}" presName="childText" presStyleLbl="bgAcc1" presStyleIdx="5" presStyleCnt="19">
        <dgm:presLayoutVars>
          <dgm:bulletEnabled val="1"/>
        </dgm:presLayoutVars>
      </dgm:prSet>
      <dgm:spPr/>
      <dgm:t>
        <a:bodyPr/>
        <a:lstStyle/>
        <a:p>
          <a:endParaRPr lang="en-US"/>
        </a:p>
      </dgm:t>
    </dgm:pt>
    <dgm:pt modelId="{1042F17C-EEA5-2A4B-92B8-70E2879B3E80}" type="pres">
      <dgm:prSet presAssocID="{1C7D42E4-55D2-E74C-8155-59D4D9BC8421}" presName="Name13" presStyleLbl="parChTrans1D2" presStyleIdx="6" presStyleCnt="19"/>
      <dgm:spPr/>
      <dgm:t>
        <a:bodyPr/>
        <a:lstStyle/>
        <a:p>
          <a:endParaRPr lang="en-US"/>
        </a:p>
      </dgm:t>
    </dgm:pt>
    <dgm:pt modelId="{8528F9D7-1A59-9D46-B439-48A4FC09813A}" type="pres">
      <dgm:prSet presAssocID="{B77DC7F7-2F48-B14D-9FDE-340185DC71A1}" presName="childText" presStyleLbl="bgAcc1" presStyleIdx="6" presStyleCnt="19">
        <dgm:presLayoutVars>
          <dgm:bulletEnabled val="1"/>
        </dgm:presLayoutVars>
      </dgm:prSet>
      <dgm:spPr/>
      <dgm:t>
        <a:bodyPr/>
        <a:lstStyle/>
        <a:p>
          <a:endParaRPr lang="en-US"/>
        </a:p>
      </dgm:t>
    </dgm:pt>
    <dgm:pt modelId="{BB0EAE21-7121-2D49-9870-8AFF63F128BF}" type="pres">
      <dgm:prSet presAssocID="{551FB472-81BF-1D47-AC73-2183F1AF83A7}" presName="Name13" presStyleLbl="parChTrans1D2" presStyleIdx="7" presStyleCnt="19"/>
      <dgm:spPr/>
      <dgm:t>
        <a:bodyPr/>
        <a:lstStyle/>
        <a:p>
          <a:endParaRPr lang="en-US"/>
        </a:p>
      </dgm:t>
    </dgm:pt>
    <dgm:pt modelId="{F3FF28AC-D150-A142-A65C-58964224A241}" type="pres">
      <dgm:prSet presAssocID="{1C038351-38E4-D641-85F5-28960C7C9750}" presName="childText" presStyleLbl="bgAcc1" presStyleIdx="7" presStyleCnt="19">
        <dgm:presLayoutVars>
          <dgm:bulletEnabled val="1"/>
        </dgm:presLayoutVars>
      </dgm:prSet>
      <dgm:spPr/>
      <dgm:t>
        <a:bodyPr/>
        <a:lstStyle/>
        <a:p>
          <a:endParaRPr lang="en-US"/>
        </a:p>
      </dgm:t>
    </dgm:pt>
    <dgm:pt modelId="{0CCB3ECD-9B33-EE47-A6AC-4B6CCD0C7D4F}" type="pres">
      <dgm:prSet presAssocID="{E7A42237-0ED8-7446-83F3-2B613A1A60AC}" presName="Name13" presStyleLbl="parChTrans1D2" presStyleIdx="8" presStyleCnt="19"/>
      <dgm:spPr/>
      <dgm:t>
        <a:bodyPr/>
        <a:lstStyle/>
        <a:p>
          <a:endParaRPr lang="en-US"/>
        </a:p>
      </dgm:t>
    </dgm:pt>
    <dgm:pt modelId="{E425DD28-5B0F-284C-AEFB-FAFD334F806E}" type="pres">
      <dgm:prSet presAssocID="{A6CC38BA-D0C9-EE40-9DFC-469F851640D9}" presName="childText" presStyleLbl="bgAcc1" presStyleIdx="8" presStyleCnt="19">
        <dgm:presLayoutVars>
          <dgm:bulletEnabled val="1"/>
        </dgm:presLayoutVars>
      </dgm:prSet>
      <dgm:spPr/>
      <dgm:t>
        <a:bodyPr/>
        <a:lstStyle/>
        <a:p>
          <a:endParaRPr lang="en-US"/>
        </a:p>
      </dgm:t>
    </dgm:pt>
    <dgm:pt modelId="{DC5C0718-A75F-E948-AFED-C5BB45F08D64}" type="pres">
      <dgm:prSet presAssocID="{530EED86-366E-1B4B-BC39-26D53CDAE78A}" presName="root" presStyleCnt="0"/>
      <dgm:spPr/>
    </dgm:pt>
    <dgm:pt modelId="{57F185CE-0AC1-1041-B4DB-D1F7F12F7535}" type="pres">
      <dgm:prSet presAssocID="{530EED86-366E-1B4B-BC39-26D53CDAE78A}" presName="rootComposite" presStyleCnt="0"/>
      <dgm:spPr/>
    </dgm:pt>
    <dgm:pt modelId="{B69DA71B-41CB-AB40-824C-8310A57D1E0B}" type="pres">
      <dgm:prSet presAssocID="{530EED86-366E-1B4B-BC39-26D53CDAE78A}" presName="rootText" presStyleLbl="node1" presStyleIdx="2" presStyleCnt="5" custScaleX="113100" custScaleY="150283" custLinFactNeighborY="-2281"/>
      <dgm:spPr/>
      <dgm:t>
        <a:bodyPr/>
        <a:lstStyle/>
        <a:p>
          <a:endParaRPr lang="en-US"/>
        </a:p>
      </dgm:t>
    </dgm:pt>
    <dgm:pt modelId="{8DF66D08-2B8B-244C-AF6B-3A053B25BE2A}" type="pres">
      <dgm:prSet presAssocID="{530EED86-366E-1B4B-BC39-26D53CDAE78A}" presName="rootConnector" presStyleLbl="node1" presStyleIdx="2" presStyleCnt="5"/>
      <dgm:spPr/>
      <dgm:t>
        <a:bodyPr/>
        <a:lstStyle/>
        <a:p>
          <a:endParaRPr lang="en-US"/>
        </a:p>
      </dgm:t>
    </dgm:pt>
    <dgm:pt modelId="{8CC85A66-6A32-AA46-8D05-DD6152EF79E1}" type="pres">
      <dgm:prSet presAssocID="{530EED86-366E-1B4B-BC39-26D53CDAE78A}" presName="childShape" presStyleCnt="0"/>
      <dgm:spPr/>
    </dgm:pt>
    <dgm:pt modelId="{CC545703-B6EE-2B41-8297-0213D81E193D}" type="pres">
      <dgm:prSet presAssocID="{581E670D-A8B5-BA4B-B756-48172AF9C77D}" presName="Name13" presStyleLbl="parChTrans1D2" presStyleIdx="9" presStyleCnt="19"/>
      <dgm:spPr/>
      <dgm:t>
        <a:bodyPr/>
        <a:lstStyle/>
        <a:p>
          <a:endParaRPr lang="en-US"/>
        </a:p>
      </dgm:t>
    </dgm:pt>
    <dgm:pt modelId="{E62FA1AF-F630-2A41-A0AD-1023060EB2A1}" type="pres">
      <dgm:prSet presAssocID="{0CEE21E3-4933-D640-B56E-88BC61A815AB}" presName="childText" presStyleLbl="bgAcc1" presStyleIdx="9" presStyleCnt="19">
        <dgm:presLayoutVars>
          <dgm:bulletEnabled val="1"/>
        </dgm:presLayoutVars>
      </dgm:prSet>
      <dgm:spPr/>
      <dgm:t>
        <a:bodyPr/>
        <a:lstStyle/>
        <a:p>
          <a:endParaRPr lang="en-US"/>
        </a:p>
      </dgm:t>
    </dgm:pt>
    <dgm:pt modelId="{0AFB40F4-A7AE-884C-BC08-81B70D0A03EA}" type="pres">
      <dgm:prSet presAssocID="{47B0269F-1374-094B-8A6D-8CA2BFDD5644}" presName="Name13" presStyleLbl="parChTrans1D2" presStyleIdx="10" presStyleCnt="19"/>
      <dgm:spPr/>
      <dgm:t>
        <a:bodyPr/>
        <a:lstStyle/>
        <a:p>
          <a:endParaRPr lang="en-US"/>
        </a:p>
      </dgm:t>
    </dgm:pt>
    <dgm:pt modelId="{6849EAC2-65FC-7947-B906-B0C3D2309A03}" type="pres">
      <dgm:prSet presAssocID="{1482919E-740C-9145-8798-AAE036929006}" presName="childText" presStyleLbl="bgAcc1" presStyleIdx="10" presStyleCnt="19">
        <dgm:presLayoutVars>
          <dgm:bulletEnabled val="1"/>
        </dgm:presLayoutVars>
      </dgm:prSet>
      <dgm:spPr/>
      <dgm:t>
        <a:bodyPr/>
        <a:lstStyle/>
        <a:p>
          <a:endParaRPr lang="en-US"/>
        </a:p>
      </dgm:t>
    </dgm:pt>
    <dgm:pt modelId="{FF120BE5-1BD2-4941-9CEE-55EDC14FCC1A}" type="pres">
      <dgm:prSet presAssocID="{45AA7664-B84F-404D-9005-DDF573AFE061}" presName="Name13" presStyleLbl="parChTrans1D2" presStyleIdx="11" presStyleCnt="19"/>
      <dgm:spPr/>
      <dgm:t>
        <a:bodyPr/>
        <a:lstStyle/>
        <a:p>
          <a:endParaRPr lang="en-US"/>
        </a:p>
      </dgm:t>
    </dgm:pt>
    <dgm:pt modelId="{527CA7B3-4A3F-3945-A20E-80B4BB21370D}" type="pres">
      <dgm:prSet presAssocID="{7C4EC26D-593C-1147-B12C-B2995729DA06}" presName="childText" presStyleLbl="bgAcc1" presStyleIdx="11" presStyleCnt="19">
        <dgm:presLayoutVars>
          <dgm:bulletEnabled val="1"/>
        </dgm:presLayoutVars>
      </dgm:prSet>
      <dgm:spPr/>
      <dgm:t>
        <a:bodyPr/>
        <a:lstStyle/>
        <a:p>
          <a:endParaRPr lang="en-US"/>
        </a:p>
      </dgm:t>
    </dgm:pt>
    <dgm:pt modelId="{4B88F228-395F-F745-B8A4-4E5A9C6EB2F9}" type="pres">
      <dgm:prSet presAssocID="{96082CE3-C286-0749-8BC6-1A58907E66AA}" presName="root" presStyleCnt="0"/>
      <dgm:spPr/>
    </dgm:pt>
    <dgm:pt modelId="{A3464360-AF5E-EC43-B6B5-E6110B8F2990}" type="pres">
      <dgm:prSet presAssocID="{96082CE3-C286-0749-8BC6-1A58907E66AA}" presName="rootComposite" presStyleCnt="0"/>
      <dgm:spPr/>
    </dgm:pt>
    <dgm:pt modelId="{A7FF41F0-73A1-FD40-9CB0-C6A62EF907BD}" type="pres">
      <dgm:prSet presAssocID="{96082CE3-C286-0749-8BC6-1A58907E66AA}" presName="rootText" presStyleLbl="node1" presStyleIdx="3" presStyleCnt="5"/>
      <dgm:spPr/>
      <dgm:t>
        <a:bodyPr/>
        <a:lstStyle/>
        <a:p>
          <a:endParaRPr lang="en-US"/>
        </a:p>
      </dgm:t>
    </dgm:pt>
    <dgm:pt modelId="{A4FBF487-632E-8844-BB81-4161B0F8ECDA}" type="pres">
      <dgm:prSet presAssocID="{96082CE3-C286-0749-8BC6-1A58907E66AA}" presName="rootConnector" presStyleLbl="node1" presStyleIdx="3" presStyleCnt="5"/>
      <dgm:spPr/>
      <dgm:t>
        <a:bodyPr/>
        <a:lstStyle/>
        <a:p>
          <a:endParaRPr lang="en-US"/>
        </a:p>
      </dgm:t>
    </dgm:pt>
    <dgm:pt modelId="{E934A730-0C32-8946-B1F1-D538538A74F2}" type="pres">
      <dgm:prSet presAssocID="{96082CE3-C286-0749-8BC6-1A58907E66AA}" presName="childShape" presStyleCnt="0"/>
      <dgm:spPr/>
    </dgm:pt>
    <dgm:pt modelId="{B7EE942E-3E05-0043-96C7-50BACC3BAEAE}" type="pres">
      <dgm:prSet presAssocID="{4EFC378B-1C47-B34F-9C9D-1FD47E777CE4}" presName="Name13" presStyleLbl="parChTrans1D2" presStyleIdx="12" presStyleCnt="19"/>
      <dgm:spPr/>
      <dgm:t>
        <a:bodyPr/>
        <a:lstStyle/>
        <a:p>
          <a:endParaRPr lang="en-US"/>
        </a:p>
      </dgm:t>
    </dgm:pt>
    <dgm:pt modelId="{D139AA37-F3EF-4D4C-9CE0-D274AC71A8CD}" type="pres">
      <dgm:prSet presAssocID="{F7F9815F-9E26-F244-B064-8516D1E243AC}" presName="childText" presStyleLbl="bgAcc1" presStyleIdx="12" presStyleCnt="19">
        <dgm:presLayoutVars>
          <dgm:bulletEnabled val="1"/>
        </dgm:presLayoutVars>
      </dgm:prSet>
      <dgm:spPr/>
      <dgm:t>
        <a:bodyPr/>
        <a:lstStyle/>
        <a:p>
          <a:endParaRPr lang="en-US"/>
        </a:p>
      </dgm:t>
    </dgm:pt>
    <dgm:pt modelId="{55799890-5811-6F44-AF96-EC962BE6F587}" type="pres">
      <dgm:prSet presAssocID="{7F1570D0-A685-014D-BD04-5BCE36982B69}" presName="Name13" presStyleLbl="parChTrans1D2" presStyleIdx="13" presStyleCnt="19"/>
      <dgm:spPr/>
      <dgm:t>
        <a:bodyPr/>
        <a:lstStyle/>
        <a:p>
          <a:endParaRPr lang="en-US"/>
        </a:p>
      </dgm:t>
    </dgm:pt>
    <dgm:pt modelId="{15CF219F-C411-2846-AAF4-4FB676372099}" type="pres">
      <dgm:prSet presAssocID="{1B4BE912-6C35-134D-B634-B4989B56BCBD}" presName="childText" presStyleLbl="bgAcc1" presStyleIdx="13" presStyleCnt="19">
        <dgm:presLayoutVars>
          <dgm:bulletEnabled val="1"/>
        </dgm:presLayoutVars>
      </dgm:prSet>
      <dgm:spPr/>
      <dgm:t>
        <a:bodyPr/>
        <a:lstStyle/>
        <a:p>
          <a:endParaRPr lang="en-US"/>
        </a:p>
      </dgm:t>
    </dgm:pt>
    <dgm:pt modelId="{D51A6677-B0D0-7742-AD41-D47774D72F99}" type="pres">
      <dgm:prSet presAssocID="{7EF027F7-3A87-AF4F-9CF5-9FA2D27E5390}" presName="Name13" presStyleLbl="parChTrans1D2" presStyleIdx="14" presStyleCnt="19"/>
      <dgm:spPr/>
      <dgm:t>
        <a:bodyPr/>
        <a:lstStyle/>
        <a:p>
          <a:endParaRPr lang="en-US"/>
        </a:p>
      </dgm:t>
    </dgm:pt>
    <dgm:pt modelId="{31773F58-5A49-FA44-95BA-8F1555DCF078}" type="pres">
      <dgm:prSet presAssocID="{3BB3722C-312A-A54D-BDFA-0988637D7F95}" presName="childText" presStyleLbl="bgAcc1" presStyleIdx="14" presStyleCnt="19">
        <dgm:presLayoutVars>
          <dgm:bulletEnabled val="1"/>
        </dgm:presLayoutVars>
      </dgm:prSet>
      <dgm:spPr/>
      <dgm:t>
        <a:bodyPr/>
        <a:lstStyle/>
        <a:p>
          <a:endParaRPr lang="en-US"/>
        </a:p>
      </dgm:t>
    </dgm:pt>
    <dgm:pt modelId="{54B02332-1682-0C40-8F9C-68EA277D566E}" type="pres">
      <dgm:prSet presAssocID="{F9D17D06-E0B0-824D-BAA5-5A7AD648B542}" presName="Name13" presStyleLbl="parChTrans1D2" presStyleIdx="15" presStyleCnt="19"/>
      <dgm:spPr/>
      <dgm:t>
        <a:bodyPr/>
        <a:lstStyle/>
        <a:p>
          <a:endParaRPr lang="en-US"/>
        </a:p>
      </dgm:t>
    </dgm:pt>
    <dgm:pt modelId="{9A27FAEF-4D86-374D-BB7E-0C1902D02965}" type="pres">
      <dgm:prSet presAssocID="{6A21C087-108A-9B43-9842-2E77C369BC7A}" presName="childText" presStyleLbl="bgAcc1" presStyleIdx="15" presStyleCnt="19">
        <dgm:presLayoutVars>
          <dgm:bulletEnabled val="1"/>
        </dgm:presLayoutVars>
      </dgm:prSet>
      <dgm:spPr/>
      <dgm:t>
        <a:bodyPr/>
        <a:lstStyle/>
        <a:p>
          <a:endParaRPr lang="en-US"/>
        </a:p>
      </dgm:t>
    </dgm:pt>
    <dgm:pt modelId="{F2005FD5-3635-E947-B107-4C42553B7ABC}" type="pres">
      <dgm:prSet presAssocID="{9F21706C-27CB-2C4B-BC26-EA640D59D89D}" presName="Name13" presStyleLbl="parChTrans1D2" presStyleIdx="16" presStyleCnt="19"/>
      <dgm:spPr/>
      <dgm:t>
        <a:bodyPr/>
        <a:lstStyle/>
        <a:p>
          <a:endParaRPr lang="en-US"/>
        </a:p>
      </dgm:t>
    </dgm:pt>
    <dgm:pt modelId="{23D070D7-5556-F149-9CD1-2896A7BCDA9E}" type="pres">
      <dgm:prSet presAssocID="{D54E0FB6-EEEE-2248-A717-F8282E1BD2F3}" presName="childText" presStyleLbl="bgAcc1" presStyleIdx="16" presStyleCnt="19">
        <dgm:presLayoutVars>
          <dgm:bulletEnabled val="1"/>
        </dgm:presLayoutVars>
      </dgm:prSet>
      <dgm:spPr/>
      <dgm:t>
        <a:bodyPr/>
        <a:lstStyle/>
        <a:p>
          <a:endParaRPr lang="en-US"/>
        </a:p>
      </dgm:t>
    </dgm:pt>
    <dgm:pt modelId="{CF650151-8175-9249-8B2F-9120F0423341}" type="pres">
      <dgm:prSet presAssocID="{A1D871A8-9FBF-544B-A12E-D0AEDEDF9F4D}" presName="root" presStyleCnt="0"/>
      <dgm:spPr/>
    </dgm:pt>
    <dgm:pt modelId="{885B2FD6-7B60-9C46-AB86-3845BE2BDCC7}" type="pres">
      <dgm:prSet presAssocID="{A1D871A8-9FBF-544B-A12E-D0AEDEDF9F4D}" presName="rootComposite" presStyleCnt="0"/>
      <dgm:spPr/>
    </dgm:pt>
    <dgm:pt modelId="{D66B92B8-850B-FA4A-899C-E988D2D5418D}" type="pres">
      <dgm:prSet presAssocID="{A1D871A8-9FBF-544B-A12E-D0AEDEDF9F4D}" presName="rootText" presStyleLbl="node1" presStyleIdx="4" presStyleCnt="5"/>
      <dgm:spPr/>
      <dgm:t>
        <a:bodyPr/>
        <a:lstStyle/>
        <a:p>
          <a:endParaRPr lang="en-US"/>
        </a:p>
      </dgm:t>
    </dgm:pt>
    <dgm:pt modelId="{65310C25-2BCE-9040-8338-7484E9C2B0D6}" type="pres">
      <dgm:prSet presAssocID="{A1D871A8-9FBF-544B-A12E-D0AEDEDF9F4D}" presName="rootConnector" presStyleLbl="node1" presStyleIdx="4" presStyleCnt="5"/>
      <dgm:spPr/>
      <dgm:t>
        <a:bodyPr/>
        <a:lstStyle/>
        <a:p>
          <a:endParaRPr lang="en-US"/>
        </a:p>
      </dgm:t>
    </dgm:pt>
    <dgm:pt modelId="{A12BD32C-0E24-D64B-8C56-791D2C4858CC}" type="pres">
      <dgm:prSet presAssocID="{A1D871A8-9FBF-544B-A12E-D0AEDEDF9F4D}" presName="childShape" presStyleCnt="0"/>
      <dgm:spPr/>
    </dgm:pt>
    <dgm:pt modelId="{2D13609D-777F-1347-BB01-CDC2FF57E0AF}" type="pres">
      <dgm:prSet presAssocID="{ECD5A54B-FC00-F141-852A-0B3DC7716306}" presName="Name13" presStyleLbl="parChTrans1D2" presStyleIdx="17" presStyleCnt="19"/>
      <dgm:spPr/>
      <dgm:t>
        <a:bodyPr/>
        <a:lstStyle/>
        <a:p>
          <a:endParaRPr lang="en-US"/>
        </a:p>
      </dgm:t>
    </dgm:pt>
    <dgm:pt modelId="{FD0D84C5-D5B8-7746-8186-08CAB495DE09}" type="pres">
      <dgm:prSet presAssocID="{00B52C5F-A52E-1842-8B6B-E33C06E63404}" presName="childText" presStyleLbl="bgAcc1" presStyleIdx="17" presStyleCnt="19">
        <dgm:presLayoutVars>
          <dgm:bulletEnabled val="1"/>
        </dgm:presLayoutVars>
      </dgm:prSet>
      <dgm:spPr/>
      <dgm:t>
        <a:bodyPr/>
        <a:lstStyle/>
        <a:p>
          <a:endParaRPr lang="en-US"/>
        </a:p>
      </dgm:t>
    </dgm:pt>
    <dgm:pt modelId="{69C33901-665D-084A-A0B4-56AD53211ACE}" type="pres">
      <dgm:prSet presAssocID="{2C531001-CA56-3347-BFC6-644A136117CA}" presName="Name13" presStyleLbl="parChTrans1D2" presStyleIdx="18" presStyleCnt="19"/>
      <dgm:spPr/>
      <dgm:t>
        <a:bodyPr/>
        <a:lstStyle/>
        <a:p>
          <a:endParaRPr lang="en-US"/>
        </a:p>
      </dgm:t>
    </dgm:pt>
    <dgm:pt modelId="{7723025B-C40B-2D45-B2DF-566DEA4C9B44}" type="pres">
      <dgm:prSet presAssocID="{91ED0D1F-0241-744C-85F2-4ADCF2ABC593}" presName="childText" presStyleLbl="bgAcc1" presStyleIdx="18" presStyleCnt="19">
        <dgm:presLayoutVars>
          <dgm:bulletEnabled val="1"/>
        </dgm:presLayoutVars>
      </dgm:prSet>
      <dgm:spPr/>
      <dgm:t>
        <a:bodyPr/>
        <a:lstStyle/>
        <a:p>
          <a:endParaRPr lang="en-US"/>
        </a:p>
      </dgm:t>
    </dgm:pt>
  </dgm:ptLst>
  <dgm:cxnLst>
    <dgm:cxn modelId="{B4C46D85-65A3-134E-B990-B016D564CE51}" srcId="{530EED86-366E-1B4B-BC39-26D53CDAE78A}" destId="{0CEE21E3-4933-D640-B56E-88BC61A815AB}" srcOrd="0" destOrd="0" parTransId="{581E670D-A8B5-BA4B-B756-48172AF9C77D}" sibTransId="{D922D284-BE96-984E-BEB3-759E161ECF56}"/>
    <dgm:cxn modelId="{D5E3FC07-1C13-B64D-98F1-92B9C523A5A1}" type="presOf" srcId="{AB7148F8-99BD-0E4C-AAA0-41026D0726FA}" destId="{A3A8CD76-B373-AB4D-805E-A80A34F5A21E}" srcOrd="0" destOrd="0" presId="urn:microsoft.com/office/officeart/2005/8/layout/hierarchy3"/>
    <dgm:cxn modelId="{4145159C-AA71-AD4A-A7A9-1AD799C1FB82}" srcId="{65C24B9B-4B77-E641-9CD1-AD40882DCD8A}" destId="{530EED86-366E-1B4B-BC39-26D53CDAE78A}" srcOrd="2" destOrd="0" parTransId="{151123DD-6A7D-9B43-83E2-5D5767103087}" sibTransId="{0F2BD927-9B26-CC42-8786-07007D120C87}"/>
    <dgm:cxn modelId="{8EFFA8E0-3C6F-7449-AA9B-315F84139AF9}" type="presOf" srcId="{B77DC7F7-2F48-B14D-9FDE-340185DC71A1}" destId="{8528F9D7-1A59-9D46-B439-48A4FC09813A}" srcOrd="0" destOrd="0" presId="urn:microsoft.com/office/officeart/2005/8/layout/hierarchy3"/>
    <dgm:cxn modelId="{DAE1E585-7945-D148-BDEA-0E1CDF042617}" srcId="{A1D871A8-9FBF-544B-A12E-D0AEDEDF9F4D}" destId="{91ED0D1F-0241-744C-85F2-4ADCF2ABC593}" srcOrd="1" destOrd="0" parTransId="{2C531001-CA56-3347-BFC6-644A136117CA}" sibTransId="{BF16A8E8-CECC-1A4D-B36E-CEB50631FB6E}"/>
    <dgm:cxn modelId="{13C291AB-8857-C247-9B60-D6F1663E3E20}" type="presOf" srcId="{6A21C087-108A-9B43-9842-2E77C369BC7A}" destId="{9A27FAEF-4D86-374D-BB7E-0C1902D02965}" srcOrd="0" destOrd="0" presId="urn:microsoft.com/office/officeart/2005/8/layout/hierarchy3"/>
    <dgm:cxn modelId="{3E794418-03D8-1545-A308-14F2CB1290D8}" type="presOf" srcId="{7F1570D0-A685-014D-BD04-5BCE36982B69}" destId="{55799890-5811-6F44-AF96-EC962BE6F587}" srcOrd="0" destOrd="0" presId="urn:microsoft.com/office/officeart/2005/8/layout/hierarchy3"/>
    <dgm:cxn modelId="{DA4D1934-7BC6-DB47-B36D-E65706D67548}" type="presOf" srcId="{530EED86-366E-1B4B-BC39-26D53CDAE78A}" destId="{B69DA71B-41CB-AB40-824C-8310A57D1E0B}" srcOrd="0" destOrd="0" presId="urn:microsoft.com/office/officeart/2005/8/layout/hierarchy3"/>
    <dgm:cxn modelId="{254AF058-996D-E944-8D45-E25875B07AE5}" srcId="{3C4CDC3B-67F0-9B42-AC74-44DC7AAB909A}" destId="{A6CC38BA-D0C9-EE40-9DFC-469F851640D9}" srcOrd="3" destOrd="0" parTransId="{E7A42237-0ED8-7446-83F3-2B613A1A60AC}" sibTransId="{3C3C37AF-FDD2-BE4B-95C5-34999A79D0FC}"/>
    <dgm:cxn modelId="{69392547-795F-4048-87A8-0D2CCF27902D}" type="presOf" srcId="{A6CC38BA-D0C9-EE40-9DFC-469F851640D9}" destId="{E425DD28-5B0F-284C-AEFB-FAFD334F806E}" srcOrd="0" destOrd="0" presId="urn:microsoft.com/office/officeart/2005/8/layout/hierarchy3"/>
    <dgm:cxn modelId="{8891769E-D443-3F48-A907-544FD515439D}" srcId="{96082CE3-C286-0749-8BC6-1A58907E66AA}" destId="{3BB3722C-312A-A54D-BDFA-0988637D7F95}" srcOrd="2" destOrd="0" parTransId="{7EF027F7-3A87-AF4F-9CF5-9FA2D27E5390}" sibTransId="{49E9D35E-B666-C64E-9578-499565BAAC8B}"/>
    <dgm:cxn modelId="{76C520FF-72B0-0246-85F1-110DF4FF4836}" type="presOf" srcId="{B6E6ECDB-988D-3F43-A30A-17B3F9D209BB}" destId="{04CF3616-F90E-7246-9927-FFF2E334EF55}" srcOrd="0" destOrd="0" presId="urn:microsoft.com/office/officeart/2005/8/layout/hierarchy3"/>
    <dgm:cxn modelId="{5306A986-643B-8B42-8F57-588155DFD999}" type="presOf" srcId="{A1D871A8-9FBF-544B-A12E-D0AEDEDF9F4D}" destId="{65310C25-2BCE-9040-8338-7484E9C2B0D6}" srcOrd="1" destOrd="0" presId="urn:microsoft.com/office/officeart/2005/8/layout/hierarchy3"/>
    <dgm:cxn modelId="{38AC8A40-D8B6-AC44-8693-E9389E35C45C}" srcId="{65C24B9B-4B77-E641-9CD1-AD40882DCD8A}" destId="{A1D871A8-9FBF-544B-A12E-D0AEDEDF9F4D}" srcOrd="4" destOrd="0" parTransId="{98F1F928-43D4-7747-99F8-7666F8D51B9D}" sibTransId="{AD4A0825-B061-8E4E-8C3E-66C5A49B5868}"/>
    <dgm:cxn modelId="{4AE2494D-B6C0-EA4E-828B-F3802F60F11E}" type="presOf" srcId="{1C038351-38E4-D641-85F5-28960C7C9750}" destId="{F3FF28AC-D150-A142-A65C-58964224A241}" srcOrd="0" destOrd="0" presId="urn:microsoft.com/office/officeart/2005/8/layout/hierarchy3"/>
    <dgm:cxn modelId="{D6E5250B-6C8E-C144-B35B-87FC55A513F2}" srcId="{DF10CB87-F140-9B44-BFD7-B42C3877F1A5}" destId="{B6E6ECDB-988D-3F43-A30A-17B3F9D209BB}" srcOrd="2" destOrd="0" parTransId="{4E9B8A85-E37E-614C-BEFA-0BF0066B3DE4}" sibTransId="{BBFBDDE4-0294-5940-AB5E-DFD82A58D7EC}"/>
    <dgm:cxn modelId="{C2BFE311-8675-CB4B-B5C9-4EF5CEB954BA}" srcId="{DF10CB87-F140-9B44-BFD7-B42C3877F1A5}" destId="{D60C8D0E-5C8D-F242-9A10-0234F0E7BDF8}" srcOrd="0" destOrd="0" parTransId="{57838664-6437-8143-A855-7EFE6D410300}" sibTransId="{23FCC56C-DBE2-2E43-BEDD-EB9B6176956A}"/>
    <dgm:cxn modelId="{09D6DA3C-26D6-E64A-AFF5-53C716316BA7}" type="presOf" srcId="{A1D871A8-9FBF-544B-A12E-D0AEDEDF9F4D}" destId="{D66B92B8-850B-FA4A-899C-E988D2D5418D}" srcOrd="0" destOrd="0" presId="urn:microsoft.com/office/officeart/2005/8/layout/hierarchy3"/>
    <dgm:cxn modelId="{CAD0F0A6-A39E-AF49-9065-30AB31072855}" type="presOf" srcId="{F2C49096-CE53-1848-A06A-7734A0717F4D}" destId="{23F34303-46FF-A04E-B713-E326EA16A5B7}" srcOrd="0" destOrd="0" presId="urn:microsoft.com/office/officeart/2005/8/layout/hierarchy3"/>
    <dgm:cxn modelId="{9F878BEF-B598-7249-A21E-1181778AD283}" type="presOf" srcId="{0CEE21E3-4933-D640-B56E-88BC61A815AB}" destId="{E62FA1AF-F630-2A41-A0AD-1023060EB2A1}" srcOrd="0" destOrd="0" presId="urn:microsoft.com/office/officeart/2005/8/layout/hierarchy3"/>
    <dgm:cxn modelId="{47B508F0-C6D9-C548-8263-255CF725F78E}" srcId="{3C4CDC3B-67F0-9B42-AC74-44DC7AAB909A}" destId="{1C038351-38E4-D641-85F5-28960C7C9750}" srcOrd="2" destOrd="0" parTransId="{551FB472-81BF-1D47-AC73-2183F1AF83A7}" sibTransId="{F4401F89-5726-B24B-80FB-AA1DDBDC4B41}"/>
    <dgm:cxn modelId="{1E90637B-D1A9-EC4D-835B-A4A9CBE2960B}" type="presOf" srcId="{2C531001-CA56-3347-BFC6-644A136117CA}" destId="{69C33901-665D-084A-A0B4-56AD53211ACE}" srcOrd="0" destOrd="0" presId="urn:microsoft.com/office/officeart/2005/8/layout/hierarchy3"/>
    <dgm:cxn modelId="{D31C2048-35C0-EC46-B62D-A376909039F0}" srcId="{65C24B9B-4B77-E641-9CD1-AD40882DCD8A}" destId="{96082CE3-C286-0749-8BC6-1A58907E66AA}" srcOrd="3" destOrd="0" parTransId="{9741EAD0-3EED-3B40-9238-C68381D7C4A1}" sibTransId="{FC67CECA-55CB-FD47-B603-AF2D9B68CC13}"/>
    <dgm:cxn modelId="{C3914A61-2B2D-C545-A1A9-878BA074BB02}" type="presOf" srcId="{551FB472-81BF-1D47-AC73-2183F1AF83A7}" destId="{BB0EAE21-7121-2D49-9870-8AFF63F128BF}" srcOrd="0" destOrd="0" presId="urn:microsoft.com/office/officeart/2005/8/layout/hierarchy3"/>
    <dgm:cxn modelId="{0A333966-7CBF-2242-B956-19D45A4408E6}" srcId="{DF10CB87-F140-9B44-BFD7-B42C3877F1A5}" destId="{462340F9-1594-FC4C-94DB-736DBD0DB3A0}" srcOrd="1" destOrd="0" parTransId="{225007B7-7864-A643-99FF-3816C45EE3C7}" sibTransId="{2E3EE154-7B66-0242-89ED-EDA26DADAEDA}"/>
    <dgm:cxn modelId="{E657533C-DF64-A742-80D9-5E53291D4EFD}" type="presOf" srcId="{0756CCF6-20A6-5648-9F8D-21DED83B76E4}" destId="{DE604B18-5F99-9C4D-AE2E-2318000626A3}" srcOrd="0" destOrd="0" presId="urn:microsoft.com/office/officeart/2005/8/layout/hierarchy3"/>
    <dgm:cxn modelId="{1B68B899-E05D-7543-BE49-039F948FEE99}" srcId="{65C24B9B-4B77-E641-9CD1-AD40882DCD8A}" destId="{DF10CB87-F140-9B44-BFD7-B42C3877F1A5}" srcOrd="0" destOrd="0" parTransId="{AF592785-4ED5-054E-B8A9-1AAC0DF805F5}" sibTransId="{E0186D90-0702-AE42-AEA1-4280F4A19BA3}"/>
    <dgm:cxn modelId="{399CDAC2-6556-1447-9845-7B29335DECD3}" srcId="{3C4CDC3B-67F0-9B42-AC74-44DC7AAB909A}" destId="{B77DC7F7-2F48-B14D-9FDE-340185DC71A1}" srcOrd="1" destOrd="0" parTransId="{1C7D42E4-55D2-E74C-8155-59D4D9BC8421}" sibTransId="{C0A76379-109D-A64B-A9BF-A2EC13A0AD0E}"/>
    <dgm:cxn modelId="{EBE91EBE-875A-2241-8224-2FD5AAEED710}" type="presOf" srcId="{F9D17D06-E0B0-824D-BAA5-5A7AD648B542}" destId="{54B02332-1682-0C40-8F9C-68EA277D566E}" srcOrd="0" destOrd="0" presId="urn:microsoft.com/office/officeart/2005/8/layout/hierarchy3"/>
    <dgm:cxn modelId="{B86DA1A5-659B-1148-92EF-B8F68DA5BB80}" type="presOf" srcId="{47B0269F-1374-094B-8A6D-8CA2BFDD5644}" destId="{0AFB40F4-A7AE-884C-BC08-81B70D0A03EA}" srcOrd="0" destOrd="0" presId="urn:microsoft.com/office/officeart/2005/8/layout/hierarchy3"/>
    <dgm:cxn modelId="{981FE7EC-068F-6149-93B2-BEEF46D85C36}" type="presOf" srcId="{96082CE3-C286-0749-8BC6-1A58907E66AA}" destId="{A7FF41F0-73A1-FD40-9CB0-C6A62EF907BD}" srcOrd="0" destOrd="0" presId="urn:microsoft.com/office/officeart/2005/8/layout/hierarchy3"/>
    <dgm:cxn modelId="{594474CC-605C-C541-9DE3-74E884F1CDFD}" srcId="{96082CE3-C286-0749-8BC6-1A58907E66AA}" destId="{1B4BE912-6C35-134D-B634-B4989B56BCBD}" srcOrd="1" destOrd="0" parTransId="{7F1570D0-A685-014D-BD04-5BCE36982B69}" sibTransId="{CF0BE81C-E0EC-0D4A-8619-8015FFAD561A}"/>
    <dgm:cxn modelId="{A3401F81-90AE-964B-9676-3E1CC74E1003}" type="presOf" srcId="{4E9B8A85-E37E-614C-BEFA-0BF0066B3DE4}" destId="{E7CB2803-81B0-9D4F-B4A3-C81F66D95D04}" srcOrd="0" destOrd="0" presId="urn:microsoft.com/office/officeart/2005/8/layout/hierarchy3"/>
    <dgm:cxn modelId="{95DBDF64-5BAB-3B49-892D-3649D2F5E62B}" type="presOf" srcId="{45AA7664-B84F-404D-9005-DDF573AFE061}" destId="{FF120BE5-1BD2-4941-9CEE-55EDC14FCC1A}" srcOrd="0" destOrd="0" presId="urn:microsoft.com/office/officeart/2005/8/layout/hierarchy3"/>
    <dgm:cxn modelId="{E3238E13-4985-7942-8C11-ED341EF7E9C2}" type="presOf" srcId="{1482919E-740C-9145-8798-AAE036929006}" destId="{6849EAC2-65FC-7947-B906-B0C3D2309A03}" srcOrd="0" destOrd="0" presId="urn:microsoft.com/office/officeart/2005/8/layout/hierarchy3"/>
    <dgm:cxn modelId="{0E512F7E-F17F-1141-9EAD-32EB6A51DF88}" type="presOf" srcId="{DF10CB87-F140-9B44-BFD7-B42C3877F1A5}" destId="{2115EF9B-7101-8E47-A5E8-F529A9CEFC39}" srcOrd="1" destOrd="0" presId="urn:microsoft.com/office/officeart/2005/8/layout/hierarchy3"/>
    <dgm:cxn modelId="{FCB7FB23-8F44-BF48-8E68-20C980B138B5}" type="presOf" srcId="{3C4CDC3B-67F0-9B42-AC74-44DC7AAB909A}" destId="{ED813826-0570-BE46-8DFE-F36AB8DA1B7C}" srcOrd="0" destOrd="0" presId="urn:microsoft.com/office/officeart/2005/8/layout/hierarchy3"/>
    <dgm:cxn modelId="{CC11A0C2-0D2B-0241-88D2-EDDE1D2E008D}" type="presOf" srcId="{DF10CB87-F140-9B44-BFD7-B42C3877F1A5}" destId="{FF19CE6F-4368-CB40-A944-78B3A8D7A0D1}" srcOrd="0" destOrd="0" presId="urn:microsoft.com/office/officeart/2005/8/layout/hierarchy3"/>
    <dgm:cxn modelId="{7BE3E984-F5F6-164F-9D2A-5BE929179077}" type="presOf" srcId="{1B4BE912-6C35-134D-B634-B4989B56BCBD}" destId="{15CF219F-C411-2846-AAF4-4FB676372099}" srcOrd="0" destOrd="0" presId="urn:microsoft.com/office/officeart/2005/8/layout/hierarchy3"/>
    <dgm:cxn modelId="{1FF13744-FB3D-9842-942C-3AC50BF5D1DC}" type="presOf" srcId="{00B52C5F-A52E-1842-8B6B-E33C06E63404}" destId="{FD0D84C5-D5B8-7746-8186-08CAB495DE09}" srcOrd="0" destOrd="0" presId="urn:microsoft.com/office/officeart/2005/8/layout/hierarchy3"/>
    <dgm:cxn modelId="{DCB79C02-FC4E-2546-BF35-D5CE77E6261F}" srcId="{A1D871A8-9FBF-544B-A12E-D0AEDEDF9F4D}" destId="{00B52C5F-A52E-1842-8B6B-E33C06E63404}" srcOrd="0" destOrd="0" parTransId="{ECD5A54B-FC00-F141-852A-0B3DC7716306}" sibTransId="{451B722C-5BDB-1A40-B438-F4C09D60E40F}"/>
    <dgm:cxn modelId="{2226556B-9FF2-3940-9B7C-E69D7C06E72F}" type="presOf" srcId="{91ED0D1F-0241-744C-85F2-4ADCF2ABC593}" destId="{7723025B-C40B-2D45-B2DF-566DEA4C9B44}" srcOrd="0" destOrd="0" presId="urn:microsoft.com/office/officeart/2005/8/layout/hierarchy3"/>
    <dgm:cxn modelId="{FE9197C7-8DB9-8C4F-B795-F8312972271B}" type="presOf" srcId="{E7A42237-0ED8-7446-83F3-2B613A1A60AC}" destId="{0CCB3ECD-9B33-EE47-A6AC-4B6CCD0C7D4F}" srcOrd="0" destOrd="0" presId="urn:microsoft.com/office/officeart/2005/8/layout/hierarchy3"/>
    <dgm:cxn modelId="{451CC4CB-461B-9B49-B69C-B4387EDEE676}" type="presOf" srcId="{F7F9815F-9E26-F244-B064-8516D1E243AC}" destId="{D139AA37-F3EF-4D4C-9CE0-D274AC71A8CD}" srcOrd="0" destOrd="0" presId="urn:microsoft.com/office/officeart/2005/8/layout/hierarchy3"/>
    <dgm:cxn modelId="{2AE371EF-9FEB-0545-A1CD-E32C470E4A20}" type="presOf" srcId="{9F21706C-27CB-2C4B-BC26-EA640D59D89D}" destId="{F2005FD5-3635-E947-B107-4C42553B7ABC}" srcOrd="0" destOrd="0" presId="urn:microsoft.com/office/officeart/2005/8/layout/hierarchy3"/>
    <dgm:cxn modelId="{065550E7-3FAB-0246-9F2B-3623482F2C07}" type="presOf" srcId="{65C24B9B-4B77-E641-9CD1-AD40882DCD8A}" destId="{2B539843-44E1-7940-9862-835EA336DF69}" srcOrd="0" destOrd="0" presId="urn:microsoft.com/office/officeart/2005/8/layout/hierarchy3"/>
    <dgm:cxn modelId="{FBEFD8FA-AB13-CA45-8852-237872F05C97}" type="presOf" srcId="{581E670D-A8B5-BA4B-B756-48172AF9C77D}" destId="{CC545703-B6EE-2B41-8297-0213D81E193D}" srcOrd="0" destOrd="0" presId="urn:microsoft.com/office/officeart/2005/8/layout/hierarchy3"/>
    <dgm:cxn modelId="{E8C79A7F-FD1B-DA48-AC66-E964636E15B3}" type="presOf" srcId="{D54E0FB6-EEEE-2248-A717-F8282E1BD2F3}" destId="{23D070D7-5556-F149-9CD1-2896A7BCDA9E}" srcOrd="0" destOrd="0" presId="urn:microsoft.com/office/officeart/2005/8/layout/hierarchy3"/>
    <dgm:cxn modelId="{545F9400-BDF8-EC46-99C8-E14C5BDCF105}" type="presOf" srcId="{6C66355C-9892-A143-A4C1-065750DB2009}" destId="{9981D864-C69F-304E-AD5C-F82FC29C248E}" srcOrd="0" destOrd="0" presId="urn:microsoft.com/office/officeart/2005/8/layout/hierarchy3"/>
    <dgm:cxn modelId="{4698C918-FFFF-C141-B23F-746D3694F8A3}" srcId="{96082CE3-C286-0749-8BC6-1A58907E66AA}" destId="{6A21C087-108A-9B43-9842-2E77C369BC7A}" srcOrd="3" destOrd="0" parTransId="{F9D17D06-E0B0-824D-BAA5-5A7AD648B542}" sibTransId="{73896595-FF41-D648-A325-614341F8A52F}"/>
    <dgm:cxn modelId="{7687F33B-0942-2546-9A23-F5E6334CB2CE}" type="presOf" srcId="{1C7D42E4-55D2-E74C-8155-59D4D9BC8421}" destId="{1042F17C-EEA5-2A4B-92B8-70E2879B3E80}" srcOrd="0" destOrd="0" presId="urn:microsoft.com/office/officeart/2005/8/layout/hierarchy3"/>
    <dgm:cxn modelId="{38ED6AAE-F0EA-B445-8A36-20D279603DF4}" srcId="{DF10CB87-F140-9B44-BFD7-B42C3877F1A5}" destId="{F2C49096-CE53-1848-A06A-7734A0717F4D}" srcOrd="4" destOrd="0" parTransId="{E0BFD730-5F01-984D-AD40-7E4482671328}" sibTransId="{2AA9882E-42CF-284F-A460-BB2041C8105C}"/>
    <dgm:cxn modelId="{63A92E1A-BD96-844F-B12F-06EA195DB5DD}" srcId="{530EED86-366E-1B4B-BC39-26D53CDAE78A}" destId="{7C4EC26D-593C-1147-B12C-B2995729DA06}" srcOrd="2" destOrd="0" parTransId="{45AA7664-B84F-404D-9005-DDF573AFE061}" sibTransId="{196FA4EA-0620-B34B-BE8B-692BDB96DF98}"/>
    <dgm:cxn modelId="{8422986F-2FB1-4140-971F-37A054F7C1F2}" type="presOf" srcId="{7EF027F7-3A87-AF4F-9CF5-9FA2D27E5390}" destId="{D51A6677-B0D0-7742-AD41-D47774D72F99}" srcOrd="0" destOrd="0" presId="urn:microsoft.com/office/officeart/2005/8/layout/hierarchy3"/>
    <dgm:cxn modelId="{5ADD4296-1600-D241-A9E7-6A269E73E37C}" srcId="{DF10CB87-F140-9B44-BFD7-B42C3877F1A5}" destId="{F7E6E1B6-9C64-9643-9A93-8C7216EAC66B}" srcOrd="3" destOrd="0" parTransId="{0756CCF6-20A6-5648-9F8D-21DED83B76E4}" sibTransId="{74E2BCEA-409E-9748-B283-FA0049FD0547}"/>
    <dgm:cxn modelId="{5C67EFAA-5590-0346-9FC9-424D70AC6D33}" type="presOf" srcId="{F7E6E1B6-9C64-9643-9A93-8C7216EAC66B}" destId="{C7E37DFC-8517-114A-AB37-582851714E42}" srcOrd="0" destOrd="0" presId="urn:microsoft.com/office/officeart/2005/8/layout/hierarchy3"/>
    <dgm:cxn modelId="{CB3C45E5-9283-EA44-A586-3326BFDA8257}" type="presOf" srcId="{3BB3722C-312A-A54D-BDFA-0988637D7F95}" destId="{31773F58-5A49-FA44-95BA-8F1555DCF078}" srcOrd="0" destOrd="0" presId="urn:microsoft.com/office/officeart/2005/8/layout/hierarchy3"/>
    <dgm:cxn modelId="{81DD57F4-36CA-E64B-AE03-2697F32F53F8}" type="presOf" srcId="{225007B7-7864-A643-99FF-3816C45EE3C7}" destId="{8FBF6AB2-205C-8B4E-8AAE-19B5BDDDA4F2}" srcOrd="0" destOrd="0" presId="urn:microsoft.com/office/officeart/2005/8/layout/hierarchy3"/>
    <dgm:cxn modelId="{6E8A20E0-3A70-A64B-ABF7-0131BFC8FED4}" type="presOf" srcId="{96082CE3-C286-0749-8BC6-1A58907E66AA}" destId="{A4FBF487-632E-8844-BB81-4161B0F8ECDA}" srcOrd="1" destOrd="0" presId="urn:microsoft.com/office/officeart/2005/8/layout/hierarchy3"/>
    <dgm:cxn modelId="{D22CFD5B-DB39-6E4D-AEED-9355A801D372}" type="presOf" srcId="{462340F9-1594-FC4C-94DB-736DBD0DB3A0}" destId="{AA65FE63-59BB-8D43-ABDA-2A20828F2E72}" srcOrd="0" destOrd="0" presId="urn:microsoft.com/office/officeart/2005/8/layout/hierarchy3"/>
    <dgm:cxn modelId="{29F56668-52E8-A541-9B0A-A33AA11DF51E}" type="presOf" srcId="{7C4EC26D-593C-1147-B12C-B2995729DA06}" destId="{527CA7B3-4A3F-3945-A20E-80B4BB21370D}" srcOrd="0" destOrd="0" presId="urn:microsoft.com/office/officeart/2005/8/layout/hierarchy3"/>
    <dgm:cxn modelId="{82376982-89D7-D441-AE05-5C176CBFC582}" type="presOf" srcId="{ECD5A54B-FC00-F141-852A-0B3DC7716306}" destId="{2D13609D-777F-1347-BB01-CDC2FF57E0AF}" srcOrd="0" destOrd="0" presId="urn:microsoft.com/office/officeart/2005/8/layout/hierarchy3"/>
    <dgm:cxn modelId="{84494440-8BBC-C64D-B70B-CDB717724EDA}" srcId="{96082CE3-C286-0749-8BC6-1A58907E66AA}" destId="{F7F9815F-9E26-F244-B064-8516D1E243AC}" srcOrd="0" destOrd="0" parTransId="{4EFC378B-1C47-B34F-9C9D-1FD47E777CE4}" sibTransId="{191B60C7-DE74-E948-9BCE-9798CCD08EA5}"/>
    <dgm:cxn modelId="{05A7C568-98D1-684B-B87E-7A939B7D66D9}" type="presOf" srcId="{D60C8D0E-5C8D-F242-9A10-0234F0E7BDF8}" destId="{57ADBF2C-1BCB-7041-9E37-2F7DD0AB5F53}" srcOrd="0" destOrd="0" presId="urn:microsoft.com/office/officeart/2005/8/layout/hierarchy3"/>
    <dgm:cxn modelId="{A5B86369-7016-454A-B514-C3A5B72BE075}" type="presOf" srcId="{4EFC378B-1C47-B34F-9C9D-1FD47E777CE4}" destId="{B7EE942E-3E05-0043-96C7-50BACC3BAEAE}" srcOrd="0" destOrd="0" presId="urn:microsoft.com/office/officeart/2005/8/layout/hierarchy3"/>
    <dgm:cxn modelId="{AA79187E-C974-BA4C-AC08-9DE541EA27AC}" srcId="{3C4CDC3B-67F0-9B42-AC74-44DC7AAB909A}" destId="{6C66355C-9892-A143-A4C1-065750DB2009}" srcOrd="0" destOrd="0" parTransId="{AB7148F8-99BD-0E4C-AAA0-41026D0726FA}" sibTransId="{92276BEA-21C9-EE4F-80D5-C17E21D13D2C}"/>
    <dgm:cxn modelId="{4DA20808-210B-4742-A6F2-CE8B108570B3}" type="presOf" srcId="{530EED86-366E-1B4B-BC39-26D53CDAE78A}" destId="{8DF66D08-2B8B-244C-AF6B-3A053B25BE2A}" srcOrd="1" destOrd="0" presId="urn:microsoft.com/office/officeart/2005/8/layout/hierarchy3"/>
    <dgm:cxn modelId="{B149465F-4F61-9043-8367-5DB2248F6A08}" srcId="{530EED86-366E-1B4B-BC39-26D53CDAE78A}" destId="{1482919E-740C-9145-8798-AAE036929006}" srcOrd="1" destOrd="0" parTransId="{47B0269F-1374-094B-8A6D-8CA2BFDD5644}" sibTransId="{86A0E662-24ED-E043-904B-FE03941DE72B}"/>
    <dgm:cxn modelId="{E94E97FE-05C2-384E-B8EE-5C29BC0A8966}" srcId="{96082CE3-C286-0749-8BC6-1A58907E66AA}" destId="{D54E0FB6-EEEE-2248-A717-F8282E1BD2F3}" srcOrd="4" destOrd="0" parTransId="{9F21706C-27CB-2C4B-BC26-EA640D59D89D}" sibTransId="{2EAE56B4-D9E7-FF4F-8FC0-7534430EC982}"/>
    <dgm:cxn modelId="{504E78C2-CFE6-4140-9EBD-B4D7A2898A78}" type="presOf" srcId="{57838664-6437-8143-A855-7EFE6D410300}" destId="{9852A4B0-28D4-5B4D-8921-21CB18F9EA66}" srcOrd="0" destOrd="0" presId="urn:microsoft.com/office/officeart/2005/8/layout/hierarchy3"/>
    <dgm:cxn modelId="{E11A8430-C94A-6640-B44D-D5A1FAF6E997}" type="presOf" srcId="{3C4CDC3B-67F0-9B42-AC74-44DC7AAB909A}" destId="{7D5B6FD1-6BAA-F54E-8991-F2CAF4CAA733}" srcOrd="1" destOrd="0" presId="urn:microsoft.com/office/officeart/2005/8/layout/hierarchy3"/>
    <dgm:cxn modelId="{DB1D9F9A-D180-9448-94E3-96BE75D5D082}" srcId="{65C24B9B-4B77-E641-9CD1-AD40882DCD8A}" destId="{3C4CDC3B-67F0-9B42-AC74-44DC7AAB909A}" srcOrd="1" destOrd="0" parTransId="{84C558B4-126F-D143-8D8F-3A7C298CEC82}" sibTransId="{6E3D5004-10EB-414C-9322-75F1DB57A864}"/>
    <dgm:cxn modelId="{1CAD3868-F427-7149-A60E-29AA9E69DE71}" type="presOf" srcId="{E0BFD730-5F01-984D-AD40-7E4482671328}" destId="{3249C552-A4A2-7247-8B46-201270D9FD40}" srcOrd="0" destOrd="0" presId="urn:microsoft.com/office/officeart/2005/8/layout/hierarchy3"/>
    <dgm:cxn modelId="{DCF49BB6-1771-F349-AA0B-30B9248ACF8D}" type="presParOf" srcId="{2B539843-44E1-7940-9862-835EA336DF69}" destId="{54DBB39A-41F4-4B44-B227-9F54874EB860}" srcOrd="0" destOrd="0" presId="urn:microsoft.com/office/officeart/2005/8/layout/hierarchy3"/>
    <dgm:cxn modelId="{0FB2B44B-F22C-0B43-8203-B4969138763D}" type="presParOf" srcId="{54DBB39A-41F4-4B44-B227-9F54874EB860}" destId="{11F236B5-81CD-C947-8214-05BA58609D7C}" srcOrd="0" destOrd="0" presId="urn:microsoft.com/office/officeart/2005/8/layout/hierarchy3"/>
    <dgm:cxn modelId="{D71EC761-E92D-5D46-A0C5-9D37BE11FABE}" type="presParOf" srcId="{11F236B5-81CD-C947-8214-05BA58609D7C}" destId="{FF19CE6F-4368-CB40-A944-78B3A8D7A0D1}" srcOrd="0" destOrd="0" presId="urn:microsoft.com/office/officeart/2005/8/layout/hierarchy3"/>
    <dgm:cxn modelId="{9D047482-D5DB-9944-A0CF-3436C2BD0D66}" type="presParOf" srcId="{11F236B5-81CD-C947-8214-05BA58609D7C}" destId="{2115EF9B-7101-8E47-A5E8-F529A9CEFC39}" srcOrd="1" destOrd="0" presId="urn:microsoft.com/office/officeart/2005/8/layout/hierarchy3"/>
    <dgm:cxn modelId="{AFA44EFB-D259-BA4B-91E3-FAE5A43D859D}" type="presParOf" srcId="{54DBB39A-41F4-4B44-B227-9F54874EB860}" destId="{AFFD5788-0DB8-F143-B43F-6DE11D896670}" srcOrd="1" destOrd="0" presId="urn:microsoft.com/office/officeart/2005/8/layout/hierarchy3"/>
    <dgm:cxn modelId="{2BF8A847-2FC0-D24A-8FF5-A9CC7B6A1B05}" type="presParOf" srcId="{AFFD5788-0DB8-F143-B43F-6DE11D896670}" destId="{9852A4B0-28D4-5B4D-8921-21CB18F9EA66}" srcOrd="0" destOrd="0" presId="urn:microsoft.com/office/officeart/2005/8/layout/hierarchy3"/>
    <dgm:cxn modelId="{A06A0CB2-FDB6-214A-9A6D-70012782937C}" type="presParOf" srcId="{AFFD5788-0DB8-F143-B43F-6DE11D896670}" destId="{57ADBF2C-1BCB-7041-9E37-2F7DD0AB5F53}" srcOrd="1" destOrd="0" presId="urn:microsoft.com/office/officeart/2005/8/layout/hierarchy3"/>
    <dgm:cxn modelId="{8578588C-38CE-F440-969A-BECA3471B345}" type="presParOf" srcId="{AFFD5788-0DB8-F143-B43F-6DE11D896670}" destId="{8FBF6AB2-205C-8B4E-8AAE-19B5BDDDA4F2}" srcOrd="2" destOrd="0" presId="urn:microsoft.com/office/officeart/2005/8/layout/hierarchy3"/>
    <dgm:cxn modelId="{DF174C76-3F05-7640-BEB8-0F8CFEC0E643}" type="presParOf" srcId="{AFFD5788-0DB8-F143-B43F-6DE11D896670}" destId="{AA65FE63-59BB-8D43-ABDA-2A20828F2E72}" srcOrd="3" destOrd="0" presId="urn:microsoft.com/office/officeart/2005/8/layout/hierarchy3"/>
    <dgm:cxn modelId="{F87E4F2B-D4FD-084B-9E84-37D7F9313558}" type="presParOf" srcId="{AFFD5788-0DB8-F143-B43F-6DE11D896670}" destId="{E7CB2803-81B0-9D4F-B4A3-C81F66D95D04}" srcOrd="4" destOrd="0" presId="urn:microsoft.com/office/officeart/2005/8/layout/hierarchy3"/>
    <dgm:cxn modelId="{C9B160C1-6948-DC4F-8F09-BAD5E50CB7C0}" type="presParOf" srcId="{AFFD5788-0DB8-F143-B43F-6DE11D896670}" destId="{04CF3616-F90E-7246-9927-FFF2E334EF55}" srcOrd="5" destOrd="0" presId="urn:microsoft.com/office/officeart/2005/8/layout/hierarchy3"/>
    <dgm:cxn modelId="{6033FF6A-79D6-DE47-94DF-34D4A9AABE14}" type="presParOf" srcId="{AFFD5788-0DB8-F143-B43F-6DE11D896670}" destId="{DE604B18-5F99-9C4D-AE2E-2318000626A3}" srcOrd="6" destOrd="0" presId="urn:microsoft.com/office/officeart/2005/8/layout/hierarchy3"/>
    <dgm:cxn modelId="{A8E34A24-F3E2-EA43-83E3-D41394990C76}" type="presParOf" srcId="{AFFD5788-0DB8-F143-B43F-6DE11D896670}" destId="{C7E37DFC-8517-114A-AB37-582851714E42}" srcOrd="7" destOrd="0" presId="urn:microsoft.com/office/officeart/2005/8/layout/hierarchy3"/>
    <dgm:cxn modelId="{A6EB9FAA-ACC8-7344-9415-6CAB929DCCEF}" type="presParOf" srcId="{AFFD5788-0DB8-F143-B43F-6DE11D896670}" destId="{3249C552-A4A2-7247-8B46-201270D9FD40}" srcOrd="8" destOrd="0" presId="urn:microsoft.com/office/officeart/2005/8/layout/hierarchy3"/>
    <dgm:cxn modelId="{A544888E-BCE7-2B44-B93F-A01A9C71335E}" type="presParOf" srcId="{AFFD5788-0DB8-F143-B43F-6DE11D896670}" destId="{23F34303-46FF-A04E-B713-E326EA16A5B7}" srcOrd="9" destOrd="0" presId="urn:microsoft.com/office/officeart/2005/8/layout/hierarchy3"/>
    <dgm:cxn modelId="{E0F5C807-731F-CF4D-A305-15CA4BD33128}" type="presParOf" srcId="{2B539843-44E1-7940-9862-835EA336DF69}" destId="{592560C2-12CE-684D-8E6F-36FF79CFB6C5}" srcOrd="1" destOrd="0" presId="urn:microsoft.com/office/officeart/2005/8/layout/hierarchy3"/>
    <dgm:cxn modelId="{BB81F3EA-FE4B-FC45-B47C-50C3E8DF2E97}" type="presParOf" srcId="{592560C2-12CE-684D-8E6F-36FF79CFB6C5}" destId="{FC1AC71D-E25B-B341-9EC6-5F23E72851C3}" srcOrd="0" destOrd="0" presId="urn:microsoft.com/office/officeart/2005/8/layout/hierarchy3"/>
    <dgm:cxn modelId="{B0CF2DED-C7B7-3E42-B37E-2C4ACCBE5D20}" type="presParOf" srcId="{FC1AC71D-E25B-B341-9EC6-5F23E72851C3}" destId="{ED813826-0570-BE46-8DFE-F36AB8DA1B7C}" srcOrd="0" destOrd="0" presId="urn:microsoft.com/office/officeart/2005/8/layout/hierarchy3"/>
    <dgm:cxn modelId="{E830EED7-A8D0-0541-A8D9-EA3D140D6275}" type="presParOf" srcId="{FC1AC71D-E25B-B341-9EC6-5F23E72851C3}" destId="{7D5B6FD1-6BAA-F54E-8991-F2CAF4CAA733}" srcOrd="1" destOrd="0" presId="urn:microsoft.com/office/officeart/2005/8/layout/hierarchy3"/>
    <dgm:cxn modelId="{DB39DD07-B26E-C841-B94A-40F52B318BFD}" type="presParOf" srcId="{592560C2-12CE-684D-8E6F-36FF79CFB6C5}" destId="{CF79A559-217D-9D4E-ACFE-E888E462A0F8}" srcOrd="1" destOrd="0" presId="urn:microsoft.com/office/officeart/2005/8/layout/hierarchy3"/>
    <dgm:cxn modelId="{29CFF5E8-A210-754F-B528-AB98AE963107}" type="presParOf" srcId="{CF79A559-217D-9D4E-ACFE-E888E462A0F8}" destId="{A3A8CD76-B373-AB4D-805E-A80A34F5A21E}" srcOrd="0" destOrd="0" presId="urn:microsoft.com/office/officeart/2005/8/layout/hierarchy3"/>
    <dgm:cxn modelId="{4491E870-AEE4-954E-BBDC-8720A6431FF9}" type="presParOf" srcId="{CF79A559-217D-9D4E-ACFE-E888E462A0F8}" destId="{9981D864-C69F-304E-AD5C-F82FC29C248E}" srcOrd="1" destOrd="0" presId="urn:microsoft.com/office/officeart/2005/8/layout/hierarchy3"/>
    <dgm:cxn modelId="{6AA6EA37-FB2D-0E4B-A5DC-771D02D4BB6D}" type="presParOf" srcId="{CF79A559-217D-9D4E-ACFE-E888E462A0F8}" destId="{1042F17C-EEA5-2A4B-92B8-70E2879B3E80}" srcOrd="2" destOrd="0" presId="urn:microsoft.com/office/officeart/2005/8/layout/hierarchy3"/>
    <dgm:cxn modelId="{6F0B6BCF-ED96-4D4F-8DEA-365A56EA63DE}" type="presParOf" srcId="{CF79A559-217D-9D4E-ACFE-E888E462A0F8}" destId="{8528F9D7-1A59-9D46-B439-48A4FC09813A}" srcOrd="3" destOrd="0" presId="urn:microsoft.com/office/officeart/2005/8/layout/hierarchy3"/>
    <dgm:cxn modelId="{E95F6E88-7761-6F43-A00B-F034973D7A25}" type="presParOf" srcId="{CF79A559-217D-9D4E-ACFE-E888E462A0F8}" destId="{BB0EAE21-7121-2D49-9870-8AFF63F128BF}" srcOrd="4" destOrd="0" presId="urn:microsoft.com/office/officeart/2005/8/layout/hierarchy3"/>
    <dgm:cxn modelId="{00DD2816-F394-7F41-BB57-D33345DD17B4}" type="presParOf" srcId="{CF79A559-217D-9D4E-ACFE-E888E462A0F8}" destId="{F3FF28AC-D150-A142-A65C-58964224A241}" srcOrd="5" destOrd="0" presId="urn:microsoft.com/office/officeart/2005/8/layout/hierarchy3"/>
    <dgm:cxn modelId="{0350A9E5-50F2-9842-9B62-2B7ABF6C4435}" type="presParOf" srcId="{CF79A559-217D-9D4E-ACFE-E888E462A0F8}" destId="{0CCB3ECD-9B33-EE47-A6AC-4B6CCD0C7D4F}" srcOrd="6" destOrd="0" presId="urn:microsoft.com/office/officeart/2005/8/layout/hierarchy3"/>
    <dgm:cxn modelId="{031413ED-8BB8-CB40-B87D-7CD1BAF6B4E7}" type="presParOf" srcId="{CF79A559-217D-9D4E-ACFE-E888E462A0F8}" destId="{E425DD28-5B0F-284C-AEFB-FAFD334F806E}" srcOrd="7" destOrd="0" presId="urn:microsoft.com/office/officeart/2005/8/layout/hierarchy3"/>
    <dgm:cxn modelId="{B896A9B6-F313-B346-BBE8-F2335C4A78B6}" type="presParOf" srcId="{2B539843-44E1-7940-9862-835EA336DF69}" destId="{DC5C0718-A75F-E948-AFED-C5BB45F08D64}" srcOrd="2" destOrd="0" presId="urn:microsoft.com/office/officeart/2005/8/layout/hierarchy3"/>
    <dgm:cxn modelId="{7434115C-6A16-584A-AEB5-5D5E8DC4675A}" type="presParOf" srcId="{DC5C0718-A75F-E948-AFED-C5BB45F08D64}" destId="{57F185CE-0AC1-1041-B4DB-D1F7F12F7535}" srcOrd="0" destOrd="0" presId="urn:microsoft.com/office/officeart/2005/8/layout/hierarchy3"/>
    <dgm:cxn modelId="{222E2181-85CE-4846-8902-26B9543722AF}" type="presParOf" srcId="{57F185CE-0AC1-1041-B4DB-D1F7F12F7535}" destId="{B69DA71B-41CB-AB40-824C-8310A57D1E0B}" srcOrd="0" destOrd="0" presId="urn:microsoft.com/office/officeart/2005/8/layout/hierarchy3"/>
    <dgm:cxn modelId="{05FCBBBD-5599-3C45-8342-F1D327D5C21D}" type="presParOf" srcId="{57F185CE-0AC1-1041-B4DB-D1F7F12F7535}" destId="{8DF66D08-2B8B-244C-AF6B-3A053B25BE2A}" srcOrd="1" destOrd="0" presId="urn:microsoft.com/office/officeart/2005/8/layout/hierarchy3"/>
    <dgm:cxn modelId="{C9DAE8A5-EAA8-6B42-AB86-F4182D4345E8}" type="presParOf" srcId="{DC5C0718-A75F-E948-AFED-C5BB45F08D64}" destId="{8CC85A66-6A32-AA46-8D05-DD6152EF79E1}" srcOrd="1" destOrd="0" presId="urn:microsoft.com/office/officeart/2005/8/layout/hierarchy3"/>
    <dgm:cxn modelId="{552C99FD-86A7-4841-B37E-0E504ACD2D02}" type="presParOf" srcId="{8CC85A66-6A32-AA46-8D05-DD6152EF79E1}" destId="{CC545703-B6EE-2B41-8297-0213D81E193D}" srcOrd="0" destOrd="0" presId="urn:microsoft.com/office/officeart/2005/8/layout/hierarchy3"/>
    <dgm:cxn modelId="{8147E8D3-B43F-A043-ABEC-00A0BEC31C70}" type="presParOf" srcId="{8CC85A66-6A32-AA46-8D05-DD6152EF79E1}" destId="{E62FA1AF-F630-2A41-A0AD-1023060EB2A1}" srcOrd="1" destOrd="0" presId="urn:microsoft.com/office/officeart/2005/8/layout/hierarchy3"/>
    <dgm:cxn modelId="{DD986129-2249-644D-85E6-669395D37253}" type="presParOf" srcId="{8CC85A66-6A32-AA46-8D05-DD6152EF79E1}" destId="{0AFB40F4-A7AE-884C-BC08-81B70D0A03EA}" srcOrd="2" destOrd="0" presId="urn:microsoft.com/office/officeart/2005/8/layout/hierarchy3"/>
    <dgm:cxn modelId="{1712C9D7-DF4C-A74F-8188-71945FE1278D}" type="presParOf" srcId="{8CC85A66-6A32-AA46-8D05-DD6152EF79E1}" destId="{6849EAC2-65FC-7947-B906-B0C3D2309A03}" srcOrd="3" destOrd="0" presId="urn:microsoft.com/office/officeart/2005/8/layout/hierarchy3"/>
    <dgm:cxn modelId="{316C4211-EE59-D84A-8ED9-64BD2A152D9F}" type="presParOf" srcId="{8CC85A66-6A32-AA46-8D05-DD6152EF79E1}" destId="{FF120BE5-1BD2-4941-9CEE-55EDC14FCC1A}" srcOrd="4" destOrd="0" presId="urn:microsoft.com/office/officeart/2005/8/layout/hierarchy3"/>
    <dgm:cxn modelId="{65AA30B0-0DEB-7F46-B964-2C5704D41DF9}" type="presParOf" srcId="{8CC85A66-6A32-AA46-8D05-DD6152EF79E1}" destId="{527CA7B3-4A3F-3945-A20E-80B4BB21370D}" srcOrd="5" destOrd="0" presId="urn:microsoft.com/office/officeart/2005/8/layout/hierarchy3"/>
    <dgm:cxn modelId="{D473C5DE-4B29-214B-99D1-379E451DEDA3}" type="presParOf" srcId="{2B539843-44E1-7940-9862-835EA336DF69}" destId="{4B88F228-395F-F745-B8A4-4E5A9C6EB2F9}" srcOrd="3" destOrd="0" presId="urn:microsoft.com/office/officeart/2005/8/layout/hierarchy3"/>
    <dgm:cxn modelId="{EA2600BD-2036-D740-8678-3098A33B0799}" type="presParOf" srcId="{4B88F228-395F-F745-B8A4-4E5A9C6EB2F9}" destId="{A3464360-AF5E-EC43-B6B5-E6110B8F2990}" srcOrd="0" destOrd="0" presId="urn:microsoft.com/office/officeart/2005/8/layout/hierarchy3"/>
    <dgm:cxn modelId="{A2055764-6550-BF48-82A9-2C1708E783F1}" type="presParOf" srcId="{A3464360-AF5E-EC43-B6B5-E6110B8F2990}" destId="{A7FF41F0-73A1-FD40-9CB0-C6A62EF907BD}" srcOrd="0" destOrd="0" presId="urn:microsoft.com/office/officeart/2005/8/layout/hierarchy3"/>
    <dgm:cxn modelId="{C4554F16-7E4B-104D-9B71-73298D317C4D}" type="presParOf" srcId="{A3464360-AF5E-EC43-B6B5-E6110B8F2990}" destId="{A4FBF487-632E-8844-BB81-4161B0F8ECDA}" srcOrd="1" destOrd="0" presId="urn:microsoft.com/office/officeart/2005/8/layout/hierarchy3"/>
    <dgm:cxn modelId="{646CA5C8-0F6A-D247-995D-D55196110583}" type="presParOf" srcId="{4B88F228-395F-F745-B8A4-4E5A9C6EB2F9}" destId="{E934A730-0C32-8946-B1F1-D538538A74F2}" srcOrd="1" destOrd="0" presId="urn:microsoft.com/office/officeart/2005/8/layout/hierarchy3"/>
    <dgm:cxn modelId="{3EB251F1-2BF8-EC43-AF16-B819CD8F162A}" type="presParOf" srcId="{E934A730-0C32-8946-B1F1-D538538A74F2}" destId="{B7EE942E-3E05-0043-96C7-50BACC3BAEAE}" srcOrd="0" destOrd="0" presId="urn:microsoft.com/office/officeart/2005/8/layout/hierarchy3"/>
    <dgm:cxn modelId="{852C0456-0E4B-9E4B-B242-FB856CDA78F7}" type="presParOf" srcId="{E934A730-0C32-8946-B1F1-D538538A74F2}" destId="{D139AA37-F3EF-4D4C-9CE0-D274AC71A8CD}" srcOrd="1" destOrd="0" presId="urn:microsoft.com/office/officeart/2005/8/layout/hierarchy3"/>
    <dgm:cxn modelId="{4D284632-0DC3-364B-BFBF-AD62A677E5BC}" type="presParOf" srcId="{E934A730-0C32-8946-B1F1-D538538A74F2}" destId="{55799890-5811-6F44-AF96-EC962BE6F587}" srcOrd="2" destOrd="0" presId="urn:microsoft.com/office/officeart/2005/8/layout/hierarchy3"/>
    <dgm:cxn modelId="{C05EC486-A245-2444-B215-945D17533101}" type="presParOf" srcId="{E934A730-0C32-8946-B1F1-D538538A74F2}" destId="{15CF219F-C411-2846-AAF4-4FB676372099}" srcOrd="3" destOrd="0" presId="urn:microsoft.com/office/officeart/2005/8/layout/hierarchy3"/>
    <dgm:cxn modelId="{53FF1F16-7BEF-9D40-BD96-939B847A73F2}" type="presParOf" srcId="{E934A730-0C32-8946-B1F1-D538538A74F2}" destId="{D51A6677-B0D0-7742-AD41-D47774D72F99}" srcOrd="4" destOrd="0" presId="urn:microsoft.com/office/officeart/2005/8/layout/hierarchy3"/>
    <dgm:cxn modelId="{43B648E6-163D-FB4D-8C5E-1F691FB960CD}" type="presParOf" srcId="{E934A730-0C32-8946-B1F1-D538538A74F2}" destId="{31773F58-5A49-FA44-95BA-8F1555DCF078}" srcOrd="5" destOrd="0" presId="urn:microsoft.com/office/officeart/2005/8/layout/hierarchy3"/>
    <dgm:cxn modelId="{14BE6699-4D80-9D49-A433-5F418FAAC381}" type="presParOf" srcId="{E934A730-0C32-8946-B1F1-D538538A74F2}" destId="{54B02332-1682-0C40-8F9C-68EA277D566E}" srcOrd="6" destOrd="0" presId="urn:microsoft.com/office/officeart/2005/8/layout/hierarchy3"/>
    <dgm:cxn modelId="{382DFA9E-68AE-6340-B5C0-785D7310EA0F}" type="presParOf" srcId="{E934A730-0C32-8946-B1F1-D538538A74F2}" destId="{9A27FAEF-4D86-374D-BB7E-0C1902D02965}" srcOrd="7" destOrd="0" presId="urn:microsoft.com/office/officeart/2005/8/layout/hierarchy3"/>
    <dgm:cxn modelId="{E710E91E-1003-7544-BC50-2BC3F09B0268}" type="presParOf" srcId="{E934A730-0C32-8946-B1F1-D538538A74F2}" destId="{F2005FD5-3635-E947-B107-4C42553B7ABC}" srcOrd="8" destOrd="0" presId="urn:microsoft.com/office/officeart/2005/8/layout/hierarchy3"/>
    <dgm:cxn modelId="{0A257925-C64A-C649-8AD0-571B3F55BCF5}" type="presParOf" srcId="{E934A730-0C32-8946-B1F1-D538538A74F2}" destId="{23D070D7-5556-F149-9CD1-2896A7BCDA9E}" srcOrd="9" destOrd="0" presId="urn:microsoft.com/office/officeart/2005/8/layout/hierarchy3"/>
    <dgm:cxn modelId="{3B69CA89-2630-2844-A4B0-913D5436AF14}" type="presParOf" srcId="{2B539843-44E1-7940-9862-835EA336DF69}" destId="{CF650151-8175-9249-8B2F-9120F0423341}" srcOrd="4" destOrd="0" presId="urn:microsoft.com/office/officeart/2005/8/layout/hierarchy3"/>
    <dgm:cxn modelId="{55AB058C-3A82-BD4C-B478-96251071B0C0}" type="presParOf" srcId="{CF650151-8175-9249-8B2F-9120F0423341}" destId="{885B2FD6-7B60-9C46-AB86-3845BE2BDCC7}" srcOrd="0" destOrd="0" presId="urn:microsoft.com/office/officeart/2005/8/layout/hierarchy3"/>
    <dgm:cxn modelId="{5D4170DE-7B18-604C-AF7B-5385FA14AE1E}" type="presParOf" srcId="{885B2FD6-7B60-9C46-AB86-3845BE2BDCC7}" destId="{D66B92B8-850B-FA4A-899C-E988D2D5418D}" srcOrd="0" destOrd="0" presId="urn:microsoft.com/office/officeart/2005/8/layout/hierarchy3"/>
    <dgm:cxn modelId="{47A5AB31-2EC9-4C40-B366-7E6D30F8B944}" type="presParOf" srcId="{885B2FD6-7B60-9C46-AB86-3845BE2BDCC7}" destId="{65310C25-2BCE-9040-8338-7484E9C2B0D6}" srcOrd="1" destOrd="0" presId="urn:microsoft.com/office/officeart/2005/8/layout/hierarchy3"/>
    <dgm:cxn modelId="{9FB8B4A4-1824-C54F-B083-3D5334A7AC90}" type="presParOf" srcId="{CF650151-8175-9249-8B2F-9120F0423341}" destId="{A12BD32C-0E24-D64B-8C56-791D2C4858CC}" srcOrd="1" destOrd="0" presId="urn:microsoft.com/office/officeart/2005/8/layout/hierarchy3"/>
    <dgm:cxn modelId="{8C35ED56-C573-F642-BD5F-FF275FF664AF}" type="presParOf" srcId="{A12BD32C-0E24-D64B-8C56-791D2C4858CC}" destId="{2D13609D-777F-1347-BB01-CDC2FF57E0AF}" srcOrd="0" destOrd="0" presId="urn:microsoft.com/office/officeart/2005/8/layout/hierarchy3"/>
    <dgm:cxn modelId="{82447609-68A7-0040-9653-7041D08238E1}" type="presParOf" srcId="{A12BD32C-0E24-D64B-8C56-791D2C4858CC}" destId="{FD0D84C5-D5B8-7746-8186-08CAB495DE09}" srcOrd="1" destOrd="0" presId="urn:microsoft.com/office/officeart/2005/8/layout/hierarchy3"/>
    <dgm:cxn modelId="{8C24AB2E-A83F-2D4C-B880-4B0A46890502}" type="presParOf" srcId="{A12BD32C-0E24-D64B-8C56-791D2C4858CC}" destId="{69C33901-665D-084A-A0B4-56AD53211ACE}" srcOrd="2" destOrd="0" presId="urn:microsoft.com/office/officeart/2005/8/layout/hierarchy3"/>
    <dgm:cxn modelId="{E79D3721-F284-3A44-A63F-924E92A19375}" type="presParOf" srcId="{A12BD32C-0E24-D64B-8C56-791D2C4858CC}" destId="{7723025B-C40B-2D45-B2DF-566DEA4C9B4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8DE4-5D04-A340-9CCE-D5EF8C4D2DA1}">
      <dsp:nvSpPr>
        <dsp:cNvPr id="0" name=""/>
        <dsp:cNvSpPr/>
      </dsp:nvSpPr>
      <dsp:spPr>
        <a:xfrm>
          <a:off x="-475438" y="0"/>
          <a:ext cx="8059832" cy="1207008"/>
        </a:xfrm>
        <a:prstGeom prst="roundRect">
          <a:avLst>
            <a:gd name="adj" fmla="val 10000"/>
          </a:avLst>
        </a:prstGeom>
        <a:solidFill>
          <a:schemeClr val="accent4">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508000" lvl="0" indent="0" algn="l" defTabSz="1422400" rtl="0">
            <a:lnSpc>
              <a:spcPct val="90000"/>
            </a:lnSpc>
            <a:spcBef>
              <a:spcPct val="0"/>
            </a:spcBef>
            <a:spcAft>
              <a:spcPct val="35000"/>
            </a:spcAft>
          </a:pPr>
          <a:r>
            <a:rPr lang="en-US" sz="3200" kern="1200" dirty="0">
              <a:solidFill>
                <a:srgbClr val="FF0000"/>
              </a:solidFill>
            </a:rPr>
            <a:t>Framework</a:t>
          </a:r>
          <a:r>
            <a:rPr lang="en-US" sz="3200" kern="1200" dirty="0">
              <a:solidFill>
                <a:srgbClr val="000000"/>
              </a:solidFill>
            </a:rPr>
            <a:t> for enhancing adoption &amp; implementation of </a:t>
          </a:r>
          <a:endParaRPr lang="en-US" sz="3200" kern="1200" dirty="0"/>
        </a:p>
      </dsp:txBody>
      <dsp:txXfrm>
        <a:off x="-440086" y="35352"/>
        <a:ext cx="6474529" cy="1136304"/>
      </dsp:txXfrm>
    </dsp:sp>
    <dsp:sp modelId="{8886F3EF-E445-5C47-9381-9D335534965F}">
      <dsp:nvSpPr>
        <dsp:cNvPr id="0" name=""/>
        <dsp:cNvSpPr/>
      </dsp:nvSpPr>
      <dsp:spPr>
        <a:xfrm>
          <a:off x="46470" y="1426464"/>
          <a:ext cx="8204833" cy="1207008"/>
        </a:xfrm>
        <a:prstGeom prst="roundRect">
          <a:avLst>
            <a:gd name="adj" fmla="val 10000"/>
          </a:avLst>
        </a:prstGeom>
        <a:solidFill>
          <a:schemeClr val="accent4">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pPr>
          <a:r>
            <a:rPr lang="en-US" sz="3200" kern="1200" dirty="0">
              <a:solidFill>
                <a:srgbClr val="FF0000"/>
              </a:solidFill>
            </a:rPr>
            <a:t>Continuum </a:t>
          </a:r>
          <a:r>
            <a:rPr lang="en-US" sz="3200" kern="1200" dirty="0">
              <a:solidFill>
                <a:schemeClr val="tx1"/>
              </a:solidFill>
            </a:rPr>
            <a:t>of evidence-based interventions </a:t>
          </a:r>
          <a:r>
            <a:rPr lang="en-US" sz="3200" kern="1200" dirty="0">
              <a:solidFill>
                <a:srgbClr val="000000"/>
              </a:solidFill>
            </a:rPr>
            <a:t>to achieve</a:t>
          </a:r>
        </a:p>
      </dsp:txBody>
      <dsp:txXfrm>
        <a:off x="81822" y="1461816"/>
        <a:ext cx="6540005" cy="1136304"/>
      </dsp:txXfrm>
    </dsp:sp>
    <dsp:sp modelId="{74ED606C-C0C8-A947-9EBE-15E51DC1E588}">
      <dsp:nvSpPr>
        <dsp:cNvPr id="0" name=""/>
        <dsp:cNvSpPr/>
      </dsp:nvSpPr>
      <dsp:spPr>
        <a:xfrm>
          <a:off x="835011" y="2885589"/>
          <a:ext cx="8036766" cy="1207008"/>
        </a:xfrm>
        <a:prstGeom prst="roundRect">
          <a:avLst>
            <a:gd name="adj" fmla="val 10000"/>
          </a:avLst>
        </a:prstGeom>
        <a:solidFill>
          <a:schemeClr val="accent4">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338138" lvl="0" indent="0" algn="l" defTabSz="1422400" rtl="0">
            <a:lnSpc>
              <a:spcPct val="90000"/>
            </a:lnSpc>
            <a:spcBef>
              <a:spcPct val="0"/>
            </a:spcBef>
            <a:spcAft>
              <a:spcPct val="35000"/>
            </a:spcAft>
          </a:pPr>
          <a:r>
            <a:rPr lang="en-US" sz="3200" kern="1200" dirty="0">
              <a:solidFill>
                <a:srgbClr val="FF0000"/>
              </a:solidFill>
            </a:rPr>
            <a:t>Academically </a:t>
          </a:r>
          <a:r>
            <a:rPr lang="en-US" sz="3200" kern="1200" dirty="0">
              <a:solidFill>
                <a:srgbClr val="000000"/>
              </a:solidFill>
            </a:rPr>
            <a:t>&amp; </a:t>
          </a:r>
          <a:r>
            <a:rPr lang="en-US" sz="3200" kern="1200" dirty="0">
              <a:solidFill>
                <a:srgbClr val="FF0000"/>
              </a:solidFill>
            </a:rPr>
            <a:t>behaviorally</a:t>
          </a:r>
          <a:r>
            <a:rPr lang="en-US" sz="3200" kern="1200" dirty="0">
              <a:solidFill>
                <a:srgbClr val="000000"/>
              </a:solidFill>
            </a:rPr>
            <a:t> important outcomes for</a:t>
          </a:r>
        </a:p>
      </dsp:txBody>
      <dsp:txXfrm>
        <a:off x="870363" y="2920941"/>
        <a:ext cx="6414637" cy="1136303"/>
      </dsp:txXfrm>
    </dsp:sp>
    <dsp:sp modelId="{B6563712-0049-F640-9BE3-E7D7073F0DEF}">
      <dsp:nvSpPr>
        <dsp:cNvPr id="0" name=""/>
        <dsp:cNvSpPr/>
      </dsp:nvSpPr>
      <dsp:spPr>
        <a:xfrm>
          <a:off x="1310450" y="4279392"/>
          <a:ext cx="8036766" cy="1207008"/>
        </a:xfrm>
        <a:prstGeom prst="roundRect">
          <a:avLst>
            <a:gd name="adj" fmla="val 10000"/>
          </a:avLst>
        </a:prstGeom>
        <a:solidFill>
          <a:schemeClr val="accent4">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pPr>
          <a:r>
            <a:rPr lang="en-US" sz="3200" kern="1200" dirty="0">
              <a:solidFill>
                <a:srgbClr val="FF0000"/>
              </a:solidFill>
            </a:rPr>
            <a:t>All </a:t>
          </a:r>
          <a:r>
            <a:rPr lang="en-US" sz="3200" kern="1200" dirty="0">
              <a:solidFill>
                <a:srgbClr val="000000"/>
              </a:solidFill>
            </a:rPr>
            <a:t>students</a:t>
          </a:r>
        </a:p>
      </dsp:txBody>
      <dsp:txXfrm>
        <a:off x="1345802" y="4314744"/>
        <a:ext cx="6404592" cy="1136304"/>
      </dsp:txXfrm>
    </dsp:sp>
    <dsp:sp modelId="{B67506BE-73E4-734E-8D51-BD77E39EEEEA}">
      <dsp:nvSpPr>
        <dsp:cNvPr id="0" name=""/>
        <dsp:cNvSpPr/>
      </dsp:nvSpPr>
      <dsp:spPr>
        <a:xfrm>
          <a:off x="6318633" y="924458"/>
          <a:ext cx="784555" cy="784555"/>
        </a:xfrm>
        <a:prstGeom prst="downArrow">
          <a:avLst>
            <a:gd name="adj1" fmla="val 55000"/>
            <a:gd name="adj2" fmla="val 45000"/>
          </a:avLst>
        </a:prstGeom>
        <a:solidFill>
          <a:srgbClr val="FF0000">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6495158" y="924458"/>
        <a:ext cx="431505" cy="590378"/>
      </dsp:txXfrm>
    </dsp:sp>
    <dsp:sp modelId="{9F938532-7CB5-2743-95AD-42F853C4B5CC}">
      <dsp:nvSpPr>
        <dsp:cNvPr id="0" name=""/>
        <dsp:cNvSpPr/>
      </dsp:nvSpPr>
      <dsp:spPr>
        <a:xfrm>
          <a:off x="6913042" y="2350922"/>
          <a:ext cx="784555" cy="784555"/>
        </a:xfrm>
        <a:prstGeom prst="downArrow">
          <a:avLst>
            <a:gd name="adj1" fmla="val 55000"/>
            <a:gd name="adj2" fmla="val 45000"/>
          </a:avLst>
        </a:prstGeom>
        <a:solidFill>
          <a:srgbClr val="FF0000">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089567" y="2350922"/>
        <a:ext cx="431505" cy="590378"/>
      </dsp:txXfrm>
    </dsp:sp>
    <dsp:sp modelId="{F5B1A8A2-6EE7-194C-A2B2-8955DFBB9D99}">
      <dsp:nvSpPr>
        <dsp:cNvPr id="0" name=""/>
        <dsp:cNvSpPr/>
      </dsp:nvSpPr>
      <dsp:spPr>
        <a:xfrm>
          <a:off x="7498580" y="3777386"/>
          <a:ext cx="784555" cy="784555"/>
        </a:xfrm>
        <a:prstGeom prst="downArrow">
          <a:avLst>
            <a:gd name="adj1" fmla="val 55000"/>
            <a:gd name="adj2" fmla="val 45000"/>
          </a:avLst>
        </a:prstGeom>
        <a:solidFill>
          <a:srgbClr val="FF0000">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675105" y="3777386"/>
        <a:ext cx="431505" cy="590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60D91-8A97-BC4D-96C6-9D83A82B286F}">
      <dsp:nvSpPr>
        <dsp:cNvPr id="0" name=""/>
        <dsp:cNvSpPr/>
      </dsp:nvSpPr>
      <dsp:spPr>
        <a:xfrm>
          <a:off x="1992" y="1345382"/>
          <a:ext cx="1689475" cy="13934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SWPBS practices, data, systems</a:t>
          </a:r>
          <a:endParaRPr lang="en-US" sz="1200" kern="1200" dirty="0"/>
        </a:p>
        <a:p>
          <a:pPr marL="114300" lvl="1" indent="-114300" algn="l" defTabSz="533400">
            <a:lnSpc>
              <a:spcPct val="90000"/>
            </a:lnSpc>
            <a:spcBef>
              <a:spcPct val="0"/>
            </a:spcBef>
            <a:spcAft>
              <a:spcPct val="15000"/>
            </a:spcAft>
            <a:buChar char="••"/>
          </a:pPr>
          <a:r>
            <a:rPr lang="en-US" sz="1200" kern="1200" dirty="0"/>
            <a:t>Policy, funding, leadership, priority, agreement</a:t>
          </a:r>
        </a:p>
      </dsp:txBody>
      <dsp:txXfrm>
        <a:off x="34059" y="1377449"/>
        <a:ext cx="1625341" cy="1030730"/>
      </dsp:txXfrm>
    </dsp:sp>
    <dsp:sp modelId="{7CFBA7BE-86CA-FF4B-A280-9A22E6FF58D5}">
      <dsp:nvSpPr>
        <dsp:cNvPr id="0" name=""/>
        <dsp:cNvSpPr/>
      </dsp:nvSpPr>
      <dsp:spPr>
        <a:xfrm>
          <a:off x="947745" y="1664015"/>
          <a:ext cx="1882746" cy="1882746"/>
        </a:xfrm>
        <a:prstGeom prst="leftCircularArrow">
          <a:avLst>
            <a:gd name="adj1" fmla="val 3258"/>
            <a:gd name="adj2" fmla="val 401867"/>
            <a:gd name="adj3" fmla="val 2177377"/>
            <a:gd name="adj4" fmla="val 9024489"/>
            <a:gd name="adj5" fmla="val 3800"/>
          </a:avLst>
        </a:prstGeom>
        <a:solidFill>
          <a:srgbClr val="0000FF"/>
        </a:solidFill>
        <a:ln>
          <a:noFill/>
        </a:ln>
        <a:effectLst/>
      </dsp:spPr>
      <dsp:style>
        <a:lnRef idx="0">
          <a:scrgbClr r="0" g="0" b="0"/>
        </a:lnRef>
        <a:fillRef idx="3">
          <a:scrgbClr r="0" g="0" b="0"/>
        </a:fillRef>
        <a:effectRef idx="2">
          <a:scrgbClr r="0" g="0" b="0"/>
        </a:effectRef>
        <a:fontRef idx="minor">
          <a:schemeClr val="lt1"/>
        </a:fontRef>
      </dsp:style>
    </dsp:sp>
    <dsp:sp modelId="{E2B46D6B-30E6-8746-B806-C54899E0D89A}">
      <dsp:nvSpPr>
        <dsp:cNvPr id="0" name=""/>
        <dsp:cNvSpPr/>
      </dsp:nvSpPr>
      <dsp:spPr>
        <a:xfrm>
          <a:off x="377431" y="2440246"/>
          <a:ext cx="1501755" cy="597198"/>
        </a:xfrm>
        <a:prstGeom prst="roundRect">
          <a:avLst>
            <a:gd name="adj" fmla="val 10000"/>
          </a:avLst>
        </a:prstGeom>
        <a:solidFill>
          <a:srgbClr val="0000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District Behavior Team</a:t>
          </a:r>
        </a:p>
      </dsp:txBody>
      <dsp:txXfrm>
        <a:off x="394922" y="2457737"/>
        <a:ext cx="1466773" cy="562216"/>
      </dsp:txXfrm>
    </dsp:sp>
    <dsp:sp modelId="{497B8851-9C1D-EB40-9DBE-E38A2D5C3EF2}">
      <dsp:nvSpPr>
        <dsp:cNvPr id="0" name=""/>
        <dsp:cNvSpPr/>
      </dsp:nvSpPr>
      <dsp:spPr>
        <a:xfrm>
          <a:off x="2171243" y="1345382"/>
          <a:ext cx="1689475" cy="13934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2 yr. action plan</a:t>
          </a:r>
        </a:p>
        <a:p>
          <a:pPr marL="114300" lvl="1" indent="-114300" algn="l" defTabSz="533400">
            <a:lnSpc>
              <a:spcPct val="90000"/>
            </a:lnSpc>
            <a:spcBef>
              <a:spcPct val="0"/>
            </a:spcBef>
            <a:spcAft>
              <a:spcPct val="15000"/>
            </a:spcAft>
            <a:buChar char="••"/>
          </a:pPr>
          <a:r>
            <a:rPr lang="en-US" sz="1200" kern="1200" dirty="0"/>
            <a:t>Data plan</a:t>
          </a:r>
        </a:p>
        <a:p>
          <a:pPr marL="114300" lvl="1" indent="-114300" algn="l" defTabSz="533400">
            <a:lnSpc>
              <a:spcPct val="90000"/>
            </a:lnSpc>
            <a:spcBef>
              <a:spcPct val="0"/>
            </a:spcBef>
            <a:spcAft>
              <a:spcPct val="15000"/>
            </a:spcAft>
            <a:buChar char="••"/>
          </a:pPr>
          <a:r>
            <a:rPr lang="en-US" sz="1200" kern="1200" dirty="0"/>
            <a:t>Leadership</a:t>
          </a:r>
        </a:p>
        <a:p>
          <a:pPr marL="114300" lvl="1" indent="-114300" algn="l" defTabSz="533400">
            <a:lnSpc>
              <a:spcPct val="90000"/>
            </a:lnSpc>
            <a:spcBef>
              <a:spcPct val="0"/>
            </a:spcBef>
            <a:spcAft>
              <a:spcPct val="15000"/>
            </a:spcAft>
            <a:buChar char="••"/>
          </a:pPr>
          <a:r>
            <a:rPr lang="en-US" sz="1200" kern="1200" dirty="0"/>
            <a:t>Team meeting schedule</a:t>
          </a:r>
        </a:p>
      </dsp:txBody>
      <dsp:txXfrm>
        <a:off x="2203310" y="1676048"/>
        <a:ext cx="1625341" cy="1030730"/>
      </dsp:txXfrm>
    </dsp:sp>
    <dsp:sp modelId="{2F3E52B6-DA47-FB40-9295-CCAACF6C077C}">
      <dsp:nvSpPr>
        <dsp:cNvPr id="0" name=""/>
        <dsp:cNvSpPr/>
      </dsp:nvSpPr>
      <dsp:spPr>
        <a:xfrm>
          <a:off x="3102917" y="482829"/>
          <a:ext cx="2098624" cy="2098624"/>
        </a:xfrm>
        <a:prstGeom prst="circularArrow">
          <a:avLst>
            <a:gd name="adj1" fmla="val 2922"/>
            <a:gd name="adj2" fmla="val 357691"/>
            <a:gd name="adj3" fmla="val 19466798"/>
            <a:gd name="adj4" fmla="val 12575511"/>
            <a:gd name="adj5" fmla="val 3410"/>
          </a:avLst>
        </a:prstGeom>
        <a:solidFill>
          <a:srgbClr val="0000FF"/>
        </a:solidFill>
        <a:ln>
          <a:noFill/>
        </a:ln>
        <a:effectLst/>
      </dsp:spPr>
      <dsp:style>
        <a:lnRef idx="0">
          <a:scrgbClr r="0" g="0" b="0"/>
        </a:lnRef>
        <a:fillRef idx="3">
          <a:scrgbClr r="0" g="0" b="0"/>
        </a:fillRef>
        <a:effectRef idx="2">
          <a:scrgbClr r="0" g="0" b="0"/>
        </a:effectRef>
        <a:fontRef idx="minor">
          <a:schemeClr val="lt1"/>
        </a:fontRef>
      </dsp:style>
    </dsp:sp>
    <dsp:sp modelId="{6457A770-10D5-BD43-BB9F-DB589FEB2F95}">
      <dsp:nvSpPr>
        <dsp:cNvPr id="0" name=""/>
        <dsp:cNvSpPr/>
      </dsp:nvSpPr>
      <dsp:spPr>
        <a:xfrm>
          <a:off x="2546682" y="1046782"/>
          <a:ext cx="1501755" cy="597198"/>
        </a:xfrm>
        <a:prstGeom prst="roundRect">
          <a:avLst>
            <a:gd name="adj" fmla="val 10000"/>
          </a:avLst>
        </a:prstGeom>
        <a:solidFill>
          <a:srgbClr val="0000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School Behavior Team</a:t>
          </a:r>
        </a:p>
      </dsp:txBody>
      <dsp:txXfrm>
        <a:off x="2564173" y="1064273"/>
        <a:ext cx="1466773" cy="562216"/>
      </dsp:txXfrm>
    </dsp:sp>
    <dsp:sp modelId="{4518D5B1-FEC7-7C42-9302-BA6212191977}">
      <dsp:nvSpPr>
        <dsp:cNvPr id="0" name=""/>
        <dsp:cNvSpPr/>
      </dsp:nvSpPr>
      <dsp:spPr>
        <a:xfrm>
          <a:off x="4340494" y="1345382"/>
          <a:ext cx="1689475" cy="13934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SWPBS </a:t>
          </a:r>
        </a:p>
        <a:p>
          <a:pPr marL="114300" lvl="1" indent="-114300" algn="l" defTabSz="533400">
            <a:lnSpc>
              <a:spcPct val="90000"/>
            </a:lnSpc>
            <a:spcBef>
              <a:spcPct val="0"/>
            </a:spcBef>
            <a:spcAft>
              <a:spcPct val="15000"/>
            </a:spcAft>
            <a:buChar char="••"/>
          </a:pPr>
          <a:r>
            <a:rPr lang="en-US" sz="1200" kern="1200" dirty="0"/>
            <a:t>CWPBS</a:t>
          </a:r>
        </a:p>
        <a:p>
          <a:pPr marL="114300" lvl="1" indent="-114300" algn="l" defTabSz="533400">
            <a:lnSpc>
              <a:spcPct val="90000"/>
            </a:lnSpc>
            <a:spcBef>
              <a:spcPct val="0"/>
            </a:spcBef>
            <a:spcAft>
              <a:spcPct val="15000"/>
            </a:spcAft>
            <a:buChar char="••"/>
          </a:pPr>
          <a:r>
            <a:rPr lang="en-US" sz="1200" kern="1200" dirty="0"/>
            <a:t>Small group</a:t>
          </a:r>
        </a:p>
        <a:p>
          <a:pPr marL="114300" lvl="1" indent="-114300" algn="l" defTabSz="533400">
            <a:lnSpc>
              <a:spcPct val="90000"/>
            </a:lnSpc>
            <a:spcBef>
              <a:spcPct val="0"/>
            </a:spcBef>
            <a:spcAft>
              <a:spcPct val="15000"/>
            </a:spcAft>
            <a:buChar char="••"/>
          </a:pPr>
          <a:r>
            <a:rPr lang="en-US" sz="1200" kern="1200" dirty="0"/>
            <a:t>Individual student</a:t>
          </a:r>
        </a:p>
      </dsp:txBody>
      <dsp:txXfrm>
        <a:off x="4372561" y="1377449"/>
        <a:ext cx="1625341" cy="1030730"/>
      </dsp:txXfrm>
    </dsp:sp>
    <dsp:sp modelId="{F6629A88-8771-5B4D-98A4-9054A17BBCE9}">
      <dsp:nvSpPr>
        <dsp:cNvPr id="0" name=""/>
        <dsp:cNvSpPr/>
      </dsp:nvSpPr>
      <dsp:spPr>
        <a:xfrm>
          <a:off x="5286246" y="1664015"/>
          <a:ext cx="1882746" cy="1882746"/>
        </a:xfrm>
        <a:prstGeom prst="leftCircularArrow">
          <a:avLst>
            <a:gd name="adj1" fmla="val 3258"/>
            <a:gd name="adj2" fmla="val 401867"/>
            <a:gd name="adj3" fmla="val 2177377"/>
            <a:gd name="adj4" fmla="val 9024489"/>
            <a:gd name="adj5" fmla="val 3800"/>
          </a:avLst>
        </a:prstGeom>
        <a:solidFill>
          <a:srgbClr val="0000FF"/>
        </a:solidFill>
        <a:ln>
          <a:noFill/>
        </a:ln>
        <a:effectLst/>
      </dsp:spPr>
      <dsp:style>
        <a:lnRef idx="0">
          <a:scrgbClr r="0" g="0" b="0"/>
        </a:lnRef>
        <a:fillRef idx="3">
          <a:scrgbClr r="0" g="0" b="0"/>
        </a:fillRef>
        <a:effectRef idx="2">
          <a:scrgbClr r="0" g="0" b="0"/>
        </a:effectRef>
        <a:fontRef idx="minor">
          <a:schemeClr val="lt1"/>
        </a:fontRef>
      </dsp:style>
    </dsp:sp>
    <dsp:sp modelId="{4208F3E0-7579-E44E-8284-AC54B096C7EC}">
      <dsp:nvSpPr>
        <dsp:cNvPr id="0" name=""/>
        <dsp:cNvSpPr/>
      </dsp:nvSpPr>
      <dsp:spPr>
        <a:xfrm>
          <a:off x="4715932" y="2440246"/>
          <a:ext cx="1501755" cy="597198"/>
        </a:xfrm>
        <a:prstGeom prst="roundRect">
          <a:avLst>
            <a:gd name="adj" fmla="val 10000"/>
          </a:avLst>
        </a:prstGeom>
        <a:solidFill>
          <a:srgbClr val="0000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School Staff</a:t>
          </a:r>
        </a:p>
      </dsp:txBody>
      <dsp:txXfrm>
        <a:off x="4733423" y="2457737"/>
        <a:ext cx="1466773" cy="562216"/>
      </dsp:txXfrm>
    </dsp:sp>
    <dsp:sp modelId="{A12E253C-0DEE-614B-A519-F257FAF26B99}">
      <dsp:nvSpPr>
        <dsp:cNvPr id="0" name=""/>
        <dsp:cNvSpPr/>
      </dsp:nvSpPr>
      <dsp:spPr>
        <a:xfrm>
          <a:off x="6509744" y="1345382"/>
          <a:ext cx="1689475" cy="13934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Academic</a:t>
          </a:r>
        </a:p>
        <a:p>
          <a:pPr marL="114300" lvl="1" indent="-114300" algn="l" defTabSz="533400">
            <a:lnSpc>
              <a:spcPct val="90000"/>
            </a:lnSpc>
            <a:spcBef>
              <a:spcPct val="0"/>
            </a:spcBef>
            <a:spcAft>
              <a:spcPct val="15000"/>
            </a:spcAft>
            <a:buChar char="••"/>
          </a:pPr>
          <a:r>
            <a:rPr lang="en-US" sz="1200" kern="1200" dirty="0"/>
            <a:t>Expectations &amp; routines</a:t>
          </a:r>
        </a:p>
        <a:p>
          <a:pPr marL="114300" lvl="1" indent="-114300" algn="l" defTabSz="533400">
            <a:lnSpc>
              <a:spcPct val="90000"/>
            </a:lnSpc>
            <a:spcBef>
              <a:spcPct val="0"/>
            </a:spcBef>
            <a:spcAft>
              <a:spcPct val="15000"/>
            </a:spcAft>
            <a:buChar char="••"/>
          </a:pPr>
          <a:r>
            <a:rPr lang="en-US" sz="1200" kern="1200" dirty="0"/>
            <a:t>Social skills</a:t>
          </a:r>
        </a:p>
        <a:p>
          <a:pPr marL="114300" lvl="1" indent="-114300" algn="l" defTabSz="533400">
            <a:lnSpc>
              <a:spcPct val="90000"/>
            </a:lnSpc>
            <a:spcBef>
              <a:spcPct val="0"/>
            </a:spcBef>
            <a:spcAft>
              <a:spcPct val="15000"/>
            </a:spcAft>
            <a:buChar char="••"/>
          </a:pPr>
          <a:r>
            <a:rPr lang="en-US" sz="1200" kern="1200" dirty="0"/>
            <a:t>Self-management</a:t>
          </a:r>
        </a:p>
      </dsp:txBody>
      <dsp:txXfrm>
        <a:off x="6541811" y="1676048"/>
        <a:ext cx="1625341" cy="1030730"/>
      </dsp:txXfrm>
    </dsp:sp>
    <dsp:sp modelId="{8641A9F7-4E97-B446-AA08-4AD121C3DB03}">
      <dsp:nvSpPr>
        <dsp:cNvPr id="0" name=""/>
        <dsp:cNvSpPr/>
      </dsp:nvSpPr>
      <dsp:spPr>
        <a:xfrm>
          <a:off x="6885183" y="1046782"/>
          <a:ext cx="1501755" cy="597198"/>
        </a:xfrm>
        <a:prstGeom prst="roundRect">
          <a:avLst>
            <a:gd name="adj" fmla="val 10000"/>
          </a:avLst>
        </a:prstGeom>
        <a:solidFill>
          <a:srgbClr val="0000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Student Benefit</a:t>
          </a:r>
        </a:p>
      </dsp:txBody>
      <dsp:txXfrm>
        <a:off x="6902674" y="1064273"/>
        <a:ext cx="1466773" cy="562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9CE6F-4368-CB40-A944-78B3A8D7A0D1}">
      <dsp:nvSpPr>
        <dsp:cNvPr id="0" name=""/>
        <dsp:cNvSpPr/>
      </dsp:nvSpPr>
      <dsp:spPr>
        <a:xfrm>
          <a:off x="66533" y="2200"/>
          <a:ext cx="1575162" cy="78758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1.</a:t>
          </a:r>
          <a:r>
            <a:rPr lang="en-US" sz="1400" kern="1200" dirty="0">
              <a:solidFill>
                <a:schemeClr val="tx1"/>
              </a:solidFill>
            </a:rPr>
            <a:t> Self-assess</a:t>
          </a:r>
        </a:p>
        <a:p>
          <a:pPr lvl="0" algn="ctr" defTabSz="533400">
            <a:lnSpc>
              <a:spcPct val="90000"/>
            </a:lnSpc>
            <a:spcBef>
              <a:spcPct val="0"/>
            </a:spcBef>
            <a:spcAft>
              <a:spcPct val="35000"/>
            </a:spcAft>
          </a:pPr>
          <a:r>
            <a:rPr lang="en-US" sz="1400" kern="1200" dirty="0">
              <a:solidFill>
                <a:schemeClr val="tx1"/>
              </a:solidFill>
            </a:rPr>
            <a:t> (OUTCOMES</a:t>
          </a:r>
          <a:r>
            <a:rPr lang="en-US" sz="1200" kern="1200" dirty="0">
              <a:solidFill>
                <a:schemeClr val="tx1"/>
              </a:solidFill>
            </a:rPr>
            <a:t>)</a:t>
          </a:r>
        </a:p>
      </dsp:txBody>
      <dsp:txXfrm>
        <a:off x="89600" y="25267"/>
        <a:ext cx="1529028" cy="741447"/>
      </dsp:txXfrm>
    </dsp:sp>
    <dsp:sp modelId="{9852A4B0-28D4-5B4D-8921-21CB18F9EA66}">
      <dsp:nvSpPr>
        <dsp:cNvPr id="0" name=""/>
        <dsp:cNvSpPr/>
      </dsp:nvSpPr>
      <dsp:spPr>
        <a:xfrm>
          <a:off x="224049" y="789781"/>
          <a:ext cx="157516" cy="590685"/>
        </a:xfrm>
        <a:custGeom>
          <a:avLst/>
          <a:gdLst/>
          <a:ahLst/>
          <a:cxnLst/>
          <a:rect l="0" t="0" r="0" b="0"/>
          <a:pathLst>
            <a:path>
              <a:moveTo>
                <a:pt x="0" y="0"/>
              </a:moveTo>
              <a:lnTo>
                <a:pt x="0" y="590685"/>
              </a:lnTo>
              <a:lnTo>
                <a:pt x="157516" y="590685"/>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ADBF2C-1BCB-7041-9E37-2F7DD0AB5F53}">
      <dsp:nvSpPr>
        <dsp:cNvPr id="0" name=""/>
        <dsp:cNvSpPr/>
      </dsp:nvSpPr>
      <dsp:spPr>
        <a:xfrm>
          <a:off x="381565" y="986676"/>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Strengths</a:t>
          </a:r>
        </a:p>
      </dsp:txBody>
      <dsp:txXfrm>
        <a:off x="404632" y="1009743"/>
        <a:ext cx="1213995" cy="741447"/>
      </dsp:txXfrm>
    </dsp:sp>
    <dsp:sp modelId="{8FBF6AB2-205C-8B4E-8AAE-19B5BDDDA4F2}">
      <dsp:nvSpPr>
        <dsp:cNvPr id="0" name=""/>
        <dsp:cNvSpPr/>
      </dsp:nvSpPr>
      <dsp:spPr>
        <a:xfrm>
          <a:off x="224049" y="789781"/>
          <a:ext cx="157516" cy="1575162"/>
        </a:xfrm>
        <a:custGeom>
          <a:avLst/>
          <a:gdLst/>
          <a:ahLst/>
          <a:cxnLst/>
          <a:rect l="0" t="0" r="0" b="0"/>
          <a:pathLst>
            <a:path>
              <a:moveTo>
                <a:pt x="0" y="0"/>
              </a:moveTo>
              <a:lnTo>
                <a:pt x="0" y="1575162"/>
              </a:lnTo>
              <a:lnTo>
                <a:pt x="157516" y="1575162"/>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65FE63-59BB-8D43-ABDA-2A20828F2E72}">
      <dsp:nvSpPr>
        <dsp:cNvPr id="0" name=""/>
        <dsp:cNvSpPr/>
      </dsp:nvSpPr>
      <dsp:spPr>
        <a:xfrm>
          <a:off x="381565" y="1971152"/>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Needs</a:t>
          </a:r>
        </a:p>
      </dsp:txBody>
      <dsp:txXfrm>
        <a:off x="404632" y="1994219"/>
        <a:ext cx="1213995" cy="741447"/>
      </dsp:txXfrm>
    </dsp:sp>
    <dsp:sp modelId="{E7CB2803-81B0-9D4F-B4A3-C81F66D95D04}">
      <dsp:nvSpPr>
        <dsp:cNvPr id="0" name=""/>
        <dsp:cNvSpPr/>
      </dsp:nvSpPr>
      <dsp:spPr>
        <a:xfrm>
          <a:off x="224049" y="789781"/>
          <a:ext cx="157516" cy="2559638"/>
        </a:xfrm>
        <a:custGeom>
          <a:avLst/>
          <a:gdLst/>
          <a:ahLst/>
          <a:cxnLst/>
          <a:rect l="0" t="0" r="0" b="0"/>
          <a:pathLst>
            <a:path>
              <a:moveTo>
                <a:pt x="0" y="0"/>
              </a:moveTo>
              <a:lnTo>
                <a:pt x="0" y="2559638"/>
              </a:lnTo>
              <a:lnTo>
                <a:pt x="157516" y="2559638"/>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CF3616-F90E-7246-9927-FFF2E334EF55}">
      <dsp:nvSpPr>
        <dsp:cNvPr id="0" name=""/>
        <dsp:cNvSpPr/>
      </dsp:nvSpPr>
      <dsp:spPr>
        <a:xfrm>
          <a:off x="381565" y="2955629"/>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Challenges</a:t>
          </a:r>
        </a:p>
      </dsp:txBody>
      <dsp:txXfrm>
        <a:off x="404632" y="2978696"/>
        <a:ext cx="1213995" cy="741447"/>
      </dsp:txXfrm>
    </dsp:sp>
    <dsp:sp modelId="{DE604B18-5F99-9C4D-AE2E-2318000626A3}">
      <dsp:nvSpPr>
        <dsp:cNvPr id="0" name=""/>
        <dsp:cNvSpPr/>
      </dsp:nvSpPr>
      <dsp:spPr>
        <a:xfrm>
          <a:off x="224049" y="789781"/>
          <a:ext cx="157516" cy="3544114"/>
        </a:xfrm>
        <a:custGeom>
          <a:avLst/>
          <a:gdLst/>
          <a:ahLst/>
          <a:cxnLst/>
          <a:rect l="0" t="0" r="0" b="0"/>
          <a:pathLst>
            <a:path>
              <a:moveTo>
                <a:pt x="0" y="0"/>
              </a:moveTo>
              <a:lnTo>
                <a:pt x="0" y="3544114"/>
              </a:lnTo>
              <a:lnTo>
                <a:pt x="157516" y="3544114"/>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E37DFC-8517-114A-AB37-582851714E42}">
      <dsp:nvSpPr>
        <dsp:cNvPr id="0" name=""/>
        <dsp:cNvSpPr/>
      </dsp:nvSpPr>
      <dsp:spPr>
        <a:xfrm>
          <a:off x="381565" y="3940105"/>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Successes</a:t>
          </a:r>
        </a:p>
      </dsp:txBody>
      <dsp:txXfrm>
        <a:off x="404632" y="3963172"/>
        <a:ext cx="1213995" cy="741447"/>
      </dsp:txXfrm>
    </dsp:sp>
    <dsp:sp modelId="{3249C552-A4A2-7247-8B46-201270D9FD40}">
      <dsp:nvSpPr>
        <dsp:cNvPr id="0" name=""/>
        <dsp:cNvSpPr/>
      </dsp:nvSpPr>
      <dsp:spPr>
        <a:xfrm>
          <a:off x="224049" y="789781"/>
          <a:ext cx="157516" cy="4528591"/>
        </a:xfrm>
        <a:custGeom>
          <a:avLst/>
          <a:gdLst/>
          <a:ahLst/>
          <a:cxnLst/>
          <a:rect l="0" t="0" r="0" b="0"/>
          <a:pathLst>
            <a:path>
              <a:moveTo>
                <a:pt x="0" y="0"/>
              </a:moveTo>
              <a:lnTo>
                <a:pt x="0" y="4528591"/>
              </a:lnTo>
              <a:lnTo>
                <a:pt x="157516" y="4528591"/>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F34303-46FF-A04E-B713-E326EA16A5B7}">
      <dsp:nvSpPr>
        <dsp:cNvPr id="0" name=""/>
        <dsp:cNvSpPr/>
      </dsp:nvSpPr>
      <dsp:spPr>
        <a:xfrm>
          <a:off x="381565" y="4924581"/>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Priorities</a:t>
          </a:r>
        </a:p>
      </dsp:txBody>
      <dsp:txXfrm>
        <a:off x="404632" y="4947648"/>
        <a:ext cx="1213995" cy="741447"/>
      </dsp:txXfrm>
    </dsp:sp>
    <dsp:sp modelId="{ED813826-0570-BE46-8DFE-F36AB8DA1B7C}">
      <dsp:nvSpPr>
        <dsp:cNvPr id="0" name=""/>
        <dsp:cNvSpPr/>
      </dsp:nvSpPr>
      <dsp:spPr>
        <a:xfrm>
          <a:off x="2035486" y="2200"/>
          <a:ext cx="1575162" cy="78758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2. </a:t>
          </a:r>
          <a:r>
            <a:rPr lang="en-US" sz="1400" kern="1200" dirty="0">
              <a:solidFill>
                <a:schemeClr val="tx1"/>
              </a:solidFill>
            </a:rPr>
            <a:t>Conduct resource mapping (PRACTICES)</a:t>
          </a:r>
        </a:p>
      </dsp:txBody>
      <dsp:txXfrm>
        <a:off x="2058553" y="25267"/>
        <a:ext cx="1529028" cy="741447"/>
      </dsp:txXfrm>
    </dsp:sp>
    <dsp:sp modelId="{A3A8CD76-B373-AB4D-805E-A80A34F5A21E}">
      <dsp:nvSpPr>
        <dsp:cNvPr id="0" name=""/>
        <dsp:cNvSpPr/>
      </dsp:nvSpPr>
      <dsp:spPr>
        <a:xfrm>
          <a:off x="2193002" y="789781"/>
          <a:ext cx="157516" cy="590685"/>
        </a:xfrm>
        <a:custGeom>
          <a:avLst/>
          <a:gdLst/>
          <a:ahLst/>
          <a:cxnLst/>
          <a:rect l="0" t="0" r="0" b="0"/>
          <a:pathLst>
            <a:path>
              <a:moveTo>
                <a:pt x="0" y="0"/>
              </a:moveTo>
              <a:lnTo>
                <a:pt x="0" y="590685"/>
              </a:lnTo>
              <a:lnTo>
                <a:pt x="157516" y="590685"/>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81D864-C69F-304E-AD5C-F82FC29C248E}">
      <dsp:nvSpPr>
        <dsp:cNvPr id="0" name=""/>
        <dsp:cNvSpPr/>
      </dsp:nvSpPr>
      <dsp:spPr>
        <a:xfrm>
          <a:off x="2350518" y="986676"/>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What practices &amp; systems in place?</a:t>
          </a:r>
        </a:p>
      </dsp:txBody>
      <dsp:txXfrm>
        <a:off x="2373585" y="1009743"/>
        <a:ext cx="1213995" cy="741447"/>
      </dsp:txXfrm>
    </dsp:sp>
    <dsp:sp modelId="{1042F17C-EEA5-2A4B-92B8-70E2879B3E80}">
      <dsp:nvSpPr>
        <dsp:cNvPr id="0" name=""/>
        <dsp:cNvSpPr/>
      </dsp:nvSpPr>
      <dsp:spPr>
        <a:xfrm>
          <a:off x="2193002" y="789781"/>
          <a:ext cx="157516" cy="1575162"/>
        </a:xfrm>
        <a:custGeom>
          <a:avLst/>
          <a:gdLst/>
          <a:ahLst/>
          <a:cxnLst/>
          <a:rect l="0" t="0" r="0" b="0"/>
          <a:pathLst>
            <a:path>
              <a:moveTo>
                <a:pt x="0" y="0"/>
              </a:moveTo>
              <a:lnTo>
                <a:pt x="0" y="1575162"/>
              </a:lnTo>
              <a:lnTo>
                <a:pt x="157516" y="1575162"/>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28F9D7-1A59-9D46-B439-48A4FC09813A}">
      <dsp:nvSpPr>
        <dsp:cNvPr id="0" name=""/>
        <dsp:cNvSpPr/>
      </dsp:nvSpPr>
      <dsp:spPr>
        <a:xfrm>
          <a:off x="2350518" y="1971152"/>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What is level of implementation fidelity?</a:t>
          </a:r>
        </a:p>
      </dsp:txBody>
      <dsp:txXfrm>
        <a:off x="2373585" y="1994219"/>
        <a:ext cx="1213995" cy="741447"/>
      </dsp:txXfrm>
    </dsp:sp>
    <dsp:sp modelId="{BB0EAE21-7121-2D49-9870-8AFF63F128BF}">
      <dsp:nvSpPr>
        <dsp:cNvPr id="0" name=""/>
        <dsp:cNvSpPr/>
      </dsp:nvSpPr>
      <dsp:spPr>
        <a:xfrm>
          <a:off x="2193002" y="789781"/>
          <a:ext cx="157516" cy="2559638"/>
        </a:xfrm>
        <a:custGeom>
          <a:avLst/>
          <a:gdLst/>
          <a:ahLst/>
          <a:cxnLst/>
          <a:rect l="0" t="0" r="0" b="0"/>
          <a:pathLst>
            <a:path>
              <a:moveTo>
                <a:pt x="0" y="0"/>
              </a:moveTo>
              <a:lnTo>
                <a:pt x="0" y="2559638"/>
              </a:lnTo>
              <a:lnTo>
                <a:pt x="157516" y="2559638"/>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FF28AC-D150-A142-A65C-58964224A241}">
      <dsp:nvSpPr>
        <dsp:cNvPr id="0" name=""/>
        <dsp:cNvSpPr/>
      </dsp:nvSpPr>
      <dsp:spPr>
        <a:xfrm>
          <a:off x="2350518" y="2955629"/>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What can be enhanced, merged?</a:t>
          </a:r>
        </a:p>
      </dsp:txBody>
      <dsp:txXfrm>
        <a:off x="2373585" y="2978696"/>
        <a:ext cx="1213995" cy="741447"/>
      </dsp:txXfrm>
    </dsp:sp>
    <dsp:sp modelId="{0CCB3ECD-9B33-EE47-A6AC-4B6CCD0C7D4F}">
      <dsp:nvSpPr>
        <dsp:cNvPr id="0" name=""/>
        <dsp:cNvSpPr/>
      </dsp:nvSpPr>
      <dsp:spPr>
        <a:xfrm>
          <a:off x="2193002" y="789781"/>
          <a:ext cx="157516" cy="3544114"/>
        </a:xfrm>
        <a:custGeom>
          <a:avLst/>
          <a:gdLst/>
          <a:ahLst/>
          <a:cxnLst/>
          <a:rect l="0" t="0" r="0" b="0"/>
          <a:pathLst>
            <a:path>
              <a:moveTo>
                <a:pt x="0" y="0"/>
              </a:moveTo>
              <a:lnTo>
                <a:pt x="0" y="3544114"/>
              </a:lnTo>
              <a:lnTo>
                <a:pt x="157516" y="3544114"/>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25DD28-5B0F-284C-AEFB-FAFD334F806E}">
      <dsp:nvSpPr>
        <dsp:cNvPr id="0" name=""/>
        <dsp:cNvSpPr/>
      </dsp:nvSpPr>
      <dsp:spPr>
        <a:xfrm>
          <a:off x="2350518" y="3940105"/>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What can be continued, added, dropped?</a:t>
          </a:r>
        </a:p>
      </dsp:txBody>
      <dsp:txXfrm>
        <a:off x="2373585" y="3963172"/>
        <a:ext cx="1213995" cy="741447"/>
      </dsp:txXfrm>
    </dsp:sp>
    <dsp:sp modelId="{B69DA71B-41CB-AB40-824C-8310A57D1E0B}">
      <dsp:nvSpPr>
        <dsp:cNvPr id="0" name=""/>
        <dsp:cNvSpPr/>
      </dsp:nvSpPr>
      <dsp:spPr>
        <a:xfrm>
          <a:off x="4004438" y="0"/>
          <a:ext cx="1781508" cy="118360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3</a:t>
          </a:r>
          <a:r>
            <a:rPr lang="en-US" sz="1400" kern="1200" dirty="0">
              <a:solidFill>
                <a:schemeClr val="tx1"/>
              </a:solidFill>
            </a:rPr>
            <a:t>. Establish leadership teaming capacity &amp; readiness </a:t>
          </a:r>
        </a:p>
        <a:p>
          <a:pPr lvl="0" algn="ctr" defTabSz="533400">
            <a:lnSpc>
              <a:spcPct val="90000"/>
            </a:lnSpc>
            <a:spcBef>
              <a:spcPct val="0"/>
            </a:spcBef>
            <a:spcAft>
              <a:spcPct val="35000"/>
            </a:spcAft>
          </a:pPr>
          <a:r>
            <a:rPr lang="en-US" sz="1400" kern="1200" dirty="0">
              <a:solidFill>
                <a:schemeClr val="tx1"/>
              </a:solidFill>
            </a:rPr>
            <a:t>(SYSTEMS</a:t>
          </a:r>
          <a:r>
            <a:rPr lang="en-US" sz="1200" kern="1200" dirty="0">
              <a:solidFill>
                <a:schemeClr val="tx1"/>
              </a:solidFill>
            </a:rPr>
            <a:t>)</a:t>
          </a:r>
        </a:p>
      </dsp:txBody>
      <dsp:txXfrm>
        <a:off x="4039104" y="34666"/>
        <a:ext cx="1712176" cy="1114268"/>
      </dsp:txXfrm>
    </dsp:sp>
    <dsp:sp modelId="{CC545703-B6EE-2B41-8297-0213D81E193D}">
      <dsp:nvSpPr>
        <dsp:cNvPr id="0" name=""/>
        <dsp:cNvSpPr/>
      </dsp:nvSpPr>
      <dsp:spPr>
        <a:xfrm>
          <a:off x="4182589" y="1183600"/>
          <a:ext cx="178150" cy="592885"/>
        </a:xfrm>
        <a:custGeom>
          <a:avLst/>
          <a:gdLst/>
          <a:ahLst/>
          <a:cxnLst/>
          <a:rect l="0" t="0" r="0" b="0"/>
          <a:pathLst>
            <a:path>
              <a:moveTo>
                <a:pt x="0" y="0"/>
              </a:moveTo>
              <a:lnTo>
                <a:pt x="0" y="592885"/>
              </a:lnTo>
              <a:lnTo>
                <a:pt x="178150" y="592885"/>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2FA1AF-F630-2A41-A0AD-1023060EB2A1}">
      <dsp:nvSpPr>
        <dsp:cNvPr id="0" name=""/>
        <dsp:cNvSpPr/>
      </dsp:nvSpPr>
      <dsp:spPr>
        <a:xfrm>
          <a:off x="4360740" y="1382695"/>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Organization</a:t>
          </a:r>
        </a:p>
      </dsp:txBody>
      <dsp:txXfrm>
        <a:off x="4383807" y="1405762"/>
        <a:ext cx="1213995" cy="741447"/>
      </dsp:txXfrm>
    </dsp:sp>
    <dsp:sp modelId="{0AFB40F4-A7AE-884C-BC08-81B70D0A03EA}">
      <dsp:nvSpPr>
        <dsp:cNvPr id="0" name=""/>
        <dsp:cNvSpPr/>
      </dsp:nvSpPr>
      <dsp:spPr>
        <a:xfrm>
          <a:off x="4182589" y="1183600"/>
          <a:ext cx="178150" cy="1577362"/>
        </a:xfrm>
        <a:custGeom>
          <a:avLst/>
          <a:gdLst/>
          <a:ahLst/>
          <a:cxnLst/>
          <a:rect l="0" t="0" r="0" b="0"/>
          <a:pathLst>
            <a:path>
              <a:moveTo>
                <a:pt x="0" y="0"/>
              </a:moveTo>
              <a:lnTo>
                <a:pt x="0" y="1577362"/>
              </a:lnTo>
              <a:lnTo>
                <a:pt x="178150" y="1577362"/>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49EAC2-65FC-7947-B906-B0C3D2309A03}">
      <dsp:nvSpPr>
        <dsp:cNvPr id="0" name=""/>
        <dsp:cNvSpPr/>
      </dsp:nvSpPr>
      <dsp:spPr>
        <a:xfrm>
          <a:off x="4360740" y="2367172"/>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Features</a:t>
          </a:r>
        </a:p>
      </dsp:txBody>
      <dsp:txXfrm>
        <a:off x="4383807" y="2390239"/>
        <a:ext cx="1213995" cy="741447"/>
      </dsp:txXfrm>
    </dsp:sp>
    <dsp:sp modelId="{FF120BE5-1BD2-4941-9CEE-55EDC14FCC1A}">
      <dsp:nvSpPr>
        <dsp:cNvPr id="0" name=""/>
        <dsp:cNvSpPr/>
      </dsp:nvSpPr>
      <dsp:spPr>
        <a:xfrm>
          <a:off x="4182589" y="1183600"/>
          <a:ext cx="178150" cy="2561838"/>
        </a:xfrm>
        <a:custGeom>
          <a:avLst/>
          <a:gdLst/>
          <a:ahLst/>
          <a:cxnLst/>
          <a:rect l="0" t="0" r="0" b="0"/>
          <a:pathLst>
            <a:path>
              <a:moveTo>
                <a:pt x="0" y="0"/>
              </a:moveTo>
              <a:lnTo>
                <a:pt x="0" y="2561838"/>
              </a:lnTo>
              <a:lnTo>
                <a:pt x="178150" y="2561838"/>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7CA7B3-4A3F-3945-A20E-80B4BB21370D}">
      <dsp:nvSpPr>
        <dsp:cNvPr id="0" name=""/>
        <dsp:cNvSpPr/>
      </dsp:nvSpPr>
      <dsp:spPr>
        <a:xfrm>
          <a:off x="4360740" y="3351648"/>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Functions</a:t>
          </a:r>
        </a:p>
      </dsp:txBody>
      <dsp:txXfrm>
        <a:off x="4383807" y="3374715"/>
        <a:ext cx="1213995" cy="741447"/>
      </dsp:txXfrm>
    </dsp:sp>
    <dsp:sp modelId="{A7FF41F0-73A1-FD40-9CB0-C6A62EF907BD}">
      <dsp:nvSpPr>
        <dsp:cNvPr id="0" name=""/>
        <dsp:cNvSpPr/>
      </dsp:nvSpPr>
      <dsp:spPr>
        <a:xfrm>
          <a:off x="6179737" y="2200"/>
          <a:ext cx="1575162" cy="78758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4. Develop action plan (IMPLEMENTATION)</a:t>
          </a:r>
        </a:p>
      </dsp:txBody>
      <dsp:txXfrm>
        <a:off x="6202804" y="25267"/>
        <a:ext cx="1529028" cy="741447"/>
      </dsp:txXfrm>
    </dsp:sp>
    <dsp:sp modelId="{B7EE942E-3E05-0043-96C7-50BACC3BAEAE}">
      <dsp:nvSpPr>
        <dsp:cNvPr id="0" name=""/>
        <dsp:cNvSpPr/>
      </dsp:nvSpPr>
      <dsp:spPr>
        <a:xfrm>
          <a:off x="6337253" y="789781"/>
          <a:ext cx="157516" cy="590685"/>
        </a:xfrm>
        <a:custGeom>
          <a:avLst/>
          <a:gdLst/>
          <a:ahLst/>
          <a:cxnLst/>
          <a:rect l="0" t="0" r="0" b="0"/>
          <a:pathLst>
            <a:path>
              <a:moveTo>
                <a:pt x="0" y="0"/>
              </a:moveTo>
              <a:lnTo>
                <a:pt x="0" y="590685"/>
              </a:lnTo>
              <a:lnTo>
                <a:pt x="157516" y="590685"/>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39AA37-F3EF-4D4C-9CE0-D274AC71A8CD}">
      <dsp:nvSpPr>
        <dsp:cNvPr id="0" name=""/>
        <dsp:cNvSpPr/>
      </dsp:nvSpPr>
      <dsp:spPr>
        <a:xfrm>
          <a:off x="6494770" y="986676"/>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Leadership &amp; coordination capacity</a:t>
          </a:r>
        </a:p>
      </dsp:txBody>
      <dsp:txXfrm>
        <a:off x="6517837" y="1009743"/>
        <a:ext cx="1213995" cy="741447"/>
      </dsp:txXfrm>
    </dsp:sp>
    <dsp:sp modelId="{55799890-5811-6F44-AF96-EC962BE6F587}">
      <dsp:nvSpPr>
        <dsp:cNvPr id="0" name=""/>
        <dsp:cNvSpPr/>
      </dsp:nvSpPr>
      <dsp:spPr>
        <a:xfrm>
          <a:off x="6337253" y="789781"/>
          <a:ext cx="157516" cy="1575162"/>
        </a:xfrm>
        <a:custGeom>
          <a:avLst/>
          <a:gdLst/>
          <a:ahLst/>
          <a:cxnLst/>
          <a:rect l="0" t="0" r="0" b="0"/>
          <a:pathLst>
            <a:path>
              <a:moveTo>
                <a:pt x="0" y="0"/>
              </a:moveTo>
              <a:lnTo>
                <a:pt x="0" y="1575162"/>
              </a:lnTo>
              <a:lnTo>
                <a:pt x="157516" y="1575162"/>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CF219F-C411-2846-AAF4-4FB676372099}">
      <dsp:nvSpPr>
        <dsp:cNvPr id="0" name=""/>
        <dsp:cNvSpPr/>
      </dsp:nvSpPr>
      <dsp:spPr>
        <a:xfrm>
          <a:off x="6494770" y="1971152"/>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Policy, funding, visibility, political support</a:t>
          </a:r>
        </a:p>
      </dsp:txBody>
      <dsp:txXfrm>
        <a:off x="6517837" y="1994219"/>
        <a:ext cx="1213995" cy="741447"/>
      </dsp:txXfrm>
    </dsp:sp>
    <dsp:sp modelId="{D51A6677-B0D0-7742-AD41-D47774D72F99}">
      <dsp:nvSpPr>
        <dsp:cNvPr id="0" name=""/>
        <dsp:cNvSpPr/>
      </dsp:nvSpPr>
      <dsp:spPr>
        <a:xfrm>
          <a:off x="6337253" y="789781"/>
          <a:ext cx="157516" cy="2559638"/>
        </a:xfrm>
        <a:custGeom>
          <a:avLst/>
          <a:gdLst/>
          <a:ahLst/>
          <a:cxnLst/>
          <a:rect l="0" t="0" r="0" b="0"/>
          <a:pathLst>
            <a:path>
              <a:moveTo>
                <a:pt x="0" y="0"/>
              </a:moveTo>
              <a:lnTo>
                <a:pt x="0" y="2559638"/>
              </a:lnTo>
              <a:lnTo>
                <a:pt x="157516" y="2559638"/>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773F58-5A49-FA44-95BA-8F1555DCF078}">
      <dsp:nvSpPr>
        <dsp:cNvPr id="0" name=""/>
        <dsp:cNvSpPr/>
      </dsp:nvSpPr>
      <dsp:spPr>
        <a:xfrm>
          <a:off x="6494770" y="2955629"/>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Training &amp; coaching capacity</a:t>
          </a:r>
        </a:p>
      </dsp:txBody>
      <dsp:txXfrm>
        <a:off x="6517837" y="2978696"/>
        <a:ext cx="1213995" cy="741447"/>
      </dsp:txXfrm>
    </dsp:sp>
    <dsp:sp modelId="{54B02332-1682-0C40-8F9C-68EA277D566E}">
      <dsp:nvSpPr>
        <dsp:cNvPr id="0" name=""/>
        <dsp:cNvSpPr/>
      </dsp:nvSpPr>
      <dsp:spPr>
        <a:xfrm>
          <a:off x="6337253" y="789781"/>
          <a:ext cx="157516" cy="3544114"/>
        </a:xfrm>
        <a:custGeom>
          <a:avLst/>
          <a:gdLst/>
          <a:ahLst/>
          <a:cxnLst/>
          <a:rect l="0" t="0" r="0" b="0"/>
          <a:pathLst>
            <a:path>
              <a:moveTo>
                <a:pt x="0" y="0"/>
              </a:moveTo>
              <a:lnTo>
                <a:pt x="0" y="3544114"/>
              </a:lnTo>
              <a:lnTo>
                <a:pt x="157516" y="3544114"/>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27FAEF-4D86-374D-BB7E-0C1902D02965}">
      <dsp:nvSpPr>
        <dsp:cNvPr id="0" name=""/>
        <dsp:cNvSpPr/>
      </dsp:nvSpPr>
      <dsp:spPr>
        <a:xfrm>
          <a:off x="6494770" y="3940105"/>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Evaluation</a:t>
          </a:r>
        </a:p>
      </dsp:txBody>
      <dsp:txXfrm>
        <a:off x="6517837" y="3963172"/>
        <a:ext cx="1213995" cy="741447"/>
      </dsp:txXfrm>
    </dsp:sp>
    <dsp:sp modelId="{F2005FD5-3635-E947-B107-4C42553B7ABC}">
      <dsp:nvSpPr>
        <dsp:cNvPr id="0" name=""/>
        <dsp:cNvSpPr/>
      </dsp:nvSpPr>
      <dsp:spPr>
        <a:xfrm>
          <a:off x="6337253" y="789781"/>
          <a:ext cx="157516" cy="4528591"/>
        </a:xfrm>
        <a:custGeom>
          <a:avLst/>
          <a:gdLst/>
          <a:ahLst/>
          <a:cxnLst/>
          <a:rect l="0" t="0" r="0" b="0"/>
          <a:pathLst>
            <a:path>
              <a:moveTo>
                <a:pt x="0" y="0"/>
              </a:moveTo>
              <a:lnTo>
                <a:pt x="0" y="4528591"/>
              </a:lnTo>
              <a:lnTo>
                <a:pt x="157516" y="4528591"/>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D070D7-5556-F149-9CD1-2896A7BCDA9E}">
      <dsp:nvSpPr>
        <dsp:cNvPr id="0" name=""/>
        <dsp:cNvSpPr/>
      </dsp:nvSpPr>
      <dsp:spPr>
        <a:xfrm>
          <a:off x="6494770" y="4924581"/>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Local behavioral expertise</a:t>
          </a:r>
        </a:p>
      </dsp:txBody>
      <dsp:txXfrm>
        <a:off x="6517837" y="4947648"/>
        <a:ext cx="1213995" cy="741447"/>
      </dsp:txXfrm>
    </dsp:sp>
    <dsp:sp modelId="{D66B92B8-850B-FA4A-899C-E988D2D5418D}">
      <dsp:nvSpPr>
        <dsp:cNvPr id="0" name=""/>
        <dsp:cNvSpPr/>
      </dsp:nvSpPr>
      <dsp:spPr>
        <a:xfrm>
          <a:off x="8148690" y="2200"/>
          <a:ext cx="1575162" cy="78758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5. Monitor &amp; adjust implementation (DATA)</a:t>
          </a:r>
        </a:p>
      </dsp:txBody>
      <dsp:txXfrm>
        <a:off x="8171757" y="25267"/>
        <a:ext cx="1529028" cy="741447"/>
      </dsp:txXfrm>
    </dsp:sp>
    <dsp:sp modelId="{2D13609D-777F-1347-BB01-CDC2FF57E0AF}">
      <dsp:nvSpPr>
        <dsp:cNvPr id="0" name=""/>
        <dsp:cNvSpPr/>
      </dsp:nvSpPr>
      <dsp:spPr>
        <a:xfrm>
          <a:off x="8306206" y="789781"/>
          <a:ext cx="157516" cy="590685"/>
        </a:xfrm>
        <a:custGeom>
          <a:avLst/>
          <a:gdLst/>
          <a:ahLst/>
          <a:cxnLst/>
          <a:rect l="0" t="0" r="0" b="0"/>
          <a:pathLst>
            <a:path>
              <a:moveTo>
                <a:pt x="0" y="0"/>
              </a:moveTo>
              <a:lnTo>
                <a:pt x="0" y="590685"/>
              </a:lnTo>
              <a:lnTo>
                <a:pt x="157516" y="590685"/>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0D84C5-D5B8-7746-8186-08CAB495DE09}">
      <dsp:nvSpPr>
        <dsp:cNvPr id="0" name=""/>
        <dsp:cNvSpPr/>
      </dsp:nvSpPr>
      <dsp:spPr>
        <a:xfrm>
          <a:off x="8463722" y="986676"/>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Implementation fidelity</a:t>
          </a:r>
        </a:p>
      </dsp:txBody>
      <dsp:txXfrm>
        <a:off x="8486789" y="1009743"/>
        <a:ext cx="1213995" cy="741447"/>
      </dsp:txXfrm>
    </dsp:sp>
    <dsp:sp modelId="{69C33901-665D-084A-A0B4-56AD53211ACE}">
      <dsp:nvSpPr>
        <dsp:cNvPr id="0" name=""/>
        <dsp:cNvSpPr/>
      </dsp:nvSpPr>
      <dsp:spPr>
        <a:xfrm>
          <a:off x="8306206" y="789781"/>
          <a:ext cx="157516" cy="1575162"/>
        </a:xfrm>
        <a:custGeom>
          <a:avLst/>
          <a:gdLst/>
          <a:ahLst/>
          <a:cxnLst/>
          <a:rect l="0" t="0" r="0" b="0"/>
          <a:pathLst>
            <a:path>
              <a:moveTo>
                <a:pt x="0" y="0"/>
              </a:moveTo>
              <a:lnTo>
                <a:pt x="0" y="1575162"/>
              </a:lnTo>
              <a:lnTo>
                <a:pt x="157516" y="1575162"/>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23025B-C40B-2D45-B2DF-566DEA4C9B44}">
      <dsp:nvSpPr>
        <dsp:cNvPr id="0" name=""/>
        <dsp:cNvSpPr/>
      </dsp:nvSpPr>
      <dsp:spPr>
        <a:xfrm>
          <a:off x="8463722" y="1971152"/>
          <a:ext cx="1260129" cy="78758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Progress monitoring</a:t>
          </a:r>
        </a:p>
      </dsp:txBody>
      <dsp:txXfrm>
        <a:off x="8486789" y="1994219"/>
        <a:ext cx="1213995" cy="7414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09620-ECE9-4137-A3CB-1CB90795A85E}" type="datetimeFigureOut">
              <a:rPr lang="en-US" smtClean="0"/>
              <a:t>6/20/2018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C57B9-1FBF-4877-855B-F723CD0419D0}" type="slidenum">
              <a:rPr lang="en-US" smtClean="0"/>
              <a:t>‹#›</a:t>
            </a:fld>
            <a:endParaRPr lang="en-US"/>
          </a:p>
        </p:txBody>
      </p:sp>
    </p:spTree>
    <p:extLst>
      <p:ext uri="{BB962C8B-B14F-4D97-AF65-F5344CB8AC3E}">
        <p14:creationId xmlns:p14="http://schemas.microsoft.com/office/powerpoint/2010/main" val="270887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1</a:t>
            </a:fld>
            <a:endParaRPr lang="en-US"/>
          </a:p>
        </p:txBody>
      </p:sp>
    </p:spTree>
    <p:extLst>
      <p:ext uri="{BB962C8B-B14F-4D97-AF65-F5344CB8AC3E}">
        <p14:creationId xmlns:p14="http://schemas.microsoft.com/office/powerpoint/2010/main" val="255755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0F2BEDE7-4796-9C48-9329-FDD1DE5F56DC}" type="slidenum">
              <a:rPr lang="en-US" sz="1200">
                <a:solidFill>
                  <a:srgbClr val="000000"/>
                </a:solidFill>
                <a:latin typeface="Calibri" charset="0"/>
                <a:cs typeface="Calibri"/>
              </a:rPr>
              <a:pPr/>
              <a:t>12</a:t>
            </a:fld>
            <a:endParaRPr lang="en-US" sz="1200" dirty="0">
              <a:solidFill>
                <a:srgbClr val="000000"/>
              </a:solidFill>
              <a:latin typeface="Calibri" charset="0"/>
              <a:cs typeface="Calibri"/>
            </a:endParaRPr>
          </a:p>
        </p:txBody>
      </p:sp>
      <p:sp>
        <p:nvSpPr>
          <p:cNvPr id="522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69" rIns="91538" bIns="4576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B9CE99-4122-0040-AA6B-C9CF666BAB51}" type="slidenum">
              <a:rPr lang="en-US" sz="1200">
                <a:solidFill>
                  <a:srgbClr val="000000"/>
                </a:solidFill>
                <a:latin typeface="Calibri" charset="0"/>
              </a:rPr>
              <a:pPr algn="r"/>
              <a:t>12</a:t>
            </a:fld>
            <a:endParaRPr lang="en-US" sz="1200">
              <a:solidFill>
                <a:srgbClr val="000000"/>
              </a:solidFill>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r>
              <a:rPr lang="en-US"/>
              <a:t>7/19/2017</a:t>
            </a:r>
          </a:p>
        </p:txBody>
      </p:sp>
      <p:sp>
        <p:nvSpPr>
          <p:cNvPr id="3" name="Footer Placeholder 2"/>
          <p:cNvSpPr>
            <a:spLocks noGrp="1"/>
          </p:cNvSpPr>
          <p:nvPr>
            <p:ph type="ftr" sz="quarter" idx="11"/>
          </p:nvPr>
        </p:nvSpPr>
        <p:spPr/>
        <p:txBody>
          <a:bodyPr/>
          <a:lstStyle/>
          <a:p>
            <a:r>
              <a:rPr lang="en-US"/>
              <a:t>DE-PBS School-wide PBS Team Training</a:t>
            </a:r>
          </a:p>
        </p:txBody>
      </p:sp>
    </p:spTree>
    <p:extLst>
      <p:ext uri="{BB962C8B-B14F-4D97-AF65-F5344CB8AC3E}">
        <p14:creationId xmlns:p14="http://schemas.microsoft.com/office/powerpoint/2010/main" val="280151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7CFD212-D624-C14F-8CC3-F4E799F8D5E1}" type="slidenum">
              <a:rPr lang="en-US" smtClean="0"/>
              <a:t>13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DE-PBS/SCSS: SEL &amp; SWPBIS Integration Module</a:t>
            </a:r>
          </a:p>
        </p:txBody>
      </p:sp>
    </p:spTree>
    <p:extLst>
      <p:ext uri="{BB962C8B-B14F-4D97-AF65-F5344CB8AC3E}">
        <p14:creationId xmlns:p14="http://schemas.microsoft.com/office/powerpoint/2010/main" val="358406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FA32BF-DD65-49E9-A7AF-9131AE764603}" type="slidenum">
              <a:rPr lang="en-US" smtClean="0"/>
              <a:pPr/>
              <a:t>14</a:t>
            </a:fld>
            <a:endParaRPr lang="en-US"/>
          </a:p>
        </p:txBody>
      </p:sp>
    </p:spTree>
    <p:extLst>
      <p:ext uri="{BB962C8B-B14F-4D97-AF65-F5344CB8AC3E}">
        <p14:creationId xmlns:p14="http://schemas.microsoft.com/office/powerpoint/2010/main" val="1671103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48796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D1E3E-2C01-584E-8A84-36ABB54DC27A}" type="slidenum">
              <a:rPr lang="en-US" smtClean="0"/>
              <a:t>16</a:t>
            </a:fld>
            <a:endParaRPr lang="en-US"/>
          </a:p>
        </p:txBody>
      </p:sp>
    </p:spTree>
    <p:extLst>
      <p:ext uri="{BB962C8B-B14F-4D97-AF65-F5344CB8AC3E}">
        <p14:creationId xmlns:p14="http://schemas.microsoft.com/office/powerpoint/2010/main" val="87397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17</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17</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17</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443F4F60-7E66-4AE3-AD38-FD2D39430A43}" type="datetime9">
              <a:rPr lang="en-US" altLang="en-US" smtClean="0"/>
              <a:t>6/20/2018 10:44:25 AM</a:t>
            </a:fld>
            <a:endParaRPr lang="en-US" altLang="en-US"/>
          </a:p>
        </p:txBody>
      </p:sp>
      <p:sp>
        <p:nvSpPr>
          <p:cNvPr id="3" name="Footer Placeholder 2"/>
          <p:cNvSpPr>
            <a:spLocks noGrp="1"/>
          </p:cNvSpPr>
          <p:nvPr>
            <p:ph type="ftr" sz="quarter" idx="4"/>
          </p:nvPr>
        </p:nvSpPr>
        <p:spPr/>
        <p:txBody>
          <a:bodyPr/>
          <a:lstStyle/>
          <a:p>
            <a:pPr>
              <a:defRPr/>
            </a:pPr>
            <a:r>
              <a:rPr lang="en-US"/>
              <a:t>DE-PBS Cadre Meeting</a:t>
            </a:r>
          </a:p>
        </p:txBody>
      </p:sp>
      <p:sp>
        <p:nvSpPr>
          <p:cNvPr id="2" name="Header Placeholder 1"/>
          <p:cNvSpPr>
            <a:spLocks noGrp="1"/>
          </p:cNvSpPr>
          <p:nvPr>
            <p:ph type="hdr" sz="quarter" idx="10"/>
          </p:nvPr>
        </p:nvSpPr>
        <p:spPr/>
        <p:txBody>
          <a:bodyPr/>
          <a:lstStyle/>
          <a:p>
            <a:pPr>
              <a:defRPr/>
            </a:pPr>
            <a:r>
              <a:rPr lang="en-US"/>
              <a:t>DRAFT </a:t>
            </a:r>
          </a:p>
        </p:txBody>
      </p:sp>
    </p:spTree>
    <p:extLst>
      <p:ext uri="{BB962C8B-B14F-4D97-AF65-F5344CB8AC3E}">
        <p14:creationId xmlns:p14="http://schemas.microsoft.com/office/powerpoint/2010/main" val="42486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12.12.17</a:t>
            </a:r>
          </a:p>
        </p:txBody>
      </p:sp>
      <p:sp>
        <p:nvSpPr>
          <p:cNvPr id="5" name="Footer Placeholder 4"/>
          <p:cNvSpPr>
            <a:spLocks noGrp="1"/>
          </p:cNvSpPr>
          <p:nvPr>
            <p:ph type="ftr" sz="quarter" idx="11"/>
          </p:nvPr>
        </p:nvSpPr>
        <p:spPr/>
        <p:txBody>
          <a:bodyPr/>
          <a:lstStyle/>
          <a:p>
            <a:r>
              <a:rPr lang="en-US"/>
              <a:t>DE-PBS State Advisory Mtg. </a:t>
            </a:r>
          </a:p>
        </p:txBody>
      </p:sp>
      <p:sp>
        <p:nvSpPr>
          <p:cNvPr id="6" name="Slide Number Placeholder 5"/>
          <p:cNvSpPr>
            <a:spLocks noGrp="1"/>
          </p:cNvSpPr>
          <p:nvPr>
            <p:ph type="sldNum" sz="quarter" idx="12"/>
          </p:nvPr>
        </p:nvSpPr>
        <p:spPr/>
        <p:txBody>
          <a:bodyPr/>
          <a:lstStyle/>
          <a:p>
            <a:fld id="{CF92790C-BB34-427D-B018-9ADEB92192B0}" type="slidenum">
              <a:rPr lang="en-US" smtClean="0"/>
              <a:t>19</a:t>
            </a:fld>
            <a:endParaRPr lang="en-US"/>
          </a:p>
        </p:txBody>
      </p:sp>
    </p:spTree>
    <p:extLst>
      <p:ext uri="{BB962C8B-B14F-4D97-AF65-F5344CB8AC3E}">
        <p14:creationId xmlns:p14="http://schemas.microsoft.com/office/powerpoint/2010/main" val="38786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20</a:t>
            </a:fld>
            <a:endParaRPr lang="en-US"/>
          </a:p>
        </p:txBody>
      </p:sp>
    </p:spTree>
    <p:extLst>
      <p:ext uri="{BB962C8B-B14F-4D97-AF65-F5344CB8AC3E}">
        <p14:creationId xmlns:p14="http://schemas.microsoft.com/office/powerpoint/2010/main" val="117278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48650">
              <a:defRPr/>
            </a:pPr>
            <a:fld id="{FB9C859E-D7C8-47F4-918C-9481C8DB9907}" type="slidenum">
              <a:rPr lang="en-US">
                <a:solidFill>
                  <a:prstClr val="black"/>
                </a:solidFill>
                <a:latin typeface="Calibri"/>
              </a:rPr>
              <a:pPr defTabSz="448650">
                <a:defRPr/>
              </a:pPr>
              <a:t>21</a:t>
            </a:fld>
            <a:endParaRPr lang="en-US">
              <a:solidFill>
                <a:prstClr val="black"/>
              </a:solidFill>
              <a:latin typeface="Calibri"/>
            </a:endParaRPr>
          </a:p>
        </p:txBody>
      </p:sp>
    </p:spTree>
    <p:extLst>
      <p:ext uri="{BB962C8B-B14F-4D97-AF65-F5344CB8AC3E}">
        <p14:creationId xmlns:p14="http://schemas.microsoft.com/office/powerpoint/2010/main" val="2841299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45B2AA-6D35-4086-AF42-0F7B660A56AE}" type="slidenum">
              <a:rPr lang="en-US" smtClean="0"/>
              <a:t>22</a:t>
            </a:fld>
            <a:endParaRPr lang="en-US"/>
          </a:p>
        </p:txBody>
      </p:sp>
    </p:spTree>
    <p:extLst>
      <p:ext uri="{BB962C8B-B14F-4D97-AF65-F5344CB8AC3E}">
        <p14:creationId xmlns:p14="http://schemas.microsoft.com/office/powerpoint/2010/main" val="179292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2</a:t>
            </a:fld>
            <a:endParaRPr lang="en-US"/>
          </a:p>
        </p:txBody>
      </p:sp>
    </p:spTree>
    <p:extLst>
      <p:ext uri="{BB962C8B-B14F-4D97-AF65-F5344CB8AC3E}">
        <p14:creationId xmlns:p14="http://schemas.microsoft.com/office/powerpoint/2010/main" val="80083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5B2AA-6D35-4086-AF42-0F7B660A56AE}" type="slidenum">
              <a:rPr lang="en-US" smtClean="0"/>
              <a:t>23</a:t>
            </a:fld>
            <a:endParaRPr lang="en-US"/>
          </a:p>
        </p:txBody>
      </p:sp>
    </p:spTree>
    <p:extLst>
      <p:ext uri="{BB962C8B-B14F-4D97-AF65-F5344CB8AC3E}">
        <p14:creationId xmlns:p14="http://schemas.microsoft.com/office/powerpoint/2010/main" val="603538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A15FBDEC-8E5F-7C48-B1BD-7A1212DEEB17}" type="slidenum">
              <a:rPr lang="en-US">
                <a:solidFill>
                  <a:prstClr val="black"/>
                </a:solidFill>
              </a:rPr>
              <a:pPr/>
              <a:t>24</a:t>
            </a:fld>
            <a:endParaRPr lang="en-US">
              <a:solidFill>
                <a:prstClr val="black"/>
              </a:solidFill>
            </a:endParaRPr>
          </a:p>
        </p:txBody>
      </p:sp>
      <p:sp>
        <p:nvSpPr>
          <p:cNvPr id="241667" name="Rectangle 2"/>
          <p:cNvSpPr>
            <a:spLocks noGrp="1" noRot="1" noChangeAspect="1" noChangeArrowheads="1" noTextEdit="1"/>
          </p:cNvSpPr>
          <p:nvPr>
            <p:ph type="sldImg"/>
          </p:nvPr>
        </p:nvSpPr>
        <p:spPr>
          <a:xfrm>
            <a:off x="381000" y="685800"/>
            <a:ext cx="6096000" cy="3429000"/>
          </a:xfrm>
          <a:ln/>
        </p:spPr>
      </p:sp>
      <p:sp>
        <p:nvSpPr>
          <p:cNvPr id="2416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2869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4F6B4-74A6-4A5F-9FBE-A70601426D4D}" type="slidenum">
              <a:rPr lang="en-US" smtClean="0"/>
              <a:t>25</a:t>
            </a:fld>
            <a:endParaRPr lang="en-US"/>
          </a:p>
        </p:txBody>
      </p:sp>
    </p:spTree>
    <p:extLst>
      <p:ext uri="{BB962C8B-B14F-4D97-AF65-F5344CB8AC3E}">
        <p14:creationId xmlns:p14="http://schemas.microsoft.com/office/powerpoint/2010/main" val="156823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4F6B4-74A6-4A5F-9FBE-A70601426D4D}" type="slidenum">
              <a:rPr lang="en-US" smtClean="0"/>
              <a:t>26</a:t>
            </a:fld>
            <a:endParaRPr lang="en-US"/>
          </a:p>
        </p:txBody>
      </p:sp>
    </p:spTree>
    <p:extLst>
      <p:ext uri="{BB962C8B-B14F-4D97-AF65-F5344CB8AC3E}">
        <p14:creationId xmlns:p14="http://schemas.microsoft.com/office/powerpoint/2010/main" val="426191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27</a:t>
            </a:fld>
            <a:endParaRPr lang="en-US"/>
          </a:p>
        </p:txBody>
      </p:sp>
    </p:spTree>
    <p:extLst>
      <p:ext uri="{BB962C8B-B14F-4D97-AF65-F5344CB8AC3E}">
        <p14:creationId xmlns:p14="http://schemas.microsoft.com/office/powerpoint/2010/main" val="3673089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28</a:t>
            </a:fld>
            <a:endParaRPr lang="en-US"/>
          </a:p>
        </p:txBody>
      </p:sp>
    </p:spTree>
    <p:extLst>
      <p:ext uri="{BB962C8B-B14F-4D97-AF65-F5344CB8AC3E}">
        <p14:creationId xmlns:p14="http://schemas.microsoft.com/office/powerpoint/2010/main" val="715864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29</a:t>
            </a:fld>
            <a:endParaRPr lang="en-US"/>
          </a:p>
        </p:txBody>
      </p:sp>
    </p:spTree>
    <p:extLst>
      <p:ext uri="{BB962C8B-B14F-4D97-AF65-F5344CB8AC3E}">
        <p14:creationId xmlns:p14="http://schemas.microsoft.com/office/powerpoint/2010/main" val="2775040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30</a:t>
            </a:fld>
            <a:endParaRPr lang="en-US"/>
          </a:p>
        </p:txBody>
      </p:sp>
    </p:spTree>
    <p:extLst>
      <p:ext uri="{BB962C8B-B14F-4D97-AF65-F5344CB8AC3E}">
        <p14:creationId xmlns:p14="http://schemas.microsoft.com/office/powerpoint/2010/main" val="2765763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31</a:t>
            </a:fld>
            <a:endParaRPr lang="en-US"/>
          </a:p>
        </p:txBody>
      </p:sp>
    </p:spTree>
    <p:extLst>
      <p:ext uri="{BB962C8B-B14F-4D97-AF65-F5344CB8AC3E}">
        <p14:creationId xmlns:p14="http://schemas.microsoft.com/office/powerpoint/2010/main" val="15663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32</a:t>
            </a:fld>
            <a:endParaRPr lang="en-US"/>
          </a:p>
        </p:txBody>
      </p:sp>
    </p:spTree>
    <p:extLst>
      <p:ext uri="{BB962C8B-B14F-4D97-AF65-F5344CB8AC3E}">
        <p14:creationId xmlns:p14="http://schemas.microsoft.com/office/powerpoint/2010/main" val="280790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a:t>
            </a:fld>
            <a:endParaRPr lang="en-US"/>
          </a:p>
        </p:txBody>
      </p:sp>
    </p:spTree>
    <p:extLst>
      <p:ext uri="{BB962C8B-B14F-4D97-AF65-F5344CB8AC3E}">
        <p14:creationId xmlns:p14="http://schemas.microsoft.com/office/powerpoint/2010/main" val="1871323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33</a:t>
            </a:fld>
            <a:endParaRPr lang="en-US"/>
          </a:p>
        </p:txBody>
      </p:sp>
    </p:spTree>
    <p:extLst>
      <p:ext uri="{BB962C8B-B14F-4D97-AF65-F5344CB8AC3E}">
        <p14:creationId xmlns:p14="http://schemas.microsoft.com/office/powerpoint/2010/main" val="325325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34</a:t>
            </a:fld>
            <a:endParaRPr lang="en-US"/>
          </a:p>
        </p:txBody>
      </p:sp>
    </p:spTree>
    <p:extLst>
      <p:ext uri="{BB962C8B-B14F-4D97-AF65-F5344CB8AC3E}">
        <p14:creationId xmlns:p14="http://schemas.microsoft.com/office/powerpoint/2010/main" val="141180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35</a:t>
            </a:fld>
            <a:endParaRPr lang="en-US"/>
          </a:p>
        </p:txBody>
      </p:sp>
    </p:spTree>
    <p:extLst>
      <p:ext uri="{BB962C8B-B14F-4D97-AF65-F5344CB8AC3E}">
        <p14:creationId xmlns:p14="http://schemas.microsoft.com/office/powerpoint/2010/main" val="121358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4F6B4-74A6-4A5F-9FBE-A70601426D4D}" type="slidenum">
              <a:rPr lang="en-US" smtClean="0"/>
              <a:t>36</a:t>
            </a:fld>
            <a:endParaRPr lang="en-US"/>
          </a:p>
        </p:txBody>
      </p:sp>
    </p:spTree>
    <p:extLst>
      <p:ext uri="{BB962C8B-B14F-4D97-AF65-F5344CB8AC3E}">
        <p14:creationId xmlns:p14="http://schemas.microsoft.com/office/powerpoint/2010/main" val="2248197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37</a:t>
            </a:fld>
            <a:endParaRPr lang="en-US"/>
          </a:p>
        </p:txBody>
      </p:sp>
    </p:spTree>
    <p:extLst>
      <p:ext uri="{BB962C8B-B14F-4D97-AF65-F5344CB8AC3E}">
        <p14:creationId xmlns:p14="http://schemas.microsoft.com/office/powerpoint/2010/main" val="3471874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38</a:t>
            </a:fld>
            <a:endParaRPr lang="en-US"/>
          </a:p>
        </p:txBody>
      </p:sp>
    </p:spTree>
    <p:extLst>
      <p:ext uri="{BB962C8B-B14F-4D97-AF65-F5344CB8AC3E}">
        <p14:creationId xmlns:p14="http://schemas.microsoft.com/office/powerpoint/2010/main" val="387477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06334988-D99F-4595-9C9E-B9A21B9E525D}" type="slidenum">
              <a:rPr lang="en-US" altLang="en-US" smtClean="0">
                <a:solidFill>
                  <a:srgbClr val="8CC63F"/>
                </a:solidFill>
                <a:latin typeface="Century Gothic" panose="020B0502020202020204" pitchFamily="34" charset="0"/>
              </a:rPr>
              <a:pPr>
                <a:spcBef>
                  <a:spcPct val="20000"/>
                </a:spcBef>
              </a:pPr>
              <a:t>39</a:t>
            </a:fld>
            <a:endParaRPr lang="en-US" altLang="en-US">
              <a:solidFill>
                <a:srgbClr val="8CC63F"/>
              </a:solidFill>
              <a:latin typeface="Century Gothic" panose="020B0502020202020204" pitchFamily="34" charset="0"/>
            </a:endParaRPr>
          </a:p>
        </p:txBody>
      </p:sp>
      <p:sp>
        <p:nvSpPr>
          <p:cNvPr id="1402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r>
              <a:rPr lang="en-US" altLang="en-US">
                <a:solidFill>
                  <a:srgbClr val="8CC63F"/>
                </a:solidFill>
                <a:latin typeface="Century Gothic" panose="020B0502020202020204" pitchFamily="34" charset="0"/>
              </a:rPr>
              <a:t>George &amp; Barrett (2011)</a:t>
            </a:r>
          </a:p>
        </p:txBody>
      </p:sp>
    </p:spTree>
    <p:extLst>
      <p:ext uri="{BB962C8B-B14F-4D97-AF65-F5344CB8AC3E}">
        <p14:creationId xmlns:p14="http://schemas.microsoft.com/office/powerpoint/2010/main" val="2276147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4F6B4-74A6-4A5F-9FBE-A70601426D4D}" type="slidenum">
              <a:rPr lang="en-US" smtClean="0"/>
              <a:t>40</a:t>
            </a:fld>
            <a:endParaRPr lang="en-US"/>
          </a:p>
        </p:txBody>
      </p:sp>
    </p:spTree>
    <p:extLst>
      <p:ext uri="{BB962C8B-B14F-4D97-AF65-F5344CB8AC3E}">
        <p14:creationId xmlns:p14="http://schemas.microsoft.com/office/powerpoint/2010/main" val="3026336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41</a:t>
            </a:fld>
            <a:endParaRPr lang="en-US"/>
          </a:p>
        </p:txBody>
      </p:sp>
    </p:spTree>
    <p:extLst>
      <p:ext uri="{BB962C8B-B14F-4D97-AF65-F5344CB8AC3E}">
        <p14:creationId xmlns:p14="http://schemas.microsoft.com/office/powerpoint/2010/main" val="3747967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42</a:t>
            </a:fld>
            <a:endParaRPr lang="en-US"/>
          </a:p>
        </p:txBody>
      </p:sp>
    </p:spTree>
    <p:extLst>
      <p:ext uri="{BB962C8B-B14F-4D97-AF65-F5344CB8AC3E}">
        <p14:creationId xmlns:p14="http://schemas.microsoft.com/office/powerpoint/2010/main" val="267501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4</a:t>
            </a:fld>
            <a:endParaRPr lang="en-US"/>
          </a:p>
        </p:txBody>
      </p:sp>
    </p:spTree>
    <p:extLst>
      <p:ext uri="{BB962C8B-B14F-4D97-AF65-F5344CB8AC3E}">
        <p14:creationId xmlns:p14="http://schemas.microsoft.com/office/powerpoint/2010/main" val="1737482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43</a:t>
            </a:fld>
            <a:endParaRPr lang="en-US"/>
          </a:p>
        </p:txBody>
      </p:sp>
    </p:spTree>
    <p:extLst>
      <p:ext uri="{BB962C8B-B14F-4D97-AF65-F5344CB8AC3E}">
        <p14:creationId xmlns:p14="http://schemas.microsoft.com/office/powerpoint/2010/main" val="1118879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56259-577F-441E-B906-0EC42215891D}" type="slidenum">
              <a:rPr lang="en-US" smtClean="0"/>
              <a:t>44</a:t>
            </a:fld>
            <a:endParaRPr lang="en-US"/>
          </a:p>
        </p:txBody>
      </p:sp>
    </p:spTree>
    <p:extLst>
      <p:ext uri="{BB962C8B-B14F-4D97-AF65-F5344CB8AC3E}">
        <p14:creationId xmlns:p14="http://schemas.microsoft.com/office/powerpoint/2010/main" val="2086475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04044-1225-4A44-BE9C-F37E00F93E3B}" type="slidenum">
              <a:rPr lang="en-US" smtClean="0"/>
              <a:pPr/>
              <a:t>45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DE-PBS/SCSS: SEL &amp; SWPBIS Integration Module</a:t>
            </a:r>
          </a:p>
        </p:txBody>
      </p:sp>
    </p:spTree>
    <p:extLst>
      <p:ext uri="{BB962C8B-B14F-4D97-AF65-F5344CB8AC3E}">
        <p14:creationId xmlns:p14="http://schemas.microsoft.com/office/powerpoint/2010/main" val="1592407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fld id="{590B6E78-3976-484F-9753-3FB896C3E07A}" type="slidenum">
              <a:rPr lang="en-US" sz="1200">
                <a:latin typeface="Times New Roman" charset="0"/>
              </a:rPr>
              <a:pPr/>
              <a:t>46</a:t>
            </a:fld>
            <a:endParaRPr lang="en-US" sz="1200">
              <a:latin typeface="Times New Roman" charset="0"/>
            </a:endParaRPr>
          </a:p>
        </p:txBody>
      </p:sp>
      <p:sp>
        <p:nvSpPr>
          <p:cNvPr id="25602" name="Rectangle 7"/>
          <p:cNvSpPr txBox="1">
            <a:spLocks noGrp="1" noChangeArrowheads="1"/>
          </p:cNvSpPr>
          <p:nvPr/>
        </p:nvSpPr>
        <p:spPr bwMode="auto">
          <a:xfrm>
            <a:off x="5178703" y="6513695"/>
            <a:ext cx="3963229"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8" rIns="91398" bIns="4569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167AD90-108B-4F4E-B09C-E09EDE1D5E92}" type="slidenum">
              <a:rPr lang="en-US" sz="1200"/>
              <a:pPr algn="r" eaLnBrk="1" hangingPunct="1"/>
              <a:t>46</a:t>
            </a:fld>
            <a:endParaRPr lang="en-US" sz="1200"/>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67920" marR="0" lvl="0" indent="-267920" algn="l" defTabSz="914400" rtl="0" eaLnBrk="1" fontAlgn="auto" latinLnBrk="0" hangingPunct="1">
              <a:lnSpc>
                <a:spcPct val="100000"/>
              </a:lnSpc>
              <a:spcBef>
                <a:spcPct val="0"/>
              </a:spcBef>
              <a:spcAft>
                <a:spcPts val="0"/>
              </a:spcAft>
              <a:buClrTx/>
              <a:buSzTx/>
              <a:buFontTx/>
              <a:buNone/>
              <a:tabLst/>
              <a:defRPr/>
            </a:pPr>
            <a:endParaRPr lang="en-US" dirty="0"/>
          </a:p>
        </p:txBody>
      </p:sp>
    </p:spTree>
    <p:extLst>
      <p:ext uri="{BB962C8B-B14F-4D97-AF65-F5344CB8AC3E}">
        <p14:creationId xmlns:p14="http://schemas.microsoft.com/office/powerpoint/2010/main" val="4003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47</a:t>
            </a:fld>
            <a:endParaRPr lang="en-US"/>
          </a:p>
        </p:txBody>
      </p:sp>
    </p:spTree>
    <p:extLst>
      <p:ext uri="{BB962C8B-B14F-4D97-AF65-F5344CB8AC3E}">
        <p14:creationId xmlns:p14="http://schemas.microsoft.com/office/powerpoint/2010/main" val="3183450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2C2336-5702-3549-82E3-292813A1C469}" type="slidenum">
              <a:rPr lang="en-US" smtClean="0"/>
              <a:t>48</a:t>
            </a:fld>
            <a:endParaRPr lang="en-US"/>
          </a:p>
        </p:txBody>
      </p:sp>
    </p:spTree>
    <p:extLst>
      <p:ext uri="{BB962C8B-B14F-4D97-AF65-F5344CB8AC3E}">
        <p14:creationId xmlns:p14="http://schemas.microsoft.com/office/powerpoint/2010/main" val="3690406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C2336-5702-3549-82E3-292813A1C469}" type="slidenum">
              <a:rPr lang="en-US" smtClean="0"/>
              <a:t>49</a:t>
            </a:fld>
            <a:endParaRPr lang="en-US"/>
          </a:p>
        </p:txBody>
      </p:sp>
    </p:spTree>
    <p:extLst>
      <p:ext uri="{BB962C8B-B14F-4D97-AF65-F5344CB8AC3E}">
        <p14:creationId xmlns:p14="http://schemas.microsoft.com/office/powerpoint/2010/main" val="2452659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C2336-5702-3549-82E3-292813A1C469}" type="slidenum">
              <a:rPr lang="en-US" smtClean="0"/>
              <a:t>50</a:t>
            </a:fld>
            <a:endParaRPr lang="en-US"/>
          </a:p>
        </p:txBody>
      </p:sp>
    </p:spTree>
    <p:extLst>
      <p:ext uri="{BB962C8B-B14F-4D97-AF65-F5344CB8AC3E}">
        <p14:creationId xmlns:p14="http://schemas.microsoft.com/office/powerpoint/2010/main" val="2583472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C2336-5702-3549-82E3-292813A1C469}" type="slidenum">
              <a:rPr lang="en-US" smtClean="0"/>
              <a:t>51</a:t>
            </a:fld>
            <a:endParaRPr lang="en-US"/>
          </a:p>
        </p:txBody>
      </p:sp>
    </p:spTree>
    <p:extLst>
      <p:ext uri="{BB962C8B-B14F-4D97-AF65-F5344CB8AC3E}">
        <p14:creationId xmlns:p14="http://schemas.microsoft.com/office/powerpoint/2010/main" val="2279759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2790C-BB34-427D-B018-9ADEB92192B0}" type="slidenum">
              <a:rPr lang="en-US" smtClean="0"/>
              <a:t>52</a:t>
            </a:fld>
            <a:endParaRPr lang="en-US"/>
          </a:p>
        </p:txBody>
      </p:sp>
      <p:sp>
        <p:nvSpPr>
          <p:cNvPr id="5" name="Date Placeholder 4"/>
          <p:cNvSpPr>
            <a:spLocks noGrp="1"/>
          </p:cNvSpPr>
          <p:nvPr>
            <p:ph type="dt" idx="11"/>
          </p:nvPr>
        </p:nvSpPr>
        <p:spPr/>
        <p:txBody>
          <a:bodyPr/>
          <a:lstStyle/>
          <a:p>
            <a:r>
              <a:rPr lang="en-US"/>
              <a:t>12.12.17</a:t>
            </a:r>
          </a:p>
        </p:txBody>
      </p:sp>
      <p:sp>
        <p:nvSpPr>
          <p:cNvPr id="6" name="Footer Placeholder 5"/>
          <p:cNvSpPr>
            <a:spLocks noGrp="1"/>
          </p:cNvSpPr>
          <p:nvPr>
            <p:ph type="ftr" sz="quarter" idx="12"/>
          </p:nvPr>
        </p:nvSpPr>
        <p:spPr/>
        <p:txBody>
          <a:bodyPr/>
          <a:lstStyle/>
          <a:p>
            <a:r>
              <a:rPr lang="en-US"/>
              <a:t>DE-PBS State Advisory Mtg. </a:t>
            </a:r>
          </a:p>
        </p:txBody>
      </p:sp>
    </p:spTree>
    <p:extLst>
      <p:ext uri="{BB962C8B-B14F-4D97-AF65-F5344CB8AC3E}">
        <p14:creationId xmlns:p14="http://schemas.microsoft.com/office/powerpoint/2010/main" val="72641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0C01258-9E58-8848-9922-7B4B56C3BE00}" type="slidenum">
              <a:rPr lang="en-US">
                <a:solidFill>
                  <a:srgbClr val="000000"/>
                </a:solidFill>
                <a:latin typeface="Calibri"/>
              </a:rPr>
              <a:pPr/>
              <a:t>7</a:t>
            </a:fld>
            <a:endParaRPr lang="en-US">
              <a:solidFill>
                <a:srgbClr val="000000"/>
              </a:solidFill>
              <a:latin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42679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12.12.17</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DE-PBS State Advisory Mtg.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2790C-BB34-427D-B018-9ADEB92192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103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54</a:t>
            </a:fld>
            <a:endParaRPr lang="en-US"/>
          </a:p>
        </p:txBody>
      </p:sp>
    </p:spTree>
    <p:extLst>
      <p:ext uri="{BB962C8B-B14F-4D97-AF65-F5344CB8AC3E}">
        <p14:creationId xmlns:p14="http://schemas.microsoft.com/office/powerpoint/2010/main" val="2957176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8500F-D4D5-49F1-AFA3-43B211712B9D}" type="slidenum">
              <a:rPr lang="en-US" smtClean="0"/>
              <a:t>55</a:t>
            </a:fld>
            <a:endParaRPr lang="en-US"/>
          </a:p>
        </p:txBody>
      </p:sp>
    </p:spTree>
    <p:extLst>
      <p:ext uri="{BB962C8B-B14F-4D97-AF65-F5344CB8AC3E}">
        <p14:creationId xmlns:p14="http://schemas.microsoft.com/office/powerpoint/2010/main" val="70205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87D43-4B69-482C-9B50-855D9D0DB9F5}" type="slidenum">
              <a:rPr lang="en-US" smtClean="0"/>
              <a:t>8</a:t>
            </a:fld>
            <a:endParaRPr lang="en-US"/>
          </a:p>
        </p:txBody>
      </p:sp>
    </p:spTree>
    <p:extLst>
      <p:ext uri="{BB962C8B-B14F-4D97-AF65-F5344CB8AC3E}">
        <p14:creationId xmlns:p14="http://schemas.microsoft.com/office/powerpoint/2010/main" val="276706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C57B9-1FBF-4877-855B-F723CD0419D0}" type="slidenum">
              <a:rPr lang="en-US" smtClean="0"/>
              <a:t>9</a:t>
            </a:fld>
            <a:endParaRPr lang="en-US"/>
          </a:p>
        </p:txBody>
      </p:sp>
    </p:spTree>
    <p:extLst>
      <p:ext uri="{BB962C8B-B14F-4D97-AF65-F5344CB8AC3E}">
        <p14:creationId xmlns:p14="http://schemas.microsoft.com/office/powerpoint/2010/main" val="266737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5293786" y="6622257"/>
            <a:ext cx="4051301"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93" tIns="49047" rIns="98093" bIns="49047" anchor="b"/>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202A1F6-0ED3-4648-9E89-57588FA9E777}" type="slidenum">
              <a:rPr lang="en-US" sz="1200">
                <a:solidFill>
                  <a:srgbClr val="000000"/>
                </a:solidFill>
              </a:rPr>
              <a:pPr algn="r" eaLnBrk="1" hangingPunct="1"/>
              <a:t>10</a:t>
            </a:fld>
            <a:endParaRPr lang="en-US" sz="1200">
              <a:solidFill>
                <a:srgbClr val="000000"/>
              </a:solidFill>
            </a:endParaRPr>
          </a:p>
        </p:txBody>
      </p:sp>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Notes Placeholder 2"/>
          <p:cNvSpPr>
            <a:spLocks noGrp="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8093" tIns="49047" rIns="98093" bIns="49047" numCol="1" anchor="t" anchorCtr="0" compatLnSpc="1">
            <a:prstTxWarp prst="textNoShape">
              <a:avLst/>
            </a:prstTxWarp>
          </a:bodyPr>
          <a:lstStyle/>
          <a:p>
            <a:pPr defTabSz="484117">
              <a:lnSpc>
                <a:spcPct val="80000"/>
              </a:lnSpc>
              <a:spcBef>
                <a:spcPct val="0"/>
              </a:spcBef>
            </a:pPr>
            <a:endParaRPr lang="en-US" dirty="0"/>
          </a:p>
        </p:txBody>
      </p:sp>
      <p:sp>
        <p:nvSpPr>
          <p:cNvPr id="29700" name="Slide Number Placeholder 3"/>
          <p:cNvSpPr txBox="1">
            <a:spLocks noGrp="1"/>
          </p:cNvSpPr>
          <p:nvPr/>
        </p:nvSpPr>
        <p:spPr bwMode="auto">
          <a:xfrm>
            <a:off x="5293786" y="6622257"/>
            <a:ext cx="4051301"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88" tIns="49045" rIns="98088" bIns="49045" anchor="b"/>
          <a:lstStyle>
            <a:lvl1pPr defTabSz="468313" eaLnBrk="0" hangingPunct="0">
              <a:defRPr sz="2400">
                <a:solidFill>
                  <a:schemeClr val="tx1"/>
                </a:solidFill>
                <a:latin typeface="Arial" charset="0"/>
                <a:ea typeface="ＭＳ Ｐゴシック" charset="0"/>
                <a:cs typeface="ＭＳ Ｐゴシック" charset="0"/>
              </a:defRPr>
            </a:lvl1pPr>
            <a:lvl2pPr marL="742950" indent="-285750" defTabSz="468313" eaLnBrk="0" hangingPunct="0">
              <a:defRPr sz="2400">
                <a:solidFill>
                  <a:schemeClr val="tx1"/>
                </a:solidFill>
                <a:latin typeface="Arial" charset="0"/>
                <a:ea typeface="ＭＳ Ｐゴシック" charset="0"/>
              </a:defRPr>
            </a:lvl2pPr>
            <a:lvl3pPr marL="1143000" indent="-228600" defTabSz="468313" eaLnBrk="0" hangingPunct="0">
              <a:defRPr sz="2400">
                <a:solidFill>
                  <a:schemeClr val="tx1"/>
                </a:solidFill>
                <a:latin typeface="Arial" charset="0"/>
                <a:ea typeface="ＭＳ Ｐゴシック" charset="0"/>
              </a:defRPr>
            </a:lvl3pPr>
            <a:lvl4pPr marL="1600200" indent="-228600" defTabSz="468313" eaLnBrk="0" hangingPunct="0">
              <a:defRPr sz="2400">
                <a:solidFill>
                  <a:schemeClr val="tx1"/>
                </a:solidFill>
                <a:latin typeface="Arial" charset="0"/>
                <a:ea typeface="ＭＳ Ｐゴシック" charset="0"/>
              </a:defRPr>
            </a:lvl4pPr>
            <a:lvl5pPr marL="2057400" indent="-228600" defTabSz="468313" eaLnBrk="0" hangingPunct="0">
              <a:defRPr sz="2400">
                <a:solidFill>
                  <a:schemeClr val="tx1"/>
                </a:solidFill>
                <a:latin typeface="Arial" charset="0"/>
                <a:ea typeface="ＭＳ Ｐゴシック" charset="0"/>
              </a:defRPr>
            </a:lvl5pPr>
            <a:lvl6pPr marL="2514600" indent="-228600" defTabSz="4683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83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83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83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370D6AD-E109-5D45-BF54-09A1837FBB15}" type="slidenum">
              <a:rPr lang="en-US" sz="1200">
                <a:solidFill>
                  <a:srgbClr val="000000"/>
                </a:solidFill>
                <a:latin typeface="Calibri" charset="0"/>
              </a:rPr>
              <a:pPr algn="r" eaLnBrk="1" hangingPunct="1"/>
              <a:t>10</a:t>
            </a:fld>
            <a:endParaRPr lang="en-US" sz="1200">
              <a:solidFill>
                <a:srgbClr val="000000"/>
              </a:solidFill>
              <a:latin typeface="Calibri" charset="0"/>
            </a:endParaRPr>
          </a:p>
        </p:txBody>
      </p:sp>
    </p:spTree>
    <p:extLst>
      <p:ext uri="{BB962C8B-B14F-4D97-AF65-F5344CB8AC3E}">
        <p14:creationId xmlns:p14="http://schemas.microsoft.com/office/powerpoint/2010/main" val="42346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82967-18A8-4232-8FCB-5FF37C23DD8C}" type="slidenum">
              <a:rPr lang="en-US" smtClean="0"/>
              <a:t>11</a:t>
            </a:fld>
            <a:endParaRPr lang="en-US"/>
          </a:p>
        </p:txBody>
      </p:sp>
    </p:spTree>
    <p:extLst>
      <p:ext uri="{BB962C8B-B14F-4D97-AF65-F5344CB8AC3E}">
        <p14:creationId xmlns:p14="http://schemas.microsoft.com/office/powerpoint/2010/main" val="118130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35DA81-6B5D-4C94-9E25-24782D02B4D2}"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28202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5DA81-6B5D-4C94-9E25-24782D02B4D2}"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338641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5DA81-6B5D-4C94-9E25-24782D02B4D2}"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320203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BE11EF-4CA8-E846-A5C9-242362302D87}" type="slidenum">
              <a:rPr lang="en-US"/>
              <a:pPr>
                <a:defRPr/>
              </a:pPr>
              <a:t>‹#›</a:t>
            </a:fld>
            <a:endParaRPr lang="en-US"/>
          </a:p>
        </p:txBody>
      </p:sp>
    </p:spTree>
    <p:extLst>
      <p:ext uri="{BB962C8B-B14F-4D97-AF65-F5344CB8AC3E}">
        <p14:creationId xmlns:p14="http://schemas.microsoft.com/office/powerpoint/2010/main" val="369893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85494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accent5"/>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832129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810980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15383"/>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1315193"/>
            <a:ext cx="10363200" cy="1500187"/>
          </a:xfrm>
        </p:spPr>
        <p:txBody>
          <a:bodyPr anchor="b"/>
          <a:lstStyle>
            <a:lvl1pPr marL="0" indent="0">
              <a:buNone/>
              <a:defRPr sz="1999">
                <a:solidFill>
                  <a:schemeClr val="accent5"/>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79001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66010"/>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66010"/>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
        <p:nvSpPr>
          <p:cNvPr id="9" name="Title 1"/>
          <p:cNvSpPr>
            <a:spLocks noGrp="1"/>
          </p:cNvSpPr>
          <p:nvPr>
            <p:ph type="title"/>
          </p:nvPr>
        </p:nvSpPr>
        <p:spPr>
          <a:xfrm>
            <a:off x="609600" y="929543"/>
            <a:ext cx="10972801" cy="88683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294387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96015"/>
            <a:ext cx="10972801"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749645"/>
            <a:ext cx="5386917" cy="524309"/>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2273952"/>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49645"/>
            <a:ext cx="5389033" cy="524309"/>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3952"/>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pPr/>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553043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pPr/>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51945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5DA81-6B5D-4C94-9E25-24782D02B4D2}"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119083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348027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32459"/>
            <a:ext cx="4011084" cy="1039025"/>
          </a:xfrm>
        </p:spPr>
        <p:txBody>
          <a:bodyPr anchor="b"/>
          <a:lstStyle>
            <a:lvl1pPr algn="l">
              <a:defRPr sz="1999" b="1"/>
            </a:lvl1pPr>
          </a:lstStyle>
          <a:p>
            <a:r>
              <a:rPr lang="en-US" dirty="0"/>
              <a:t>Click to edit Master title style</a:t>
            </a:r>
          </a:p>
        </p:txBody>
      </p:sp>
      <p:sp>
        <p:nvSpPr>
          <p:cNvPr id="3" name="Content Placeholder 2"/>
          <p:cNvSpPr>
            <a:spLocks noGrp="1"/>
          </p:cNvSpPr>
          <p:nvPr>
            <p:ph idx="1"/>
          </p:nvPr>
        </p:nvSpPr>
        <p:spPr>
          <a:xfrm>
            <a:off x="4766733" y="932459"/>
            <a:ext cx="6815667" cy="5193707"/>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71481"/>
            <a:ext cx="4011084" cy="415468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27873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1189993"/>
            <a:ext cx="7315200" cy="3537582"/>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solidFill>
                  <a:schemeClr val="accent5"/>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484135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701471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7914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1"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399" b="0" i="0" u="none" strike="noStrike" cap="none">
                <a:solidFill>
                  <a:schemeClr val="dk1"/>
                </a:solidFill>
                <a:latin typeface="Calibri"/>
                <a:ea typeface="Calibri"/>
                <a:cs typeface="Calibri"/>
                <a:sym typeface="Calibri"/>
              </a:defRPr>
            </a:lvl1pPr>
            <a:lvl2pPr lvl="1" indent="0">
              <a:spcBef>
                <a:spcPts val="0"/>
              </a:spcBef>
              <a:buNone/>
              <a:defRPr sz="1799"/>
            </a:lvl2pPr>
            <a:lvl3pPr lvl="2" indent="0">
              <a:spcBef>
                <a:spcPts val="0"/>
              </a:spcBef>
              <a:buNone/>
              <a:defRPr sz="1799"/>
            </a:lvl3pPr>
            <a:lvl4pPr lvl="3" indent="0">
              <a:spcBef>
                <a:spcPts val="0"/>
              </a:spcBef>
              <a:buNone/>
              <a:defRPr sz="1799"/>
            </a:lvl4pPr>
            <a:lvl5pPr lvl="4" indent="0">
              <a:spcBef>
                <a:spcPts val="0"/>
              </a:spcBef>
              <a:buNone/>
              <a:defRPr sz="1799"/>
            </a:lvl5pPr>
            <a:lvl6pPr lvl="5" indent="0">
              <a:spcBef>
                <a:spcPts val="0"/>
              </a:spcBef>
              <a:buNone/>
              <a:defRPr sz="1799"/>
            </a:lvl6pPr>
            <a:lvl7pPr lvl="6" indent="0">
              <a:spcBef>
                <a:spcPts val="0"/>
              </a:spcBef>
              <a:buNone/>
              <a:defRPr sz="1799"/>
            </a:lvl7pPr>
            <a:lvl8pPr lvl="7" indent="0">
              <a:spcBef>
                <a:spcPts val="0"/>
              </a:spcBef>
              <a:buNone/>
              <a:defRPr sz="1799"/>
            </a:lvl8pPr>
            <a:lvl9pPr lvl="8" indent="0">
              <a:spcBef>
                <a:spcPts val="0"/>
              </a:spcBef>
              <a:buNone/>
              <a:defRPr sz="1799"/>
            </a:lvl9pPr>
          </a:lstStyle>
          <a:p>
            <a:endParaRPr/>
          </a:p>
        </p:txBody>
      </p:sp>
    </p:spTree>
    <p:extLst>
      <p:ext uri="{BB962C8B-B14F-4D97-AF65-F5344CB8AC3E}">
        <p14:creationId xmlns:p14="http://schemas.microsoft.com/office/powerpoint/2010/main" val="80612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35DA81-6B5D-4C94-9E25-24782D02B4D2}"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393918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35DA81-6B5D-4C94-9E25-24782D02B4D2}"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25103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5DA81-6B5D-4C94-9E25-24782D02B4D2}"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212854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5DA81-6B5D-4C94-9E25-24782D02B4D2}"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381219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5DA81-6B5D-4C94-9E25-24782D02B4D2}"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2112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35DA81-6B5D-4C94-9E25-24782D02B4D2}"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91256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35DA81-6B5D-4C94-9E25-24782D02B4D2}"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AB6D2-C6D6-454C-9122-9795AE856097}" type="slidenum">
              <a:rPr lang="en-US" smtClean="0"/>
              <a:t>‹#›</a:t>
            </a:fld>
            <a:endParaRPr lang="en-US"/>
          </a:p>
        </p:txBody>
      </p:sp>
    </p:spTree>
    <p:extLst>
      <p:ext uri="{BB962C8B-B14F-4D97-AF65-F5344CB8AC3E}">
        <p14:creationId xmlns:p14="http://schemas.microsoft.com/office/powerpoint/2010/main" val="317920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5DA81-6B5D-4C94-9E25-24782D02B4D2}" type="datetimeFigureOut">
              <a:rPr lang="en-US" smtClean="0"/>
              <a:t>6/20/2018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B6D2-C6D6-454C-9122-9795AE856097}" type="slidenum">
              <a:rPr lang="en-US" smtClean="0"/>
              <a:t>‹#›</a:t>
            </a:fld>
            <a:endParaRPr lang="en-US"/>
          </a:p>
        </p:txBody>
      </p:sp>
    </p:spTree>
    <p:extLst>
      <p:ext uri="{BB962C8B-B14F-4D97-AF65-F5344CB8AC3E}">
        <p14:creationId xmlns:p14="http://schemas.microsoft.com/office/powerpoint/2010/main" val="14575611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36710"/>
            <a:ext cx="10972801"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646404"/>
            <a:ext cx="10972801"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pPr/>
              <a:t>6/20/2018</a:t>
            </a:fld>
            <a:endParaRPr lang="en-US"/>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pPr/>
              <a:t>‹#›</a:t>
            </a:fld>
            <a:endParaRPr lang="en-US"/>
          </a:p>
        </p:txBody>
      </p:sp>
    </p:spTree>
    <p:extLst>
      <p:ext uri="{BB962C8B-B14F-4D97-AF65-F5344CB8AC3E}">
        <p14:creationId xmlns:p14="http://schemas.microsoft.com/office/powerpoint/2010/main" val="895732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063" rtl="0" eaLnBrk="1" latinLnBrk="0" hangingPunct="1">
        <a:spcBef>
          <a:spcPct val="0"/>
        </a:spcBef>
        <a:buNone/>
        <a:defRPr sz="4399" kern="1200">
          <a:solidFill>
            <a:schemeClr val="tx2"/>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2"/>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2"/>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2"/>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2"/>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2"/>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9.xml"/><Relationship Id="rId16"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PTR"/><Relationship Id="rId13" Type="http://schemas.openxmlformats.org/officeDocument/2006/relationships/hyperlink" Target="#SWExp"/><Relationship Id="rId18" Type="http://schemas.openxmlformats.org/officeDocument/2006/relationships/hyperlink" Target="#Incentives"/><Relationship Id="rId3" Type="http://schemas.openxmlformats.org/officeDocument/2006/relationships/hyperlink" Target="#T3"/><Relationship Id="rId7" Type="http://schemas.openxmlformats.org/officeDocument/2006/relationships/hyperlink" Target="#PCP"/><Relationship Id="rId12" Type="http://schemas.openxmlformats.org/officeDocument/2006/relationships/hyperlink" Target="#T1"/><Relationship Id="rId17" Type="http://schemas.openxmlformats.org/officeDocument/2006/relationships/hyperlink" Target="#Home"/><Relationship Id="rId2" Type="http://schemas.openxmlformats.org/officeDocument/2006/relationships/notesSlide" Target="../notesSlides/notesSlide33.xml"/><Relationship Id="rId16" Type="http://schemas.openxmlformats.org/officeDocument/2006/relationships/hyperlink" Target="#Correction"/><Relationship Id="rId1" Type="http://schemas.openxmlformats.org/officeDocument/2006/relationships/slideLayout" Target="../slideLayouts/slideLayout2.xml"/><Relationship Id="rId6" Type="http://schemas.openxmlformats.org/officeDocument/2006/relationships/hyperlink" Target="#FBA"/><Relationship Id="rId11" Type="http://schemas.openxmlformats.org/officeDocument/2006/relationships/hyperlink" Target="#Skill"/><Relationship Id="rId5" Type="http://schemas.openxmlformats.org/officeDocument/2006/relationships/hyperlink" Target="#Data"/><Relationship Id="rId15" Type="http://schemas.openxmlformats.org/officeDocument/2006/relationships/hyperlink" Target="#Flowchart"/><Relationship Id="rId10" Type="http://schemas.openxmlformats.org/officeDocument/2006/relationships/hyperlink" Target="#Relationship"/><Relationship Id="rId19" Type="http://schemas.openxmlformats.org/officeDocument/2006/relationships/hyperlink" Target="#SEL"/><Relationship Id="rId4" Type="http://schemas.openxmlformats.org/officeDocument/2006/relationships/hyperlink" Target="#Team"/><Relationship Id="rId9" Type="http://schemas.openxmlformats.org/officeDocument/2006/relationships/hyperlink" Target="#T2"/><Relationship Id="rId14" Type="http://schemas.openxmlformats.org/officeDocument/2006/relationships/hyperlink" Target="#Teach"/></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TSSDe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TSSpla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DC"/></Relationships>
</file>

<file path=ppt/slides/_rels/slide42.xml.rels><?xml version="1.0" encoding="UTF-8" standalone="yes"?>
<Relationships xmlns="http://schemas.openxmlformats.org/package/2006/relationships"><Relationship Id="rId3" Type="http://schemas.openxmlformats.org/officeDocument/2006/relationships/hyperlink" Target="#Responsibilities"/><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Coach"/><Relationship Id="rId4" Type="http://schemas.openxmlformats.org/officeDocument/2006/relationships/hyperlink" Target="#Who"/></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hyperlink" Target="mailto:dboyer@udel.ed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hyperlink" Target="mailto:Sarah.kashner@redclay.k12.de.us" TargetMode="External"/><Relationship Id="rId4" Type="http://schemas.openxmlformats.org/officeDocument/2006/relationships/hyperlink" Target="mailto:mpell@udel.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zzle.jpg">
            <a:extLst>
              <a:ext uri="{FF2B5EF4-FFF2-40B4-BE49-F238E27FC236}">
                <a16:creationId xmlns:a16="http://schemas.microsoft.com/office/drawing/2014/main" id="{8F65DD44-DA90-8F46-9411-05DA8E2E1980}"/>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371313" y="-491319"/>
            <a:ext cx="11496368" cy="7609108"/>
          </a:xfrm>
          <a:prstGeom prst="rect">
            <a:avLst/>
          </a:prstGeom>
        </p:spPr>
      </p:pic>
      <p:sp>
        <p:nvSpPr>
          <p:cNvPr id="2" name="Title 1"/>
          <p:cNvSpPr>
            <a:spLocks noGrp="1"/>
          </p:cNvSpPr>
          <p:nvPr>
            <p:ph type="ctrTitle"/>
          </p:nvPr>
        </p:nvSpPr>
        <p:spPr>
          <a:xfrm>
            <a:off x="1578456" y="322718"/>
            <a:ext cx="9579429" cy="2387600"/>
          </a:xfrm>
        </p:spPr>
        <p:txBody>
          <a:bodyPr>
            <a:noAutofit/>
          </a:bodyPr>
          <a:lstStyle/>
          <a:p>
            <a:r>
              <a:rPr lang="en-US" sz="4800" dirty="0">
                <a:latin typeface="+mn-lt"/>
              </a:rPr>
              <a:t>Coordinating an Effective </a:t>
            </a:r>
            <a:br>
              <a:rPr lang="en-US" sz="4800" dirty="0">
                <a:latin typeface="+mn-lt"/>
              </a:rPr>
            </a:br>
            <a:r>
              <a:rPr lang="en-US" sz="4800" dirty="0">
                <a:latin typeface="+mn-lt"/>
              </a:rPr>
              <a:t>Multi-Tiered System of Support for Behavior</a:t>
            </a:r>
          </a:p>
        </p:txBody>
      </p:sp>
      <p:sp>
        <p:nvSpPr>
          <p:cNvPr id="3" name="Subtitle 2"/>
          <p:cNvSpPr>
            <a:spLocks noGrp="1"/>
          </p:cNvSpPr>
          <p:nvPr>
            <p:ph type="subTitle" idx="1"/>
          </p:nvPr>
        </p:nvSpPr>
        <p:spPr/>
        <p:txBody>
          <a:bodyPr/>
          <a:lstStyle/>
          <a:p>
            <a:r>
              <a:rPr lang="en-US" dirty="0"/>
              <a:t>Debby Boyer and Sarah Hearn, Center for Disabilities Studies</a:t>
            </a:r>
          </a:p>
          <a:p>
            <a:r>
              <a:rPr lang="en-US" dirty="0"/>
              <a:t>Sarah </a:t>
            </a:r>
            <a:r>
              <a:rPr lang="en-US" dirty="0" err="1"/>
              <a:t>Schmittinger-Kashner</a:t>
            </a:r>
            <a:r>
              <a:rPr lang="en-US" dirty="0"/>
              <a:t>, Red Clay Consolidated School District</a:t>
            </a:r>
          </a:p>
          <a:p>
            <a:r>
              <a:rPr lang="en-US" dirty="0"/>
              <a:t>June 20, 2018</a:t>
            </a:r>
          </a:p>
        </p:txBody>
      </p:sp>
      <p:pic>
        <p:nvPicPr>
          <p:cNvPr id="4" name="Picture 3"/>
          <p:cNvPicPr>
            <a:picLocks noChangeAspect="1"/>
          </p:cNvPicPr>
          <p:nvPr/>
        </p:nvPicPr>
        <p:blipFill>
          <a:blip r:embed="rId4"/>
          <a:stretch>
            <a:fillRect/>
          </a:stretch>
        </p:blipFill>
        <p:spPr>
          <a:xfrm>
            <a:off x="8496652" y="6092448"/>
            <a:ext cx="3371029" cy="6954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76" y="5843716"/>
            <a:ext cx="4080041" cy="757202"/>
          </a:xfrm>
          <a:prstGeom prst="rect">
            <a:avLst/>
          </a:prstGeom>
        </p:spPr>
      </p:pic>
      <p:pic>
        <p:nvPicPr>
          <p:cNvPr id="6" name="Picture 2" descr="\\uno.oet.udel.edu\CDS\Projects\Positive Behavioral Supports\Logo\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t="1515" b="1515"/>
          <a:stretch>
            <a:fillRect/>
          </a:stretch>
        </p:blipFill>
        <p:spPr bwMode="auto">
          <a:xfrm>
            <a:off x="4926928" y="5030335"/>
            <a:ext cx="3052300" cy="182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txBox="1">
            <a:spLocks noChangeArrowheads="1"/>
          </p:cNvSpPr>
          <p:nvPr/>
        </p:nvSpPr>
        <p:spPr bwMode="auto">
          <a:xfrm>
            <a:off x="1524000" y="80963"/>
            <a:ext cx="9144000" cy="1204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819" tIns="46911" rIns="93819" bIns="46911" anchor="ctr"/>
          <a:lstStyle>
            <a:lvl1pPr defTabSz="936625" eaLnBrk="0" hangingPunct="0">
              <a:spcBef>
                <a:spcPct val="20000"/>
              </a:spcBef>
              <a:buFont typeface="Arial" pitchFamily="34" charset="0"/>
              <a:buChar char="•"/>
              <a:defRPr sz="3200">
                <a:solidFill>
                  <a:schemeClr val="tx1"/>
                </a:solidFill>
                <a:latin typeface="Calibri" pitchFamily="34" charset="0"/>
              </a:defRPr>
            </a:lvl1pPr>
            <a:lvl2pPr marL="742950" indent="-285750" defTabSz="936625" eaLnBrk="0" hangingPunct="0">
              <a:spcBef>
                <a:spcPct val="20000"/>
              </a:spcBef>
              <a:buFont typeface="Arial" pitchFamily="34" charset="0"/>
              <a:buChar char="–"/>
              <a:defRPr sz="2800">
                <a:solidFill>
                  <a:schemeClr val="tx1"/>
                </a:solidFill>
                <a:latin typeface="Calibri" pitchFamily="34" charset="0"/>
              </a:defRPr>
            </a:lvl2pPr>
            <a:lvl3pPr marL="1143000" indent="-228600" defTabSz="936625" eaLnBrk="0" hangingPunct="0">
              <a:spcBef>
                <a:spcPct val="20000"/>
              </a:spcBef>
              <a:buFont typeface="Arial" pitchFamily="34" charset="0"/>
              <a:buChar char="•"/>
              <a:defRPr sz="2400">
                <a:solidFill>
                  <a:schemeClr val="tx1"/>
                </a:solidFill>
                <a:latin typeface="Calibri" pitchFamily="34" charset="0"/>
              </a:defRPr>
            </a:lvl3pPr>
            <a:lvl4pPr marL="1600200" indent="-228600" defTabSz="936625" eaLnBrk="0" hangingPunct="0">
              <a:spcBef>
                <a:spcPct val="20000"/>
              </a:spcBef>
              <a:buFont typeface="Arial" pitchFamily="34" charset="0"/>
              <a:buChar char="–"/>
              <a:defRPr sz="2000">
                <a:solidFill>
                  <a:schemeClr val="tx1"/>
                </a:solidFill>
                <a:latin typeface="Calibri" pitchFamily="34" charset="0"/>
              </a:defRPr>
            </a:lvl4pPr>
            <a:lvl5pPr marL="2057400" indent="-228600" defTabSz="936625" eaLnBrk="0" hangingPunct="0">
              <a:spcBef>
                <a:spcPct val="20000"/>
              </a:spcBef>
              <a:buFont typeface="Arial" pitchFamily="34" charset="0"/>
              <a:buChar char="»"/>
              <a:defRPr sz="2000">
                <a:solidFill>
                  <a:schemeClr val="tx1"/>
                </a:solidFill>
                <a:latin typeface="Calibri" pitchFamily="34" charset="0"/>
              </a:defRPr>
            </a:lvl5pPr>
            <a:lvl6pPr marL="25146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5000"/>
              </a:lnSpc>
              <a:spcBef>
                <a:spcPct val="0"/>
              </a:spcBef>
              <a:buFontTx/>
              <a:buNone/>
              <a:defRPr/>
            </a:pPr>
            <a:r>
              <a:rPr lang="en-US" altLang="en-US" sz="4800" dirty="0">
                <a:solidFill>
                  <a:srgbClr val="FF0000"/>
                </a:solidFill>
                <a:latin typeface="+mj-lt"/>
                <a:ea typeface="ＭＳ Ｐゴシック" pitchFamily="34" charset="-128"/>
                <a:cs typeface="Arial" charset="0"/>
              </a:rPr>
              <a:t>TIER III: </a:t>
            </a:r>
          </a:p>
          <a:p>
            <a:pPr algn="ctr" eaLnBrk="1" hangingPunct="1">
              <a:lnSpc>
                <a:spcPct val="85000"/>
              </a:lnSpc>
              <a:spcBef>
                <a:spcPct val="0"/>
              </a:spcBef>
              <a:buFontTx/>
              <a:buNone/>
              <a:defRPr/>
            </a:pPr>
            <a:r>
              <a:rPr lang="en-US" altLang="en-US" sz="4800" i="1" dirty="0">
                <a:solidFill>
                  <a:srgbClr val="000000"/>
                </a:solidFill>
                <a:latin typeface="+mj-lt"/>
                <a:ea typeface="ＭＳ Ｐゴシック" pitchFamily="34" charset="-128"/>
                <a:cs typeface="Arial" charset="0"/>
              </a:rPr>
              <a:t>Intensive, Individualized</a:t>
            </a:r>
            <a:endParaRPr lang="en-US" altLang="en-US" sz="4500" i="1" dirty="0">
              <a:solidFill>
                <a:srgbClr val="000000"/>
              </a:solidFill>
              <a:latin typeface="+mj-lt"/>
              <a:ea typeface="ＭＳ Ｐゴシック" pitchFamily="34" charset="-128"/>
              <a:cs typeface="Arial" charset="0"/>
            </a:endParaRPr>
          </a:p>
        </p:txBody>
      </p:sp>
      <p:sp>
        <p:nvSpPr>
          <p:cNvPr id="28674" name="Slide Number Placeholder 3"/>
          <p:cNvSpPr txBox="1">
            <a:spLocks noGrp="1"/>
          </p:cNvSpPr>
          <p:nvPr/>
        </p:nvSpPr>
        <p:spPr bwMode="auto">
          <a:xfrm>
            <a:off x="9448800" y="6356351"/>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DE55A74-016D-C74E-B987-6570857C79DC}" type="slidenum">
              <a:rPr lang="en-US" sz="1200">
                <a:solidFill>
                  <a:srgbClr val="1D4577"/>
                </a:solidFill>
              </a:rPr>
              <a:pPr algn="r" eaLnBrk="1" hangingPunct="1"/>
              <a:t>10</a:t>
            </a:fld>
            <a:endParaRPr lang="en-US" sz="1200">
              <a:solidFill>
                <a:srgbClr val="1D4577"/>
              </a:solidFill>
            </a:endParaRPr>
          </a:p>
        </p:txBody>
      </p:sp>
      <p:sp>
        <p:nvSpPr>
          <p:cNvPr id="28675" name="Rectangle 2"/>
          <p:cNvSpPr>
            <a:spLocks noChangeArrowheads="1"/>
          </p:cNvSpPr>
          <p:nvPr/>
        </p:nvSpPr>
        <p:spPr bwMode="auto">
          <a:xfrm>
            <a:off x="1676401" y="142875"/>
            <a:ext cx="705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03" tIns="42102" rIns="84203" bIns="42102" anchor="ctr"/>
          <a:lstStyle/>
          <a:p>
            <a:pPr defTabSz="457200"/>
            <a:endParaRPr lang="en-US" sz="5500">
              <a:solidFill>
                <a:srgbClr val="800040"/>
              </a:solidFill>
              <a:latin typeface="Calibri" charset="0"/>
            </a:endParaRPr>
          </a:p>
        </p:txBody>
      </p:sp>
      <p:sp>
        <p:nvSpPr>
          <p:cNvPr id="9" name="Isosceles Triangle 8"/>
          <p:cNvSpPr/>
          <p:nvPr/>
        </p:nvSpPr>
        <p:spPr>
          <a:xfrm>
            <a:off x="2493818" y="304999"/>
            <a:ext cx="5680364" cy="5943207"/>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84203" tIns="42102" rIns="84203" bIns="42102" anchor="ctr"/>
          <a:lstStyle/>
          <a:p>
            <a:pPr algn="ctr" defTabSz="457196">
              <a:defRPr/>
            </a:pPr>
            <a:endParaRPr lang="en-US" sz="1700" dirty="0">
              <a:solidFill>
                <a:prstClr val="white"/>
              </a:solidFill>
            </a:endParaRPr>
          </a:p>
        </p:txBody>
      </p:sp>
      <p:sp>
        <p:nvSpPr>
          <p:cNvPr id="10" name="Isosceles Triangle 9"/>
          <p:cNvSpPr/>
          <p:nvPr/>
        </p:nvSpPr>
        <p:spPr>
          <a:xfrm>
            <a:off x="3879273" y="703392"/>
            <a:ext cx="3862450" cy="3940046"/>
          </a:xfrm>
          <a:prstGeom prst="triangle">
            <a:avLst/>
          </a:prstGeom>
          <a:gradFill flip="none" rotWithShape="1">
            <a:gsLst>
              <a:gs pos="14000">
                <a:srgbClr val="FFFF57"/>
              </a:gs>
              <a:gs pos="0">
                <a:srgbClr val="00B050"/>
              </a:gs>
            </a:gsLst>
            <a:lin ang="16200000" scaled="1"/>
            <a:tileRect/>
          </a:gradFill>
          <a:ln cap="rnd">
            <a:gradFill flip="none" rotWithShape="1">
              <a:gsLst>
                <a:gs pos="25000">
                  <a:srgbClr val="00B050"/>
                </a:gs>
                <a:gs pos="100000">
                  <a:srgbClr val="FFFF57"/>
                </a:gs>
                <a:gs pos="100000">
                  <a:schemeClr val="accent1">
                    <a:tint val="23500"/>
                    <a:satMod val="160000"/>
                  </a:schemeClr>
                </a:gs>
              </a:gsLst>
              <a:lin ang="16200000" scaled="1"/>
              <a:tileRect/>
            </a:gradFill>
            <a:miter lim="800000"/>
          </a:ln>
          <a:scene3d>
            <a:camera prst="perspectiveRelaxed">
              <a:rot lat="19854000" lon="3666000" rev="18456000"/>
            </a:camera>
            <a:lightRig rig="chilly" dir="t">
              <a:rot lat="0" lon="0" rev="9000000"/>
            </a:lightRig>
          </a:scene3d>
          <a:sp3d prstMaterial="metal">
            <a:bevelT h="3302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84203" tIns="42102" rIns="84203" bIns="42102" anchor="ctr"/>
          <a:lstStyle/>
          <a:p>
            <a:pPr algn="ctr" defTabSz="457196">
              <a:defRPr/>
            </a:pPr>
            <a:endParaRPr lang="en-US" sz="1700" dirty="0">
              <a:solidFill>
                <a:prstClr val="white"/>
              </a:solidFill>
            </a:endParaRPr>
          </a:p>
        </p:txBody>
      </p:sp>
      <p:sp>
        <p:nvSpPr>
          <p:cNvPr id="14" name="Isosceles Triangle 13"/>
          <p:cNvSpPr/>
          <p:nvPr/>
        </p:nvSpPr>
        <p:spPr>
          <a:xfrm>
            <a:off x="4845136" y="928688"/>
            <a:ext cx="2567049" cy="2460940"/>
          </a:xfrm>
          <a:prstGeom prst="triangle">
            <a:avLst/>
          </a:prstGeom>
          <a:gradFill flip="none" rotWithShape="1">
            <a:gsLst>
              <a:gs pos="16000">
                <a:srgbClr val="FFFF57"/>
              </a:gs>
              <a:gs pos="51000">
                <a:srgbClr val="C00000"/>
              </a:gs>
            </a:gsLst>
            <a:lin ang="16200000" scaled="1"/>
            <a:tileRect/>
          </a:gradFill>
          <a:ln>
            <a:gradFill flip="none" rotWithShape="1">
              <a:gsLst>
                <a:gs pos="0">
                  <a:srgbClr val="FFFF57"/>
                </a:gs>
                <a:gs pos="100000">
                  <a:srgbClr val="C00000"/>
                </a:gs>
              </a:gsLst>
              <a:lin ang="16200000" scaled="1"/>
              <a:tileRect/>
            </a:gradFill>
          </a:ln>
          <a:scene3d>
            <a:camera prst="perspectiveRelaxed">
              <a:rot lat="19854000" lon="3666000" rev="18456000"/>
            </a:camera>
            <a:lightRig rig="morning" dir="t">
              <a:rot lat="0" lon="0" rev="0"/>
            </a:lightRig>
          </a:scene3d>
          <a:sp3d prstMaterial="metal">
            <a:bevelT w="95250" h="342900"/>
          </a:sp3d>
        </p:spPr>
        <p:style>
          <a:lnRef idx="2">
            <a:schemeClr val="accent1">
              <a:shade val="50000"/>
            </a:schemeClr>
          </a:lnRef>
          <a:fillRef idx="1">
            <a:schemeClr val="accent1"/>
          </a:fillRef>
          <a:effectRef idx="0">
            <a:schemeClr val="accent1"/>
          </a:effectRef>
          <a:fontRef idx="minor">
            <a:schemeClr val="lt1"/>
          </a:fontRef>
        </p:style>
        <p:txBody>
          <a:bodyPr lIns="84203" tIns="42102" rIns="84203" bIns="42102" anchor="ctr"/>
          <a:lstStyle/>
          <a:p>
            <a:pPr algn="ctr" defTabSz="457196">
              <a:defRPr/>
            </a:pPr>
            <a:endParaRPr lang="en-US" sz="1700" dirty="0">
              <a:solidFill>
                <a:prstClr val="white"/>
              </a:solidFill>
            </a:endParaRPr>
          </a:p>
        </p:txBody>
      </p:sp>
      <p:sp>
        <p:nvSpPr>
          <p:cNvPr id="11" name="Rectangle 2"/>
          <p:cNvSpPr txBox="1">
            <a:spLocks noChangeArrowheads="1"/>
          </p:cNvSpPr>
          <p:nvPr/>
        </p:nvSpPr>
        <p:spPr bwMode="auto">
          <a:xfrm>
            <a:off x="1524000" y="0"/>
            <a:ext cx="9144000" cy="145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819" tIns="46911" rIns="93819" bIns="46911" anchor="ctr"/>
          <a:lstStyle>
            <a:lvl1pPr defTabSz="936625" eaLnBrk="0" hangingPunct="0">
              <a:spcBef>
                <a:spcPct val="20000"/>
              </a:spcBef>
              <a:buFont typeface="Arial" pitchFamily="34" charset="0"/>
              <a:buChar char="•"/>
              <a:defRPr sz="3200">
                <a:solidFill>
                  <a:schemeClr val="tx1"/>
                </a:solidFill>
                <a:latin typeface="Calibri" pitchFamily="34" charset="0"/>
              </a:defRPr>
            </a:lvl1pPr>
            <a:lvl2pPr marL="742950" indent="-285750" defTabSz="936625" eaLnBrk="0" hangingPunct="0">
              <a:spcBef>
                <a:spcPct val="20000"/>
              </a:spcBef>
              <a:buFont typeface="Arial" pitchFamily="34" charset="0"/>
              <a:buChar char="–"/>
              <a:defRPr sz="2800">
                <a:solidFill>
                  <a:schemeClr val="tx1"/>
                </a:solidFill>
                <a:latin typeface="Calibri" pitchFamily="34" charset="0"/>
              </a:defRPr>
            </a:lvl2pPr>
            <a:lvl3pPr marL="1143000" indent="-228600" defTabSz="936625" eaLnBrk="0" hangingPunct="0">
              <a:spcBef>
                <a:spcPct val="20000"/>
              </a:spcBef>
              <a:buFont typeface="Arial" pitchFamily="34" charset="0"/>
              <a:buChar char="•"/>
              <a:defRPr sz="2400">
                <a:solidFill>
                  <a:schemeClr val="tx1"/>
                </a:solidFill>
                <a:latin typeface="Calibri" pitchFamily="34" charset="0"/>
              </a:defRPr>
            </a:lvl3pPr>
            <a:lvl4pPr marL="1600200" indent="-228600" defTabSz="936625" eaLnBrk="0" hangingPunct="0">
              <a:spcBef>
                <a:spcPct val="20000"/>
              </a:spcBef>
              <a:buFont typeface="Arial" pitchFamily="34" charset="0"/>
              <a:buChar char="–"/>
              <a:defRPr sz="2000">
                <a:solidFill>
                  <a:schemeClr val="tx1"/>
                </a:solidFill>
                <a:latin typeface="Calibri" pitchFamily="34" charset="0"/>
              </a:defRPr>
            </a:lvl4pPr>
            <a:lvl5pPr marL="2057400" indent="-228600" defTabSz="936625" eaLnBrk="0" hangingPunct="0">
              <a:spcBef>
                <a:spcPct val="20000"/>
              </a:spcBef>
              <a:buFont typeface="Arial" pitchFamily="34" charset="0"/>
              <a:buChar char="»"/>
              <a:defRPr sz="2000">
                <a:solidFill>
                  <a:schemeClr val="tx1"/>
                </a:solidFill>
                <a:latin typeface="Calibri" pitchFamily="34" charset="0"/>
              </a:defRPr>
            </a:lvl5pPr>
            <a:lvl6pPr marL="25146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3662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5000"/>
              </a:lnSpc>
              <a:spcBef>
                <a:spcPct val="0"/>
              </a:spcBef>
              <a:buFontTx/>
              <a:buNone/>
              <a:defRPr/>
            </a:pPr>
            <a:r>
              <a:rPr lang="en-US" altLang="en-US" sz="4800" dirty="0">
                <a:solidFill>
                  <a:srgbClr val="FFBD25"/>
                </a:solidFill>
                <a:latin typeface="+mj-lt"/>
                <a:ea typeface="ＭＳ Ｐゴシック" pitchFamily="34" charset="-128"/>
                <a:cs typeface="Arial" charset="0"/>
              </a:rPr>
              <a:t>IER II: </a:t>
            </a:r>
            <a:r>
              <a:rPr lang="en-US" altLang="en-US" sz="4500" i="1" dirty="0">
                <a:solidFill>
                  <a:srgbClr val="000000"/>
                </a:solidFill>
                <a:latin typeface="+mj-lt"/>
                <a:ea typeface="ＭＳ Ｐゴシック" pitchFamily="34" charset="-128"/>
                <a:cs typeface="Arial" charset="0"/>
              </a:rPr>
              <a:t>Supplemental, Targeted</a:t>
            </a:r>
          </a:p>
        </p:txBody>
      </p:sp>
      <p:sp>
        <p:nvSpPr>
          <p:cNvPr id="12" name="Rectangle 2"/>
          <p:cNvSpPr txBox="1">
            <a:spLocks noChangeArrowheads="1"/>
          </p:cNvSpPr>
          <p:nvPr/>
        </p:nvSpPr>
        <p:spPr bwMode="auto">
          <a:xfrm>
            <a:off x="767443" y="250826"/>
            <a:ext cx="9933895" cy="1196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819" tIns="46911" rIns="93819" bIns="46911" anchor="ctr"/>
          <a:lstStyle>
            <a:lvl1pPr defTabSz="936625" eaLnBrk="0" hangingPunct="0">
              <a:defRPr sz="2400">
                <a:solidFill>
                  <a:schemeClr val="tx1"/>
                </a:solidFill>
                <a:latin typeface="Arial" charset="0"/>
                <a:ea typeface="ＭＳ Ｐゴシック" charset="0"/>
                <a:cs typeface="ＭＳ Ｐゴシック" charset="0"/>
              </a:defRPr>
            </a:lvl1pPr>
            <a:lvl2pPr marL="742950" indent="-285750" defTabSz="936625" eaLnBrk="0" hangingPunct="0">
              <a:defRPr sz="2400">
                <a:solidFill>
                  <a:schemeClr val="tx1"/>
                </a:solidFill>
                <a:latin typeface="Arial" charset="0"/>
                <a:ea typeface="ＭＳ Ｐゴシック" charset="0"/>
              </a:defRPr>
            </a:lvl2pPr>
            <a:lvl3pPr marL="1143000" indent="-228600" defTabSz="936625" eaLnBrk="0" hangingPunct="0">
              <a:defRPr sz="2400">
                <a:solidFill>
                  <a:schemeClr val="tx1"/>
                </a:solidFill>
                <a:latin typeface="Arial" charset="0"/>
                <a:ea typeface="ＭＳ Ｐゴシック" charset="0"/>
              </a:defRPr>
            </a:lvl3pPr>
            <a:lvl4pPr marL="1600200" indent="-228600" defTabSz="936625" eaLnBrk="0" hangingPunct="0">
              <a:defRPr sz="2400">
                <a:solidFill>
                  <a:schemeClr val="tx1"/>
                </a:solidFill>
                <a:latin typeface="Arial" charset="0"/>
                <a:ea typeface="ＭＳ Ｐゴシック" charset="0"/>
              </a:defRPr>
            </a:lvl4pPr>
            <a:lvl5pPr marL="2057400" indent="-228600" defTabSz="936625" eaLnBrk="0" hangingPunct="0">
              <a:defRPr sz="2400">
                <a:solidFill>
                  <a:schemeClr val="tx1"/>
                </a:solidFill>
                <a:latin typeface="Arial" charset="0"/>
                <a:ea typeface="ＭＳ Ｐゴシック" charset="0"/>
              </a:defRPr>
            </a:lvl5pPr>
            <a:lvl6pPr marL="2514600" indent="-228600" defTabSz="9366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66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66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6625"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0"/>
              </a:spcBef>
            </a:pPr>
            <a:r>
              <a:rPr lang="en-US" sz="3600" b="1" dirty="0">
                <a:solidFill>
                  <a:srgbClr val="1D2A53"/>
                </a:solidFill>
                <a:latin typeface="+mn-lt"/>
                <a:ea typeface="+mj-ea"/>
                <a:cs typeface="Tw Cen MT"/>
              </a:rPr>
              <a:t>Continuum of Academic &amp; Social Behavior Support</a:t>
            </a:r>
          </a:p>
        </p:txBody>
      </p:sp>
      <p:sp>
        <p:nvSpPr>
          <p:cNvPr id="13" name="TextBox 12"/>
          <p:cNvSpPr txBox="1"/>
          <p:nvPr/>
        </p:nvSpPr>
        <p:spPr>
          <a:xfrm>
            <a:off x="7412038" y="1509714"/>
            <a:ext cx="2925762" cy="1570037"/>
          </a:xfrm>
          <a:prstGeom prst="rect">
            <a:avLst/>
          </a:prstGeom>
          <a:noFill/>
          <a:ln w="28575" cmpd="sng">
            <a:solidFill>
              <a:schemeClr val="tx2"/>
            </a:solidFill>
          </a:ln>
        </p:spPr>
        <p:txBody>
          <a:bodyPr>
            <a:spAutoFit/>
          </a:bodyPr>
          <a:lstStyle/>
          <a:p>
            <a:pPr>
              <a:defRPr/>
            </a:pPr>
            <a:r>
              <a:rPr lang="en-US" sz="3200" dirty="0">
                <a:solidFill>
                  <a:srgbClr val="1D2A53"/>
                </a:solidFill>
                <a:latin typeface="Tw Cen MT"/>
                <a:cs typeface="Tw Cen MT"/>
              </a:rPr>
              <a:t>Tier 3 for a </a:t>
            </a:r>
            <a:r>
              <a:rPr lang="en-US" sz="3200" b="1" i="1" dirty="0">
                <a:solidFill>
                  <a:srgbClr val="FF0000"/>
                </a:solidFill>
                <a:latin typeface="Tw Cen MT"/>
                <a:cs typeface="Tw Cen MT"/>
              </a:rPr>
              <a:t>Few</a:t>
            </a:r>
            <a:r>
              <a:rPr lang="en-US" sz="3200" b="1" dirty="0">
                <a:solidFill>
                  <a:srgbClr val="FF0000"/>
                </a:solidFill>
                <a:latin typeface="Tw Cen MT"/>
                <a:cs typeface="Tw Cen MT"/>
              </a:rPr>
              <a:t>: </a:t>
            </a:r>
            <a:r>
              <a:rPr lang="en-US" sz="3200" dirty="0">
                <a:solidFill>
                  <a:srgbClr val="1D2A53"/>
                </a:solidFill>
                <a:latin typeface="Tw Cen MT"/>
                <a:cs typeface="Tw Cen MT"/>
              </a:rPr>
              <a:t>Intensive, Individualized</a:t>
            </a:r>
          </a:p>
        </p:txBody>
      </p:sp>
      <p:sp>
        <p:nvSpPr>
          <p:cNvPr id="15" name="TextBox 14"/>
          <p:cNvSpPr txBox="1"/>
          <p:nvPr/>
        </p:nvSpPr>
        <p:spPr>
          <a:xfrm>
            <a:off x="6705600" y="3317875"/>
            <a:ext cx="3352800" cy="1570038"/>
          </a:xfrm>
          <a:prstGeom prst="rect">
            <a:avLst/>
          </a:prstGeom>
          <a:noFill/>
          <a:ln w="28575" cmpd="sng">
            <a:solidFill>
              <a:schemeClr val="tx2"/>
            </a:solidFill>
          </a:ln>
        </p:spPr>
        <p:txBody>
          <a:bodyPr>
            <a:spAutoFit/>
          </a:bodyPr>
          <a:lstStyle/>
          <a:p>
            <a:pPr>
              <a:defRPr/>
            </a:pPr>
            <a:r>
              <a:rPr lang="en-US" sz="3200" dirty="0">
                <a:solidFill>
                  <a:srgbClr val="1D2A53"/>
                </a:solidFill>
                <a:latin typeface="Tw Cen MT"/>
                <a:cs typeface="Tw Cen MT"/>
              </a:rPr>
              <a:t>Tier 2 for </a:t>
            </a:r>
            <a:r>
              <a:rPr lang="en-US" sz="3200" b="1" i="1" dirty="0">
                <a:solidFill>
                  <a:srgbClr val="FFC000"/>
                </a:solidFill>
                <a:latin typeface="Tw Cen MT"/>
                <a:cs typeface="Tw Cen MT"/>
              </a:rPr>
              <a:t>Some</a:t>
            </a:r>
            <a:r>
              <a:rPr lang="en-US" sz="3200" b="1" dirty="0">
                <a:solidFill>
                  <a:srgbClr val="FFC000"/>
                </a:solidFill>
                <a:latin typeface="Tw Cen MT"/>
                <a:cs typeface="Tw Cen MT"/>
              </a:rPr>
              <a:t>:  </a:t>
            </a:r>
            <a:r>
              <a:rPr lang="en-US" sz="3200" dirty="0">
                <a:solidFill>
                  <a:srgbClr val="1D2A53"/>
                </a:solidFill>
                <a:latin typeface="Tw Cen MT"/>
                <a:cs typeface="Tw Cen MT"/>
              </a:rPr>
              <a:t>Targeted for Small Groups</a:t>
            </a:r>
          </a:p>
        </p:txBody>
      </p:sp>
      <p:sp>
        <p:nvSpPr>
          <p:cNvPr id="16" name="TextBox 15"/>
          <p:cNvSpPr txBox="1"/>
          <p:nvPr/>
        </p:nvSpPr>
        <p:spPr>
          <a:xfrm>
            <a:off x="5810498" y="5170293"/>
            <a:ext cx="3245030" cy="1077913"/>
          </a:xfrm>
          <a:prstGeom prst="rect">
            <a:avLst/>
          </a:prstGeom>
          <a:noFill/>
          <a:ln w="28575" cmpd="sng">
            <a:solidFill>
              <a:schemeClr val="tx2"/>
            </a:solidFill>
          </a:ln>
        </p:spPr>
        <p:txBody>
          <a:bodyPr wrap="square">
            <a:spAutoFit/>
          </a:bodyPr>
          <a:lstStyle/>
          <a:p>
            <a:pPr>
              <a:defRPr/>
            </a:pPr>
            <a:r>
              <a:rPr lang="en-US" sz="3200" dirty="0">
                <a:solidFill>
                  <a:srgbClr val="1D2A53"/>
                </a:solidFill>
                <a:latin typeface="Tw Cen MT"/>
                <a:cs typeface="Tw Cen MT"/>
              </a:rPr>
              <a:t>Tier I for </a:t>
            </a:r>
            <a:r>
              <a:rPr lang="en-US" sz="3200" b="1" i="1" dirty="0">
                <a:solidFill>
                  <a:srgbClr val="00B050"/>
                </a:solidFill>
                <a:latin typeface="Tw Cen MT"/>
                <a:cs typeface="Tw Cen MT"/>
              </a:rPr>
              <a:t>All</a:t>
            </a:r>
            <a:r>
              <a:rPr lang="en-US" sz="3200" b="1" dirty="0">
                <a:solidFill>
                  <a:srgbClr val="00B050"/>
                </a:solidFill>
                <a:latin typeface="Tw Cen MT"/>
                <a:cs typeface="Tw Cen MT"/>
              </a:rPr>
              <a:t>:  </a:t>
            </a:r>
            <a:r>
              <a:rPr lang="en-US" sz="3200" dirty="0">
                <a:solidFill>
                  <a:srgbClr val="1D2A53"/>
                </a:solidFill>
                <a:latin typeface="Tw Cen MT"/>
                <a:cs typeface="Tw Cen MT"/>
              </a:rPr>
              <a:t>Core/Universal</a:t>
            </a:r>
          </a:p>
        </p:txBody>
      </p:sp>
    </p:spTree>
    <p:extLst>
      <p:ext uri="{BB962C8B-B14F-4D97-AF65-F5344CB8AC3E}">
        <p14:creationId xmlns:p14="http://schemas.microsoft.com/office/powerpoint/2010/main" val="11216184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rmersagent.com/Assets/Agents/akaufman/Images/fe953f4be8514df0a3c5a11d3e998bb8_AdPa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62" y="98183"/>
            <a:ext cx="10673035" cy="77602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wifthausdesign.com/wp-content/uploads/2014/08/profileIcon-3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660" y="5189951"/>
            <a:ext cx="1845057" cy="184505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961551" y="1277191"/>
            <a:ext cx="448102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MTSS</a:t>
            </a:r>
          </a:p>
        </p:txBody>
      </p:sp>
      <p:pic>
        <p:nvPicPr>
          <p:cNvPr id="9" name="Picture 4" descr="http://www.clipartbest.com/cliparts/MiL/rkz/MiLrkzLia.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6654" y="-311732"/>
            <a:ext cx="806479" cy="11901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6435" y="-311732"/>
            <a:ext cx="10591800" cy="1190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www.clipartbest.com/cliparts/MiL/rkz/MiLrkzLia.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7824" y="878384"/>
            <a:ext cx="6325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ipartbest.com/cliparts/MiL/rkz/MiLrkzLia.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670363" y="288106"/>
            <a:ext cx="517765" cy="739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clipartbest.com/cliparts/MiL/rkz/MiLrkzLia.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61417" y="712053"/>
            <a:ext cx="292378" cy="3932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clipartbest.com/cliparts/MiL/rkz/MiLrkzLia.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6694" y="1169531"/>
            <a:ext cx="806479" cy="11901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clipartbest.com/cliparts/MiL/rkz/MiLrkzLia.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36059" y="-578230"/>
            <a:ext cx="514454" cy="7591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MiL/rkz/MiLrkzLia.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7124" y="1345109"/>
            <a:ext cx="738435" cy="10897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clipartbest.com/cliparts/MiL/rkz/MiLrkzLia.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279878" y="2819400"/>
            <a:ext cx="796543" cy="1190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clipartbest.com/cliparts/MiL/rkz/MiLrkzLia.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67788" y="952730"/>
            <a:ext cx="687587" cy="1014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clipartbest.com/cliparts/MiL/rkz/MiLrkzLia.jpe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286528" y="2819400"/>
            <a:ext cx="462419" cy="7499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clipartbest.com/cliparts/MiL/rkz/MiLrkzLia.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72036" y="514472"/>
            <a:ext cx="686024" cy="10123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clipartbest.com/cliparts/MiL/rkz/MiLrkzLia.jpe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2848944" y="-554310"/>
            <a:ext cx="833160" cy="1190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clipartbest.com/cliparts/MiL/rkz/MiLrkzLia.jpe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00415" y="-514432"/>
            <a:ext cx="687858" cy="10150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clipartbest.com/cliparts/MiL/rkz/MiLrkzLia.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06811" y="216944"/>
            <a:ext cx="403240" cy="5950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clipartbest.com/cliparts/MiL/rkz/MiLrkzLia.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7675753" y="-186783"/>
            <a:ext cx="403239" cy="5950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clipartbest.com/cliparts/MiL/rkz/MiLrkzLia.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34015" y="2733987"/>
            <a:ext cx="403240" cy="5950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clipartbest.com/cliparts/MiL/rkz/MiLrkzLia.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3240375" y="1542226"/>
            <a:ext cx="356119" cy="5950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www.swifthausdesign.com/wp-content/uploads/2014/08/profileIcon-3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255" y="5189950"/>
            <a:ext cx="1845057" cy="184505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1" name="Picture 6" descr="http://www.swifthausdesign.com/wp-content/uploads/2014/08/profileIcon-3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974" y="5037551"/>
            <a:ext cx="1845057" cy="184505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823169">
            <a:off x="1565106" y="2131894"/>
            <a:ext cx="1952981" cy="646331"/>
          </a:xfrm>
          <a:prstGeom prst="rect">
            <a:avLst/>
          </a:prstGeom>
          <a:noFill/>
        </p:spPr>
        <p:txBody>
          <a:bodyPr wrap="square" rtlCol="0">
            <a:spAutoFit/>
          </a:bodyPr>
          <a:lstStyle/>
          <a:p>
            <a:pPr algn="ctr"/>
            <a:r>
              <a:rPr lang="en-US" dirty="0">
                <a:solidFill>
                  <a:srgbClr val="0070C0"/>
                </a:solidFill>
              </a:rPr>
              <a:t>Long-term Traumatic Events</a:t>
            </a:r>
          </a:p>
        </p:txBody>
      </p:sp>
      <p:sp>
        <p:nvSpPr>
          <p:cNvPr id="35" name="TextBox 34"/>
          <p:cNvSpPr txBox="1"/>
          <p:nvPr/>
        </p:nvSpPr>
        <p:spPr>
          <a:xfrm rot="20823169">
            <a:off x="4462055" y="585489"/>
            <a:ext cx="1240218" cy="646331"/>
          </a:xfrm>
          <a:prstGeom prst="rect">
            <a:avLst/>
          </a:prstGeom>
          <a:noFill/>
        </p:spPr>
        <p:txBody>
          <a:bodyPr wrap="square" rtlCol="0">
            <a:spAutoFit/>
          </a:bodyPr>
          <a:lstStyle/>
          <a:p>
            <a:pPr algn="ctr"/>
            <a:r>
              <a:rPr lang="en-US" dirty="0">
                <a:solidFill>
                  <a:srgbClr val="0070C0"/>
                </a:solidFill>
              </a:rPr>
              <a:t>Family </a:t>
            </a:r>
          </a:p>
          <a:p>
            <a:pPr algn="ctr"/>
            <a:r>
              <a:rPr lang="en-US" dirty="0">
                <a:solidFill>
                  <a:srgbClr val="0070C0"/>
                </a:solidFill>
              </a:rPr>
              <a:t>Set-backs</a:t>
            </a:r>
          </a:p>
        </p:txBody>
      </p:sp>
      <p:sp>
        <p:nvSpPr>
          <p:cNvPr id="36" name="TextBox 35"/>
          <p:cNvSpPr txBox="1"/>
          <p:nvPr/>
        </p:nvSpPr>
        <p:spPr>
          <a:xfrm rot="223952">
            <a:off x="8350866" y="138405"/>
            <a:ext cx="1558594" cy="646331"/>
          </a:xfrm>
          <a:prstGeom prst="rect">
            <a:avLst/>
          </a:prstGeom>
          <a:noFill/>
        </p:spPr>
        <p:txBody>
          <a:bodyPr wrap="square" rtlCol="0">
            <a:spAutoFit/>
          </a:bodyPr>
          <a:lstStyle/>
          <a:p>
            <a:r>
              <a:rPr lang="en-US" dirty="0">
                <a:solidFill>
                  <a:srgbClr val="0070C0"/>
                </a:solidFill>
              </a:rPr>
              <a:t>Social Isolation</a:t>
            </a:r>
          </a:p>
        </p:txBody>
      </p:sp>
      <p:pic>
        <p:nvPicPr>
          <p:cNvPr id="13" name="Picture 4" descr="http://www.clipartbest.com/cliparts/MiL/rkz/MiLrkzLia.jpe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9722561" y="283327"/>
            <a:ext cx="465782" cy="67305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rot="1160374">
            <a:off x="6329002" y="186649"/>
            <a:ext cx="1683456" cy="646331"/>
          </a:xfrm>
          <a:prstGeom prst="rect">
            <a:avLst/>
          </a:prstGeom>
          <a:noFill/>
        </p:spPr>
        <p:txBody>
          <a:bodyPr wrap="square" rtlCol="0">
            <a:spAutoFit/>
          </a:bodyPr>
          <a:lstStyle/>
          <a:p>
            <a:r>
              <a:rPr lang="en-US" dirty="0">
                <a:solidFill>
                  <a:srgbClr val="0070C0"/>
                </a:solidFill>
              </a:rPr>
              <a:t>Neighborhood Strife</a:t>
            </a:r>
          </a:p>
        </p:txBody>
      </p:sp>
      <p:sp>
        <p:nvSpPr>
          <p:cNvPr id="38" name="TextBox 37"/>
          <p:cNvSpPr txBox="1"/>
          <p:nvPr/>
        </p:nvSpPr>
        <p:spPr>
          <a:xfrm rot="20823169">
            <a:off x="1703758" y="950711"/>
            <a:ext cx="1240218" cy="369332"/>
          </a:xfrm>
          <a:prstGeom prst="rect">
            <a:avLst/>
          </a:prstGeom>
          <a:noFill/>
        </p:spPr>
        <p:txBody>
          <a:bodyPr wrap="square" rtlCol="0">
            <a:spAutoFit/>
          </a:bodyPr>
          <a:lstStyle/>
          <a:p>
            <a:r>
              <a:rPr lang="en-US" dirty="0">
                <a:solidFill>
                  <a:srgbClr val="0070C0"/>
                </a:solidFill>
              </a:rPr>
              <a:t>Disability</a:t>
            </a:r>
          </a:p>
        </p:txBody>
      </p:sp>
      <p:sp>
        <p:nvSpPr>
          <p:cNvPr id="39" name="TextBox 38"/>
          <p:cNvSpPr txBox="1"/>
          <p:nvPr/>
        </p:nvSpPr>
        <p:spPr>
          <a:xfrm>
            <a:off x="7665379" y="880630"/>
            <a:ext cx="1240218" cy="646331"/>
          </a:xfrm>
          <a:prstGeom prst="rect">
            <a:avLst/>
          </a:prstGeom>
          <a:noFill/>
        </p:spPr>
        <p:txBody>
          <a:bodyPr wrap="square" rtlCol="0">
            <a:spAutoFit/>
          </a:bodyPr>
          <a:lstStyle/>
          <a:p>
            <a:r>
              <a:rPr lang="en-US" dirty="0">
                <a:solidFill>
                  <a:srgbClr val="0070C0"/>
                </a:solidFill>
              </a:rPr>
              <a:t>Academic Struggles</a:t>
            </a:r>
          </a:p>
        </p:txBody>
      </p:sp>
      <p:sp>
        <p:nvSpPr>
          <p:cNvPr id="27" name="Rectangle 26"/>
          <p:cNvSpPr/>
          <p:nvPr/>
        </p:nvSpPr>
        <p:spPr>
          <a:xfrm rot="248609">
            <a:off x="3445184" y="2867381"/>
            <a:ext cx="1121997" cy="923330"/>
          </a:xfrm>
          <a:prstGeom prst="rect">
            <a:avLst/>
          </a:prstGeom>
          <a:noFill/>
          <a:ln w="38100">
            <a:noFill/>
          </a:ln>
        </p:spPr>
        <p:txBody>
          <a:bodyPr wrap="non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Trauma-</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Informed </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Practices</a:t>
            </a:r>
          </a:p>
        </p:txBody>
      </p:sp>
      <p:sp>
        <p:nvSpPr>
          <p:cNvPr id="41" name="Rectangle 40"/>
          <p:cNvSpPr/>
          <p:nvPr/>
        </p:nvSpPr>
        <p:spPr>
          <a:xfrm rot="402620">
            <a:off x="3619657" y="2242249"/>
            <a:ext cx="1511952" cy="369332"/>
          </a:xfrm>
          <a:prstGeom prst="rect">
            <a:avLst/>
          </a:prstGeom>
          <a:noFill/>
        </p:spPr>
        <p:txBody>
          <a:bodyPr wrap="non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Leader in Me</a:t>
            </a:r>
          </a:p>
        </p:txBody>
      </p:sp>
      <p:sp>
        <p:nvSpPr>
          <p:cNvPr id="42" name="Rectangle 41"/>
          <p:cNvSpPr/>
          <p:nvPr/>
        </p:nvSpPr>
        <p:spPr>
          <a:xfrm rot="21017224">
            <a:off x="7215264" y="2060155"/>
            <a:ext cx="1393458" cy="646331"/>
          </a:xfrm>
          <a:prstGeom prst="rect">
            <a:avLst/>
          </a:prstGeom>
          <a:noFill/>
        </p:spPr>
        <p:txBody>
          <a:bodyPr wrap="non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Restorative </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Practices</a:t>
            </a:r>
          </a:p>
        </p:txBody>
      </p:sp>
      <p:sp>
        <p:nvSpPr>
          <p:cNvPr id="43" name="Rectangle 42"/>
          <p:cNvSpPr/>
          <p:nvPr/>
        </p:nvSpPr>
        <p:spPr>
          <a:xfrm>
            <a:off x="4928647" y="2967057"/>
            <a:ext cx="1381404" cy="646331"/>
          </a:xfrm>
          <a:prstGeom prst="rect">
            <a:avLst/>
          </a:prstGeom>
          <a:noFill/>
        </p:spPr>
        <p:txBody>
          <a:bodyPr wrap="non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Responsive </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Classrooms</a:t>
            </a:r>
          </a:p>
        </p:txBody>
      </p:sp>
      <p:sp>
        <p:nvSpPr>
          <p:cNvPr id="45" name="Rectangle 44"/>
          <p:cNvSpPr/>
          <p:nvPr/>
        </p:nvSpPr>
        <p:spPr>
          <a:xfrm rot="21187386">
            <a:off x="7700152" y="2883274"/>
            <a:ext cx="1090362" cy="646331"/>
          </a:xfrm>
          <a:prstGeom prst="rect">
            <a:avLst/>
          </a:prstGeom>
          <a:noFill/>
        </p:spPr>
        <p:txBody>
          <a:bodyPr wrap="non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Solution </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Teams</a:t>
            </a:r>
          </a:p>
        </p:txBody>
      </p:sp>
      <p:sp>
        <p:nvSpPr>
          <p:cNvPr id="46" name="Rectangle 45"/>
          <p:cNvSpPr/>
          <p:nvPr/>
        </p:nvSpPr>
        <p:spPr>
          <a:xfrm>
            <a:off x="6384159" y="2978354"/>
            <a:ext cx="926856" cy="646331"/>
          </a:xfrm>
          <a:prstGeom prst="rect">
            <a:avLst/>
          </a:prstGeom>
          <a:noFill/>
        </p:spPr>
        <p:txBody>
          <a:bodyPr wrap="non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Love </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&amp; Logic</a:t>
            </a:r>
          </a:p>
        </p:txBody>
      </p:sp>
      <p:sp>
        <p:nvSpPr>
          <p:cNvPr id="40" name="TextBox 39"/>
          <p:cNvSpPr txBox="1"/>
          <p:nvPr/>
        </p:nvSpPr>
        <p:spPr>
          <a:xfrm>
            <a:off x="3812323" y="5005283"/>
            <a:ext cx="1237729" cy="369332"/>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pPr algn="ctr"/>
            <a:r>
              <a:rPr lang="en-US" dirty="0"/>
              <a:t>Staff</a:t>
            </a:r>
          </a:p>
        </p:txBody>
      </p:sp>
      <p:sp>
        <p:nvSpPr>
          <p:cNvPr id="49" name="TextBox 48"/>
          <p:cNvSpPr txBox="1"/>
          <p:nvPr/>
        </p:nvSpPr>
        <p:spPr>
          <a:xfrm>
            <a:off x="5528535" y="4836181"/>
            <a:ext cx="1237729" cy="369332"/>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pPr algn="ctr"/>
            <a:r>
              <a:rPr lang="en-US" dirty="0"/>
              <a:t>Students</a:t>
            </a:r>
          </a:p>
        </p:txBody>
      </p:sp>
      <p:sp>
        <p:nvSpPr>
          <p:cNvPr id="50" name="TextBox 49"/>
          <p:cNvSpPr txBox="1"/>
          <p:nvPr/>
        </p:nvSpPr>
        <p:spPr>
          <a:xfrm>
            <a:off x="7334624" y="5005284"/>
            <a:ext cx="1237729" cy="369332"/>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pPr algn="ctr"/>
            <a:r>
              <a:rPr lang="en-US" dirty="0"/>
              <a:t>Families</a:t>
            </a:r>
          </a:p>
        </p:txBody>
      </p:sp>
      <p:sp>
        <p:nvSpPr>
          <p:cNvPr id="44" name="TextBox 43"/>
          <p:cNvSpPr txBox="1"/>
          <p:nvPr/>
        </p:nvSpPr>
        <p:spPr>
          <a:xfrm rot="223952">
            <a:off x="8978155" y="2142896"/>
            <a:ext cx="1558594" cy="369332"/>
          </a:xfrm>
          <a:prstGeom prst="rect">
            <a:avLst/>
          </a:prstGeom>
          <a:noFill/>
        </p:spPr>
        <p:txBody>
          <a:bodyPr wrap="square" rtlCol="0">
            <a:spAutoFit/>
          </a:bodyPr>
          <a:lstStyle/>
          <a:p>
            <a:r>
              <a:rPr lang="en-US" dirty="0">
                <a:solidFill>
                  <a:srgbClr val="0070C0"/>
                </a:solidFill>
              </a:rPr>
              <a:t>Bullying</a:t>
            </a:r>
          </a:p>
        </p:txBody>
      </p:sp>
      <p:sp>
        <p:nvSpPr>
          <p:cNvPr id="47" name="Rectangle 46"/>
          <p:cNvSpPr/>
          <p:nvPr/>
        </p:nvSpPr>
        <p:spPr>
          <a:xfrm rot="152320">
            <a:off x="5236898" y="2300063"/>
            <a:ext cx="1930337" cy="646331"/>
          </a:xfrm>
          <a:prstGeom prst="rect">
            <a:avLst/>
          </a:prstGeom>
          <a:noFill/>
        </p:spPr>
        <p:txBody>
          <a:bodyPr wrap="non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Social Emotional </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Learning</a:t>
            </a:r>
          </a:p>
        </p:txBody>
      </p:sp>
    </p:spTree>
    <p:extLst>
      <p:ext uri="{BB962C8B-B14F-4D97-AF65-F5344CB8AC3E}">
        <p14:creationId xmlns:p14="http://schemas.microsoft.com/office/powerpoint/2010/main" val="2472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4975225" y="3009901"/>
            <a:ext cx="2286000" cy="2322513"/>
          </a:xfrm>
          <a:prstGeom prst="ellipse">
            <a:avLst/>
          </a:pr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000000"/>
              </a:solidFill>
              <a:latin typeface="Calibri" charset="0"/>
            </a:endParaRPr>
          </a:p>
        </p:txBody>
      </p:sp>
      <p:sp>
        <p:nvSpPr>
          <p:cNvPr id="51202" name="Oval 3"/>
          <p:cNvSpPr>
            <a:spLocks noChangeArrowheads="1"/>
          </p:cNvSpPr>
          <p:nvPr/>
        </p:nvSpPr>
        <p:spPr bwMode="auto">
          <a:xfrm>
            <a:off x="5638800" y="2024064"/>
            <a:ext cx="2286000" cy="2319337"/>
          </a:xfrm>
          <a:prstGeom prst="ellipse">
            <a:avLst/>
          </a:prstGeom>
          <a:noFill/>
          <a:ln w="635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6600"/>
              </a:solidFill>
              <a:latin typeface="Calibri" charset="0"/>
            </a:endParaRPr>
          </a:p>
        </p:txBody>
      </p:sp>
      <p:sp>
        <p:nvSpPr>
          <p:cNvPr id="51203" name="Oval 4"/>
          <p:cNvSpPr>
            <a:spLocks noChangeArrowheads="1"/>
          </p:cNvSpPr>
          <p:nvPr/>
        </p:nvSpPr>
        <p:spPr bwMode="auto">
          <a:xfrm>
            <a:off x="4064001" y="1312863"/>
            <a:ext cx="4062413" cy="4189412"/>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660066"/>
              </a:solidFill>
              <a:latin typeface="Calibri" charset="0"/>
            </a:endParaRPr>
          </a:p>
        </p:txBody>
      </p:sp>
      <p:sp>
        <p:nvSpPr>
          <p:cNvPr id="51204" name="Oval 5"/>
          <p:cNvSpPr>
            <a:spLocks noChangeArrowheads="1"/>
          </p:cNvSpPr>
          <p:nvPr/>
        </p:nvSpPr>
        <p:spPr bwMode="auto">
          <a:xfrm>
            <a:off x="4267200" y="2024063"/>
            <a:ext cx="2286000" cy="2322512"/>
          </a:xfrm>
          <a:prstGeom prst="ellipse">
            <a:avLst/>
          </a:pr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libri" charset="0"/>
            </a:endParaRPr>
          </a:p>
        </p:txBody>
      </p:sp>
      <p:sp>
        <p:nvSpPr>
          <p:cNvPr id="51205" name="Text Box 6"/>
          <p:cNvSpPr txBox="1">
            <a:spLocks noChangeArrowheads="1"/>
          </p:cNvSpPr>
          <p:nvPr/>
        </p:nvSpPr>
        <p:spPr bwMode="auto">
          <a:xfrm>
            <a:off x="4213226" y="2743200"/>
            <a:ext cx="150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8000"/>
                </a:solidFill>
                <a:latin typeface="Calibri"/>
              </a:rPr>
              <a:t>SYSTEMS</a:t>
            </a:r>
          </a:p>
        </p:txBody>
      </p:sp>
      <p:sp>
        <p:nvSpPr>
          <p:cNvPr id="51206" name="Text Box 7"/>
          <p:cNvSpPr txBox="1">
            <a:spLocks noChangeArrowheads="1"/>
          </p:cNvSpPr>
          <p:nvPr/>
        </p:nvSpPr>
        <p:spPr bwMode="auto">
          <a:xfrm>
            <a:off x="5439222" y="4370388"/>
            <a:ext cx="1334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FF"/>
                </a:solidFill>
                <a:latin typeface="Calibri"/>
              </a:rPr>
              <a:t>PRACTICES</a:t>
            </a:r>
          </a:p>
        </p:txBody>
      </p:sp>
      <p:sp>
        <p:nvSpPr>
          <p:cNvPr id="5128" name="Text Box 8"/>
          <p:cNvSpPr txBox="1">
            <a:spLocks noChangeArrowheads="1"/>
          </p:cNvSpPr>
          <p:nvPr/>
        </p:nvSpPr>
        <p:spPr bwMode="auto">
          <a:xfrm>
            <a:off x="6789738" y="2789238"/>
            <a:ext cx="737959" cy="400110"/>
          </a:xfrm>
          <a:prstGeom prst="rect">
            <a:avLst/>
          </a:prstGeom>
          <a:noFill/>
          <a:ln w="9525">
            <a:noFill/>
            <a:miter lim="800000"/>
            <a:headEnd/>
            <a:tailEnd/>
          </a:ln>
        </p:spPr>
        <p:txBody>
          <a:bodyPr wrap="none">
            <a:spAutoFit/>
          </a:bodyPr>
          <a:lstStyle/>
          <a:p>
            <a:pPr>
              <a:defRPr/>
            </a:pPr>
            <a:r>
              <a:rPr lang="en-US" sz="2000" b="1" dirty="0">
                <a:solidFill>
                  <a:srgbClr val="FF6600"/>
                </a:solidFill>
                <a:latin typeface="Calibri" panose="020F0502020204030204" pitchFamily="34" charset="0"/>
              </a:rPr>
              <a:t>DATA</a:t>
            </a:r>
          </a:p>
        </p:txBody>
      </p:sp>
      <p:sp>
        <p:nvSpPr>
          <p:cNvPr id="51209" name="Text Box 13"/>
          <p:cNvSpPr txBox="1">
            <a:spLocks noChangeArrowheads="1"/>
          </p:cNvSpPr>
          <p:nvPr/>
        </p:nvSpPr>
        <p:spPr bwMode="auto">
          <a:xfrm>
            <a:off x="5120831" y="1501775"/>
            <a:ext cx="1931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rgbClr val="660066"/>
                </a:solidFill>
                <a:latin typeface="Calibri"/>
              </a:rPr>
              <a:t>OUTCOMES</a:t>
            </a:r>
          </a:p>
        </p:txBody>
      </p:sp>
      <p:sp>
        <p:nvSpPr>
          <p:cNvPr id="51210" name="Text Box 14"/>
          <p:cNvSpPr txBox="1">
            <a:spLocks noChangeArrowheads="1"/>
          </p:cNvSpPr>
          <p:nvPr/>
        </p:nvSpPr>
        <p:spPr bwMode="auto">
          <a:xfrm>
            <a:off x="-529429" y="7902"/>
            <a:ext cx="8525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0"/>
              </a:spcBef>
            </a:pPr>
            <a:r>
              <a:rPr lang="en-US" sz="3600" b="1" dirty="0">
                <a:latin typeface="+mn-lt"/>
                <a:ea typeface="Calibri"/>
                <a:cs typeface="Calibri"/>
              </a:rPr>
              <a:t>MTSS for Social Competence &amp; </a:t>
            </a:r>
          </a:p>
          <a:p>
            <a:pPr algn="ctr">
              <a:spcBef>
                <a:spcPct val="0"/>
              </a:spcBef>
            </a:pPr>
            <a:r>
              <a:rPr lang="en-US" sz="3600" b="1" dirty="0">
                <a:latin typeface="+mn-lt"/>
                <a:ea typeface="Calibri"/>
                <a:cs typeface="Calibri"/>
              </a:rPr>
              <a:t>Academic Achievement</a:t>
            </a:r>
          </a:p>
        </p:txBody>
      </p:sp>
      <p:sp>
        <p:nvSpPr>
          <p:cNvPr id="51211" name="TextBox 15"/>
          <p:cNvSpPr txBox="1">
            <a:spLocks noChangeArrowheads="1"/>
          </p:cNvSpPr>
          <p:nvPr/>
        </p:nvSpPr>
        <p:spPr bwMode="auto">
          <a:xfrm>
            <a:off x="8305800" y="685800"/>
            <a:ext cx="2362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FF6600"/>
                </a:solidFill>
                <a:latin typeface="Calibri"/>
                <a:cs typeface="Calibri"/>
              </a:rPr>
              <a:t>Outcome data (social behavior, academic achievement), Progress Monitoring, Fidelity</a:t>
            </a:r>
            <a:r>
              <a:rPr lang="en-US" sz="1800" b="1" dirty="0">
                <a:solidFill>
                  <a:srgbClr val="FF6600"/>
                </a:solidFill>
                <a:latin typeface="Calibri"/>
                <a:cs typeface="Calibri"/>
              </a:rPr>
              <a:t> </a:t>
            </a:r>
          </a:p>
        </p:txBody>
      </p:sp>
      <p:sp>
        <p:nvSpPr>
          <p:cNvPr id="51212" name="TextBox 16"/>
          <p:cNvSpPr txBox="1">
            <a:spLocks noChangeArrowheads="1"/>
          </p:cNvSpPr>
          <p:nvPr/>
        </p:nvSpPr>
        <p:spPr bwMode="auto">
          <a:xfrm>
            <a:off x="1792939" y="4255527"/>
            <a:ext cx="23308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008000"/>
                </a:solidFill>
                <a:latin typeface="Calibri"/>
              </a:rPr>
              <a:t>What we do to support adults to implement the practices</a:t>
            </a:r>
          </a:p>
        </p:txBody>
      </p:sp>
      <p:sp>
        <p:nvSpPr>
          <p:cNvPr id="51213" name="TextBox 18"/>
          <p:cNvSpPr txBox="1">
            <a:spLocks noChangeArrowheads="1"/>
          </p:cNvSpPr>
          <p:nvPr/>
        </p:nvSpPr>
        <p:spPr bwMode="auto">
          <a:xfrm>
            <a:off x="5257800" y="5638801"/>
            <a:ext cx="318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rgbClr val="0000FF"/>
                </a:solidFill>
                <a:latin typeface="Calibri"/>
              </a:rPr>
              <a:t>What we do to </a:t>
            </a:r>
          </a:p>
          <a:p>
            <a:pPr algn="ctr"/>
            <a:r>
              <a:rPr lang="en-US" b="1" dirty="0">
                <a:solidFill>
                  <a:srgbClr val="0000FF"/>
                </a:solidFill>
                <a:latin typeface="Calibri"/>
              </a:rPr>
              <a:t>support students</a:t>
            </a:r>
          </a:p>
        </p:txBody>
      </p:sp>
      <p:pic>
        <p:nvPicPr>
          <p:cNvPr id="51214" name="Picture 3" descr="orange arr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5326" y="2355851"/>
            <a:ext cx="15652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 descr="green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045510" flipV="1">
            <a:off x="2731294" y="2851944"/>
            <a:ext cx="18161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8953">
            <a:off x="6567488" y="4649788"/>
            <a:ext cx="704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TextBox 2"/>
          <p:cNvSpPr txBox="1">
            <a:spLocks noChangeArrowheads="1"/>
          </p:cNvSpPr>
          <p:nvPr/>
        </p:nvSpPr>
        <p:spPr bwMode="auto">
          <a:xfrm>
            <a:off x="8651875" y="427672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latin typeface="Calibri"/>
            </a:endParaRPr>
          </a:p>
        </p:txBody>
      </p:sp>
      <p:pic>
        <p:nvPicPr>
          <p:cNvPr id="19" name="Picture 2" descr="http://www.pbis.org/common/cms/media/Logo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4987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6186" y="1882127"/>
            <a:ext cx="1932380" cy="2554545"/>
          </a:xfrm>
          <a:prstGeom prst="rect">
            <a:avLst/>
          </a:prstGeom>
          <a:ln>
            <a:solidFill>
              <a:schemeClr val="tx1"/>
            </a:solidFill>
          </a:ln>
        </p:spPr>
        <p:txBody>
          <a:bodyPr wrap="square">
            <a:spAutoFit/>
          </a:bodyPr>
          <a:lstStyle/>
          <a:p>
            <a:pPr algn="ctr"/>
            <a:r>
              <a:rPr lang="en-US" sz="2000" dirty="0"/>
              <a:t>School climate, discipline, academic performance, attendance, nurse visits, counselor contacts </a:t>
            </a:r>
          </a:p>
        </p:txBody>
      </p:sp>
      <p:sp>
        <p:nvSpPr>
          <p:cNvPr id="7" name="TextBox 6"/>
          <p:cNvSpPr txBox="1"/>
          <p:nvPr/>
        </p:nvSpPr>
        <p:spPr>
          <a:xfrm>
            <a:off x="421239" y="963019"/>
            <a:ext cx="3382273" cy="769441"/>
          </a:xfrm>
          <a:prstGeom prst="rect">
            <a:avLst/>
          </a:prstGeom>
          <a:noFill/>
        </p:spPr>
        <p:txBody>
          <a:bodyPr wrap="square" rtlCol="0">
            <a:spAutoFit/>
          </a:bodyPr>
          <a:lstStyle/>
          <a:p>
            <a:pPr algn="ctr"/>
            <a:r>
              <a:rPr lang="en-US" sz="2200" b="1" dirty="0">
                <a:solidFill>
                  <a:srgbClr val="7030A0"/>
                </a:solidFill>
              </a:rPr>
              <a:t>Outcomes: Equitable Social and Academic Outcomes</a:t>
            </a:r>
          </a:p>
        </p:txBody>
      </p:sp>
      <p:sp>
        <p:nvSpPr>
          <p:cNvPr id="8" name="TextBox 7"/>
          <p:cNvSpPr txBox="1"/>
          <p:nvPr/>
        </p:nvSpPr>
        <p:spPr>
          <a:xfrm>
            <a:off x="4347177" y="975521"/>
            <a:ext cx="2815119" cy="769441"/>
          </a:xfrm>
          <a:prstGeom prst="rect">
            <a:avLst/>
          </a:prstGeom>
          <a:noFill/>
        </p:spPr>
        <p:txBody>
          <a:bodyPr wrap="square" rtlCol="0">
            <a:spAutoFit/>
          </a:bodyPr>
          <a:lstStyle/>
          <a:p>
            <a:pPr algn="ctr"/>
            <a:r>
              <a:rPr lang="en-US" sz="2200" b="1" dirty="0">
                <a:solidFill>
                  <a:srgbClr val="00B050"/>
                </a:solidFill>
              </a:rPr>
              <a:t>Systems: What we do to support adults</a:t>
            </a:r>
          </a:p>
        </p:txBody>
      </p:sp>
      <p:sp>
        <p:nvSpPr>
          <p:cNvPr id="9" name="Rectangle 8"/>
          <p:cNvSpPr/>
          <p:nvPr/>
        </p:nvSpPr>
        <p:spPr>
          <a:xfrm>
            <a:off x="4198961" y="1904202"/>
            <a:ext cx="3111552" cy="2554545"/>
          </a:xfrm>
          <a:prstGeom prst="rect">
            <a:avLst/>
          </a:prstGeom>
          <a:ln>
            <a:solidFill>
              <a:schemeClr val="tx1"/>
            </a:solidFill>
          </a:ln>
        </p:spPr>
        <p:txBody>
          <a:bodyPr wrap="square">
            <a:spAutoFit/>
          </a:bodyPr>
          <a:lstStyle/>
          <a:p>
            <a:pPr algn="ctr"/>
            <a:r>
              <a:rPr lang="en-US" sz="2000" dirty="0"/>
              <a:t>Team-based leadership, coaching support, data-based decision-making protocols, developed procedures and materials for implementing assessment and practices, active supervision protocols </a:t>
            </a:r>
          </a:p>
        </p:txBody>
      </p:sp>
      <p:sp>
        <p:nvSpPr>
          <p:cNvPr id="10" name="TextBox 9"/>
          <p:cNvSpPr txBox="1"/>
          <p:nvPr/>
        </p:nvSpPr>
        <p:spPr>
          <a:xfrm>
            <a:off x="7893507" y="897334"/>
            <a:ext cx="3521858" cy="769441"/>
          </a:xfrm>
          <a:prstGeom prst="rect">
            <a:avLst/>
          </a:prstGeom>
          <a:noFill/>
        </p:spPr>
        <p:txBody>
          <a:bodyPr wrap="square" rtlCol="0">
            <a:spAutoFit/>
          </a:bodyPr>
          <a:lstStyle/>
          <a:p>
            <a:pPr algn="ctr"/>
            <a:r>
              <a:rPr lang="en-US" sz="2200" b="1" dirty="0">
                <a:solidFill>
                  <a:schemeClr val="accent6"/>
                </a:solidFill>
              </a:rPr>
              <a:t>Data: How we determine need and monitor progress</a:t>
            </a:r>
          </a:p>
        </p:txBody>
      </p:sp>
      <p:sp>
        <p:nvSpPr>
          <p:cNvPr id="11" name="Rectangle 10"/>
          <p:cNvSpPr/>
          <p:nvPr/>
        </p:nvSpPr>
        <p:spPr>
          <a:xfrm>
            <a:off x="8212984" y="1851330"/>
            <a:ext cx="2664461" cy="2585323"/>
          </a:xfrm>
          <a:prstGeom prst="rect">
            <a:avLst/>
          </a:prstGeom>
          <a:ln>
            <a:solidFill>
              <a:schemeClr val="tx1"/>
            </a:solidFill>
          </a:ln>
        </p:spPr>
        <p:txBody>
          <a:bodyPr wrap="square">
            <a:spAutoFit/>
          </a:bodyPr>
          <a:lstStyle/>
          <a:p>
            <a:pPr algn="ctr"/>
            <a:r>
              <a:rPr lang="en-US" dirty="0"/>
              <a:t>Climate surveys, office disciplinary referrals, academic and behavioral screening information, attendance and tardy data, frequency of nurse/counselor contacts, fidelity checklists and observations </a:t>
            </a:r>
          </a:p>
        </p:txBody>
      </p:sp>
      <p:sp>
        <p:nvSpPr>
          <p:cNvPr id="12" name="TextBox 11"/>
          <p:cNvSpPr txBox="1"/>
          <p:nvPr/>
        </p:nvSpPr>
        <p:spPr>
          <a:xfrm>
            <a:off x="2866492" y="4791262"/>
            <a:ext cx="5917914" cy="430887"/>
          </a:xfrm>
          <a:prstGeom prst="rect">
            <a:avLst/>
          </a:prstGeom>
          <a:noFill/>
        </p:spPr>
        <p:txBody>
          <a:bodyPr wrap="square" rtlCol="0">
            <a:spAutoFit/>
          </a:bodyPr>
          <a:lstStyle/>
          <a:p>
            <a:pPr algn="ctr"/>
            <a:r>
              <a:rPr lang="en-US" sz="2200" b="1" dirty="0">
                <a:solidFill>
                  <a:srgbClr val="2A01BF"/>
                </a:solidFill>
              </a:rPr>
              <a:t>Practices: What we do to support students</a:t>
            </a:r>
          </a:p>
        </p:txBody>
      </p:sp>
      <p:sp>
        <p:nvSpPr>
          <p:cNvPr id="13" name="Rectangle 12"/>
          <p:cNvSpPr/>
          <p:nvPr/>
        </p:nvSpPr>
        <p:spPr>
          <a:xfrm>
            <a:off x="2273095" y="5390649"/>
            <a:ext cx="7381341" cy="1015663"/>
          </a:xfrm>
          <a:prstGeom prst="rect">
            <a:avLst/>
          </a:prstGeom>
          <a:ln>
            <a:solidFill>
              <a:schemeClr val="tx1"/>
            </a:solidFill>
          </a:ln>
        </p:spPr>
        <p:txBody>
          <a:bodyPr wrap="square">
            <a:spAutoFit/>
          </a:bodyPr>
          <a:lstStyle/>
          <a:p>
            <a:pPr algn="ctr"/>
            <a:r>
              <a:rPr lang="en-US" sz="2000" dirty="0"/>
              <a:t>3-5 defined school-wide expectations, procedures for teaching and acknowledging expectations, procedures for discouraging problem behaviors, procedures for using data to target needed practices. </a:t>
            </a:r>
          </a:p>
        </p:txBody>
      </p:sp>
    </p:spTree>
    <p:extLst>
      <p:ext uri="{BB962C8B-B14F-4D97-AF65-F5344CB8AC3E}">
        <p14:creationId xmlns:p14="http://schemas.microsoft.com/office/powerpoint/2010/main" val="288414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14" y="1314725"/>
            <a:ext cx="11088710" cy="744151"/>
          </a:xfrm>
        </p:spPr>
        <p:txBody>
          <a:bodyPr>
            <a:noAutofit/>
          </a:bodyPr>
          <a:lstStyle/>
          <a:p>
            <a:r>
              <a:rPr lang="en-US" sz="4000" b="1" dirty="0">
                <a:latin typeface="+mn-lt"/>
              </a:rPr>
              <a:t>Why use the MTSS/PBS framework for trauma-informed schools?</a:t>
            </a:r>
            <a:br>
              <a:rPr lang="en-US" sz="4000" b="1" dirty="0">
                <a:latin typeface="+mn-lt"/>
              </a:rPr>
            </a:br>
            <a:r>
              <a:rPr lang="en-US" sz="4000" b="1" dirty="0">
                <a:latin typeface="+mn-lt"/>
              </a:rPr>
              <a:t> </a:t>
            </a:r>
            <a:br>
              <a:rPr lang="en-US" sz="4000" b="1" dirty="0">
                <a:latin typeface="+mn-lt"/>
              </a:rPr>
            </a:br>
            <a:r>
              <a:rPr lang="en-US" sz="4000" dirty="0">
                <a:latin typeface="+mn-lt"/>
              </a:rPr>
              <a:t>                                                                            </a:t>
            </a:r>
            <a:br>
              <a:rPr lang="en-US" sz="4000" dirty="0">
                <a:latin typeface="+mn-lt"/>
              </a:rPr>
            </a:br>
            <a:endParaRPr lang="en-US" sz="4000" dirty="0">
              <a:latin typeface="+mn-lt"/>
            </a:endParaRPr>
          </a:p>
        </p:txBody>
      </p:sp>
      <p:sp>
        <p:nvSpPr>
          <p:cNvPr id="3" name="Content Placeholder 2"/>
          <p:cNvSpPr>
            <a:spLocks noGrp="1"/>
          </p:cNvSpPr>
          <p:nvPr>
            <p:ph idx="1"/>
          </p:nvPr>
        </p:nvSpPr>
        <p:spPr>
          <a:xfrm>
            <a:off x="2133600" y="2247900"/>
            <a:ext cx="8077200" cy="4495800"/>
          </a:xfrm>
        </p:spPr>
        <p:txBody>
          <a:bodyPr>
            <a:normAutofit/>
          </a:bodyPr>
          <a:lstStyle/>
          <a:p>
            <a:pPr>
              <a:buNone/>
            </a:pPr>
            <a:endParaRPr lang="en-US" sz="3200" b="1" dirty="0"/>
          </a:p>
          <a:p>
            <a:pPr>
              <a:buNone/>
            </a:pPr>
            <a:endParaRPr lang="en-US" b="1" dirty="0"/>
          </a:p>
          <a:p>
            <a:pPr>
              <a:buNone/>
            </a:pPr>
            <a:endParaRPr lang="en-US" sz="3200" b="1" dirty="0"/>
          </a:p>
          <a:p>
            <a:pPr>
              <a:buNone/>
            </a:pPr>
            <a:endParaRPr lang="en-US" b="1" dirty="0"/>
          </a:p>
          <a:p>
            <a:pPr>
              <a:buNone/>
            </a:pPr>
            <a:endParaRPr lang="en-US" sz="3200" b="1" dirty="0"/>
          </a:p>
        </p:txBody>
      </p:sp>
      <p:sp>
        <p:nvSpPr>
          <p:cNvPr id="4" name="Oval 3"/>
          <p:cNvSpPr/>
          <p:nvPr/>
        </p:nvSpPr>
        <p:spPr>
          <a:xfrm>
            <a:off x="2133600" y="3124200"/>
            <a:ext cx="2895600" cy="1981200"/>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F2B20"/>
                </a:solidFill>
              </a:rPr>
              <a:t>Predictable</a:t>
            </a:r>
          </a:p>
        </p:txBody>
      </p:sp>
      <p:sp>
        <p:nvSpPr>
          <p:cNvPr id="5" name="Oval 4"/>
          <p:cNvSpPr/>
          <p:nvPr/>
        </p:nvSpPr>
        <p:spPr>
          <a:xfrm>
            <a:off x="3657600" y="4343400"/>
            <a:ext cx="2667000" cy="1981200"/>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F2B20"/>
                </a:solidFill>
              </a:rPr>
              <a:t>Consistent</a:t>
            </a:r>
          </a:p>
        </p:txBody>
      </p:sp>
      <p:sp>
        <p:nvSpPr>
          <p:cNvPr id="6" name="Oval 5"/>
          <p:cNvSpPr/>
          <p:nvPr/>
        </p:nvSpPr>
        <p:spPr>
          <a:xfrm>
            <a:off x="5562600" y="3352800"/>
            <a:ext cx="2667000" cy="1981200"/>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F2B20"/>
                </a:solidFill>
              </a:rPr>
              <a:t>Positive</a:t>
            </a:r>
          </a:p>
        </p:txBody>
      </p:sp>
      <p:sp>
        <p:nvSpPr>
          <p:cNvPr id="8" name="TextBox 7">
            <a:extLst>
              <a:ext uri="{FF2B5EF4-FFF2-40B4-BE49-F238E27FC236}">
                <a16:creationId xmlns:a16="http://schemas.microsoft.com/office/drawing/2014/main" id="{ADE59B6A-F55A-CD44-8149-8C27528650B5}"/>
              </a:ext>
            </a:extLst>
          </p:cNvPr>
          <p:cNvSpPr txBox="1"/>
          <p:nvPr/>
        </p:nvSpPr>
        <p:spPr>
          <a:xfrm>
            <a:off x="989929" y="1888003"/>
            <a:ext cx="10829657" cy="1508105"/>
          </a:xfrm>
          <a:prstGeom prst="rect">
            <a:avLst/>
          </a:prstGeom>
          <a:noFill/>
        </p:spPr>
        <p:txBody>
          <a:bodyPr wrap="square" rtlCol="0">
            <a:spAutoFit/>
          </a:bodyPr>
          <a:lstStyle/>
          <a:p>
            <a:r>
              <a:rPr lang="en-US" sz="2800" dirty="0"/>
              <a:t>“The fundamental purpose of PBIS is to make schools more effective &amp; equitable learning environments.” </a:t>
            </a:r>
          </a:p>
          <a:p>
            <a:pPr algn="r"/>
            <a:r>
              <a:rPr lang="en-US" dirty="0"/>
              <a:t>Rob Horner, Co-Director of the OSEP Technical Assistance Center for PBIS</a:t>
            </a:r>
            <a:r>
              <a:rPr lang="en-US" b="1" dirty="0"/>
              <a:t/>
            </a:r>
            <a:br>
              <a:rPr lang="en-US" b="1" dirty="0"/>
            </a:br>
            <a:endParaRPr lang="en-US" dirty="0"/>
          </a:p>
        </p:txBody>
      </p:sp>
      <p:sp>
        <p:nvSpPr>
          <p:cNvPr id="9" name="Oval 8"/>
          <p:cNvSpPr/>
          <p:nvPr/>
        </p:nvSpPr>
        <p:spPr>
          <a:xfrm>
            <a:off x="7265266" y="4495800"/>
            <a:ext cx="2667000" cy="1981200"/>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F2B20"/>
                </a:solidFill>
              </a:rPr>
              <a:t>Safe</a:t>
            </a:r>
          </a:p>
        </p:txBody>
      </p:sp>
    </p:spTree>
    <p:extLst>
      <p:ext uri="{BB962C8B-B14F-4D97-AF65-F5344CB8AC3E}">
        <p14:creationId xmlns:p14="http://schemas.microsoft.com/office/powerpoint/2010/main" val="26917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991544" y="1819756"/>
          <a:ext cx="8388932" cy="408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495800" y="1828800"/>
            <a:ext cx="3082920" cy="369332"/>
          </a:xfrm>
          <a:prstGeom prst="rect">
            <a:avLst/>
          </a:prstGeom>
          <a:solidFill>
            <a:srgbClr val="FFFF00"/>
          </a:solidFill>
        </p:spPr>
        <p:txBody>
          <a:bodyPr wrap="none" rtlCol="0">
            <a:spAutoFit/>
          </a:bodyPr>
          <a:lstStyle/>
          <a:p>
            <a:pPr algn="l"/>
            <a:r>
              <a:rPr lang="en-US" b="1" dirty="0">
                <a:solidFill>
                  <a:srgbClr val="000000"/>
                </a:solidFill>
                <a:latin typeface="Arial" charset="0"/>
                <a:ea typeface="ＭＳ Ｐゴシック" charset="0"/>
                <a:cs typeface="ＭＳ Ｐゴシック" charset="0"/>
              </a:rPr>
              <a:t>Internal Coaching Support</a:t>
            </a:r>
          </a:p>
        </p:txBody>
      </p:sp>
      <p:sp>
        <p:nvSpPr>
          <p:cNvPr id="4" name="TextBox 3"/>
          <p:cNvSpPr txBox="1"/>
          <p:nvPr/>
        </p:nvSpPr>
        <p:spPr>
          <a:xfrm>
            <a:off x="2209801" y="5486400"/>
            <a:ext cx="3160127" cy="369332"/>
          </a:xfrm>
          <a:prstGeom prst="rect">
            <a:avLst/>
          </a:prstGeom>
          <a:solidFill>
            <a:srgbClr val="FFFF00"/>
          </a:solidFill>
        </p:spPr>
        <p:txBody>
          <a:bodyPr wrap="none" rtlCol="0">
            <a:spAutoFit/>
          </a:bodyPr>
          <a:lstStyle/>
          <a:p>
            <a:pPr algn="l"/>
            <a:r>
              <a:rPr lang="en-US" b="1" dirty="0">
                <a:solidFill>
                  <a:srgbClr val="000000"/>
                </a:solidFill>
                <a:latin typeface="Arial" charset="0"/>
                <a:ea typeface="ＭＳ Ｐゴシック" charset="0"/>
                <a:cs typeface="ＭＳ Ｐゴシック" charset="0"/>
              </a:rPr>
              <a:t>External Coaching Support</a:t>
            </a:r>
          </a:p>
        </p:txBody>
      </p:sp>
      <p:sp>
        <p:nvSpPr>
          <p:cNvPr id="7" name="Title 6"/>
          <p:cNvSpPr>
            <a:spLocks noGrp="1"/>
          </p:cNvSpPr>
          <p:nvPr>
            <p:ph type="title"/>
          </p:nvPr>
        </p:nvSpPr>
        <p:spPr>
          <a:xfrm>
            <a:off x="2243572" y="404664"/>
            <a:ext cx="7772400" cy="756084"/>
          </a:xfrm>
          <a:solidFill>
            <a:srgbClr val="F8F4C9"/>
          </a:solidFill>
        </p:spPr>
        <p:txBody>
          <a:bodyPr/>
          <a:lstStyle/>
          <a:p>
            <a:pPr algn="ctr"/>
            <a:r>
              <a:rPr lang="en-US" sz="3200" dirty="0"/>
              <a:t>Basic </a:t>
            </a:r>
            <a:r>
              <a:rPr lang="en-US" sz="3200" dirty="0">
                <a:solidFill>
                  <a:srgbClr val="FF0000"/>
                </a:solidFill>
              </a:rPr>
              <a:t>MTSS</a:t>
            </a:r>
            <a:r>
              <a:rPr lang="en-US" sz="3200" dirty="0"/>
              <a:t> Implementation Framework</a:t>
            </a:r>
          </a:p>
        </p:txBody>
      </p:sp>
      <p:sp>
        <p:nvSpPr>
          <p:cNvPr id="8" name="TextBox 7"/>
          <p:cNvSpPr txBox="1"/>
          <p:nvPr/>
        </p:nvSpPr>
        <p:spPr>
          <a:xfrm>
            <a:off x="7315201" y="5486400"/>
            <a:ext cx="1723549" cy="369332"/>
          </a:xfrm>
          <a:prstGeom prst="rect">
            <a:avLst/>
          </a:prstGeom>
          <a:solidFill>
            <a:srgbClr val="FFFF00"/>
          </a:solidFill>
        </p:spPr>
        <p:txBody>
          <a:bodyPr wrap="none" rtlCol="0">
            <a:spAutoFit/>
          </a:bodyPr>
          <a:lstStyle/>
          <a:p>
            <a:pPr algn="l"/>
            <a:r>
              <a:rPr lang="en-US" b="1" dirty="0">
                <a:solidFill>
                  <a:srgbClr val="000000"/>
                </a:solidFill>
                <a:latin typeface="Arial" charset="0"/>
                <a:ea typeface="ＭＳ Ｐゴシック" charset="0"/>
                <a:cs typeface="ＭＳ Ｐゴシック" charset="0"/>
              </a:rPr>
              <a:t>Team Support</a:t>
            </a:r>
          </a:p>
        </p:txBody>
      </p:sp>
      <p:grpSp>
        <p:nvGrpSpPr>
          <p:cNvPr id="9" name="Group 8"/>
          <p:cNvGrpSpPr/>
          <p:nvPr/>
        </p:nvGrpSpPr>
        <p:grpSpPr>
          <a:xfrm>
            <a:off x="2133601" y="1828800"/>
            <a:ext cx="1501755" cy="597198"/>
            <a:chOff x="4715932" y="2440246"/>
            <a:chExt cx="1501755" cy="597198"/>
          </a:xfrm>
          <a:solidFill>
            <a:srgbClr val="0000FF"/>
          </a:solidFill>
        </p:grpSpPr>
        <p:sp>
          <p:nvSpPr>
            <p:cNvPr id="10" name="Rounded Rectangle 9"/>
            <p:cNvSpPr/>
            <p:nvPr/>
          </p:nvSpPr>
          <p:spPr>
            <a:xfrm>
              <a:off x="4715932" y="2440246"/>
              <a:ext cx="1501755" cy="597198"/>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4733423" y="2457737"/>
              <a:ext cx="1466773" cy="562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algn="ctr" defTabSz="711200">
                <a:lnSpc>
                  <a:spcPct val="90000"/>
                </a:lnSpc>
                <a:spcAft>
                  <a:spcPct val="35000"/>
                </a:spcAft>
              </a:pPr>
              <a:r>
                <a:rPr lang="en-US" sz="1600" dirty="0">
                  <a:solidFill>
                    <a:prstClr val="white"/>
                  </a:solidFill>
                  <a:latin typeface="Calibri"/>
                </a:rPr>
                <a:t>State Leadership</a:t>
              </a:r>
            </a:p>
          </p:txBody>
        </p:sp>
      </p:grpSp>
      <p:cxnSp>
        <p:nvCxnSpPr>
          <p:cNvPr id="14" name="Straight Arrow Connector 13"/>
          <p:cNvCxnSpPr/>
          <p:nvPr/>
        </p:nvCxnSpPr>
        <p:spPr bwMode="auto">
          <a:xfrm>
            <a:off x="2819400" y="2438400"/>
            <a:ext cx="0" cy="685800"/>
          </a:xfrm>
          <a:prstGeom prst="straightConnector1">
            <a:avLst/>
          </a:prstGeom>
          <a:solidFill>
            <a:schemeClr val="accent1"/>
          </a:solidFill>
          <a:ln w="63500" cap="flat" cmpd="sng" algn="ctr">
            <a:solidFill>
              <a:srgbClr val="0000FF"/>
            </a:solidFill>
            <a:prstDash val="solid"/>
            <a:round/>
            <a:headEnd type="none" w="med" len="med"/>
            <a:tailEnd type="triangle"/>
          </a:ln>
          <a:effectLst/>
        </p:spPr>
      </p:cxnSp>
      <p:sp>
        <p:nvSpPr>
          <p:cNvPr id="13" name="Oval 12"/>
          <p:cNvSpPr/>
          <p:nvPr/>
        </p:nvSpPr>
        <p:spPr>
          <a:xfrm>
            <a:off x="1651654" y="1819756"/>
            <a:ext cx="2529380" cy="67057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 name="Oval 14"/>
          <p:cNvSpPr/>
          <p:nvPr/>
        </p:nvSpPr>
        <p:spPr>
          <a:xfrm>
            <a:off x="1804054" y="4228214"/>
            <a:ext cx="2529380" cy="67057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 name="Oval 15"/>
          <p:cNvSpPr/>
          <p:nvPr/>
        </p:nvSpPr>
        <p:spPr>
          <a:xfrm>
            <a:off x="3959761" y="2807539"/>
            <a:ext cx="2529380" cy="72925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Tree>
    <p:extLst>
      <p:ext uri="{BB962C8B-B14F-4D97-AF65-F5344CB8AC3E}">
        <p14:creationId xmlns:p14="http://schemas.microsoft.com/office/powerpoint/2010/main" val="5914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13"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64536A-7B39-F241-8C1A-46DE34A5E0C5}"/>
              </a:ext>
            </a:extLst>
          </p:cNvPr>
          <p:cNvGraphicFramePr>
            <a:graphicFrameLocks noGrp="1"/>
          </p:cNvGraphicFramePr>
          <p:nvPr>
            <p:extLst>
              <p:ext uri="{D42A27DB-BD31-4B8C-83A1-F6EECF244321}">
                <p14:modId xmlns:p14="http://schemas.microsoft.com/office/powerpoint/2010/main" val="3631370978"/>
              </p:ext>
            </p:extLst>
          </p:nvPr>
        </p:nvGraphicFramePr>
        <p:xfrm>
          <a:off x="430055" y="302437"/>
          <a:ext cx="11449090" cy="6030292"/>
        </p:xfrm>
        <a:graphic>
          <a:graphicData uri="http://schemas.openxmlformats.org/drawingml/2006/table">
            <a:tbl>
              <a:tblPr firstRow="1" firstCol="1" bandRow="1">
                <a:tableStyleId>{5C22544A-7EE6-4342-B048-85BDC9FD1C3A}</a:tableStyleId>
              </a:tblPr>
              <a:tblGrid>
                <a:gridCol w="5730269">
                  <a:extLst>
                    <a:ext uri="{9D8B030D-6E8A-4147-A177-3AD203B41FA5}">
                      <a16:colId xmlns:a16="http://schemas.microsoft.com/office/drawing/2014/main" val="2420177687"/>
                    </a:ext>
                  </a:extLst>
                </a:gridCol>
                <a:gridCol w="5718821">
                  <a:extLst>
                    <a:ext uri="{9D8B030D-6E8A-4147-A177-3AD203B41FA5}">
                      <a16:colId xmlns:a16="http://schemas.microsoft.com/office/drawing/2014/main" val="3132364145"/>
                    </a:ext>
                  </a:extLst>
                </a:gridCol>
              </a:tblGrid>
              <a:tr h="816294">
                <a:tc gridSpan="2">
                  <a:txBody>
                    <a:bodyPr/>
                    <a:lstStyle/>
                    <a:p>
                      <a:pPr marL="0" marR="0">
                        <a:lnSpc>
                          <a:spcPct val="115000"/>
                        </a:lnSpc>
                        <a:spcBef>
                          <a:spcPts val="0"/>
                        </a:spcBef>
                        <a:spcAft>
                          <a:spcPts val="0"/>
                        </a:spcAft>
                      </a:pPr>
                      <a:r>
                        <a:rPr lang="en-US" sz="1000" dirty="0">
                          <a:solidFill>
                            <a:schemeClr val="tx1"/>
                          </a:solidFill>
                          <a:effectLst/>
                        </a:rPr>
                        <a:t> </a:t>
                      </a:r>
                    </a:p>
                    <a:p>
                      <a:pPr marL="0" marR="0" algn="ctr">
                        <a:lnSpc>
                          <a:spcPct val="115000"/>
                        </a:lnSpc>
                        <a:spcBef>
                          <a:spcPts val="0"/>
                        </a:spcBef>
                        <a:spcAft>
                          <a:spcPts val="0"/>
                        </a:spcAft>
                      </a:pPr>
                      <a:r>
                        <a:rPr lang="en-US" sz="2800" u="sng" dirty="0">
                          <a:solidFill>
                            <a:schemeClr val="tx1"/>
                          </a:solidFill>
                          <a:effectLst/>
                          <a:latin typeface="+mj-lt"/>
                        </a:rPr>
                        <a:t>Tier 1 Framework for </a:t>
                      </a:r>
                      <a:r>
                        <a:rPr lang="en-US" sz="2800" i="1" u="sng" dirty="0">
                          <a:solidFill>
                            <a:schemeClr val="tx1"/>
                          </a:solidFill>
                          <a:effectLst/>
                          <a:latin typeface="+mj-lt"/>
                        </a:rPr>
                        <a:t>Positive </a:t>
                      </a:r>
                      <a:r>
                        <a:rPr lang="en-US" sz="2800" u="sng" dirty="0">
                          <a:solidFill>
                            <a:schemeClr val="tx1"/>
                          </a:solidFill>
                          <a:effectLst/>
                          <a:latin typeface="+mj-lt"/>
                        </a:rPr>
                        <a:t>Behavior Supports and Interventions</a:t>
                      </a:r>
                      <a:endParaRPr lang="en-US" sz="2800" dirty="0">
                        <a:solidFill>
                          <a:schemeClr val="tx1"/>
                        </a:solidFill>
                        <a:effectLst/>
                        <a:latin typeface="+mj-lt"/>
                        <a:ea typeface="Calibri" panose="020F0502020204030204" pitchFamily="34" charset="0"/>
                        <a:cs typeface="Times New Roman" panose="02020603050405020304" pitchFamily="18" charset="0"/>
                      </a:endParaRPr>
                    </a:p>
                  </a:txBody>
                  <a:tcPr marL="58909" marR="58909" marT="8579" marB="0">
                    <a:solidFill>
                      <a:srgbClr val="92D050"/>
                    </a:solidFill>
                  </a:tcPr>
                </a:tc>
                <a:tc hMerge="1">
                  <a:txBody>
                    <a:bodyPr/>
                    <a:lstStyle/>
                    <a:p>
                      <a:endParaRPr lang="en-US"/>
                    </a:p>
                  </a:txBody>
                  <a:tcPr/>
                </a:tc>
                <a:extLst>
                  <a:ext uri="{0D108BD9-81ED-4DB2-BD59-A6C34878D82A}">
                    <a16:rowId xmlns:a16="http://schemas.microsoft.com/office/drawing/2014/main" val="1070975716"/>
                  </a:ext>
                </a:extLst>
              </a:tr>
              <a:tr h="2063806">
                <a:tc>
                  <a:txBody>
                    <a:bodyPr/>
                    <a:lstStyle/>
                    <a:p>
                      <a:pPr marL="0" marR="0">
                        <a:lnSpc>
                          <a:spcPct val="100000"/>
                        </a:lnSpc>
                        <a:spcBef>
                          <a:spcPts val="0"/>
                        </a:spcBef>
                        <a:spcAft>
                          <a:spcPts val="0"/>
                        </a:spcAft>
                      </a:pPr>
                      <a:r>
                        <a:rPr lang="en-US" sz="2000" dirty="0">
                          <a:solidFill>
                            <a:schemeClr val="tx1"/>
                          </a:solidFill>
                          <a:effectLst/>
                        </a:rPr>
                        <a:t>School-wide PBS Tier 1: </a:t>
                      </a:r>
                    </a:p>
                    <a:p>
                      <a:pPr marL="0" marR="0">
                        <a:lnSpc>
                          <a:spcPct val="100000"/>
                        </a:lnSpc>
                        <a:spcBef>
                          <a:spcPts val="0"/>
                        </a:spcBef>
                        <a:spcAft>
                          <a:spcPts val="0"/>
                        </a:spcAft>
                      </a:pPr>
                      <a:r>
                        <a:rPr lang="en-US" sz="2000" dirty="0">
                          <a:solidFill>
                            <a:schemeClr val="tx1"/>
                          </a:solidFill>
                          <a:effectLst/>
                        </a:rPr>
                        <a:t>Program Development &amp; Evaluation</a:t>
                      </a:r>
                    </a:p>
                    <a:p>
                      <a:pPr marL="800100" marR="0" lvl="1" indent="-342900">
                        <a:lnSpc>
                          <a:spcPct val="100000"/>
                        </a:lnSpc>
                        <a:spcBef>
                          <a:spcPts val="0"/>
                        </a:spcBef>
                        <a:spcAft>
                          <a:spcPts val="0"/>
                        </a:spcAft>
                        <a:buFont typeface="Symbol" pitchFamily="2" charset="2"/>
                        <a:buChar char=""/>
                        <a:tabLst>
                          <a:tab pos="457200" algn="l"/>
                        </a:tabLst>
                      </a:pPr>
                      <a:r>
                        <a:rPr lang="en-US" sz="2000" b="0" dirty="0">
                          <a:solidFill>
                            <a:schemeClr val="tx1"/>
                          </a:solidFill>
                          <a:effectLst/>
                        </a:rPr>
                        <a:t>Systematic Collection &amp; Use of Multiple Data Sources</a:t>
                      </a:r>
                    </a:p>
                    <a:p>
                      <a:pPr marL="800100" marR="0" lvl="1" indent="-342900">
                        <a:lnSpc>
                          <a:spcPct val="100000"/>
                        </a:lnSpc>
                        <a:spcBef>
                          <a:spcPts val="0"/>
                        </a:spcBef>
                        <a:spcAft>
                          <a:spcPts val="0"/>
                        </a:spcAft>
                        <a:buFont typeface="Symbol" pitchFamily="2" charset="2"/>
                        <a:buChar char=""/>
                        <a:tabLst>
                          <a:tab pos="457200" algn="l"/>
                        </a:tabLst>
                      </a:pPr>
                      <a:r>
                        <a:rPr lang="en-US" sz="2000" b="0" dirty="0">
                          <a:solidFill>
                            <a:schemeClr val="tx1"/>
                          </a:solidFill>
                          <a:effectLst/>
                        </a:rPr>
                        <a:t>Established Representative Problem-Solving Teams</a:t>
                      </a:r>
                    </a:p>
                    <a:p>
                      <a:pPr marL="800100" marR="0" lvl="1" indent="-342900">
                        <a:lnSpc>
                          <a:spcPct val="100000"/>
                        </a:lnSpc>
                        <a:spcBef>
                          <a:spcPts val="0"/>
                        </a:spcBef>
                        <a:spcAft>
                          <a:spcPts val="0"/>
                        </a:spcAft>
                        <a:buFont typeface="Symbol" pitchFamily="2" charset="2"/>
                        <a:buChar char=""/>
                        <a:tabLst>
                          <a:tab pos="457200" algn="l"/>
                        </a:tabLst>
                      </a:pPr>
                      <a:r>
                        <a:rPr lang="en-US" sz="2000" b="0" dirty="0">
                          <a:solidFill>
                            <a:schemeClr val="tx1"/>
                          </a:solidFill>
                          <a:effectLst/>
                        </a:rPr>
                        <a:t>Ongoing Professional Development &amp; Resources to Sustain Implementation</a:t>
                      </a:r>
                    </a:p>
                    <a:p>
                      <a:pPr marL="0" marR="0">
                        <a:lnSpc>
                          <a:spcPct val="100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09" marR="58909" marT="8579" marB="0" anchor="ctr">
                    <a:solidFill>
                      <a:schemeClr val="accent2">
                        <a:lumMod val="20000"/>
                        <a:lumOff val="80000"/>
                      </a:schemeClr>
                    </a:solidFill>
                  </a:tcPr>
                </a:tc>
                <a:tc>
                  <a:txBody>
                    <a:bodyPr/>
                    <a:lstStyle/>
                    <a:p>
                      <a:pPr marL="0" marR="0">
                        <a:lnSpc>
                          <a:spcPct val="100000"/>
                        </a:lnSpc>
                        <a:spcBef>
                          <a:spcPts val="0"/>
                        </a:spcBef>
                        <a:spcAft>
                          <a:spcPts val="0"/>
                        </a:spcAft>
                      </a:pPr>
                      <a:r>
                        <a:rPr lang="en-US" sz="2000" b="1" dirty="0">
                          <a:solidFill>
                            <a:schemeClr val="tx1"/>
                          </a:solidFill>
                          <a:effectLst/>
                        </a:rPr>
                        <a:t>Prevention: Implementing Schoolwide &amp; </a:t>
                      </a:r>
                    </a:p>
                    <a:p>
                      <a:pPr marL="0" marR="0">
                        <a:lnSpc>
                          <a:spcPct val="100000"/>
                        </a:lnSpc>
                        <a:spcBef>
                          <a:spcPts val="0"/>
                        </a:spcBef>
                        <a:spcAft>
                          <a:spcPts val="0"/>
                        </a:spcAft>
                      </a:pPr>
                      <a:r>
                        <a:rPr lang="en-US" sz="2000" b="1" dirty="0">
                          <a:solidFill>
                            <a:schemeClr val="tx1"/>
                          </a:solidFill>
                          <a:effectLst/>
                        </a:rPr>
                        <a:t>Classroom Systems</a:t>
                      </a:r>
                      <a:endParaRPr lang="en-US" sz="2000" dirty="0">
                        <a:solidFill>
                          <a:schemeClr val="tx1"/>
                        </a:solidFill>
                        <a:effectLst/>
                      </a:endParaRPr>
                    </a:p>
                    <a:p>
                      <a:pPr marL="800100" marR="0" lvl="1" indent="-342900">
                        <a:lnSpc>
                          <a:spcPct val="100000"/>
                        </a:lnSpc>
                        <a:spcBef>
                          <a:spcPts val="0"/>
                        </a:spcBef>
                        <a:spcAft>
                          <a:spcPts val="0"/>
                        </a:spcAft>
                        <a:buFont typeface="Symbol" pitchFamily="2" charset="2"/>
                        <a:buChar char=""/>
                        <a:tabLst>
                          <a:tab pos="457200" algn="l"/>
                        </a:tabLst>
                      </a:pPr>
                      <a:r>
                        <a:rPr lang="en-US" sz="2000" dirty="0">
                          <a:solidFill>
                            <a:schemeClr val="tx1"/>
                          </a:solidFill>
                          <a:effectLst/>
                        </a:rPr>
                        <a:t>Establish Positive Relations (Student, Teacher, Parents)</a:t>
                      </a:r>
                    </a:p>
                    <a:p>
                      <a:pPr marL="800100" marR="0" lvl="1" indent="-342900">
                        <a:lnSpc>
                          <a:spcPct val="100000"/>
                        </a:lnSpc>
                        <a:spcBef>
                          <a:spcPts val="0"/>
                        </a:spcBef>
                        <a:spcAft>
                          <a:spcPts val="0"/>
                        </a:spcAft>
                        <a:buFont typeface="Symbol" pitchFamily="2" charset="2"/>
                        <a:buChar char=""/>
                        <a:tabLst>
                          <a:tab pos="457200" algn="l"/>
                        </a:tabLst>
                      </a:pPr>
                      <a:r>
                        <a:rPr lang="en-US" sz="2000" dirty="0">
                          <a:solidFill>
                            <a:schemeClr val="tx1"/>
                          </a:solidFill>
                          <a:effectLst/>
                        </a:rPr>
                        <a:t>Establish, Teach, and Acknowledge Positive Behavioral Expectations </a:t>
                      </a:r>
                    </a:p>
                    <a:p>
                      <a:pPr marL="800100" marR="0" lvl="1" indent="-342900">
                        <a:lnSpc>
                          <a:spcPct val="100000"/>
                        </a:lnSpc>
                        <a:spcBef>
                          <a:spcPts val="0"/>
                        </a:spcBef>
                        <a:spcAft>
                          <a:spcPts val="0"/>
                        </a:spcAft>
                        <a:buFont typeface="Symbol" pitchFamily="2" charset="2"/>
                        <a:buChar char=""/>
                        <a:tabLst>
                          <a:tab pos="457200" algn="l"/>
                        </a:tabLst>
                      </a:pPr>
                      <a:r>
                        <a:rPr lang="en-US" sz="2000" dirty="0">
                          <a:solidFill>
                            <a:schemeClr val="tx1"/>
                          </a:solidFill>
                          <a:effectLst/>
                        </a:rPr>
                        <a:t>Support a Safe School Environment</a:t>
                      </a:r>
                    </a:p>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09" marR="58909" marT="8579" marB="0" anchor="ctr">
                    <a:solidFill>
                      <a:schemeClr val="accent2">
                        <a:lumMod val="60000"/>
                        <a:lumOff val="40000"/>
                      </a:schemeClr>
                    </a:solidFill>
                  </a:tcPr>
                </a:tc>
                <a:extLst>
                  <a:ext uri="{0D108BD9-81ED-4DB2-BD59-A6C34878D82A}">
                    <a16:rowId xmlns:a16="http://schemas.microsoft.com/office/drawing/2014/main" val="1075176574"/>
                  </a:ext>
                </a:extLst>
              </a:tr>
              <a:tr h="2451752">
                <a:tc>
                  <a:txBody>
                    <a:bodyPr/>
                    <a:lstStyle/>
                    <a:p>
                      <a:pPr marL="0" marR="0">
                        <a:lnSpc>
                          <a:spcPct val="115000"/>
                        </a:lnSpc>
                        <a:spcBef>
                          <a:spcPts val="0"/>
                        </a:spcBef>
                        <a:spcAft>
                          <a:spcPts val="0"/>
                        </a:spcAft>
                      </a:pPr>
                      <a:r>
                        <a:rPr lang="en-US" sz="2000" dirty="0">
                          <a:solidFill>
                            <a:schemeClr val="tx1"/>
                          </a:solidFill>
                          <a:effectLst/>
                        </a:rPr>
                        <a:t>Correcting Problem Behavior</a:t>
                      </a:r>
                    </a:p>
                    <a:p>
                      <a:pPr marL="800100" marR="0" lvl="1" indent="-342900">
                        <a:lnSpc>
                          <a:spcPct val="115000"/>
                        </a:lnSpc>
                        <a:spcBef>
                          <a:spcPts val="0"/>
                        </a:spcBef>
                        <a:spcAft>
                          <a:spcPts val="0"/>
                        </a:spcAft>
                        <a:buFont typeface="Symbol" pitchFamily="2" charset="2"/>
                        <a:buChar char=""/>
                      </a:pPr>
                      <a:r>
                        <a:rPr lang="en-US" sz="2000" b="0" dirty="0">
                          <a:solidFill>
                            <a:schemeClr val="tx1"/>
                          </a:solidFill>
                          <a:effectLst/>
                        </a:rPr>
                        <a:t>Establish System to Manage Office Discipline Referrals</a:t>
                      </a:r>
                    </a:p>
                    <a:p>
                      <a:pPr marL="800100" marR="0" lvl="1" indent="-342900">
                        <a:lnSpc>
                          <a:spcPct val="115000"/>
                        </a:lnSpc>
                        <a:spcBef>
                          <a:spcPts val="0"/>
                        </a:spcBef>
                        <a:spcAft>
                          <a:spcPts val="0"/>
                        </a:spcAft>
                        <a:buFont typeface="Symbol" pitchFamily="2" charset="2"/>
                        <a:buChar char=""/>
                      </a:pPr>
                      <a:r>
                        <a:rPr lang="en-US" sz="2000" b="0" dirty="0">
                          <a:solidFill>
                            <a:schemeClr val="tx1"/>
                          </a:solidFill>
                          <a:effectLst/>
                        </a:rPr>
                        <a:t>Support Use of Strong Classroom Management Techniques</a:t>
                      </a:r>
                    </a:p>
                    <a:p>
                      <a:pPr marL="800100" marR="0" lvl="1" indent="-342900">
                        <a:lnSpc>
                          <a:spcPct val="115000"/>
                        </a:lnSpc>
                        <a:spcBef>
                          <a:spcPts val="0"/>
                        </a:spcBef>
                        <a:spcAft>
                          <a:spcPts val="0"/>
                        </a:spcAft>
                        <a:buFont typeface="Symbol" pitchFamily="2" charset="2"/>
                        <a:buChar char=""/>
                      </a:pPr>
                      <a:r>
                        <a:rPr lang="en-US" sz="2000" b="0" dirty="0">
                          <a:solidFill>
                            <a:schemeClr val="tx1"/>
                          </a:solidFill>
                          <a:effectLst/>
                        </a:rPr>
                        <a:t>Systematic Response to Behavior Includes Problem-Solving</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09" marR="58909" marT="8579" marB="0" anchor="ctr">
                    <a:solidFill>
                      <a:schemeClr val="accent2">
                        <a:lumMod val="60000"/>
                        <a:lumOff val="40000"/>
                      </a:schemeClr>
                    </a:solidFill>
                  </a:tcPr>
                </a:tc>
                <a:tc>
                  <a:txBody>
                    <a:bodyPr/>
                    <a:lstStyle/>
                    <a:p>
                      <a:pPr marL="0" marR="0">
                        <a:lnSpc>
                          <a:spcPct val="100000"/>
                        </a:lnSpc>
                        <a:spcBef>
                          <a:spcPts val="0"/>
                        </a:spcBef>
                        <a:spcAft>
                          <a:spcPts val="0"/>
                        </a:spcAft>
                      </a:pPr>
                      <a:r>
                        <a:rPr lang="en-US" sz="1600" dirty="0">
                          <a:solidFill>
                            <a:schemeClr val="tx1"/>
                          </a:solidFill>
                          <a:effectLst/>
                        </a:rPr>
                        <a:t> </a:t>
                      </a:r>
                      <a:r>
                        <a:rPr lang="en-US" sz="2000" b="1" dirty="0">
                          <a:solidFill>
                            <a:schemeClr val="tx1"/>
                          </a:solidFill>
                          <a:effectLst/>
                        </a:rPr>
                        <a:t>Developing Self Discipline</a:t>
                      </a:r>
                    </a:p>
                    <a:p>
                      <a:pPr marL="800100" marR="0" lvl="1" indent="-342900">
                        <a:lnSpc>
                          <a:spcPct val="100000"/>
                        </a:lnSpc>
                        <a:spcBef>
                          <a:spcPts val="0"/>
                        </a:spcBef>
                        <a:spcAft>
                          <a:spcPts val="0"/>
                        </a:spcAft>
                        <a:buFont typeface="Symbol" pitchFamily="2" charset="2"/>
                        <a:buChar char=""/>
                      </a:pPr>
                      <a:r>
                        <a:rPr lang="en-US" sz="2000" dirty="0">
                          <a:solidFill>
                            <a:schemeClr val="tx1"/>
                          </a:solidFill>
                          <a:effectLst/>
                        </a:rPr>
                        <a:t>Policy Commitment to Goal of Developing Self-Discipline</a:t>
                      </a:r>
                    </a:p>
                    <a:p>
                      <a:pPr marL="800100" marR="0" lvl="1" indent="-342900">
                        <a:lnSpc>
                          <a:spcPct val="100000"/>
                        </a:lnSpc>
                        <a:spcBef>
                          <a:spcPts val="0"/>
                        </a:spcBef>
                        <a:spcAft>
                          <a:spcPts val="0"/>
                        </a:spcAft>
                        <a:buFont typeface="Symbol" pitchFamily="2" charset="2"/>
                        <a:buChar char=""/>
                      </a:pPr>
                      <a:r>
                        <a:rPr lang="en-US" sz="2000" dirty="0">
                          <a:solidFill>
                            <a:schemeClr val="tx1"/>
                          </a:solidFill>
                          <a:effectLst/>
                        </a:rPr>
                        <a:t>Social Emotional Learning (free standing or integrated within Curriculum)</a:t>
                      </a:r>
                    </a:p>
                    <a:p>
                      <a:pPr marL="800100" marR="0" lvl="1" indent="-342900">
                        <a:lnSpc>
                          <a:spcPct val="100000"/>
                        </a:lnSpc>
                        <a:spcBef>
                          <a:spcPts val="0"/>
                        </a:spcBef>
                        <a:spcAft>
                          <a:spcPts val="0"/>
                        </a:spcAft>
                        <a:buFont typeface="Symbol" pitchFamily="2" charset="2"/>
                        <a:buChar char=""/>
                      </a:pPr>
                      <a:r>
                        <a:rPr lang="en-US" sz="2000" dirty="0">
                          <a:solidFill>
                            <a:schemeClr val="tx1"/>
                          </a:solidFill>
                          <a:effectLst/>
                        </a:rPr>
                        <a:t>Students Active in Decision-making</a:t>
                      </a:r>
                    </a:p>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09" marR="58909" marT="8579" marB="0" anchor="ctr">
                    <a:solidFill>
                      <a:schemeClr val="accent2">
                        <a:lumMod val="20000"/>
                        <a:lumOff val="80000"/>
                      </a:schemeClr>
                    </a:solidFill>
                  </a:tcPr>
                </a:tc>
                <a:extLst>
                  <a:ext uri="{0D108BD9-81ED-4DB2-BD59-A6C34878D82A}">
                    <a16:rowId xmlns:a16="http://schemas.microsoft.com/office/drawing/2014/main" val="1349240920"/>
                  </a:ext>
                </a:extLst>
              </a:tr>
            </a:tbl>
          </a:graphicData>
        </a:graphic>
      </p:graphicFrame>
    </p:spTree>
    <p:extLst>
      <p:ext uri="{BB962C8B-B14F-4D97-AF65-F5344CB8AC3E}">
        <p14:creationId xmlns:p14="http://schemas.microsoft.com/office/powerpoint/2010/main" val="309330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1"/>
          <p:cNvSpPr>
            <a:spLocks noChangeShapeType="1"/>
          </p:cNvSpPr>
          <p:nvPr/>
        </p:nvSpPr>
        <p:spPr bwMode="auto">
          <a:xfrm>
            <a:off x="2526258" y="1777740"/>
            <a:ext cx="5677" cy="471761"/>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1965325" y="152401"/>
            <a:ext cx="8166166" cy="83099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tx2"/>
                </a:solidFill>
                <a:latin typeface="Trebuchet MS" panose="020B0603020202020204" pitchFamily="34" charset="0"/>
              </a:rPr>
              <a:t>3-Tiered System of Support </a:t>
            </a:r>
          </a:p>
          <a:p>
            <a:pPr algn="ctr"/>
            <a:r>
              <a:rPr lang="en-US" b="1" dirty="0">
                <a:solidFill>
                  <a:schemeClr val="tx2"/>
                </a:solidFill>
                <a:latin typeface="Trebuchet MS" panose="020B0603020202020204" pitchFamily="34" charset="0"/>
              </a:rPr>
              <a:t>Necessary Conversations (Teams)</a:t>
            </a:r>
            <a:endParaRPr lang="en-US" dirty="0">
              <a:solidFill>
                <a:schemeClr val="tx2"/>
              </a:solidFill>
              <a:latin typeface="Trebuchet MS" panose="020B0603020202020204" pitchFamily="34" charset="0"/>
            </a:endParaRPr>
          </a:p>
        </p:txBody>
      </p:sp>
      <p:sp>
        <p:nvSpPr>
          <p:cNvPr id="121863" name="Line 31"/>
          <p:cNvSpPr>
            <a:spLocks noChangeShapeType="1"/>
          </p:cNvSpPr>
          <p:nvPr/>
        </p:nvSpPr>
        <p:spPr bwMode="auto">
          <a:xfrm flipH="1">
            <a:off x="2539906" y="2802300"/>
            <a:ext cx="0" cy="178346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64" name="Text Box 32"/>
          <p:cNvSpPr txBox="1">
            <a:spLocks noChangeArrowheads="1"/>
          </p:cNvSpPr>
          <p:nvPr/>
        </p:nvSpPr>
        <p:spPr bwMode="auto">
          <a:xfrm>
            <a:off x="1965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3" name="Line 63"/>
          <p:cNvSpPr>
            <a:spLocks noChangeShapeType="1"/>
          </p:cNvSpPr>
          <p:nvPr/>
        </p:nvSpPr>
        <p:spPr bwMode="auto">
          <a:xfrm>
            <a:off x="3546447" y="1495425"/>
            <a:ext cx="12657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6844433" y="1495425"/>
            <a:ext cx="15240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9" name="Text Box 78"/>
          <p:cNvSpPr txBox="1">
            <a:spLocks noChangeArrowheads="1"/>
          </p:cNvSpPr>
          <p:nvPr/>
        </p:nvSpPr>
        <p:spPr bwMode="auto">
          <a:xfrm>
            <a:off x="1831947" y="2249500"/>
            <a:ext cx="1600200" cy="738188"/>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Plans SW &amp; Class-wide supports</a:t>
            </a:r>
          </a:p>
        </p:txBody>
      </p:sp>
      <p:sp>
        <p:nvSpPr>
          <p:cNvPr id="121883" name="Text Box 82"/>
          <p:cNvSpPr txBox="1">
            <a:spLocks noChangeArrowheads="1"/>
          </p:cNvSpPr>
          <p:nvPr/>
        </p:nvSpPr>
        <p:spPr bwMode="auto">
          <a:xfrm>
            <a:off x="8483505" y="2089005"/>
            <a:ext cx="1749492" cy="954088"/>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1793847" y="1190626"/>
            <a:ext cx="1676400" cy="584775"/>
          </a:xfrm>
          <a:prstGeom prst="rect">
            <a:avLst/>
          </a:prstGeom>
          <a:solidFill>
            <a:srgbClr val="92D05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1856199" y="4668790"/>
            <a:ext cx="1600200" cy="1077218"/>
          </a:xfrm>
          <a:prstGeom prst="rect">
            <a:avLst/>
          </a:prstGeom>
          <a:solidFill>
            <a:srgbClr val="92D05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Program</a:t>
            </a:r>
          </a:p>
        </p:txBody>
      </p:sp>
      <p:sp>
        <p:nvSpPr>
          <p:cNvPr id="41" name="Line 31"/>
          <p:cNvSpPr>
            <a:spLocks noChangeShapeType="1"/>
          </p:cNvSpPr>
          <p:nvPr/>
        </p:nvSpPr>
        <p:spPr bwMode="auto">
          <a:xfrm>
            <a:off x="9394524" y="1574030"/>
            <a:ext cx="1" cy="48669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 name="Group 2"/>
          <p:cNvGrpSpPr/>
          <p:nvPr/>
        </p:nvGrpSpPr>
        <p:grpSpPr>
          <a:xfrm>
            <a:off x="8291606" y="3043091"/>
            <a:ext cx="2357344" cy="2441307"/>
            <a:chOff x="6666100" y="3257924"/>
            <a:chExt cx="2357344" cy="2441307"/>
          </a:xfrm>
        </p:grpSpPr>
        <p:sp>
          <p:nvSpPr>
            <p:cNvPr id="121862" name="Text Box 18"/>
            <p:cNvSpPr txBox="1">
              <a:spLocks noChangeArrowheads="1"/>
            </p:cNvSpPr>
            <p:nvPr/>
          </p:nvSpPr>
          <p:spPr bwMode="auto">
            <a:xfrm>
              <a:off x="6666100" y="4883624"/>
              <a:ext cx="1133921" cy="800219"/>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FBA/BSP</a:t>
              </a:r>
            </a:p>
            <a:p>
              <a:pPr algn="ctr">
                <a:spcBef>
                  <a:spcPct val="25000"/>
                </a:spcBef>
              </a:pPr>
              <a:r>
                <a:rPr lang="en-US" sz="1600" b="1" dirty="0">
                  <a:latin typeface="Trebuchet MS" panose="020B0603020202020204" pitchFamily="34" charset="0"/>
                </a:rPr>
                <a:t>PTR</a:t>
              </a:r>
            </a:p>
            <a:p>
              <a:pPr algn="ctr">
                <a:spcBef>
                  <a:spcPct val="25000"/>
                </a:spcBef>
              </a:pPr>
              <a:endParaRPr lang="en-US" sz="800" b="1" dirty="0">
                <a:latin typeface="Trebuchet MS" panose="020B0603020202020204" pitchFamily="34" charset="0"/>
              </a:endParaRPr>
            </a:p>
          </p:txBody>
        </p:sp>
        <p:sp>
          <p:nvSpPr>
            <p:cNvPr id="121870" name="Line 28"/>
            <p:cNvSpPr>
              <a:spLocks noChangeShapeType="1"/>
            </p:cNvSpPr>
            <p:nvPr/>
          </p:nvSpPr>
          <p:spPr bwMode="auto">
            <a:xfrm flipH="1">
              <a:off x="7373094" y="3257924"/>
              <a:ext cx="395925" cy="161030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71" name="Text Box 18"/>
            <p:cNvSpPr txBox="1">
              <a:spLocks noChangeArrowheads="1"/>
            </p:cNvSpPr>
            <p:nvPr/>
          </p:nvSpPr>
          <p:spPr bwMode="auto">
            <a:xfrm>
              <a:off x="7896385" y="4868234"/>
              <a:ext cx="1127059" cy="830997"/>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solidFill>
                    <a:srgbClr val="000000"/>
                  </a:solidFill>
                  <a:latin typeface="Trebuchet MS" panose="020B0603020202020204" pitchFamily="34" charset="0"/>
                </a:rPr>
                <a:t>Person Centered Planning</a:t>
              </a:r>
            </a:p>
          </p:txBody>
        </p:sp>
        <p:sp>
          <p:nvSpPr>
            <p:cNvPr id="61" name="Line 28"/>
            <p:cNvSpPr>
              <a:spLocks noChangeShapeType="1"/>
            </p:cNvSpPr>
            <p:nvPr/>
          </p:nvSpPr>
          <p:spPr bwMode="auto">
            <a:xfrm>
              <a:off x="7769018" y="3257927"/>
              <a:ext cx="426927" cy="162569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4" name="Group 3"/>
          <p:cNvGrpSpPr/>
          <p:nvPr/>
        </p:nvGrpSpPr>
        <p:grpSpPr>
          <a:xfrm>
            <a:off x="3765900" y="4493216"/>
            <a:ext cx="4216207" cy="2149951"/>
            <a:chOff x="2099072" y="4537862"/>
            <a:chExt cx="4216207" cy="2149951"/>
          </a:xfrm>
        </p:grpSpPr>
        <p:sp>
          <p:nvSpPr>
            <p:cNvPr id="19" name="Left Brace 18"/>
            <p:cNvSpPr/>
            <p:nvPr/>
          </p:nvSpPr>
          <p:spPr>
            <a:xfrm>
              <a:off x="2378142" y="4800600"/>
              <a:ext cx="423514" cy="188721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a:endCxn id="20" idx="1"/>
            </p:cNvCxnSpPr>
            <p:nvPr/>
          </p:nvCxnSpPr>
          <p:spPr>
            <a:xfrm flipH="1">
              <a:off x="6035416" y="4537862"/>
              <a:ext cx="279863" cy="119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860" name="Text Box 15"/>
            <p:cNvSpPr txBox="1">
              <a:spLocks noChangeArrowheads="1"/>
            </p:cNvSpPr>
            <p:nvPr/>
          </p:nvSpPr>
          <p:spPr bwMode="auto">
            <a:xfrm>
              <a:off x="2705564" y="5358576"/>
              <a:ext cx="3050803"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interventions</a:t>
              </a:r>
            </a:p>
          </p:txBody>
        </p:sp>
        <p:sp>
          <p:nvSpPr>
            <p:cNvPr id="121861" name="Text Box 16"/>
            <p:cNvSpPr txBox="1">
              <a:spLocks noChangeArrowheads="1"/>
            </p:cNvSpPr>
            <p:nvPr/>
          </p:nvSpPr>
          <p:spPr bwMode="auto">
            <a:xfrm>
              <a:off x="2714493" y="5791565"/>
              <a:ext cx="3041874"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individual features</a:t>
              </a:r>
            </a:p>
          </p:txBody>
        </p:sp>
        <p:sp>
          <p:nvSpPr>
            <p:cNvPr id="121867" name="Text Box 42"/>
            <p:cNvSpPr txBox="1">
              <a:spLocks noChangeArrowheads="1"/>
            </p:cNvSpPr>
            <p:nvPr/>
          </p:nvSpPr>
          <p:spPr bwMode="auto">
            <a:xfrm>
              <a:off x="2725130" y="6214708"/>
              <a:ext cx="3072115" cy="338554"/>
            </a:xfrm>
            <a:prstGeom prst="rect">
              <a:avLst/>
            </a:prstGeom>
            <a:solidFill>
              <a:srgbClr val="FFCC00">
                <a:alpha val="50195"/>
              </a:srgbClr>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rebuchet MS" panose="020B0603020202020204" pitchFamily="34" charset="0"/>
                </a:rPr>
                <a:t>Brief FBA/BSP</a:t>
              </a:r>
            </a:p>
          </p:txBody>
        </p:sp>
        <p:sp>
          <p:nvSpPr>
            <p:cNvPr id="20" name="Right Brace 19"/>
            <p:cNvSpPr/>
            <p:nvPr/>
          </p:nvSpPr>
          <p:spPr>
            <a:xfrm>
              <a:off x="5739116" y="4800600"/>
              <a:ext cx="296300" cy="1873278"/>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endCxn id="19" idx="1"/>
            </p:cNvCxnSpPr>
            <p:nvPr/>
          </p:nvCxnSpPr>
          <p:spPr>
            <a:xfrm>
              <a:off x="2099072" y="4563342"/>
              <a:ext cx="279070" cy="1180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15"/>
            <p:cNvSpPr txBox="1">
              <a:spLocks noChangeArrowheads="1"/>
            </p:cNvSpPr>
            <p:nvPr/>
          </p:nvSpPr>
          <p:spPr bwMode="auto">
            <a:xfrm>
              <a:off x="2725130" y="4922814"/>
              <a:ext cx="3031237"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CICO</a:t>
              </a:r>
            </a:p>
          </p:txBody>
        </p:sp>
      </p:grpSp>
      <p:sp>
        <p:nvSpPr>
          <p:cNvPr id="121866" name="Text Box 39"/>
          <p:cNvSpPr txBox="1">
            <a:spLocks noChangeArrowheads="1"/>
          </p:cNvSpPr>
          <p:nvPr/>
        </p:nvSpPr>
        <p:spPr bwMode="auto">
          <a:xfrm>
            <a:off x="8483507" y="1232072"/>
            <a:ext cx="1749491" cy="430887"/>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Team</a:t>
            </a:r>
          </a:p>
          <a:p>
            <a:pPr algn="ctr" eaLnBrk="1" hangingPunct="1">
              <a:spcBef>
                <a:spcPct val="50000"/>
              </a:spcBef>
            </a:pPr>
            <a:endParaRPr lang="en-US" sz="400" b="1" dirty="0">
              <a:latin typeface="Trebuchet MS" panose="020B0603020202020204" pitchFamily="34" charset="0"/>
            </a:endParaRPr>
          </a:p>
        </p:txBody>
      </p:sp>
      <p:grpSp>
        <p:nvGrpSpPr>
          <p:cNvPr id="38" name="Group 37"/>
          <p:cNvGrpSpPr/>
          <p:nvPr/>
        </p:nvGrpSpPr>
        <p:grpSpPr>
          <a:xfrm>
            <a:off x="3684783" y="1955872"/>
            <a:ext cx="4495800" cy="2745268"/>
            <a:chOff x="2057400" y="2380958"/>
            <a:chExt cx="4495800" cy="2745268"/>
          </a:xfrm>
        </p:grpSpPr>
        <p:sp>
          <p:nvSpPr>
            <p:cNvPr id="39" name="Text Box 81"/>
            <p:cNvSpPr txBox="1">
              <a:spLocks noChangeArrowheads="1"/>
            </p:cNvSpPr>
            <p:nvPr/>
          </p:nvSpPr>
          <p:spPr bwMode="auto">
            <a:xfrm>
              <a:off x="4427603" y="3467991"/>
              <a:ext cx="2125597" cy="1632755"/>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a:t>Problem Solving Conversations</a:t>
              </a:r>
              <a:endParaRPr lang="en-US" sz="1400" dirty="0"/>
            </a:p>
            <a:p>
              <a:pPr algn="ctr" eaLnBrk="1" hangingPunct="1">
                <a:spcBef>
                  <a:spcPct val="15000"/>
                </a:spcBef>
              </a:pPr>
              <a:r>
                <a:rPr lang="en-US" sz="1400" dirty="0"/>
                <a:t>Matches students to interventions and monitors progress, making adjustments as needed</a:t>
              </a:r>
            </a:p>
          </p:txBody>
        </p:sp>
        <p:grpSp>
          <p:nvGrpSpPr>
            <p:cNvPr id="40" name="Group 39"/>
            <p:cNvGrpSpPr/>
            <p:nvPr/>
          </p:nvGrpSpPr>
          <p:grpSpPr>
            <a:xfrm>
              <a:off x="3851547" y="2380958"/>
              <a:ext cx="720979" cy="1027430"/>
              <a:chOff x="3810001" y="2486921"/>
              <a:chExt cx="720979" cy="1334185"/>
            </a:xfrm>
          </p:grpSpPr>
          <p:cxnSp>
            <p:nvCxnSpPr>
              <p:cNvPr id="45" name="Straight Arrow Connector 44"/>
              <p:cNvCxnSpPr/>
              <p:nvPr/>
            </p:nvCxnSpPr>
            <p:spPr>
              <a:xfrm flipH="1">
                <a:off x="3810001" y="2486921"/>
                <a:ext cx="454615" cy="132355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4320231" y="3209209"/>
                <a:ext cx="210749" cy="61189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44" name="Text Box 80"/>
            <p:cNvSpPr txBox="1">
              <a:spLocks noChangeArrowheads="1"/>
            </p:cNvSpPr>
            <p:nvPr/>
          </p:nvSpPr>
          <p:spPr bwMode="auto">
            <a:xfrm>
              <a:off x="2057400" y="3461155"/>
              <a:ext cx="2301942" cy="1665071"/>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a:t>System </a:t>
              </a:r>
            </a:p>
            <a:p>
              <a:pPr algn="ctr" eaLnBrk="1" hangingPunct="1">
                <a:spcBef>
                  <a:spcPct val="15000"/>
                </a:spcBef>
              </a:pPr>
              <a:r>
                <a:rPr lang="en-US" sz="1400" b="1" u="sng" dirty="0"/>
                <a:t>Conversations</a:t>
              </a:r>
            </a:p>
            <a:p>
              <a:pPr algn="ctr" eaLnBrk="1" hangingPunct="1">
                <a:spcBef>
                  <a:spcPct val="15000"/>
                </a:spcBef>
              </a:pPr>
              <a:r>
                <a:rPr lang="en-US" sz="1400" dirty="0"/>
                <a:t>Uses process data; evaluates overall effectiveness; does NOT involve discussion of individual students</a:t>
              </a:r>
            </a:p>
          </p:txBody>
        </p:sp>
      </p:grpSp>
      <p:sp>
        <p:nvSpPr>
          <p:cNvPr id="47" name="Text Box 82"/>
          <p:cNvSpPr txBox="1">
            <a:spLocks noChangeArrowheads="1"/>
          </p:cNvSpPr>
          <p:nvPr/>
        </p:nvSpPr>
        <p:spPr bwMode="auto">
          <a:xfrm>
            <a:off x="4310325" y="1750936"/>
            <a:ext cx="3184458" cy="1018740"/>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Identifies targeted student needs,</a:t>
            </a:r>
          </a:p>
          <a:p>
            <a:pPr algn="ctr" eaLnBrk="1" hangingPunct="1">
              <a:spcBef>
                <a:spcPct val="15000"/>
              </a:spcBef>
            </a:pPr>
            <a:r>
              <a:rPr lang="en-US" sz="1400" dirty="0"/>
              <a:t>Selects and supports implementation of relevant interventions, and</a:t>
            </a:r>
          </a:p>
          <a:p>
            <a:pPr algn="ctr" eaLnBrk="1" hangingPunct="1">
              <a:spcBef>
                <a:spcPct val="15000"/>
              </a:spcBef>
            </a:pPr>
            <a:r>
              <a:rPr lang="en-US" sz="1400" dirty="0"/>
              <a:t>Evaluates interventions’ use</a:t>
            </a:r>
          </a:p>
        </p:txBody>
      </p:sp>
      <p:sp>
        <p:nvSpPr>
          <p:cNvPr id="43" name="Line 31"/>
          <p:cNvSpPr>
            <a:spLocks noChangeShapeType="1"/>
          </p:cNvSpPr>
          <p:nvPr/>
        </p:nvSpPr>
        <p:spPr bwMode="auto">
          <a:xfrm>
            <a:off x="5885931" y="1562720"/>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72" name="Text Box 36"/>
          <p:cNvSpPr txBox="1">
            <a:spLocks noChangeArrowheads="1"/>
          </p:cNvSpPr>
          <p:nvPr/>
        </p:nvSpPr>
        <p:spPr bwMode="auto">
          <a:xfrm>
            <a:off x="4918047" y="1190625"/>
            <a:ext cx="1811313"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Team</a:t>
            </a:r>
          </a:p>
        </p:txBody>
      </p:sp>
      <p:sp>
        <p:nvSpPr>
          <p:cNvPr id="49" name="TextBox 3"/>
          <p:cNvSpPr txBox="1">
            <a:spLocks noChangeArrowheads="1"/>
          </p:cNvSpPr>
          <p:nvPr/>
        </p:nvSpPr>
        <p:spPr bwMode="auto">
          <a:xfrm>
            <a:off x="6826269" y="6568856"/>
            <a:ext cx="3810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spTree>
    <p:extLst>
      <p:ext uri="{BB962C8B-B14F-4D97-AF65-F5344CB8AC3E}">
        <p14:creationId xmlns:p14="http://schemas.microsoft.com/office/powerpoint/2010/main" val="400906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dissolve">
                                      <p:cBhvr>
                                        <p:cTn id="7" dur="500"/>
                                        <p:tgtEl>
                                          <p:spTgt spid="1218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1893"/>
                                        </p:tgtEl>
                                        <p:attrNameLst>
                                          <p:attrName>style.visibility</p:attrName>
                                        </p:attrNameLst>
                                      </p:cBhvr>
                                      <p:to>
                                        <p:strVal val="visible"/>
                                      </p:to>
                                    </p:set>
                                    <p:animEffect transition="in" filter="dissolve">
                                      <p:cBhvr>
                                        <p:cTn id="10" dur="500"/>
                                        <p:tgtEl>
                                          <p:spTgt spid="1218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P spid="1218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9EE0-2CDA-8E4A-9ACC-2842F31EDEE2}"/>
              </a:ext>
            </a:extLst>
          </p:cNvPr>
          <p:cNvSpPr>
            <a:spLocks noGrp="1"/>
          </p:cNvSpPr>
          <p:nvPr>
            <p:ph type="title"/>
          </p:nvPr>
        </p:nvSpPr>
        <p:spPr>
          <a:xfrm>
            <a:off x="838200" y="633139"/>
            <a:ext cx="10515600" cy="1325563"/>
          </a:xfrm>
        </p:spPr>
        <p:txBody>
          <a:bodyPr>
            <a:normAutofit fontScale="90000"/>
          </a:bodyPr>
          <a:lstStyle/>
          <a:p>
            <a:r>
              <a:rPr lang="en-US" dirty="0"/>
              <a:t>What do you think </a:t>
            </a:r>
            <a:r>
              <a:rPr lang="en-US" dirty="0" smtClean="0"/>
              <a:t>is the biggest barrier </a:t>
            </a:r>
            <a:r>
              <a:rPr lang="en-US" dirty="0"/>
              <a:t>to implementing MTSS?</a:t>
            </a:r>
            <a:br>
              <a:rPr lang="en-US" dirty="0"/>
            </a:br>
            <a:endParaRPr lang="en-US" dirty="0"/>
          </a:p>
        </p:txBody>
      </p:sp>
      <p:sp>
        <p:nvSpPr>
          <p:cNvPr id="3" name="Content Placeholder 2">
            <a:extLst>
              <a:ext uri="{FF2B5EF4-FFF2-40B4-BE49-F238E27FC236}">
                <a16:creationId xmlns:a16="http://schemas.microsoft.com/office/drawing/2014/main" id="{27214CD3-3915-D94E-B739-F48D04C8D8AB}"/>
              </a:ext>
            </a:extLst>
          </p:cNvPr>
          <p:cNvSpPr>
            <a:spLocks noGrp="1"/>
          </p:cNvSpPr>
          <p:nvPr>
            <p:ph idx="1"/>
          </p:nvPr>
        </p:nvSpPr>
        <p:spPr>
          <a:xfrm>
            <a:off x="838200" y="2125170"/>
            <a:ext cx="10515600" cy="4351338"/>
          </a:xfrm>
        </p:spPr>
        <p:txBody>
          <a:bodyPr/>
          <a:lstStyle/>
          <a:p>
            <a:pPr marL="514350" indent="-514350">
              <a:buFont typeface="+mj-lt"/>
              <a:buAutoNum type="arabicPeriod"/>
            </a:pPr>
            <a:r>
              <a:rPr lang="en-US" dirty="0"/>
              <a:t>Lack of Administrator buy-in</a:t>
            </a:r>
          </a:p>
          <a:p>
            <a:pPr marL="514350" indent="-514350">
              <a:buFont typeface="+mj-lt"/>
              <a:buAutoNum type="arabicPeriod"/>
            </a:pPr>
            <a:r>
              <a:rPr lang="en-US" dirty="0"/>
              <a:t>Lack of Staff buy-in</a:t>
            </a:r>
          </a:p>
          <a:p>
            <a:pPr marL="514350" indent="-514350">
              <a:buFont typeface="+mj-lt"/>
              <a:buAutoNum type="arabicPeriod"/>
            </a:pPr>
            <a:r>
              <a:rPr lang="en-US" dirty="0"/>
              <a:t>No lead person or champion</a:t>
            </a:r>
          </a:p>
          <a:p>
            <a:pPr marL="514350" indent="-514350">
              <a:buFont typeface="+mj-lt"/>
              <a:buAutoNum type="arabicPeriod"/>
            </a:pPr>
            <a:r>
              <a:rPr lang="en-US" dirty="0"/>
              <a:t>Limited PD from district or state</a:t>
            </a:r>
          </a:p>
          <a:p>
            <a:pPr marL="514350" indent="-514350">
              <a:buFont typeface="+mj-lt"/>
              <a:buAutoNum type="arabicPeriod"/>
            </a:pPr>
            <a:r>
              <a:rPr lang="en-US" dirty="0"/>
              <a:t>Limited funding and/or resource</a:t>
            </a:r>
          </a:p>
          <a:p>
            <a:pPr marL="514350" indent="-514350">
              <a:buFont typeface="+mj-lt"/>
              <a:buAutoNum type="arabicPeriod"/>
            </a:pPr>
            <a:r>
              <a:rPr lang="en-US" dirty="0"/>
              <a:t>Competing initiatives</a:t>
            </a:r>
          </a:p>
          <a:p>
            <a:endParaRPr lang="en-US" dirty="0"/>
          </a:p>
        </p:txBody>
      </p:sp>
    </p:spTree>
    <p:extLst>
      <p:ext uri="{BB962C8B-B14F-4D97-AF65-F5344CB8AC3E}">
        <p14:creationId xmlns:p14="http://schemas.microsoft.com/office/powerpoint/2010/main" val="93597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91" y="698323"/>
            <a:ext cx="10972801" cy="1261036"/>
          </a:xfrm>
        </p:spPr>
        <p:txBody>
          <a:bodyPr>
            <a:normAutofit fontScale="90000"/>
          </a:bodyPr>
          <a:lstStyle/>
          <a:p>
            <a:pPr algn="ctr"/>
            <a:r>
              <a:rPr lang="en-US" dirty="0">
                <a:sym typeface="Wingdings" panose="05000000000000000000" pitchFamily="2" charset="2"/>
              </a:rPr>
              <a:t>MTSS Capacity Building</a:t>
            </a:r>
            <a:br>
              <a:rPr lang="en-US" dirty="0">
                <a:sym typeface="Wingdings" panose="05000000000000000000" pitchFamily="2" charset="2"/>
              </a:rPr>
            </a:br>
            <a:r>
              <a:rPr lang="en-US" dirty="0"/>
              <a:t>State </a:t>
            </a:r>
            <a:r>
              <a:rPr lang="en-US" dirty="0">
                <a:sym typeface="Wingdings" panose="05000000000000000000" pitchFamily="2" charset="2"/>
              </a:rPr>
              <a:t> District School</a:t>
            </a:r>
            <a:br>
              <a:rPr lang="en-US" dirty="0">
                <a:sym typeface="Wingdings" panose="05000000000000000000" pitchFamily="2" charset="2"/>
              </a:rPr>
            </a:b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16" t="14870" r="16515" b="14870"/>
          <a:stretch/>
        </p:blipFill>
        <p:spPr bwMode="auto">
          <a:xfrm>
            <a:off x="2628506" y="2438113"/>
            <a:ext cx="7039170" cy="4107583"/>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
        <p:nvSpPr>
          <p:cNvPr id="5" name="Title 1"/>
          <p:cNvSpPr txBox="1">
            <a:spLocks/>
          </p:cNvSpPr>
          <p:nvPr/>
        </p:nvSpPr>
        <p:spPr>
          <a:xfrm>
            <a:off x="3405051" y="1843098"/>
            <a:ext cx="5697893" cy="692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solidFill>
                  <a:schemeClr val="accent2"/>
                </a:solidFill>
              </a:rPr>
              <a:t>PBIS/MTSS Implementation Blueprint</a:t>
            </a:r>
          </a:p>
        </p:txBody>
      </p:sp>
      <p:pic>
        <p:nvPicPr>
          <p:cNvPr id="6" name="Picture 5" descr="C:\Users\robh\AppData\Local\Microsoft\Windows\Temporary Internet Files\Content.Outlook\TL5IHOJ3\PBIS-Logo-v2-r0-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62" y="6141493"/>
            <a:ext cx="1449822" cy="588988"/>
          </a:xfrm>
          <a:prstGeom prst="rect">
            <a:avLst/>
          </a:prstGeom>
          <a:noFill/>
          <a:ln>
            <a:noFill/>
          </a:ln>
        </p:spPr>
      </p:pic>
    </p:spTree>
    <p:extLst>
      <p:ext uri="{BB962C8B-B14F-4D97-AF65-F5344CB8AC3E}">
        <p14:creationId xmlns:p14="http://schemas.microsoft.com/office/powerpoint/2010/main" val="170173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36566"/>
            <a:ext cx="10515600" cy="1325563"/>
          </a:xfrm>
        </p:spPr>
        <p:txBody>
          <a:bodyPr/>
          <a:lstStyle/>
          <a:p>
            <a:r>
              <a:rPr lang="en-US" sz="5400" b="1" dirty="0"/>
              <a:t>Delawarepbs.org</a:t>
            </a:r>
            <a:r>
              <a:rPr lang="en-US" dirty="0"/>
              <a:t> </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8203" t="14375" r="59014" b="18125"/>
          <a:stretch/>
        </p:blipFill>
        <p:spPr>
          <a:xfrm>
            <a:off x="1700213" y="1128712"/>
            <a:ext cx="9394604" cy="5440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096000" y="2228850"/>
            <a:ext cx="1304925" cy="528638"/>
          </a:xfrm>
          <a:prstGeom prst="rect">
            <a:avLst/>
          </a:prstGeom>
          <a:noFill/>
          <a:ln w="76200">
            <a:solidFill>
              <a:srgbClr val="DE2A44"/>
            </a:solidFill>
          </a:ln>
        </p:spPr>
        <p:txBody>
          <a:bodyPr wrap="square" rtlCol="0">
            <a:spAutoFit/>
          </a:bodyPr>
          <a:lstStyle/>
          <a:p>
            <a:endParaRPr lang="en-US" dirty="0"/>
          </a:p>
        </p:txBody>
      </p:sp>
      <p:sp>
        <p:nvSpPr>
          <p:cNvPr id="8" name="TextBox 7"/>
          <p:cNvSpPr txBox="1"/>
          <p:nvPr/>
        </p:nvSpPr>
        <p:spPr>
          <a:xfrm>
            <a:off x="6095999" y="5424488"/>
            <a:ext cx="1304925" cy="528638"/>
          </a:xfrm>
          <a:prstGeom prst="rect">
            <a:avLst/>
          </a:prstGeom>
          <a:noFill/>
          <a:ln w="76200">
            <a:solidFill>
              <a:srgbClr val="DE2A44"/>
            </a:solidFill>
          </a:ln>
        </p:spPr>
        <p:txBody>
          <a:bodyPr wrap="square" rtlCol="0">
            <a:spAutoFit/>
          </a:bodyPr>
          <a:lstStyle/>
          <a:p>
            <a:endParaRPr lang="en-US" dirty="0"/>
          </a:p>
        </p:txBody>
      </p:sp>
    </p:spTree>
    <p:extLst>
      <p:ext uri="{BB962C8B-B14F-4D97-AF65-F5344CB8AC3E}">
        <p14:creationId xmlns:p14="http://schemas.microsoft.com/office/powerpoint/2010/main" val="83960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581473" cy="1325563"/>
          </a:xfrm>
        </p:spPr>
        <p:txBody>
          <a:bodyPr/>
          <a:lstStyle/>
          <a:p>
            <a:pPr algn="ctr"/>
            <a:r>
              <a:rPr lang="en-US" dirty="0"/>
              <a:t>Components for Successful </a:t>
            </a:r>
            <a:br>
              <a:rPr lang="en-US" dirty="0"/>
            </a:br>
            <a:r>
              <a:rPr lang="en-US" dirty="0"/>
              <a:t>District Implementation</a:t>
            </a:r>
          </a:p>
        </p:txBody>
      </p:sp>
      <p:sp>
        <p:nvSpPr>
          <p:cNvPr id="3" name="Content Placeholder 2"/>
          <p:cNvSpPr>
            <a:spLocks noGrp="1"/>
          </p:cNvSpPr>
          <p:nvPr>
            <p:ph idx="1"/>
          </p:nvPr>
        </p:nvSpPr>
        <p:spPr>
          <a:xfrm>
            <a:off x="1058090" y="2152197"/>
            <a:ext cx="3344093" cy="4351338"/>
          </a:xfrm>
        </p:spPr>
        <p:txBody>
          <a:bodyPr/>
          <a:lstStyle/>
          <a:p>
            <a:r>
              <a:rPr lang="en-US" b="1" dirty="0"/>
              <a:t>Leadership Team </a:t>
            </a:r>
            <a:r>
              <a:rPr lang="en-US" dirty="0"/>
              <a:t>established to actively coordinate implementation efforts.</a:t>
            </a:r>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16" t="14870" r="16515" b="14870"/>
          <a:stretch/>
        </p:blipFill>
        <p:spPr bwMode="auto">
          <a:xfrm>
            <a:off x="4910542" y="2149567"/>
            <a:ext cx="6997502" cy="4083269"/>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
        <p:nvSpPr>
          <p:cNvPr id="5" name="TextBox 4"/>
          <p:cNvSpPr txBox="1"/>
          <p:nvPr/>
        </p:nvSpPr>
        <p:spPr>
          <a:xfrm>
            <a:off x="4910542" y="2149567"/>
            <a:ext cx="6997502" cy="1063896"/>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4910542" y="4327866"/>
            <a:ext cx="6997502" cy="1828800"/>
          </a:xfrm>
          <a:prstGeom prst="rect">
            <a:avLst/>
          </a:prstGeom>
          <a:solidFill>
            <a:schemeClr val="bg1"/>
          </a:solidFill>
        </p:spPr>
        <p:txBody>
          <a:bodyPr wrap="square" rtlCol="0">
            <a:spAutoFit/>
          </a:bodyPr>
          <a:lstStyle/>
          <a:p>
            <a:endParaRPr lang="en-US" dirty="0"/>
          </a:p>
        </p:txBody>
      </p:sp>
      <p:pic>
        <p:nvPicPr>
          <p:cNvPr id="7" name="Picture 6" descr="C:\Users\robh\AppData\Local\Microsoft\Windows\Temporary Internet Files\Content.Outlook\TL5IHOJ3\PBIS-Logo-v2-r0-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1" y="6138881"/>
            <a:ext cx="1399066" cy="535436"/>
          </a:xfrm>
          <a:prstGeom prst="rect">
            <a:avLst/>
          </a:prstGeom>
          <a:noFill/>
          <a:ln>
            <a:noFill/>
          </a:ln>
        </p:spPr>
      </p:pic>
      <p:pic>
        <p:nvPicPr>
          <p:cNvPr id="8" name="Content Placeholder 6"/>
          <p:cNvPicPr>
            <a:picLocks noChangeAspect="1"/>
          </p:cNvPicPr>
          <p:nvPr/>
        </p:nvPicPr>
        <p:blipFill rotWithShape="1">
          <a:blip r:embed="rId5"/>
          <a:srcRect r="26273"/>
          <a:stretch/>
        </p:blipFill>
        <p:spPr>
          <a:xfrm>
            <a:off x="720495" y="4191201"/>
            <a:ext cx="3473321" cy="1940287"/>
          </a:xfrm>
          <a:prstGeom prst="rect">
            <a:avLst/>
          </a:prstGeom>
        </p:spPr>
      </p:pic>
      <p:sp>
        <p:nvSpPr>
          <p:cNvPr id="10" name="TextBox 9"/>
          <p:cNvSpPr txBox="1"/>
          <p:nvPr/>
        </p:nvSpPr>
        <p:spPr>
          <a:xfrm>
            <a:off x="512128" y="5008728"/>
            <a:ext cx="1399066" cy="461665"/>
          </a:xfrm>
          <a:prstGeom prst="rect">
            <a:avLst/>
          </a:prstGeom>
          <a:solidFill>
            <a:schemeClr val="bg1"/>
          </a:solidFill>
        </p:spPr>
        <p:txBody>
          <a:bodyPr wrap="square" rtlCol="0">
            <a:spAutoFit/>
          </a:bodyPr>
          <a:lstStyle/>
          <a:p>
            <a:pPr algn="ctr"/>
            <a:r>
              <a:rPr lang="en-US" sz="2400" b="1" dirty="0"/>
              <a:t>Climate</a:t>
            </a:r>
            <a:r>
              <a:rPr lang="en-US" dirty="0"/>
              <a:t> </a:t>
            </a:r>
          </a:p>
        </p:txBody>
      </p:sp>
      <p:sp>
        <p:nvSpPr>
          <p:cNvPr id="11" name="TextBox 10"/>
          <p:cNvSpPr txBox="1"/>
          <p:nvPr/>
        </p:nvSpPr>
        <p:spPr>
          <a:xfrm>
            <a:off x="1850559" y="4998950"/>
            <a:ext cx="1273246" cy="461665"/>
          </a:xfrm>
          <a:prstGeom prst="rect">
            <a:avLst/>
          </a:prstGeom>
          <a:solidFill>
            <a:schemeClr val="bg1"/>
          </a:solidFill>
        </p:spPr>
        <p:txBody>
          <a:bodyPr wrap="square" rtlCol="0">
            <a:spAutoFit/>
          </a:bodyPr>
          <a:lstStyle/>
          <a:p>
            <a:pPr algn="ctr"/>
            <a:r>
              <a:rPr lang="en-US" sz="2400" b="1" dirty="0"/>
              <a:t>SEL</a:t>
            </a:r>
            <a:r>
              <a:rPr lang="en-US" dirty="0"/>
              <a:t> </a:t>
            </a:r>
          </a:p>
        </p:txBody>
      </p:sp>
      <p:sp>
        <p:nvSpPr>
          <p:cNvPr id="12" name="TextBox 11"/>
          <p:cNvSpPr txBox="1"/>
          <p:nvPr/>
        </p:nvSpPr>
        <p:spPr>
          <a:xfrm>
            <a:off x="2992974" y="4998950"/>
            <a:ext cx="1538437" cy="461665"/>
          </a:xfrm>
          <a:prstGeom prst="rect">
            <a:avLst/>
          </a:prstGeom>
          <a:solidFill>
            <a:schemeClr val="bg1"/>
          </a:solidFill>
        </p:spPr>
        <p:txBody>
          <a:bodyPr wrap="square" rtlCol="0">
            <a:spAutoFit/>
          </a:bodyPr>
          <a:lstStyle/>
          <a:p>
            <a:pPr algn="ctr"/>
            <a:r>
              <a:rPr lang="en-US" sz="2400" b="1" dirty="0"/>
              <a:t>Academics</a:t>
            </a:r>
            <a:endParaRPr lang="en-US" sz="1200" dirty="0"/>
          </a:p>
        </p:txBody>
      </p:sp>
    </p:spTree>
    <p:extLst>
      <p:ext uri="{BB962C8B-B14F-4D97-AF65-F5344CB8AC3E}">
        <p14:creationId xmlns:p14="http://schemas.microsoft.com/office/powerpoint/2010/main" val="121208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8F4C9"/>
          </a:solidFill>
        </p:spPr>
        <p:txBody>
          <a:bodyPr/>
          <a:lstStyle/>
          <a:p>
            <a:r>
              <a:rPr lang="en-US" dirty="0"/>
              <a:t>Leadership Team Elements</a:t>
            </a:r>
          </a:p>
        </p:txBody>
      </p:sp>
      <p:sp>
        <p:nvSpPr>
          <p:cNvPr id="3" name="Content Placeholder 2"/>
          <p:cNvSpPr>
            <a:spLocks noGrp="1"/>
          </p:cNvSpPr>
          <p:nvPr>
            <p:ph idx="1"/>
          </p:nvPr>
        </p:nvSpPr>
        <p:spPr/>
        <p:txBody>
          <a:bodyPr>
            <a:normAutofit lnSpcReduction="10000"/>
          </a:bodyPr>
          <a:lstStyle/>
          <a:p>
            <a:r>
              <a:rPr lang="en-US" dirty="0"/>
              <a:t>Authority to address </a:t>
            </a:r>
            <a:r>
              <a:rPr lang="en-US" b="1" dirty="0"/>
              <a:t>state or district</a:t>
            </a:r>
            <a:r>
              <a:rPr lang="en-US" dirty="0"/>
              <a:t> implementation (e.g., policy, professional development, evaluation, scheduling, funding). </a:t>
            </a:r>
          </a:p>
          <a:p>
            <a:r>
              <a:rPr lang="en-US" b="1" dirty="0"/>
              <a:t>Representation</a:t>
            </a:r>
            <a:r>
              <a:rPr lang="en-US" dirty="0"/>
              <a:t> from the appropriate range of stakeholders from the local community</a:t>
            </a:r>
          </a:p>
          <a:p>
            <a:r>
              <a:rPr lang="en-US" dirty="0"/>
              <a:t>Completes </a:t>
            </a:r>
            <a:r>
              <a:rPr lang="en-US" b="1" dirty="0"/>
              <a:t>self-assessment</a:t>
            </a:r>
            <a:r>
              <a:rPr lang="en-US" dirty="0"/>
              <a:t> &amp; develops a </a:t>
            </a:r>
            <a:r>
              <a:rPr lang="en-US" b="1" dirty="0"/>
              <a:t>3-5 year action plan</a:t>
            </a:r>
          </a:p>
          <a:p>
            <a:r>
              <a:rPr lang="en-US" dirty="0"/>
              <a:t>Uses formal procedures for securing majority </a:t>
            </a:r>
            <a:r>
              <a:rPr lang="en-US" b="1" dirty="0"/>
              <a:t>agreements</a:t>
            </a:r>
            <a:r>
              <a:rPr lang="en-US" dirty="0"/>
              <a:t> from members of implementation unit for decision-making and policy and procedural approval and </a:t>
            </a:r>
            <a:r>
              <a:rPr lang="en-US" b="1" dirty="0"/>
              <a:t>problem solving</a:t>
            </a:r>
            <a:r>
              <a:rPr lang="en-US" dirty="0"/>
              <a:t> challenges, conflicts, etc.</a:t>
            </a:r>
          </a:p>
          <a:p>
            <a:r>
              <a:rPr lang="en-US" b="1" dirty="0"/>
              <a:t>Informs other leadership personnel</a:t>
            </a:r>
            <a:r>
              <a:rPr lang="en-US" dirty="0"/>
              <a:t> on implementation outcomes (e.g., fidelity, student outcomes, professional development).</a:t>
            </a:r>
          </a:p>
        </p:txBody>
      </p:sp>
      <p:pic>
        <p:nvPicPr>
          <p:cNvPr id="5" name="Picture 4" descr="C:\Users\robh\AppData\Local\Microsoft\Windows\Temporary Internet Files\Content.Outlook\TL5IHOJ3\PBIS-Logo-v2-r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77" y="6176963"/>
            <a:ext cx="1393190" cy="369570"/>
          </a:xfrm>
          <a:prstGeom prst="rect">
            <a:avLst/>
          </a:prstGeom>
          <a:noFill/>
          <a:ln>
            <a:noFill/>
          </a:ln>
        </p:spPr>
      </p:pic>
    </p:spTree>
    <p:extLst>
      <p:ext uri="{BB962C8B-B14F-4D97-AF65-F5344CB8AC3E}">
        <p14:creationId xmlns:p14="http://schemas.microsoft.com/office/powerpoint/2010/main" val="188625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FDDE"/>
          </a:solidFill>
        </p:spPr>
        <p:txBody>
          <a:bodyPr/>
          <a:lstStyle/>
          <a:p>
            <a:r>
              <a:rPr lang="en-US" dirty="0"/>
              <a:t>Who might serve on a district team?</a:t>
            </a:r>
          </a:p>
        </p:txBody>
      </p:sp>
      <p:sp>
        <p:nvSpPr>
          <p:cNvPr id="3" name="Content Placeholder 2"/>
          <p:cNvSpPr>
            <a:spLocks noGrp="1"/>
          </p:cNvSpPr>
          <p:nvPr>
            <p:ph idx="1"/>
          </p:nvPr>
        </p:nvSpPr>
        <p:spPr/>
        <p:txBody>
          <a:bodyPr>
            <a:normAutofit/>
          </a:bodyPr>
          <a:lstStyle/>
          <a:p>
            <a:pPr marL="114300" indent="0">
              <a:buNone/>
            </a:pPr>
            <a:r>
              <a:rPr lang="en-US" sz="2400" dirty="0"/>
              <a:t>Members should include individuals whose roles, responsibilities, and activities are associated with the </a:t>
            </a:r>
          </a:p>
          <a:p>
            <a:r>
              <a:rPr lang="en-US" sz="2400" dirty="0"/>
              <a:t>(a) prevention of the development and occurrence of problem behavior, </a:t>
            </a:r>
          </a:p>
          <a:p>
            <a:r>
              <a:rPr lang="en-US" sz="2400" dirty="0"/>
              <a:t>(b) development and maintenance of behavior, and </a:t>
            </a:r>
          </a:p>
          <a:p>
            <a:r>
              <a:rPr lang="en-US" sz="2400" dirty="0"/>
              <a:t>(c) management and evaluation of resources related to the provision of behavioral supports. </a:t>
            </a:r>
          </a:p>
          <a:p>
            <a:endParaRPr lang="en-US" sz="2400" dirty="0"/>
          </a:p>
          <a:p>
            <a:r>
              <a:rPr lang="en-US" sz="2400" dirty="0"/>
              <a:t>Examples of district-wide team members include:</a:t>
            </a:r>
          </a:p>
        </p:txBody>
      </p:sp>
      <p:sp>
        <p:nvSpPr>
          <p:cNvPr id="4" name="TextBox 3"/>
          <p:cNvSpPr txBox="1"/>
          <p:nvPr/>
        </p:nvSpPr>
        <p:spPr>
          <a:xfrm>
            <a:off x="2438400" y="5335272"/>
            <a:ext cx="3276600" cy="1600438"/>
          </a:xfrm>
          <a:prstGeom prst="rect">
            <a:avLst/>
          </a:prstGeom>
          <a:noFill/>
        </p:spPr>
        <p:txBody>
          <a:bodyPr wrap="square" numCol="1" rtlCol="0">
            <a:spAutoFit/>
          </a:bodyPr>
          <a:lstStyle/>
          <a:p>
            <a:pPr marL="285750" indent="-285750">
              <a:buFont typeface="Arial" panose="020B0604020202020204" pitchFamily="34" charset="0"/>
              <a:buChar char="•"/>
            </a:pPr>
            <a:r>
              <a:rPr lang="en-US" sz="2000" dirty="0"/>
              <a:t>District &amp; School administration</a:t>
            </a:r>
          </a:p>
          <a:p>
            <a:pPr marL="285750" indent="-285750">
              <a:buFont typeface="Arial" panose="020B0604020202020204" pitchFamily="34" charset="0"/>
              <a:buChar char="•"/>
            </a:pPr>
            <a:r>
              <a:rPr lang="en-US" sz="2000" dirty="0"/>
              <a:t>Instruction &amp; Curriculum</a:t>
            </a:r>
          </a:p>
          <a:p>
            <a:pPr marL="285750" indent="-285750">
              <a:buFont typeface="Arial" panose="020B0604020202020204" pitchFamily="34" charset="0"/>
              <a:buChar char="•"/>
            </a:pPr>
            <a:r>
              <a:rPr lang="en-US" sz="2000" dirty="0"/>
              <a:t>Character Education</a:t>
            </a:r>
          </a:p>
          <a:p>
            <a:endParaRPr lang="en-US" dirty="0"/>
          </a:p>
        </p:txBody>
      </p:sp>
      <p:sp>
        <p:nvSpPr>
          <p:cNvPr id="5" name="TextBox 4"/>
          <p:cNvSpPr txBox="1"/>
          <p:nvPr/>
        </p:nvSpPr>
        <p:spPr>
          <a:xfrm>
            <a:off x="5925855" y="5350558"/>
            <a:ext cx="3276600" cy="1292662"/>
          </a:xfrm>
          <a:prstGeom prst="rect">
            <a:avLst/>
          </a:prstGeom>
          <a:noFill/>
        </p:spPr>
        <p:txBody>
          <a:bodyPr wrap="square" numCol="1" rtlCol="0">
            <a:spAutoFit/>
          </a:bodyPr>
          <a:lstStyle/>
          <a:p>
            <a:pPr marL="285750" indent="-285750">
              <a:buFont typeface="Arial" panose="020B0604020202020204" pitchFamily="34" charset="0"/>
              <a:buChar char="•"/>
            </a:pPr>
            <a:r>
              <a:rPr lang="en-US" sz="2000" dirty="0"/>
              <a:t>School-wide Discipline </a:t>
            </a:r>
          </a:p>
          <a:p>
            <a:pPr marL="285750" indent="-285750">
              <a:buFont typeface="Arial" panose="020B0604020202020204" pitchFamily="34" charset="0"/>
              <a:buChar char="•"/>
            </a:pPr>
            <a:r>
              <a:rPr lang="en-US" sz="2000" dirty="0"/>
              <a:t>Special Education</a:t>
            </a:r>
          </a:p>
          <a:p>
            <a:pPr marL="285750" indent="-285750">
              <a:buFont typeface="Arial" panose="020B0604020202020204" pitchFamily="34" charset="0"/>
              <a:buChar char="•"/>
            </a:pPr>
            <a:r>
              <a:rPr lang="en-US" sz="2000" dirty="0"/>
              <a:t>Dropout Prevention </a:t>
            </a:r>
          </a:p>
          <a:p>
            <a:endParaRPr lang="en-US" dirty="0"/>
          </a:p>
        </p:txBody>
      </p:sp>
      <p:pic>
        <p:nvPicPr>
          <p:cNvPr id="6" name="Picture 5" descr="C:\Users\robh\AppData\Local\Microsoft\Windows\Temporary Internet Files\Content.Outlook\TL5IHOJ3\PBIS-Logo-v2-r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88" y="6225306"/>
            <a:ext cx="1393190" cy="369570"/>
          </a:xfrm>
          <a:prstGeom prst="rect">
            <a:avLst/>
          </a:prstGeom>
          <a:noFill/>
          <a:ln>
            <a:noFill/>
          </a:ln>
        </p:spPr>
      </p:pic>
    </p:spTree>
    <p:extLst>
      <p:ext uri="{BB962C8B-B14F-4D97-AF65-F5344CB8AC3E}">
        <p14:creationId xmlns:p14="http://schemas.microsoft.com/office/powerpoint/2010/main" val="177966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10230134" cy="1143000"/>
          </a:xfrm>
          <a:solidFill>
            <a:srgbClr val="FDFDDE"/>
          </a:solidFill>
        </p:spPr>
        <p:txBody>
          <a:bodyPr>
            <a:normAutofit/>
          </a:bodyPr>
          <a:lstStyle/>
          <a:p>
            <a:r>
              <a:rPr lang="en-US" dirty="0"/>
              <a:t>What does the leadership team do?</a:t>
            </a:r>
          </a:p>
        </p:txBody>
      </p:sp>
      <p:sp>
        <p:nvSpPr>
          <p:cNvPr id="3" name="Content Placeholder 2"/>
          <p:cNvSpPr>
            <a:spLocks noGrp="1"/>
          </p:cNvSpPr>
          <p:nvPr>
            <p:ph idx="1"/>
          </p:nvPr>
        </p:nvSpPr>
        <p:spPr/>
        <p:txBody>
          <a:bodyPr>
            <a:normAutofit fontScale="85000" lnSpcReduction="20000"/>
          </a:bodyPr>
          <a:lstStyle/>
          <a:p>
            <a:r>
              <a:rPr lang="en-US" dirty="0"/>
              <a:t>Complete a self-assessment</a:t>
            </a:r>
          </a:p>
          <a:p>
            <a:r>
              <a:rPr lang="en-US" dirty="0"/>
              <a:t>Create a 3-5 year action plan</a:t>
            </a:r>
          </a:p>
          <a:p>
            <a:r>
              <a:rPr lang="en-US" dirty="0"/>
              <a:t>Establish regularly scheduled meetings</a:t>
            </a:r>
          </a:p>
          <a:p>
            <a:r>
              <a:rPr lang="en-US" dirty="0"/>
              <a:t>Identify a coordinator to manage and facilitate</a:t>
            </a:r>
          </a:p>
          <a:p>
            <a:r>
              <a:rPr lang="en-US" dirty="0"/>
              <a:t>Secure stable funding for efforts</a:t>
            </a:r>
          </a:p>
          <a:p>
            <a:r>
              <a:rPr lang="en-US" dirty="0"/>
              <a:t>Develop a dissemination strategy to establish visibility (website, newsletter, conferences, TV)</a:t>
            </a:r>
          </a:p>
          <a:p>
            <a:r>
              <a:rPr lang="en-US" dirty="0"/>
              <a:t>Ensure student social behavior is the top priority of the district</a:t>
            </a:r>
          </a:p>
          <a:p>
            <a:r>
              <a:rPr lang="en-US" dirty="0"/>
              <a:t>Establish trainers to build and sustain school-wide PBS practices.</a:t>
            </a:r>
          </a:p>
          <a:p>
            <a:r>
              <a:rPr lang="en-US" dirty="0"/>
              <a:t>Develop a coaching network (each school identifies a team leader to facilitate)</a:t>
            </a:r>
          </a:p>
          <a:p>
            <a:r>
              <a:rPr lang="en-US" dirty="0"/>
              <a:t>Evaluate school-wide PBS efforts</a:t>
            </a:r>
          </a:p>
          <a:p>
            <a:endParaRPr lang="en-US" dirty="0"/>
          </a:p>
        </p:txBody>
      </p:sp>
      <p:pic>
        <p:nvPicPr>
          <p:cNvPr id="5" name="Picture 4" descr="C:\Users\robh\AppData\Local\Microsoft\Windows\Temporary Internet Files\Content.Outlook\TL5IHOJ3\PBIS-Logo-v2-r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82" y="5977719"/>
            <a:ext cx="1407514" cy="568814"/>
          </a:xfrm>
          <a:prstGeom prst="rect">
            <a:avLst/>
          </a:prstGeom>
          <a:noFill/>
          <a:ln>
            <a:noFill/>
          </a:ln>
        </p:spPr>
      </p:pic>
    </p:spTree>
    <p:extLst>
      <p:ext uri="{BB962C8B-B14F-4D97-AF65-F5344CB8AC3E}">
        <p14:creationId xmlns:p14="http://schemas.microsoft.com/office/powerpoint/2010/main" val="162543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02" name="Group 2"/>
          <p:cNvGraphicFramePr>
            <a:graphicFrameLocks noGrp="1"/>
          </p:cNvGraphicFramePr>
          <p:nvPr>
            <p:ph type="tbl" idx="1"/>
            <p:extLst>
              <p:ext uri="{D42A27DB-BD31-4B8C-83A1-F6EECF244321}">
                <p14:modId xmlns:p14="http://schemas.microsoft.com/office/powerpoint/2010/main" val="1039913184"/>
              </p:ext>
            </p:extLst>
          </p:nvPr>
        </p:nvGraphicFramePr>
        <p:xfrm>
          <a:off x="1534234" y="762000"/>
          <a:ext cx="9029131" cy="5376672"/>
        </p:xfrm>
        <a:graphic>
          <a:graphicData uri="http://schemas.openxmlformats.org/drawingml/2006/table">
            <a:tbl>
              <a:tblPr/>
              <a:tblGrid>
                <a:gridCol w="1752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866331">
                  <a:extLst>
                    <a:ext uri="{9D8B030D-6E8A-4147-A177-3AD203B41FA5}">
                      <a16:colId xmlns:a16="http://schemas.microsoft.com/office/drawing/2014/main" val="20005"/>
                    </a:ext>
                  </a:extLst>
                </a:gridCol>
              </a:tblGrid>
              <a:tr h="1097280">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a:ln>
                            <a:noFill/>
                          </a:ln>
                          <a:solidFill>
                            <a:schemeClr val="tx1"/>
                          </a:solidFill>
                          <a:effectLst/>
                          <a:latin typeface="Arial" charset="0"/>
                        </a:rPr>
                        <a:t>Initiative, Project,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000" b="1" i="0" u="none" strike="noStrike" cap="none" normalizeH="0" baseline="0">
                          <a:ln>
                            <a:noFill/>
                          </a:ln>
                          <a:solidFill>
                            <a:schemeClr val="tx1"/>
                          </a:solidFill>
                          <a:effectLst/>
                          <a:latin typeface="Arial"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000" b="1" i="0" u="none" strike="noStrike" cap="none" normalizeH="0" baseline="0">
                          <a:ln>
                            <a:noFill/>
                          </a:ln>
                          <a:solidFill>
                            <a:schemeClr val="tx1"/>
                          </a:solidFill>
                          <a:effectLst/>
                          <a:latin typeface="Arial"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000" b="1" i="0" u="none" strike="noStrike" cap="none" normalizeH="0" baseline="0">
                          <a:ln>
                            <a:noFill/>
                          </a:ln>
                          <a:solidFill>
                            <a:schemeClr val="tx1"/>
                          </a:solidFill>
                          <a:effectLst/>
                          <a:latin typeface="Arial"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000" b="1" i="0" u="none" strike="noStrike" cap="none" normalizeH="0" baseline="0">
                          <a:ln>
                            <a:noFill/>
                          </a:ln>
                          <a:solidFill>
                            <a:schemeClr val="tx1"/>
                          </a:solidFill>
                          <a:effectLst/>
                          <a:latin typeface="Arial"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800" b="1" i="0" u="none" strike="noStrike" cap="none" normalizeH="0" baseline="0" dirty="0">
                          <a:ln>
                            <a:noFill/>
                          </a:ln>
                          <a:solidFill>
                            <a:schemeClr val="tx1"/>
                          </a:solidFill>
                          <a:effectLst/>
                          <a:latin typeface="Arial" charset="0"/>
                        </a:rPr>
                        <a:t>School</a:t>
                      </a:r>
                    </a:p>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800" b="1" i="0" u="none" strike="noStrike" cap="none" normalizeH="0" baseline="0" dirty="0">
                          <a:ln>
                            <a:noFill/>
                          </a:ln>
                          <a:solidFill>
                            <a:schemeClr val="tx1"/>
                          </a:solidFill>
                          <a:effectLst/>
                          <a:latin typeface="Arial" charset="0"/>
                        </a:rPr>
                        <a:t>Improvement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0"/>
                  </a:ext>
                </a:extLst>
              </a:tr>
              <a:tr h="64008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a:ln>
                            <a:noFill/>
                          </a:ln>
                          <a:solidFill>
                            <a:schemeClr val="tx1"/>
                          </a:solidFill>
                          <a:effectLst/>
                          <a:latin typeface="Arial"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SEL</a:t>
                      </a:r>
                    </a:p>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a:ln>
                            <a:noFill/>
                          </a:ln>
                          <a:solidFill>
                            <a:schemeClr val="tx1"/>
                          </a:solidFill>
                          <a:effectLst/>
                          <a:latin typeface="Arial" charset="0"/>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Discipline</a:t>
                      </a:r>
                    </a:p>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Mental Health </a:t>
                      </a:r>
                    </a:p>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85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Wellness</a:t>
                      </a:r>
                    </a:p>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b="0" i="1" u="none" strike="noStrike" cap="none" normalizeH="0" baseline="0" dirty="0">
                          <a:ln>
                            <a:noFill/>
                          </a:ln>
                          <a:solidFill>
                            <a:schemeClr val="tx1"/>
                          </a:solidFill>
                          <a:effectLst/>
                          <a:latin typeface="Arial" charset="0"/>
                        </a:rPr>
                        <a:t>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40707" name="Text Box 67"/>
          <p:cNvSpPr txBox="1">
            <a:spLocks noChangeArrowheads="1"/>
          </p:cNvSpPr>
          <p:nvPr/>
        </p:nvSpPr>
        <p:spPr bwMode="auto">
          <a:xfrm>
            <a:off x="4724405" y="152406"/>
            <a:ext cx="3070999" cy="523075"/>
          </a:xfrm>
          <a:prstGeom prst="rect">
            <a:avLst/>
          </a:prstGeom>
          <a:noFill/>
          <a:ln w="9525">
            <a:noFill/>
            <a:miter lim="800000"/>
            <a:headEnd/>
            <a:tailEnd/>
          </a:ln>
        </p:spPr>
        <p:txBody>
          <a:bodyPr wrap="none" lIns="91304" tIns="45648" rIns="91304" bIns="45648">
            <a:prstTxWarp prst="textNoShape">
              <a:avLst/>
            </a:prstTxWarp>
            <a:spAutoFit/>
          </a:bodyPr>
          <a:lstStyle/>
          <a:p>
            <a:r>
              <a:rPr lang="en-US" sz="2800" b="1">
                <a:solidFill>
                  <a:srgbClr val="000000"/>
                </a:solidFill>
                <a:latin typeface="Arial" pitchFamily="-108" charset="0"/>
                <a:ea typeface="Arial" pitchFamily="-108" charset="0"/>
                <a:cs typeface="Arial" pitchFamily="-108" charset="0"/>
              </a:rPr>
              <a:t>Working Smarter</a:t>
            </a:r>
          </a:p>
        </p:txBody>
      </p:sp>
      <p:sp>
        <p:nvSpPr>
          <p:cNvPr id="4" name="Left Arrow 3"/>
          <p:cNvSpPr/>
          <p:nvPr/>
        </p:nvSpPr>
        <p:spPr bwMode="auto">
          <a:xfrm rot="2410130">
            <a:off x="5274226" y="1764412"/>
            <a:ext cx="3654425" cy="164465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lIns="91304" tIns="45648" rIns="91304" bIns="45648" anchor="ctr"/>
          <a:lstStyle/>
          <a:p>
            <a:pPr algn="ctr">
              <a:defRPr/>
            </a:pPr>
            <a:r>
              <a:rPr lang="en-US" sz="2400" dirty="0">
                <a:solidFill>
                  <a:srgbClr val="000000"/>
                </a:solidFill>
                <a:latin typeface="Arial"/>
                <a:ea typeface="Arial" pitchFamily="-108" charset="0"/>
                <a:cs typeface="Arial" charset="0"/>
              </a:rPr>
              <a:t>Are outcomes measurable?</a:t>
            </a:r>
          </a:p>
        </p:txBody>
      </p:sp>
      <p:sp>
        <p:nvSpPr>
          <p:cNvPr id="5" name="Left Arrow 4"/>
          <p:cNvSpPr/>
          <p:nvPr/>
        </p:nvSpPr>
        <p:spPr bwMode="auto">
          <a:xfrm rot="2232986">
            <a:off x="8089800" y="1514890"/>
            <a:ext cx="3654425" cy="2079844"/>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lIns="91304" tIns="45648" rIns="91304" bIns="45648" anchor="ctr"/>
          <a:lstStyle/>
          <a:p>
            <a:pPr algn="ctr">
              <a:defRPr/>
            </a:pPr>
            <a:r>
              <a:rPr lang="en-US" sz="2400" dirty="0">
                <a:solidFill>
                  <a:srgbClr val="000000"/>
                </a:solidFill>
                <a:latin typeface="Arial"/>
                <a:ea typeface="Arial" pitchFamily="-108" charset="0"/>
                <a:cs typeface="Arial" charset="0"/>
              </a:rPr>
              <a:t>Are the same staff serving on multiple committees?</a:t>
            </a:r>
          </a:p>
        </p:txBody>
      </p:sp>
      <p:sp>
        <p:nvSpPr>
          <p:cNvPr id="6" name="Left Arrow 5"/>
          <p:cNvSpPr/>
          <p:nvPr/>
        </p:nvSpPr>
        <p:spPr bwMode="auto">
          <a:xfrm rot="2573344">
            <a:off x="3051558" y="1920562"/>
            <a:ext cx="3654425" cy="2300479"/>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lIns="91304" tIns="45648" rIns="91304" bIns="45648" anchor="ctr"/>
          <a:lstStyle/>
          <a:p>
            <a:pPr algn="ctr">
              <a:defRPr/>
            </a:pPr>
            <a:r>
              <a:rPr lang="en-US" sz="2400" dirty="0">
                <a:solidFill>
                  <a:srgbClr val="000000"/>
                </a:solidFill>
                <a:latin typeface="Arial"/>
                <a:ea typeface="Arial" pitchFamily="-108" charset="0"/>
                <a:cs typeface="Arial" charset="0"/>
              </a:rPr>
              <a:t>Do our committees have a similar purpose? </a:t>
            </a:r>
          </a:p>
        </p:txBody>
      </p:sp>
      <p:sp>
        <p:nvSpPr>
          <p:cNvPr id="2" name="TextBox 1"/>
          <p:cNvSpPr txBox="1"/>
          <p:nvPr/>
        </p:nvSpPr>
        <p:spPr>
          <a:xfrm>
            <a:off x="3766782" y="4858603"/>
            <a:ext cx="7492621" cy="1200329"/>
          </a:xfrm>
          <a:prstGeom prst="rect">
            <a:avLst/>
          </a:prstGeom>
          <a:solidFill>
            <a:schemeClr val="accent3">
              <a:lumMod val="20000"/>
              <a:lumOff val="80000"/>
            </a:schemeClr>
          </a:solidFill>
          <a:ln>
            <a:solidFill>
              <a:schemeClr val="accent4"/>
            </a:solidFill>
          </a:ln>
        </p:spPr>
        <p:txBody>
          <a:bodyPr wrap="square" rtlCol="0">
            <a:spAutoFit/>
          </a:bodyPr>
          <a:lstStyle/>
          <a:p>
            <a:pPr algn="ctr"/>
            <a:r>
              <a:rPr lang="en-US" sz="2400" dirty="0"/>
              <a:t>What committees/teams can you </a:t>
            </a:r>
            <a:r>
              <a:rPr lang="en-US" sz="2400" b="1" dirty="0"/>
              <a:t>align and integrate </a:t>
            </a:r>
            <a:r>
              <a:rPr lang="en-US" sz="2400" dirty="0"/>
              <a:t>to support everyone’s efforts towards the district/school strategic plan and mission?</a:t>
            </a:r>
            <a:endParaRPr lang="en-US" sz="2400" dirty="0">
              <a:latin typeface="Times New Roman" pitchFamily="-108" charset="0"/>
            </a:endParaRPr>
          </a:p>
        </p:txBody>
      </p:sp>
    </p:spTree>
    <p:extLst>
      <p:ext uri="{BB962C8B-B14F-4D97-AF65-F5344CB8AC3E}">
        <p14:creationId xmlns:p14="http://schemas.microsoft.com/office/powerpoint/2010/main" val="1503091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CCCC"/>
          </a:solidFill>
        </p:spPr>
        <p:txBody>
          <a:bodyPr>
            <a:normAutofit/>
          </a:bodyPr>
          <a:lstStyle/>
          <a:p>
            <a:r>
              <a:rPr lang="en-US" dirty="0"/>
              <a:t>Developing a Red Clay District’s  </a:t>
            </a:r>
            <a:br>
              <a:rPr lang="en-US" dirty="0"/>
            </a:br>
            <a:r>
              <a:rPr lang="en-US" dirty="0"/>
              <a:t>MTSS Behavior Leadership Team</a:t>
            </a:r>
          </a:p>
        </p:txBody>
      </p:sp>
      <p:sp>
        <p:nvSpPr>
          <p:cNvPr id="5" name="Text Placeholder 4"/>
          <p:cNvSpPr>
            <a:spLocks noGrp="1"/>
          </p:cNvSpPr>
          <p:nvPr>
            <p:ph idx="1"/>
          </p:nvPr>
        </p:nvSpPr>
        <p:spPr>
          <a:noFill/>
        </p:spPr>
        <p:txBody>
          <a:bodyPr>
            <a:normAutofit/>
          </a:bodyPr>
          <a:lstStyle/>
          <a:p>
            <a:r>
              <a:rPr lang="en-US" dirty="0"/>
              <a:t>Membership</a:t>
            </a:r>
          </a:p>
          <a:p>
            <a:pPr lvl="1"/>
            <a:r>
              <a:rPr lang="en-US" dirty="0"/>
              <a:t>Cross district-level groups (pulling from silos)</a:t>
            </a:r>
          </a:p>
          <a:p>
            <a:pPr lvl="1"/>
            <a:r>
              <a:rPr lang="en-US" dirty="0"/>
              <a:t>Strategic school level invitations</a:t>
            </a:r>
          </a:p>
          <a:p>
            <a:pPr lvl="2"/>
            <a:r>
              <a:rPr lang="en-US" sz="2400" dirty="0"/>
              <a:t>PBIS (training through DE-PBS Project) &amp; Non-PBIS</a:t>
            </a:r>
          </a:p>
          <a:p>
            <a:pPr lvl="2"/>
            <a:r>
              <a:rPr lang="en-US" sz="2400" dirty="0"/>
              <a:t>Elementary &amp; Secondary</a:t>
            </a:r>
          </a:p>
          <a:p>
            <a:pPr lvl="2"/>
            <a:r>
              <a:rPr lang="en-US" sz="2400" dirty="0"/>
              <a:t>Successful &amp; Struggling</a:t>
            </a:r>
          </a:p>
          <a:p>
            <a:pPr lvl="2"/>
            <a:endParaRPr lang="en-US" dirty="0"/>
          </a:p>
          <a:p>
            <a:r>
              <a:rPr lang="en-US" dirty="0"/>
              <a:t>Meets ~4x per year</a:t>
            </a:r>
          </a:p>
          <a:p>
            <a:r>
              <a:rPr lang="en-US" dirty="0"/>
              <a:t>District Team Leaders completed Implementation Blueprint Self-assessment initially to inform direction moving forward</a:t>
            </a:r>
          </a:p>
          <a:p>
            <a:endParaRPr lang="en-US" dirty="0">
              <a:solidFill>
                <a:srgbClr val="FF0000"/>
              </a:solidFill>
            </a:endParaRPr>
          </a:p>
        </p:txBody>
      </p:sp>
    </p:spTree>
    <p:extLst>
      <p:ext uri="{BB962C8B-B14F-4D97-AF65-F5344CB8AC3E}">
        <p14:creationId xmlns:p14="http://schemas.microsoft.com/office/powerpoint/2010/main" val="102939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CC"/>
          </a:solidFill>
        </p:spPr>
        <p:txBody>
          <a:bodyPr>
            <a:normAutofit/>
          </a:bodyPr>
          <a:lstStyle/>
          <a:p>
            <a:r>
              <a:rPr lang="en-US" dirty="0"/>
              <a:t>Developing a Red Clay District’s  </a:t>
            </a:r>
            <a:br>
              <a:rPr lang="en-US" dirty="0"/>
            </a:br>
            <a:r>
              <a:rPr lang="en-US" dirty="0"/>
              <a:t>MTSS Behavior Leadership Team</a:t>
            </a:r>
          </a:p>
        </p:txBody>
      </p:sp>
      <p:sp>
        <p:nvSpPr>
          <p:cNvPr id="3" name="Content Placeholder 2"/>
          <p:cNvSpPr>
            <a:spLocks noGrp="1"/>
          </p:cNvSpPr>
          <p:nvPr>
            <p:ph idx="1"/>
          </p:nvPr>
        </p:nvSpPr>
        <p:spPr>
          <a:xfrm>
            <a:off x="701722" y="1825625"/>
            <a:ext cx="10515600" cy="4351338"/>
          </a:xfrm>
        </p:spPr>
        <p:txBody>
          <a:bodyPr/>
          <a:lstStyle/>
          <a:p>
            <a:r>
              <a:rPr lang="en-US" sz="3200" dirty="0"/>
              <a:t>Agenda Topics</a:t>
            </a:r>
          </a:p>
          <a:p>
            <a:pPr marL="1023938" lvl="1"/>
            <a:r>
              <a:rPr lang="en-US" sz="2800" dirty="0"/>
              <a:t>Building MTSS understanding &amp; current district structures</a:t>
            </a:r>
          </a:p>
          <a:p>
            <a:pPr marL="1023938" lvl="1"/>
            <a:r>
              <a:rPr lang="en-US" sz="2800" dirty="0"/>
              <a:t>Discuss desired outcomes for district MTSS efforts</a:t>
            </a:r>
          </a:p>
          <a:p>
            <a:pPr marL="1023938" lvl="1"/>
            <a:r>
              <a:rPr lang="en-US" sz="2800" dirty="0"/>
              <a:t>Current data exploration (fidelity, tier 3 survey, etc.)</a:t>
            </a:r>
          </a:p>
          <a:p>
            <a:pPr marL="1023938" lvl="1"/>
            <a:r>
              <a:rPr lang="en-US" sz="2800" dirty="0"/>
              <a:t>Student case study &amp; problem-solving discussion</a:t>
            </a:r>
          </a:p>
          <a:p>
            <a:pPr marL="1023938" lvl="1"/>
            <a:r>
              <a:rPr lang="en-US" sz="2800" dirty="0"/>
              <a:t>District-wide MTSS expectations: required vs. flexible components</a:t>
            </a:r>
          </a:p>
          <a:p>
            <a:endParaRPr lang="en-US" dirty="0"/>
          </a:p>
        </p:txBody>
      </p:sp>
    </p:spTree>
    <p:extLst>
      <p:ext uri="{BB962C8B-B14F-4D97-AF65-F5344CB8AC3E}">
        <p14:creationId xmlns:p14="http://schemas.microsoft.com/office/powerpoint/2010/main" val="155213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34"/>
            <a:ext cx="10515600" cy="1325563"/>
          </a:xfrm>
        </p:spPr>
        <p:txBody>
          <a:bodyPr/>
          <a:lstStyle/>
          <a:p>
            <a:r>
              <a:rPr lang="en-US" dirty="0"/>
              <a:t>Action </a:t>
            </a:r>
            <a:r>
              <a:rPr lang="en-US" dirty="0" smtClean="0"/>
              <a:t>Planning/PATHs Process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62528" t="18974" r="11110" b="28190"/>
          <a:stretch/>
        </p:blipFill>
        <p:spPr>
          <a:xfrm>
            <a:off x="1223749" y="1408697"/>
            <a:ext cx="9198592" cy="5185193"/>
          </a:xfrm>
          <a:prstGeom prst="rect">
            <a:avLst/>
          </a:prstGeom>
          <a:ln w="88900" cap="sq" cmpd="thickThin">
            <a:solidFill>
              <a:schemeClr val="accent4"/>
            </a:solidFill>
            <a:prstDash val="solid"/>
            <a:miter lim="800000"/>
          </a:ln>
          <a:effectLst>
            <a:innerShdw blurRad="76200">
              <a:srgbClr val="000000"/>
            </a:innerShdw>
          </a:effectLst>
        </p:spPr>
      </p:pic>
    </p:spTree>
    <p:extLst>
      <p:ext uri="{BB962C8B-B14F-4D97-AF65-F5344CB8AC3E}">
        <p14:creationId xmlns:p14="http://schemas.microsoft.com/office/powerpoint/2010/main" val="51002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581473" cy="1325563"/>
          </a:xfrm>
          <a:solidFill>
            <a:schemeClr val="accent4">
              <a:lumMod val="20000"/>
              <a:lumOff val="80000"/>
            </a:schemeClr>
          </a:solidFill>
        </p:spPr>
        <p:txBody>
          <a:bodyPr/>
          <a:lstStyle/>
          <a:p>
            <a:pPr algn="ctr"/>
            <a:r>
              <a:rPr lang="en-US" dirty="0"/>
              <a:t>Components for Successful </a:t>
            </a:r>
            <a:br>
              <a:rPr lang="en-US" dirty="0"/>
            </a:br>
            <a:r>
              <a:rPr lang="en-US" dirty="0"/>
              <a:t>District Implementation</a:t>
            </a:r>
          </a:p>
        </p:txBody>
      </p:sp>
      <p:sp>
        <p:nvSpPr>
          <p:cNvPr id="3" name="Content Placeholder 2"/>
          <p:cNvSpPr>
            <a:spLocks noGrp="1"/>
          </p:cNvSpPr>
          <p:nvPr>
            <p:ph idx="1"/>
          </p:nvPr>
        </p:nvSpPr>
        <p:spPr>
          <a:xfrm>
            <a:off x="548640" y="2152197"/>
            <a:ext cx="4206240" cy="4351338"/>
          </a:xfrm>
        </p:spPr>
        <p:txBody>
          <a:bodyPr>
            <a:normAutofit/>
          </a:bodyPr>
          <a:lstStyle/>
          <a:p>
            <a:r>
              <a:rPr lang="en-US" dirty="0"/>
              <a:t>An </a:t>
            </a:r>
            <a:r>
              <a:rPr lang="en-US" b="1" dirty="0"/>
              <a:t>organizational umbrella </a:t>
            </a:r>
            <a:r>
              <a:rPr lang="en-US" dirty="0"/>
              <a:t>composed of active and supportive leadership, adequate funding and workforce, and clear vision toward outcomes for aligned initiatives.</a:t>
            </a:r>
            <a:endParaRPr lang="en-US" u="sng" dirty="0"/>
          </a:p>
          <a:p>
            <a:pPr marL="0" indent="0">
              <a:buNone/>
            </a:pP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16" t="14870" r="16515" b="14870"/>
          <a:stretch/>
        </p:blipFill>
        <p:spPr bwMode="auto">
          <a:xfrm>
            <a:off x="4910542" y="2149567"/>
            <a:ext cx="6997502" cy="4083269"/>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
        <p:nvSpPr>
          <p:cNvPr id="6" name="TextBox 5"/>
          <p:cNvSpPr txBox="1"/>
          <p:nvPr/>
        </p:nvSpPr>
        <p:spPr>
          <a:xfrm>
            <a:off x="4910542" y="4327866"/>
            <a:ext cx="6997502" cy="1828800"/>
          </a:xfrm>
          <a:prstGeom prst="rect">
            <a:avLst/>
          </a:prstGeom>
          <a:solidFill>
            <a:schemeClr val="bg1"/>
          </a:solidFill>
        </p:spPr>
        <p:txBody>
          <a:bodyPr wrap="square" rtlCol="0">
            <a:spAutoFit/>
          </a:bodyPr>
          <a:lstStyle/>
          <a:p>
            <a:endParaRPr lang="en-US" dirty="0"/>
          </a:p>
        </p:txBody>
      </p:sp>
      <p:pic>
        <p:nvPicPr>
          <p:cNvPr id="7" name="Picture 6" descr="C:\Users\robh\AppData\Local\Microsoft\Windows\Temporary Internet Files\Content.Outlook\TL5IHOJ3\PBIS-Logo-v2-r0-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 y="6059606"/>
            <a:ext cx="1375694" cy="443929"/>
          </a:xfrm>
          <a:prstGeom prst="rect">
            <a:avLst/>
          </a:prstGeom>
          <a:noFill/>
          <a:ln>
            <a:noFill/>
          </a:ln>
        </p:spPr>
      </p:pic>
    </p:spTree>
    <p:extLst>
      <p:ext uri="{BB962C8B-B14F-4D97-AF65-F5344CB8AC3E}">
        <p14:creationId xmlns:p14="http://schemas.microsoft.com/office/powerpoint/2010/main" val="2339490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85227" cy="1325563"/>
          </a:xfrm>
          <a:solidFill>
            <a:schemeClr val="accent4">
              <a:lumMod val="20000"/>
              <a:lumOff val="80000"/>
            </a:schemeClr>
          </a:solidFill>
        </p:spPr>
        <p:txBody>
          <a:bodyPr/>
          <a:lstStyle/>
          <a:p>
            <a:r>
              <a:rPr lang="en-US" dirty="0"/>
              <a:t>Executive Functions – Action Examples</a:t>
            </a:r>
          </a:p>
        </p:txBody>
      </p:sp>
      <p:sp>
        <p:nvSpPr>
          <p:cNvPr id="3" name="Content Placeholder 2"/>
          <p:cNvSpPr>
            <a:spLocks noGrp="1"/>
          </p:cNvSpPr>
          <p:nvPr>
            <p:ph idx="1"/>
          </p:nvPr>
        </p:nvSpPr>
        <p:spPr/>
        <p:txBody>
          <a:bodyPr/>
          <a:lstStyle/>
          <a:p>
            <a:r>
              <a:rPr lang="en-US" dirty="0"/>
              <a:t>Secure partnership agreements: commitment to 3-5 years for systems change</a:t>
            </a:r>
          </a:p>
          <a:p>
            <a:r>
              <a:rPr lang="en-US" dirty="0"/>
              <a:t>Establish budget plan: securing short and long-term funding resources</a:t>
            </a:r>
          </a:p>
          <a:p>
            <a:r>
              <a:rPr lang="en-US" dirty="0"/>
              <a:t>Garner local political support: District Superintendents &amp; Board</a:t>
            </a:r>
          </a:p>
          <a:p>
            <a:r>
              <a:rPr lang="en-US" dirty="0"/>
              <a:t>Focus on visibility: state &amp; local presentations, multi-media, data sharing</a:t>
            </a:r>
          </a:p>
          <a:p>
            <a:r>
              <a:rPr lang="en-US" dirty="0"/>
              <a:t>Create clear description of alignment for initiatives with similar goals, outcomes, systems and practices</a:t>
            </a:r>
          </a:p>
          <a:p>
            <a:endParaRPr lang="en-US" dirty="0"/>
          </a:p>
        </p:txBody>
      </p:sp>
    </p:spTree>
    <p:extLst>
      <p:ext uri="{BB962C8B-B14F-4D97-AF65-F5344CB8AC3E}">
        <p14:creationId xmlns:p14="http://schemas.microsoft.com/office/powerpoint/2010/main" val="205774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DASL Session Survey Access</a:t>
            </a:r>
          </a:p>
        </p:txBody>
      </p:sp>
      <p:sp>
        <p:nvSpPr>
          <p:cNvPr id="5" name="Content Placeholder 4"/>
          <p:cNvSpPr>
            <a:spLocks noGrp="1"/>
          </p:cNvSpPr>
          <p:nvPr>
            <p:ph idx="1"/>
          </p:nvPr>
        </p:nvSpPr>
        <p:spPr>
          <a:xfrm>
            <a:off x="1719618" y="1825625"/>
            <a:ext cx="9634182" cy="4351338"/>
          </a:xfrm>
        </p:spPr>
        <p:txBody>
          <a:bodyPr/>
          <a:lstStyle/>
          <a:p>
            <a:pPr marL="514350" indent="-514350">
              <a:buFont typeface="+mj-lt"/>
              <a:buAutoNum type="arabicPeriod"/>
            </a:pPr>
            <a:r>
              <a:rPr lang="en-US" sz="3600" dirty="0" smtClean="0"/>
              <a:t>Go to socrative.com</a:t>
            </a:r>
          </a:p>
          <a:p>
            <a:pPr marL="514350" indent="-514350">
              <a:buFont typeface="+mj-lt"/>
              <a:buAutoNum type="arabicPeriod"/>
            </a:pPr>
            <a:r>
              <a:rPr lang="en-US" sz="3600" dirty="0" smtClean="0"/>
              <a:t>Select “Student Login”</a:t>
            </a:r>
          </a:p>
          <a:p>
            <a:pPr marL="514350" indent="-514350">
              <a:buFont typeface="+mj-lt"/>
              <a:buAutoNum type="arabicPeriod"/>
            </a:pPr>
            <a:r>
              <a:rPr lang="en-US" sz="3600" dirty="0" smtClean="0"/>
              <a:t>In the “Room Name” box type: </a:t>
            </a:r>
            <a:r>
              <a:rPr lang="en-US" sz="3600" b="1" dirty="0" smtClean="0"/>
              <a:t>SXBVFR8</a:t>
            </a:r>
          </a:p>
          <a:p>
            <a:pPr marL="514350" indent="-514350">
              <a:buFont typeface="+mj-lt"/>
              <a:buAutoNum type="arabicPeriod"/>
            </a:pPr>
            <a:r>
              <a:rPr lang="en-US" sz="3600" dirty="0" smtClean="0"/>
              <a:t>Answer the questions as they appear on your screen</a:t>
            </a:r>
          </a:p>
          <a:p>
            <a:endParaRPr lang="en-US" dirty="0"/>
          </a:p>
        </p:txBody>
      </p:sp>
      <p:pic>
        <p:nvPicPr>
          <p:cNvPr id="2" name="Picture 1" descr="melaniewiscount - &lt;strong&gt;Cell&lt;/strong&gt; &lt;strong&gt;Phones&lt;/strong&gt; in the Class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911" y="365125"/>
            <a:ext cx="1744844" cy="2319096"/>
          </a:xfrm>
          <a:prstGeom prst="rect">
            <a:avLst/>
          </a:prstGeom>
        </p:spPr>
      </p:pic>
      <p:pic>
        <p:nvPicPr>
          <p:cNvPr id="3" name="Picture 2" descr="10 Best Questions Ever | Leadership Frea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11" y="5110707"/>
            <a:ext cx="2180664" cy="1637921"/>
          </a:xfrm>
          <a:prstGeom prst="rect">
            <a:avLst/>
          </a:prstGeom>
        </p:spPr>
      </p:pic>
    </p:spTree>
    <p:extLst>
      <p:ext uri="{BB962C8B-B14F-4D97-AF65-F5344CB8AC3E}">
        <p14:creationId xmlns:p14="http://schemas.microsoft.com/office/powerpoint/2010/main" val="393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9684"/>
            <a:ext cx="10972801" cy="1535662"/>
          </a:xfrm>
          <a:solidFill>
            <a:srgbClr val="FFCCCC"/>
          </a:solidFill>
        </p:spPr>
        <p:txBody>
          <a:bodyPr>
            <a:normAutofit/>
          </a:bodyPr>
          <a:lstStyle/>
          <a:p>
            <a:r>
              <a:rPr lang="en-US" dirty="0"/>
              <a:t>Red Clay’s Executive Functions Efforts: </a:t>
            </a:r>
            <a:br>
              <a:rPr lang="en-US" dirty="0"/>
            </a:br>
            <a:r>
              <a:rPr lang="en-US" i="1" dirty="0"/>
              <a:t>Strategic Plan, Workforce, Funding</a:t>
            </a:r>
            <a:endParaRPr lang="en-US" dirty="0"/>
          </a:p>
        </p:txBody>
      </p:sp>
      <p:sp>
        <p:nvSpPr>
          <p:cNvPr id="3" name="Content Placeholder 2"/>
          <p:cNvSpPr>
            <a:spLocks noGrp="1"/>
          </p:cNvSpPr>
          <p:nvPr>
            <p:ph idx="1"/>
          </p:nvPr>
        </p:nvSpPr>
        <p:spPr>
          <a:xfrm>
            <a:off x="609600" y="2245346"/>
            <a:ext cx="10972801" cy="4266290"/>
          </a:xfrm>
        </p:spPr>
        <p:txBody>
          <a:bodyPr>
            <a:normAutofit/>
          </a:bodyPr>
          <a:lstStyle/>
          <a:p>
            <a:r>
              <a:rPr lang="en-US" dirty="0"/>
              <a:t>Behavior Support Coaches – 2 staff</a:t>
            </a:r>
          </a:p>
          <a:p>
            <a:pPr lvl="1"/>
            <a:r>
              <a:rPr lang="en-US" dirty="0"/>
              <a:t>Attend Bi-monthly Behavior Support Team (BST) problem solving meetings </a:t>
            </a:r>
          </a:p>
          <a:p>
            <a:pPr lvl="1"/>
            <a:r>
              <a:rPr lang="en-US" dirty="0"/>
              <a:t>Behavior Coaches meet with each building team leader one a month</a:t>
            </a:r>
          </a:p>
          <a:p>
            <a:pPr lvl="2"/>
            <a:r>
              <a:rPr lang="en-US" dirty="0"/>
              <a:t>Answers building specific questions</a:t>
            </a:r>
          </a:p>
          <a:p>
            <a:pPr lvl="2"/>
            <a:r>
              <a:rPr lang="en-US" dirty="0"/>
              <a:t>Develops upcoming agendas for Tier 1 or Tier 2/3 meetings</a:t>
            </a:r>
          </a:p>
          <a:p>
            <a:pPr lvl="2"/>
            <a:r>
              <a:rPr lang="en-US" dirty="0"/>
              <a:t>Action Planning</a:t>
            </a:r>
          </a:p>
          <a:p>
            <a:pPr lvl="2"/>
            <a:r>
              <a:rPr lang="en-US" dirty="0"/>
              <a:t>Attends building MTSS meetings</a:t>
            </a:r>
          </a:p>
          <a:p>
            <a:pPr lvl="1"/>
            <a:r>
              <a:rPr lang="en-US" dirty="0"/>
              <a:t>Train on MTSS district wide (tier 1, classroom management, teacher toolbox)</a:t>
            </a:r>
          </a:p>
          <a:p>
            <a:pPr lvl="1"/>
            <a:r>
              <a:rPr lang="en-US" dirty="0"/>
              <a:t>Provide custom building based faculty training, PLCs, targeted teams</a:t>
            </a:r>
          </a:p>
          <a:p>
            <a:pPr lvl="1"/>
            <a:r>
              <a:rPr lang="en-US" dirty="0"/>
              <a:t>Classroom management consultation with teachers</a:t>
            </a:r>
          </a:p>
        </p:txBody>
      </p:sp>
    </p:spTree>
    <p:extLst>
      <p:ext uri="{BB962C8B-B14F-4D97-AF65-F5344CB8AC3E}">
        <p14:creationId xmlns:p14="http://schemas.microsoft.com/office/powerpoint/2010/main" val="411989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42746"/>
            <a:ext cx="10972801" cy="1261036"/>
          </a:xfrm>
          <a:solidFill>
            <a:srgbClr val="FFCCCC"/>
          </a:solidFill>
        </p:spPr>
        <p:txBody>
          <a:bodyPr>
            <a:normAutofit fontScale="90000"/>
          </a:bodyPr>
          <a:lstStyle/>
          <a:p>
            <a:r>
              <a:rPr lang="en-US" dirty="0"/>
              <a:t>Red Clay’s Executive Functions Efforts: </a:t>
            </a:r>
            <a:br>
              <a:rPr lang="en-US" dirty="0"/>
            </a:br>
            <a:r>
              <a:rPr lang="en-US" i="1" dirty="0"/>
              <a:t>Strategic Plan, Workforce, Funding</a:t>
            </a:r>
            <a:endParaRPr lang="en-US" dirty="0"/>
          </a:p>
        </p:txBody>
      </p:sp>
      <p:sp>
        <p:nvSpPr>
          <p:cNvPr id="3" name="Content Placeholder 2"/>
          <p:cNvSpPr>
            <a:spLocks noGrp="1"/>
          </p:cNvSpPr>
          <p:nvPr>
            <p:ph idx="1"/>
          </p:nvPr>
        </p:nvSpPr>
        <p:spPr>
          <a:xfrm>
            <a:off x="609600" y="2507674"/>
            <a:ext cx="10972801" cy="4100944"/>
          </a:xfrm>
        </p:spPr>
        <p:txBody>
          <a:bodyPr>
            <a:normAutofit/>
          </a:bodyPr>
          <a:lstStyle/>
          <a:p>
            <a:r>
              <a:rPr lang="en-US" dirty="0"/>
              <a:t>Behavior Analyst- 2 staff </a:t>
            </a:r>
          </a:p>
          <a:p>
            <a:pPr lvl="1"/>
            <a:r>
              <a:rPr lang="en-US" dirty="0"/>
              <a:t>Attend weekly Behavior Support Team (BST) problem solving meetings </a:t>
            </a:r>
          </a:p>
          <a:p>
            <a:pPr lvl="1"/>
            <a:r>
              <a:rPr lang="en-US" dirty="0"/>
              <a:t>Provide professional development district-wide </a:t>
            </a:r>
          </a:p>
          <a:p>
            <a:pPr lvl="1"/>
            <a:r>
              <a:rPr lang="en-US" dirty="0"/>
              <a:t>Support monthly psychologist meeting PD- 45 min-1 hr.</a:t>
            </a:r>
          </a:p>
          <a:p>
            <a:pPr lvl="3"/>
            <a:r>
              <a:rPr lang="en-US" dirty="0"/>
              <a:t>Topics include: FBA,BSP, self-care, internalizing behaviors, developing coping skill goals, how to collect meaningful data. </a:t>
            </a:r>
          </a:p>
          <a:p>
            <a:pPr lvl="1"/>
            <a:r>
              <a:rPr lang="en-US" dirty="0"/>
              <a:t>Consult on Tier 3 student cases</a:t>
            </a:r>
          </a:p>
          <a:p>
            <a:pPr lvl="3"/>
            <a:r>
              <a:rPr lang="en-US" dirty="0"/>
              <a:t>Paper review and feedback</a:t>
            </a:r>
          </a:p>
          <a:p>
            <a:pPr lvl="3"/>
            <a:r>
              <a:rPr lang="en-US" dirty="0"/>
              <a:t>Observation of student</a:t>
            </a:r>
          </a:p>
          <a:p>
            <a:pPr lvl="3"/>
            <a:r>
              <a:rPr lang="en-US" dirty="0"/>
              <a:t>Consultation with building based psychologist</a:t>
            </a:r>
          </a:p>
          <a:p>
            <a:pPr lvl="3"/>
            <a:r>
              <a:rPr lang="en-US" dirty="0"/>
              <a:t>Observation, Consultation and development of documents</a:t>
            </a:r>
          </a:p>
        </p:txBody>
      </p:sp>
    </p:spTree>
    <p:extLst>
      <p:ext uri="{BB962C8B-B14F-4D97-AF65-F5344CB8AC3E}">
        <p14:creationId xmlns:p14="http://schemas.microsoft.com/office/powerpoint/2010/main" val="1583826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FFCCCC"/>
          </a:solidFill>
        </p:spPr>
        <p:txBody>
          <a:bodyPr/>
          <a:lstStyle/>
          <a:p>
            <a:r>
              <a:rPr lang="en-US" dirty="0"/>
              <a:t>Red Clay’s Executive Functions Efforts: </a:t>
            </a:r>
            <a:br>
              <a:rPr lang="en-US" dirty="0"/>
            </a:br>
            <a:r>
              <a:rPr lang="en-US" i="1" dirty="0"/>
              <a:t>Strategic Plan, Workforce, Funding</a:t>
            </a:r>
          </a:p>
        </p:txBody>
      </p:sp>
      <p:sp>
        <p:nvSpPr>
          <p:cNvPr id="7" name="Content Placeholder 6"/>
          <p:cNvSpPr>
            <a:spLocks noGrp="1"/>
          </p:cNvSpPr>
          <p:nvPr>
            <p:ph sz="half" idx="1"/>
          </p:nvPr>
        </p:nvSpPr>
        <p:spPr>
          <a:xfrm>
            <a:off x="609600" y="1956510"/>
            <a:ext cx="5384800" cy="4525963"/>
          </a:xfrm>
        </p:spPr>
        <p:txBody>
          <a:bodyPr>
            <a:normAutofit/>
          </a:bodyPr>
          <a:lstStyle/>
          <a:p>
            <a:r>
              <a:rPr lang="en-US" sz="2400" b="1" dirty="0"/>
              <a:t>Building level meetings - </a:t>
            </a:r>
          </a:p>
          <a:p>
            <a:pPr lvl="1"/>
            <a:r>
              <a:rPr lang="en-US" sz="2400" dirty="0"/>
              <a:t>PBIS (School –wide), one hour per month, 6-8 team members</a:t>
            </a:r>
          </a:p>
          <a:p>
            <a:pPr lvl="1"/>
            <a:r>
              <a:rPr lang="en-US" sz="2400" dirty="0"/>
              <a:t>PST (Tier 2/3),  two meetings per month, one hour each, 6-8 members</a:t>
            </a:r>
          </a:p>
          <a:p>
            <a:pPr lvl="3"/>
            <a:r>
              <a:rPr lang="en-US" sz="2200" dirty="0"/>
              <a:t>Systems Meeting</a:t>
            </a:r>
          </a:p>
          <a:p>
            <a:pPr lvl="3"/>
            <a:r>
              <a:rPr lang="en-US" sz="2200" dirty="0"/>
              <a:t>Student Cases</a:t>
            </a:r>
          </a:p>
          <a:p>
            <a:pPr lvl="1"/>
            <a:endParaRPr lang="en-US" sz="2000" b="1" dirty="0">
              <a:solidFill>
                <a:prstClr val="black"/>
              </a:solidFill>
            </a:endParaRPr>
          </a:p>
          <a:p>
            <a:endParaRPr lang="en-US" sz="4200" dirty="0"/>
          </a:p>
          <a:p>
            <a:endParaRPr lang="en-US" dirty="0"/>
          </a:p>
        </p:txBody>
      </p:sp>
      <p:sp>
        <p:nvSpPr>
          <p:cNvPr id="2" name="Content Placeholder 1"/>
          <p:cNvSpPr>
            <a:spLocks noGrp="1"/>
          </p:cNvSpPr>
          <p:nvPr>
            <p:ph sz="half" idx="2"/>
          </p:nvPr>
        </p:nvSpPr>
        <p:spPr/>
        <p:txBody>
          <a:bodyPr>
            <a:normAutofit/>
          </a:bodyPr>
          <a:lstStyle/>
          <a:p>
            <a:r>
              <a:rPr lang="en-US" sz="2400" b="1" dirty="0"/>
              <a:t>District level team leader meetings</a:t>
            </a:r>
          </a:p>
          <a:p>
            <a:pPr lvl="1"/>
            <a:r>
              <a:rPr lang="en-US" dirty="0"/>
              <a:t>Substitute coverage for PBIS  Team Leader meetings every other month</a:t>
            </a:r>
          </a:p>
          <a:p>
            <a:pPr lvl="1"/>
            <a:r>
              <a:rPr lang="en-US" dirty="0"/>
              <a:t>Substitute coverage for PST Leader meetings quarterly</a:t>
            </a:r>
          </a:p>
          <a:p>
            <a:pPr lvl="1"/>
            <a:r>
              <a:rPr lang="en-US" dirty="0"/>
              <a:t>PST and PBS Team leader stipends yearly</a:t>
            </a:r>
          </a:p>
          <a:p>
            <a:endParaRPr lang="en-US" dirty="0"/>
          </a:p>
        </p:txBody>
      </p:sp>
    </p:spTree>
    <p:extLst>
      <p:ext uri="{BB962C8B-B14F-4D97-AF65-F5344CB8AC3E}">
        <p14:creationId xmlns:p14="http://schemas.microsoft.com/office/powerpoint/2010/main" val="2859017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581473" cy="1325563"/>
          </a:xfrm>
        </p:spPr>
        <p:txBody>
          <a:bodyPr/>
          <a:lstStyle/>
          <a:p>
            <a:pPr algn="ctr"/>
            <a:r>
              <a:rPr lang="en-US" dirty="0"/>
              <a:t>Components for Successful </a:t>
            </a:r>
            <a:br>
              <a:rPr lang="en-US" dirty="0"/>
            </a:br>
            <a:r>
              <a:rPr lang="en-US" dirty="0"/>
              <a:t>District Implementation</a:t>
            </a:r>
          </a:p>
        </p:txBody>
      </p:sp>
      <p:sp>
        <p:nvSpPr>
          <p:cNvPr id="3" name="Content Placeholder 2"/>
          <p:cNvSpPr>
            <a:spLocks noGrp="1"/>
          </p:cNvSpPr>
          <p:nvPr>
            <p:ph idx="1"/>
          </p:nvPr>
        </p:nvSpPr>
        <p:spPr>
          <a:xfrm>
            <a:off x="548640" y="1894114"/>
            <a:ext cx="4245429" cy="4609421"/>
          </a:xfrm>
        </p:spPr>
        <p:txBody>
          <a:bodyPr>
            <a:normAutofit fontScale="92500" lnSpcReduction="10000"/>
          </a:bodyPr>
          <a:lstStyle/>
          <a:p>
            <a:r>
              <a:rPr lang="en-US" dirty="0"/>
              <a:t>A foundation for sustained and </a:t>
            </a:r>
            <a:r>
              <a:rPr lang="en-US" b="1" dirty="0"/>
              <a:t>broad-scale implementation </a:t>
            </a:r>
            <a:r>
              <a:rPr lang="en-US" dirty="0"/>
              <a:t>established through a cadre of individuals who can provide </a:t>
            </a:r>
            <a:r>
              <a:rPr lang="en-US" u="sng" dirty="0"/>
              <a:t>coaching support </a:t>
            </a:r>
            <a:r>
              <a:rPr lang="en-US" dirty="0"/>
              <a:t>for local implementation, a small group of </a:t>
            </a:r>
            <a:r>
              <a:rPr lang="en-US" u="sng" dirty="0"/>
              <a:t>individuals who can train </a:t>
            </a:r>
            <a:r>
              <a:rPr lang="en-US" dirty="0"/>
              <a:t>teams on the practices and processes of school-wide behavior support, and a system for on-going </a:t>
            </a:r>
            <a:r>
              <a:rPr lang="en-US" u="sng" dirty="0"/>
              <a:t>evaluation.</a:t>
            </a:r>
          </a:p>
          <a:p>
            <a:endParaRPr lang="en-US" u="sng" dirty="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16" t="14870" r="16515" b="14870"/>
          <a:stretch/>
        </p:blipFill>
        <p:spPr bwMode="auto">
          <a:xfrm>
            <a:off x="4910542" y="2149567"/>
            <a:ext cx="6997502" cy="4083269"/>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
        <p:nvSpPr>
          <p:cNvPr id="6" name="TextBox 5"/>
          <p:cNvSpPr txBox="1"/>
          <p:nvPr/>
        </p:nvSpPr>
        <p:spPr>
          <a:xfrm>
            <a:off x="4910542" y="5568837"/>
            <a:ext cx="6997502" cy="640080"/>
          </a:xfrm>
          <a:prstGeom prst="rect">
            <a:avLst/>
          </a:prstGeom>
          <a:solidFill>
            <a:schemeClr val="bg1"/>
          </a:solidFill>
        </p:spPr>
        <p:txBody>
          <a:bodyPr wrap="square" rtlCol="0">
            <a:spAutoFit/>
          </a:bodyPr>
          <a:lstStyle/>
          <a:p>
            <a:endParaRPr lang="en-US" dirty="0"/>
          </a:p>
        </p:txBody>
      </p:sp>
      <p:pic>
        <p:nvPicPr>
          <p:cNvPr id="7" name="Picture 6" descr="C:\Users\robh\AppData\Local\Microsoft\Windows\Temporary Internet Files\Content.Outlook\TL5IHOJ3\PBIS-Logo-v2-r0-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1" y="6232836"/>
            <a:ext cx="1393190" cy="369570"/>
          </a:xfrm>
          <a:prstGeom prst="rect">
            <a:avLst/>
          </a:prstGeom>
          <a:noFill/>
          <a:ln>
            <a:noFill/>
          </a:ln>
        </p:spPr>
      </p:pic>
    </p:spTree>
    <p:extLst>
      <p:ext uri="{BB962C8B-B14F-4D97-AF65-F5344CB8AC3E}">
        <p14:creationId xmlns:p14="http://schemas.microsoft.com/office/powerpoint/2010/main" val="2007008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a:t>Implementation Functions – Action Examples</a:t>
            </a:r>
          </a:p>
        </p:txBody>
      </p:sp>
      <p:sp>
        <p:nvSpPr>
          <p:cNvPr id="3" name="Content Placeholder 2"/>
          <p:cNvSpPr>
            <a:spLocks noGrp="1"/>
          </p:cNvSpPr>
          <p:nvPr>
            <p:ph idx="1"/>
          </p:nvPr>
        </p:nvSpPr>
        <p:spPr/>
        <p:txBody>
          <a:bodyPr/>
          <a:lstStyle/>
          <a:p>
            <a:r>
              <a:rPr lang="en-US" dirty="0"/>
              <a:t>Establish plan to evaluate for desired outcomes</a:t>
            </a:r>
          </a:p>
          <a:p>
            <a:pPr lvl="1"/>
            <a:r>
              <a:rPr lang="en-US" dirty="0"/>
              <a:t>Secure data access</a:t>
            </a:r>
          </a:p>
          <a:p>
            <a:pPr lvl="1"/>
            <a:r>
              <a:rPr lang="en-US" dirty="0"/>
              <a:t>Support collection systems</a:t>
            </a:r>
          </a:p>
          <a:p>
            <a:pPr lvl="1"/>
            <a:r>
              <a:rPr lang="en-US" dirty="0"/>
              <a:t>Set evaluation schedule &amp; process</a:t>
            </a:r>
          </a:p>
          <a:p>
            <a:r>
              <a:rPr lang="en-US" dirty="0"/>
              <a:t>Establish district training and coaching plan</a:t>
            </a:r>
          </a:p>
          <a:p>
            <a:pPr lvl="1"/>
            <a:r>
              <a:rPr lang="en-US" dirty="0"/>
              <a:t>Reflect on school needs</a:t>
            </a:r>
          </a:p>
          <a:p>
            <a:pPr lvl="1"/>
            <a:r>
              <a:rPr lang="en-US" dirty="0"/>
              <a:t>Reflect on staff capacity</a:t>
            </a:r>
          </a:p>
          <a:p>
            <a:pPr lvl="1"/>
            <a:r>
              <a:rPr lang="en-US" dirty="0"/>
              <a:t>Assess staff competency/skill level across data, systems &amp; practices</a:t>
            </a:r>
          </a:p>
          <a:p>
            <a:endParaRPr lang="en-US" dirty="0"/>
          </a:p>
          <a:p>
            <a:endParaRPr lang="en-US" dirty="0"/>
          </a:p>
        </p:txBody>
      </p:sp>
    </p:spTree>
    <p:extLst>
      <p:ext uri="{BB962C8B-B14F-4D97-AF65-F5344CB8AC3E}">
        <p14:creationId xmlns:p14="http://schemas.microsoft.com/office/powerpoint/2010/main" val="192589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CC"/>
          </a:solidFill>
        </p:spPr>
        <p:txBody>
          <a:bodyPr/>
          <a:lstStyle/>
          <a:p>
            <a:r>
              <a:rPr lang="en-US" dirty="0"/>
              <a:t>Red Clay’s Implementation Functions Efforts: </a:t>
            </a:r>
            <a:br>
              <a:rPr lang="en-US" dirty="0"/>
            </a:br>
            <a:r>
              <a:rPr lang="en-US" i="1" dirty="0"/>
              <a:t>Training, Coaching, Evaluation</a:t>
            </a:r>
            <a:endParaRPr lang="en-US" dirty="0"/>
          </a:p>
        </p:txBody>
      </p:sp>
      <p:sp>
        <p:nvSpPr>
          <p:cNvPr id="3" name="Content Placeholder 2"/>
          <p:cNvSpPr>
            <a:spLocks noGrp="1"/>
          </p:cNvSpPr>
          <p:nvPr>
            <p:ph idx="1"/>
          </p:nvPr>
        </p:nvSpPr>
        <p:spPr/>
        <p:txBody>
          <a:bodyPr>
            <a:normAutofit lnSpcReduction="10000"/>
          </a:bodyPr>
          <a:lstStyle/>
          <a:p>
            <a:r>
              <a:rPr lang="en-US" dirty="0"/>
              <a:t>District wide expectations around MTSS components to be established - “required elements”</a:t>
            </a:r>
          </a:p>
          <a:p>
            <a:r>
              <a:rPr lang="en-US" dirty="0"/>
              <a:t>Routine Team Leader meetings with embedded training to support “required elements” </a:t>
            </a:r>
          </a:p>
          <a:p>
            <a:r>
              <a:rPr lang="en-US" dirty="0"/>
              <a:t>Year round coaching provided to Tier 1 and Problem-solving teams</a:t>
            </a:r>
          </a:p>
          <a:p>
            <a:r>
              <a:rPr lang="en-US" dirty="0"/>
              <a:t>Evaluation Plan </a:t>
            </a:r>
          </a:p>
          <a:p>
            <a:pPr lvl="1"/>
            <a:r>
              <a:rPr lang="en-US" dirty="0"/>
              <a:t>Delaware School Climate Survey</a:t>
            </a:r>
          </a:p>
          <a:p>
            <a:pPr lvl="1"/>
            <a:r>
              <a:rPr lang="en-US" dirty="0"/>
              <a:t>Tier 1 monitoring </a:t>
            </a:r>
          </a:p>
          <a:p>
            <a:pPr lvl="2"/>
            <a:r>
              <a:rPr lang="en-US" dirty="0"/>
              <a:t>Tiered Fidelity Inventory or DE-PBS Key Feature Evaluation</a:t>
            </a:r>
          </a:p>
          <a:p>
            <a:pPr lvl="2"/>
            <a:r>
              <a:rPr lang="en-US" dirty="0"/>
              <a:t>Office Discipline Referral data</a:t>
            </a:r>
          </a:p>
          <a:p>
            <a:r>
              <a:rPr lang="en-US" dirty="0"/>
              <a:t>Yearly action planning</a:t>
            </a:r>
          </a:p>
        </p:txBody>
      </p:sp>
    </p:spTree>
    <p:extLst>
      <p:ext uri="{BB962C8B-B14F-4D97-AF65-F5344CB8AC3E}">
        <p14:creationId xmlns:p14="http://schemas.microsoft.com/office/powerpoint/2010/main" val="302672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02"/>
            <a:ext cx="10515600" cy="1325563"/>
          </a:xfrm>
        </p:spPr>
        <p:txBody>
          <a:bodyPr>
            <a:normAutofit/>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010393"/>
              </p:ext>
            </p:extLst>
          </p:nvPr>
        </p:nvGraphicFramePr>
        <p:xfrm>
          <a:off x="412955" y="114402"/>
          <a:ext cx="11162071" cy="6400800"/>
        </p:xfrm>
        <a:graphic>
          <a:graphicData uri="http://schemas.openxmlformats.org/drawingml/2006/table">
            <a:tbl>
              <a:tblPr firstRow="1" firstCol="1" bandRow="1">
                <a:tableStyleId>{5C22544A-7EE6-4342-B048-85BDC9FD1C3A}</a:tableStyleId>
              </a:tblPr>
              <a:tblGrid>
                <a:gridCol w="1607581">
                  <a:extLst>
                    <a:ext uri="{9D8B030D-6E8A-4147-A177-3AD203B41FA5}">
                      <a16:colId xmlns:a16="http://schemas.microsoft.com/office/drawing/2014/main" val="1150434084"/>
                    </a:ext>
                  </a:extLst>
                </a:gridCol>
                <a:gridCol w="4801411">
                  <a:extLst>
                    <a:ext uri="{9D8B030D-6E8A-4147-A177-3AD203B41FA5}">
                      <a16:colId xmlns:a16="http://schemas.microsoft.com/office/drawing/2014/main" val="748336204"/>
                    </a:ext>
                  </a:extLst>
                </a:gridCol>
                <a:gridCol w="4753079">
                  <a:extLst>
                    <a:ext uri="{9D8B030D-6E8A-4147-A177-3AD203B41FA5}">
                      <a16:colId xmlns:a16="http://schemas.microsoft.com/office/drawing/2014/main" val="1053955644"/>
                    </a:ext>
                  </a:extLst>
                </a:gridCol>
              </a:tblGrid>
              <a:tr h="197648">
                <a:tc>
                  <a:txBody>
                    <a:bodyPr/>
                    <a:lstStyle/>
                    <a:p>
                      <a:pPr marL="0" marR="0">
                        <a:spcBef>
                          <a:spcPts val="0"/>
                        </a:spcBef>
                        <a:spcAft>
                          <a:spcPts val="0"/>
                        </a:spcAft>
                      </a:pPr>
                      <a:r>
                        <a:rPr lang="en-US" sz="1800" dirty="0">
                          <a:effectLst/>
                        </a:rPr>
                        <a:t>MTSS Tier Level</a:t>
                      </a:r>
                      <a:endParaRPr lang="en-US" sz="1800" dirty="0">
                        <a:effectLst/>
                        <a:latin typeface="Times New Roman" panose="02020603050405020304" pitchFamily="18" charset="0"/>
                        <a:ea typeface="Times New Roman" panose="02020603050405020304" pitchFamily="18" charset="0"/>
                      </a:endParaRPr>
                    </a:p>
                  </a:txBody>
                  <a:tcPr marL="54392" marR="54392" marT="0" marB="0">
                    <a:solidFill>
                      <a:schemeClr val="accent4"/>
                    </a:solidFill>
                  </a:tcPr>
                </a:tc>
                <a:tc>
                  <a:txBody>
                    <a:bodyPr/>
                    <a:lstStyle/>
                    <a:p>
                      <a:pPr marL="0" marR="0" algn="ctr">
                        <a:spcBef>
                          <a:spcPts val="0"/>
                        </a:spcBef>
                        <a:spcAft>
                          <a:spcPts val="0"/>
                        </a:spcAft>
                      </a:pPr>
                      <a:r>
                        <a:rPr lang="en-US" sz="2400" dirty="0">
                          <a:solidFill>
                            <a:schemeClr val="tx1"/>
                          </a:solidFill>
                          <a:effectLst/>
                        </a:rPr>
                        <a:t>Required Components</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54392" marR="54392" marT="0" marB="0">
                    <a:solidFill>
                      <a:schemeClr val="accent4"/>
                    </a:solidFill>
                  </a:tcPr>
                </a:tc>
                <a:tc>
                  <a:txBody>
                    <a:bodyPr/>
                    <a:lstStyle/>
                    <a:p>
                      <a:pPr marL="0" marR="0" algn="ctr">
                        <a:spcBef>
                          <a:spcPts val="0"/>
                        </a:spcBef>
                        <a:spcAft>
                          <a:spcPts val="0"/>
                        </a:spcAft>
                      </a:pPr>
                      <a:r>
                        <a:rPr lang="en-US" sz="2400" dirty="0">
                          <a:solidFill>
                            <a:schemeClr val="tx1"/>
                          </a:solidFill>
                          <a:effectLst/>
                        </a:rPr>
                        <a:t>Flexible Components</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54392" marR="54392" marT="0" marB="0">
                    <a:solidFill>
                      <a:schemeClr val="accent4"/>
                    </a:solidFill>
                  </a:tcPr>
                </a:tc>
                <a:extLst>
                  <a:ext uri="{0D108BD9-81ED-4DB2-BD59-A6C34878D82A}">
                    <a16:rowId xmlns:a16="http://schemas.microsoft.com/office/drawing/2014/main" val="1211917278"/>
                  </a:ext>
                </a:extLst>
              </a:tr>
              <a:tr h="1089816">
                <a:tc>
                  <a:txBody>
                    <a:bodyPr/>
                    <a:lstStyle/>
                    <a:p>
                      <a:pPr marL="0" marR="0">
                        <a:spcBef>
                          <a:spcPts val="0"/>
                        </a:spcBef>
                        <a:spcAft>
                          <a:spcPts val="0"/>
                        </a:spcAft>
                      </a:pPr>
                      <a:r>
                        <a:rPr lang="en-US" sz="1800" u="sng" dirty="0">
                          <a:effectLst/>
                          <a:hlinkClick r:id="rId3" action="ppaction://hlinkfile"/>
                        </a:rPr>
                        <a:t>Tier 3:</a:t>
                      </a:r>
                      <a:r>
                        <a:rPr lang="en-US" sz="1800" dirty="0">
                          <a:effectLst/>
                        </a:rPr>
                        <a:t> </a:t>
                      </a:r>
                    </a:p>
                    <a:p>
                      <a:pPr marL="0" marR="0">
                        <a:spcBef>
                          <a:spcPts val="0"/>
                        </a:spcBef>
                        <a:spcAft>
                          <a:spcPts val="0"/>
                        </a:spcAft>
                      </a:pPr>
                      <a:r>
                        <a:rPr lang="en-US" sz="1800" dirty="0">
                          <a:solidFill>
                            <a:schemeClr val="tx1"/>
                          </a:solidFill>
                          <a:effectLst/>
                        </a:rPr>
                        <a:t>Data, Systems &amp; Practices in place for </a:t>
                      </a:r>
                    </a:p>
                    <a:p>
                      <a:pPr marL="0" marR="0">
                        <a:spcBef>
                          <a:spcPts val="0"/>
                        </a:spcBef>
                        <a:spcAft>
                          <a:spcPts val="0"/>
                        </a:spcAft>
                      </a:pPr>
                      <a:r>
                        <a:rPr lang="en-US" sz="1800" dirty="0">
                          <a:solidFill>
                            <a:schemeClr val="tx1"/>
                          </a:solidFill>
                          <a:effectLst/>
                        </a:rPr>
                        <a:t>FEW</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392" marR="54392" marT="0" marB="0">
                    <a:solidFill>
                      <a:schemeClr val="accent4">
                        <a:lumMod val="20000"/>
                        <a:lumOff val="80000"/>
                      </a:schemeClr>
                    </a:solidFill>
                  </a:tcPr>
                </a:tc>
                <a:tc>
                  <a:txBody>
                    <a:bodyPr/>
                    <a:lstStyle/>
                    <a:p>
                      <a:pPr marL="0" marR="0">
                        <a:spcBef>
                          <a:spcPts val="0"/>
                        </a:spcBef>
                        <a:spcAft>
                          <a:spcPts val="0"/>
                        </a:spcAft>
                      </a:pPr>
                      <a:r>
                        <a:rPr lang="en-US" sz="1800" u="sng" dirty="0">
                          <a:effectLst/>
                          <a:hlinkClick r:id="rId4" action="ppaction://hlinkfile"/>
                        </a:rPr>
                        <a:t>Problem-solving Team</a:t>
                      </a:r>
                      <a:endParaRPr lang="en-US" sz="1800" dirty="0">
                        <a:effectLst/>
                      </a:endParaRPr>
                    </a:p>
                    <a:p>
                      <a:pPr marL="0" marR="0">
                        <a:spcBef>
                          <a:spcPts val="0"/>
                        </a:spcBef>
                        <a:spcAft>
                          <a:spcPts val="0"/>
                        </a:spcAft>
                      </a:pPr>
                      <a:r>
                        <a:rPr lang="en-US" sz="1800" u="sng" dirty="0">
                          <a:effectLst/>
                          <a:hlinkClick r:id="rId5" action="ppaction://hlinkfile"/>
                        </a:rPr>
                        <a:t>Data-based Decision Making &amp; Data Collection</a:t>
                      </a:r>
                      <a:endParaRPr lang="en-US" sz="1800" dirty="0">
                        <a:effectLst/>
                      </a:endParaRPr>
                    </a:p>
                    <a:p>
                      <a:pPr marL="0" marR="0">
                        <a:spcBef>
                          <a:spcPts val="0"/>
                        </a:spcBef>
                        <a:spcAft>
                          <a:spcPts val="0"/>
                        </a:spcAft>
                      </a:pPr>
                      <a:r>
                        <a:rPr lang="en-US" sz="1800" u="sng" dirty="0">
                          <a:effectLst/>
                          <a:hlinkClick r:id="rId6" action="ppaction://hlinkfile"/>
                        </a:rPr>
                        <a:t>Functional Behavior Assessment &amp; Behavior Support Plans</a:t>
                      </a:r>
                      <a:endParaRPr lang="en-US" sz="1800" dirty="0">
                        <a:effectLst/>
                      </a:endParaRPr>
                    </a:p>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4392" marR="54392" marT="0" marB="0">
                    <a:solidFill>
                      <a:srgbClr val="FFC0B9"/>
                    </a:solidFill>
                  </a:tcPr>
                </a:tc>
                <a:tc>
                  <a:txBody>
                    <a:bodyPr/>
                    <a:lstStyle/>
                    <a:p>
                      <a:pPr marL="0" marR="0">
                        <a:spcBef>
                          <a:spcPts val="0"/>
                        </a:spcBef>
                        <a:spcAft>
                          <a:spcPts val="0"/>
                        </a:spcAft>
                      </a:pPr>
                      <a:r>
                        <a:rPr lang="en-US" sz="1800" dirty="0">
                          <a:effectLst/>
                        </a:rPr>
                        <a:t>Individual Interventions</a:t>
                      </a:r>
                    </a:p>
                    <a:p>
                      <a:pPr marL="0" marR="0">
                        <a:spcBef>
                          <a:spcPts val="0"/>
                        </a:spcBef>
                        <a:spcAft>
                          <a:spcPts val="0"/>
                        </a:spcAft>
                      </a:pPr>
                      <a:r>
                        <a:rPr lang="en-US" sz="1800" u="sng" dirty="0">
                          <a:effectLst/>
                          <a:hlinkClick r:id="rId7" action="ppaction://hlinkfile"/>
                        </a:rPr>
                        <a:t>Person centered planning</a:t>
                      </a:r>
                      <a:endParaRPr lang="en-US" sz="1800" dirty="0">
                        <a:effectLst/>
                      </a:endParaRPr>
                    </a:p>
                    <a:p>
                      <a:pPr marL="0" marR="0">
                        <a:spcBef>
                          <a:spcPts val="0"/>
                        </a:spcBef>
                        <a:spcAft>
                          <a:spcPts val="0"/>
                        </a:spcAft>
                      </a:pPr>
                      <a:r>
                        <a:rPr lang="en-US" sz="1800" u="sng" dirty="0">
                          <a:effectLst/>
                          <a:hlinkClick r:id="rId8" action="ppaction://hlinkfile"/>
                        </a:rPr>
                        <a:t>PTR: Prevent-Teach-Reinforce</a:t>
                      </a:r>
                      <a:endParaRPr lang="en-US" sz="1800" dirty="0">
                        <a:effectLst/>
                        <a:latin typeface="Times New Roman" panose="02020603050405020304" pitchFamily="18" charset="0"/>
                        <a:ea typeface="Times New Roman" panose="02020603050405020304" pitchFamily="18" charset="0"/>
                      </a:endParaRPr>
                    </a:p>
                  </a:txBody>
                  <a:tcPr marL="54392" marR="54392" marT="0" marB="0">
                    <a:solidFill>
                      <a:srgbClr val="FFC0B9"/>
                    </a:solidFill>
                  </a:tcPr>
                </a:tc>
                <a:extLst>
                  <a:ext uri="{0D108BD9-81ED-4DB2-BD59-A6C34878D82A}">
                    <a16:rowId xmlns:a16="http://schemas.microsoft.com/office/drawing/2014/main" val="4195637651"/>
                  </a:ext>
                </a:extLst>
              </a:tr>
              <a:tr h="1245505">
                <a:tc>
                  <a:txBody>
                    <a:bodyPr/>
                    <a:lstStyle/>
                    <a:p>
                      <a:pPr marL="0" marR="0">
                        <a:spcBef>
                          <a:spcPts val="0"/>
                        </a:spcBef>
                        <a:spcAft>
                          <a:spcPts val="0"/>
                        </a:spcAft>
                      </a:pPr>
                      <a:r>
                        <a:rPr lang="en-US" sz="1800" u="sng" dirty="0">
                          <a:effectLst/>
                          <a:hlinkClick r:id="rId9" action="ppaction://hlinkfile"/>
                        </a:rPr>
                        <a:t>Tier 2:</a:t>
                      </a:r>
                      <a:endParaRPr lang="en-US" sz="1800" dirty="0">
                        <a:effectLst/>
                      </a:endParaRPr>
                    </a:p>
                    <a:p>
                      <a:pPr marL="0" marR="0">
                        <a:spcBef>
                          <a:spcPts val="0"/>
                        </a:spcBef>
                        <a:spcAft>
                          <a:spcPts val="0"/>
                        </a:spcAft>
                      </a:pPr>
                      <a:r>
                        <a:rPr lang="en-US" sz="1800" dirty="0">
                          <a:solidFill>
                            <a:schemeClr val="tx1"/>
                          </a:solidFill>
                          <a:effectLst/>
                        </a:rPr>
                        <a:t>Data, Systems &amp; Practices in place for </a:t>
                      </a:r>
                    </a:p>
                    <a:p>
                      <a:pPr marL="0" marR="0">
                        <a:spcBef>
                          <a:spcPts val="0"/>
                        </a:spcBef>
                        <a:spcAft>
                          <a:spcPts val="0"/>
                        </a:spcAft>
                      </a:pPr>
                      <a:r>
                        <a:rPr lang="en-US" sz="1800" dirty="0">
                          <a:solidFill>
                            <a:schemeClr val="tx1"/>
                          </a:solidFill>
                          <a:effectLst/>
                        </a:rPr>
                        <a:t>SOME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392" marR="54392" marT="0" marB="0">
                    <a:solidFill>
                      <a:schemeClr val="accent4">
                        <a:lumMod val="20000"/>
                        <a:lumOff val="80000"/>
                      </a:schemeClr>
                    </a:solidFill>
                  </a:tcPr>
                </a:tc>
                <a:tc>
                  <a:txBody>
                    <a:bodyPr/>
                    <a:lstStyle/>
                    <a:p>
                      <a:pPr marL="0" marR="0">
                        <a:spcBef>
                          <a:spcPts val="0"/>
                        </a:spcBef>
                        <a:spcAft>
                          <a:spcPts val="0"/>
                        </a:spcAft>
                      </a:pPr>
                      <a:r>
                        <a:rPr lang="en-US" sz="1800" u="sng" dirty="0">
                          <a:effectLst/>
                          <a:hlinkClick r:id="rId4" action="ppaction://hlinkfile"/>
                        </a:rPr>
                        <a:t>Problem-solving Team</a:t>
                      </a:r>
                      <a:endParaRPr lang="en-US" sz="1800" dirty="0">
                        <a:effectLst/>
                      </a:endParaRPr>
                    </a:p>
                    <a:p>
                      <a:pPr marL="0" marR="0">
                        <a:spcBef>
                          <a:spcPts val="0"/>
                        </a:spcBef>
                        <a:spcAft>
                          <a:spcPts val="0"/>
                        </a:spcAft>
                      </a:pPr>
                      <a:r>
                        <a:rPr lang="en-US" sz="1800" u="sng" dirty="0">
                          <a:effectLst/>
                          <a:hlinkClick r:id="rId5" action="ppaction://hlinkfile"/>
                        </a:rPr>
                        <a:t>Data-based Decision Making &amp; Data Collection</a:t>
                      </a:r>
                      <a:endParaRPr lang="en-US" sz="1800" dirty="0">
                        <a:effectLst/>
                      </a:endParaRPr>
                    </a:p>
                    <a:p>
                      <a:pPr marL="0" marR="0">
                        <a:spcBef>
                          <a:spcPts val="0"/>
                        </a:spcBef>
                        <a:spcAft>
                          <a:spcPts val="0"/>
                        </a:spcAft>
                      </a:pPr>
                      <a:r>
                        <a:rPr lang="en-US" sz="1800" u="sng" dirty="0">
                          <a:effectLst/>
                          <a:hlinkClick r:id="rId10" action="ppaction://hlinkfile"/>
                        </a:rPr>
                        <a:t>Relationship Building Intervention</a:t>
                      </a:r>
                      <a:r>
                        <a:rPr lang="en-US" sz="1800" dirty="0">
                          <a:effectLst/>
                        </a:rPr>
                        <a:t> (minimum 1)</a:t>
                      </a:r>
                    </a:p>
                    <a:p>
                      <a:pPr marL="0" marR="0">
                        <a:spcBef>
                          <a:spcPts val="0"/>
                        </a:spcBef>
                        <a:spcAft>
                          <a:spcPts val="0"/>
                        </a:spcAft>
                      </a:pPr>
                      <a:r>
                        <a:rPr lang="en-US" sz="1800" u="sng" dirty="0">
                          <a:effectLst/>
                          <a:hlinkClick r:id="rId11" action="ppaction://hlinkfile"/>
                        </a:rPr>
                        <a:t>Skill-based Small Group Intervention</a:t>
                      </a:r>
                      <a:r>
                        <a:rPr lang="en-US" sz="1800" dirty="0">
                          <a:effectLst/>
                        </a:rPr>
                        <a:t> (minimum 1)</a:t>
                      </a:r>
                    </a:p>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4392" marR="54392" marT="0" marB="0">
                    <a:solidFill>
                      <a:srgbClr val="FDFDDE"/>
                    </a:solidFill>
                  </a:tcPr>
                </a:tc>
                <a:tc>
                  <a:txBody>
                    <a:bodyPr/>
                    <a:lstStyle/>
                    <a:p>
                      <a:pPr marL="0" marR="0">
                        <a:spcBef>
                          <a:spcPts val="0"/>
                        </a:spcBef>
                        <a:spcAft>
                          <a:spcPts val="0"/>
                        </a:spcAft>
                      </a:pPr>
                      <a:r>
                        <a:rPr lang="en-US" sz="1800" dirty="0">
                          <a:effectLst/>
                        </a:rPr>
                        <a:t>Additional Relationship Building Interventions</a:t>
                      </a:r>
                    </a:p>
                    <a:p>
                      <a:pPr marL="0" marR="0">
                        <a:spcBef>
                          <a:spcPts val="0"/>
                        </a:spcBef>
                        <a:spcAft>
                          <a:spcPts val="0"/>
                        </a:spcAft>
                      </a:pPr>
                      <a:r>
                        <a:rPr lang="en-US" sz="1800" dirty="0">
                          <a:effectLst/>
                        </a:rPr>
                        <a:t> </a:t>
                      </a:r>
                    </a:p>
                    <a:p>
                      <a:pPr marL="0" marR="0">
                        <a:spcBef>
                          <a:spcPts val="0"/>
                        </a:spcBef>
                        <a:spcAft>
                          <a:spcPts val="0"/>
                        </a:spcAft>
                      </a:pPr>
                      <a:r>
                        <a:rPr lang="en-US" sz="1800" dirty="0">
                          <a:effectLst/>
                        </a:rPr>
                        <a:t>Additional Skill-based Small Group Intervention based on building identified needs (may be aligned with re-teaching of social/emotional curriculum)</a:t>
                      </a:r>
                    </a:p>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4392" marR="54392" marT="0" marB="0">
                    <a:solidFill>
                      <a:srgbClr val="FDFDDE"/>
                    </a:solidFill>
                  </a:tcPr>
                </a:tc>
                <a:extLst>
                  <a:ext uri="{0D108BD9-81ED-4DB2-BD59-A6C34878D82A}">
                    <a16:rowId xmlns:a16="http://schemas.microsoft.com/office/drawing/2014/main" val="3327099948"/>
                  </a:ext>
                </a:extLst>
              </a:tr>
              <a:tr h="2179632">
                <a:tc>
                  <a:txBody>
                    <a:bodyPr/>
                    <a:lstStyle/>
                    <a:p>
                      <a:pPr marL="0" marR="0">
                        <a:spcBef>
                          <a:spcPts val="0"/>
                        </a:spcBef>
                        <a:spcAft>
                          <a:spcPts val="0"/>
                        </a:spcAft>
                      </a:pPr>
                      <a:r>
                        <a:rPr lang="en-US" sz="1800" u="sng" dirty="0">
                          <a:effectLst/>
                          <a:hlinkClick r:id="rId12" action="ppaction://hlinkfile"/>
                        </a:rPr>
                        <a:t>Tier 1:</a:t>
                      </a:r>
                      <a:r>
                        <a:rPr lang="en-US" sz="1800" dirty="0">
                          <a:effectLst/>
                        </a:rPr>
                        <a:t> </a:t>
                      </a:r>
                    </a:p>
                    <a:p>
                      <a:pPr marL="0" marR="0">
                        <a:spcBef>
                          <a:spcPts val="0"/>
                        </a:spcBef>
                        <a:spcAft>
                          <a:spcPts val="0"/>
                        </a:spcAft>
                      </a:pPr>
                      <a:r>
                        <a:rPr lang="en-US" sz="1800" dirty="0">
                          <a:solidFill>
                            <a:schemeClr val="tx1"/>
                          </a:solidFill>
                          <a:effectLst/>
                        </a:rPr>
                        <a:t>Data, Systems &amp; Practices in place for </a:t>
                      </a:r>
                    </a:p>
                    <a:p>
                      <a:pPr marL="0" marR="0">
                        <a:spcBef>
                          <a:spcPts val="0"/>
                        </a:spcBef>
                        <a:spcAft>
                          <a:spcPts val="0"/>
                        </a:spcAft>
                      </a:pPr>
                      <a:r>
                        <a:rPr lang="en-US" sz="1800" dirty="0">
                          <a:solidFill>
                            <a:schemeClr val="tx1"/>
                          </a:solidFill>
                          <a:effectLst/>
                        </a:rPr>
                        <a:t>ALL</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392" marR="54392" marT="0" marB="0">
                    <a:solidFill>
                      <a:schemeClr val="accent4">
                        <a:lumMod val="20000"/>
                        <a:lumOff val="80000"/>
                      </a:schemeClr>
                    </a:solidFill>
                  </a:tcPr>
                </a:tc>
                <a:tc>
                  <a:txBody>
                    <a:bodyPr/>
                    <a:lstStyle/>
                    <a:p>
                      <a:pPr marL="0" marR="0">
                        <a:spcBef>
                          <a:spcPts val="0"/>
                        </a:spcBef>
                        <a:spcAft>
                          <a:spcPts val="0"/>
                        </a:spcAft>
                      </a:pPr>
                      <a:r>
                        <a:rPr lang="en-US" sz="1800" u="sng" dirty="0">
                          <a:effectLst/>
                          <a:hlinkClick r:id="rId4" action="ppaction://hlinkfile"/>
                        </a:rPr>
                        <a:t>Tier 1 Leadership Team</a:t>
                      </a:r>
                      <a:endParaRPr lang="en-US" sz="1800" dirty="0">
                        <a:effectLst/>
                      </a:endParaRPr>
                    </a:p>
                    <a:p>
                      <a:pPr marL="0" marR="0">
                        <a:spcBef>
                          <a:spcPts val="0"/>
                        </a:spcBef>
                        <a:spcAft>
                          <a:spcPts val="0"/>
                        </a:spcAft>
                      </a:pPr>
                      <a:r>
                        <a:rPr lang="en-US" sz="1800" u="sng" dirty="0">
                          <a:effectLst/>
                          <a:hlinkClick r:id="rId5" action="ppaction://hlinkfile"/>
                        </a:rPr>
                        <a:t>Data-based decision making &amp; Data Collection</a:t>
                      </a:r>
                      <a:endParaRPr lang="en-US" sz="1800" dirty="0">
                        <a:effectLst/>
                      </a:endParaRPr>
                    </a:p>
                    <a:p>
                      <a:pPr marL="0" marR="0">
                        <a:spcBef>
                          <a:spcPts val="0"/>
                        </a:spcBef>
                        <a:spcAft>
                          <a:spcPts val="0"/>
                        </a:spcAft>
                      </a:pPr>
                      <a:r>
                        <a:rPr lang="en-US" sz="1800" u="sng" dirty="0">
                          <a:effectLst/>
                          <a:hlinkClick r:id="rId13" action="ppaction://hlinkfile"/>
                        </a:rPr>
                        <a:t>School-wide Expectations</a:t>
                      </a:r>
                      <a:endParaRPr lang="en-US" sz="1800" dirty="0">
                        <a:effectLst/>
                      </a:endParaRPr>
                    </a:p>
                    <a:p>
                      <a:pPr marL="0" marR="0">
                        <a:spcBef>
                          <a:spcPts val="0"/>
                        </a:spcBef>
                        <a:spcAft>
                          <a:spcPts val="0"/>
                        </a:spcAft>
                      </a:pPr>
                      <a:r>
                        <a:rPr lang="en-US" sz="1800" u="sng" dirty="0">
                          <a:effectLst/>
                          <a:hlinkClick r:id="rId14" action="ppaction://hlinkfile"/>
                        </a:rPr>
                        <a:t>Teaching/Re-teaching of Expectations</a:t>
                      </a:r>
                      <a:endParaRPr lang="en-US" sz="1800" dirty="0">
                        <a:effectLst/>
                      </a:endParaRPr>
                    </a:p>
                    <a:p>
                      <a:pPr marL="0" marR="0">
                        <a:spcBef>
                          <a:spcPts val="0"/>
                        </a:spcBef>
                        <a:spcAft>
                          <a:spcPts val="0"/>
                        </a:spcAft>
                      </a:pPr>
                      <a:r>
                        <a:rPr lang="en-US" sz="1800" u="sng" dirty="0">
                          <a:effectLst/>
                          <a:hlinkClick r:id="rId15" action="ppaction://hlinkfile"/>
                        </a:rPr>
                        <a:t>Major/Minor Flow Chart</a:t>
                      </a:r>
                      <a:endParaRPr lang="en-US" sz="1800" dirty="0">
                        <a:effectLst/>
                      </a:endParaRPr>
                    </a:p>
                    <a:p>
                      <a:pPr marL="0" marR="0">
                        <a:spcBef>
                          <a:spcPts val="0"/>
                        </a:spcBef>
                        <a:spcAft>
                          <a:spcPts val="0"/>
                        </a:spcAft>
                      </a:pPr>
                      <a:r>
                        <a:rPr lang="en-US" sz="1800" u="sng" dirty="0">
                          <a:effectLst/>
                          <a:hlinkClick r:id="rId16" action="ppaction://hlinkfile"/>
                        </a:rPr>
                        <a:t>System for Correcting Problem Behavior</a:t>
                      </a:r>
                      <a:endParaRPr lang="en-US" sz="1800" dirty="0">
                        <a:effectLst/>
                      </a:endParaRPr>
                    </a:p>
                    <a:p>
                      <a:pPr marL="0" marR="0">
                        <a:spcBef>
                          <a:spcPts val="0"/>
                        </a:spcBef>
                        <a:spcAft>
                          <a:spcPts val="0"/>
                        </a:spcAft>
                      </a:pPr>
                      <a:r>
                        <a:rPr lang="en-US" sz="1800" dirty="0">
                          <a:effectLst/>
                        </a:rPr>
                        <a:t>Systems Meeting with Special/Student Services staff (minimum monthly) </a:t>
                      </a:r>
                      <a:endParaRPr lang="en-US" sz="1800" dirty="0">
                        <a:effectLst/>
                        <a:latin typeface="Times New Roman" panose="02020603050405020304" pitchFamily="18" charset="0"/>
                        <a:ea typeface="Times New Roman" panose="02020603050405020304" pitchFamily="18" charset="0"/>
                      </a:endParaRPr>
                    </a:p>
                  </a:txBody>
                  <a:tcPr marL="54392" marR="54392" marT="0" marB="0">
                    <a:solidFill>
                      <a:schemeClr val="accent2">
                        <a:lumMod val="20000"/>
                        <a:lumOff val="80000"/>
                      </a:schemeClr>
                    </a:solidFill>
                  </a:tcPr>
                </a:tc>
                <a:tc>
                  <a:txBody>
                    <a:bodyPr/>
                    <a:lstStyle/>
                    <a:p>
                      <a:pPr marL="0" marR="0">
                        <a:spcBef>
                          <a:spcPts val="0"/>
                        </a:spcBef>
                        <a:spcAft>
                          <a:spcPts val="0"/>
                        </a:spcAft>
                      </a:pPr>
                      <a:r>
                        <a:rPr lang="en-US" sz="1800" u="sng" dirty="0">
                          <a:effectLst/>
                          <a:hlinkClick r:id="rId17" action="ppaction://hlinkfile"/>
                        </a:rPr>
                        <a:t>Home Matrix</a:t>
                      </a:r>
                      <a:endParaRPr lang="en-US" sz="1800" dirty="0">
                        <a:effectLst/>
                      </a:endParaRPr>
                    </a:p>
                    <a:p>
                      <a:pPr marL="0" marR="0">
                        <a:spcBef>
                          <a:spcPts val="0"/>
                        </a:spcBef>
                        <a:spcAft>
                          <a:spcPts val="0"/>
                        </a:spcAft>
                      </a:pPr>
                      <a:r>
                        <a:rPr lang="en-US" sz="1800" u="sng" dirty="0">
                          <a:effectLst/>
                          <a:hlinkClick r:id="rId18" action="ppaction://hlinkfile"/>
                        </a:rPr>
                        <a:t>Use of Incentives</a:t>
                      </a:r>
                      <a:endParaRPr lang="en-US" sz="1800" dirty="0">
                        <a:effectLst/>
                      </a:endParaRPr>
                    </a:p>
                    <a:p>
                      <a:pPr marL="0" marR="0">
                        <a:spcBef>
                          <a:spcPts val="0"/>
                        </a:spcBef>
                        <a:spcAft>
                          <a:spcPts val="0"/>
                        </a:spcAft>
                      </a:pPr>
                      <a:r>
                        <a:rPr lang="en-US" sz="1800" u="sng" dirty="0">
                          <a:effectLst/>
                          <a:hlinkClick r:id="rId19" action="ppaction://hlinkfile"/>
                        </a:rPr>
                        <a:t>Social/Emotional Curriculum</a:t>
                      </a:r>
                      <a:endParaRPr lang="en-US" sz="1800" dirty="0">
                        <a:effectLst/>
                      </a:endParaRPr>
                    </a:p>
                    <a:p>
                      <a:pPr marL="0" marR="0">
                        <a:spcBef>
                          <a:spcPts val="0"/>
                        </a:spcBef>
                        <a:spcAft>
                          <a:spcPts val="0"/>
                        </a:spcAft>
                      </a:pPr>
                      <a:r>
                        <a:rPr lang="en-US" sz="1800" dirty="0">
                          <a:effectLst/>
                        </a:rPr>
                        <a:t>Integrated initiatives w/in Tier 1 MTSS</a:t>
                      </a:r>
                    </a:p>
                    <a:p>
                      <a:pPr marL="342900" marR="0" lvl="0" indent="-342900">
                        <a:spcBef>
                          <a:spcPts val="0"/>
                        </a:spcBef>
                        <a:spcAft>
                          <a:spcPts val="0"/>
                        </a:spcAft>
                        <a:buFont typeface="Maiandra GD" panose="020E0502030308020204" pitchFamily="34" charset="0"/>
                        <a:buChar char="-"/>
                      </a:pPr>
                      <a:r>
                        <a:rPr lang="en-US" sz="1800" dirty="0">
                          <a:effectLst/>
                        </a:rPr>
                        <a:t>Responsive Classrooms</a:t>
                      </a:r>
                    </a:p>
                    <a:p>
                      <a:pPr marL="342900" marR="0" lvl="0" indent="-342900">
                        <a:spcBef>
                          <a:spcPts val="0"/>
                        </a:spcBef>
                        <a:spcAft>
                          <a:spcPts val="0"/>
                        </a:spcAft>
                        <a:buFont typeface="Maiandra GD" panose="020E0502030308020204" pitchFamily="34" charset="0"/>
                        <a:buChar char="-"/>
                      </a:pPr>
                      <a:r>
                        <a:rPr lang="en-US" sz="1800" dirty="0">
                          <a:effectLst/>
                        </a:rPr>
                        <a:t>Leader in Me</a:t>
                      </a:r>
                    </a:p>
                    <a:p>
                      <a:pPr marL="342900" marR="0" lvl="0" indent="-342900">
                        <a:spcBef>
                          <a:spcPts val="0"/>
                        </a:spcBef>
                        <a:spcAft>
                          <a:spcPts val="0"/>
                        </a:spcAft>
                        <a:buFont typeface="Maiandra GD" panose="020E0502030308020204" pitchFamily="34" charset="0"/>
                        <a:buChar char="-"/>
                      </a:pPr>
                      <a:r>
                        <a:rPr lang="en-US" sz="1800" dirty="0">
                          <a:effectLst/>
                        </a:rPr>
                        <a:t>Trauma-Informed Practices</a:t>
                      </a:r>
                    </a:p>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4392" marR="54392" marT="0" marB="0">
                    <a:solidFill>
                      <a:schemeClr val="accent2">
                        <a:lumMod val="20000"/>
                        <a:lumOff val="80000"/>
                      </a:schemeClr>
                    </a:solidFill>
                  </a:tcPr>
                </a:tc>
                <a:extLst>
                  <a:ext uri="{0D108BD9-81ED-4DB2-BD59-A6C34878D82A}">
                    <a16:rowId xmlns:a16="http://schemas.microsoft.com/office/drawing/2014/main" val="3399335982"/>
                  </a:ext>
                </a:extLst>
              </a:tr>
            </a:tbl>
          </a:graphicData>
        </a:graphic>
      </p:graphicFrame>
    </p:spTree>
    <p:extLst>
      <p:ext uri="{BB962C8B-B14F-4D97-AF65-F5344CB8AC3E}">
        <p14:creationId xmlns:p14="http://schemas.microsoft.com/office/powerpoint/2010/main" val="52437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581473" cy="1325563"/>
          </a:xfrm>
        </p:spPr>
        <p:txBody>
          <a:bodyPr/>
          <a:lstStyle/>
          <a:p>
            <a:pPr algn="ctr"/>
            <a:r>
              <a:rPr lang="en-US" dirty="0"/>
              <a:t>Components for Successful </a:t>
            </a:r>
            <a:br>
              <a:rPr lang="en-US" dirty="0"/>
            </a:br>
            <a:r>
              <a:rPr lang="en-US" dirty="0"/>
              <a:t>District Implementation</a:t>
            </a:r>
          </a:p>
        </p:txBody>
      </p:sp>
      <p:sp>
        <p:nvSpPr>
          <p:cNvPr id="3" name="Content Placeholder 2"/>
          <p:cNvSpPr>
            <a:spLocks noGrp="1"/>
          </p:cNvSpPr>
          <p:nvPr>
            <p:ph idx="1"/>
          </p:nvPr>
        </p:nvSpPr>
        <p:spPr>
          <a:xfrm>
            <a:off x="548640" y="1894114"/>
            <a:ext cx="4245429" cy="4609421"/>
          </a:xfrm>
        </p:spPr>
        <p:txBody>
          <a:bodyPr>
            <a:normAutofit/>
          </a:bodyPr>
          <a:lstStyle/>
          <a:p>
            <a:r>
              <a:rPr lang="en-US" dirty="0"/>
              <a:t>A set of </a:t>
            </a:r>
            <a:r>
              <a:rPr lang="en-US" b="1" dirty="0"/>
              <a:t>demonstration schools </a:t>
            </a:r>
            <a:r>
              <a:rPr lang="en-US" dirty="0"/>
              <a:t>that documents the viability of the approach within the local fiscal, political and social climate of the state/district</a:t>
            </a:r>
          </a:p>
          <a:p>
            <a:endParaRPr lang="en-US" u="sng" dirty="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16" t="14870" r="16515" b="14870"/>
          <a:stretch/>
        </p:blipFill>
        <p:spPr bwMode="auto">
          <a:xfrm>
            <a:off x="4910542" y="2149567"/>
            <a:ext cx="6997502" cy="4083269"/>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pic>
        <p:nvPicPr>
          <p:cNvPr id="5" name="Picture 4" descr="C:\Users\robh\AppData\Local\Microsoft\Windows\Temporary Internet Files\Content.Outlook\TL5IHOJ3\PBIS-Logo-v2-r0-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1" y="6048051"/>
            <a:ext cx="1393190" cy="369570"/>
          </a:xfrm>
          <a:prstGeom prst="rect">
            <a:avLst/>
          </a:prstGeom>
          <a:noFill/>
          <a:ln>
            <a:noFill/>
          </a:ln>
        </p:spPr>
      </p:pic>
    </p:spTree>
    <p:extLst>
      <p:ext uri="{BB962C8B-B14F-4D97-AF65-F5344CB8AC3E}">
        <p14:creationId xmlns:p14="http://schemas.microsoft.com/office/powerpoint/2010/main" val="814181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CC"/>
          </a:solidFill>
        </p:spPr>
        <p:txBody>
          <a:bodyPr>
            <a:normAutofit/>
          </a:bodyPr>
          <a:lstStyle/>
          <a:p>
            <a:r>
              <a:rPr lang="en-US" dirty="0"/>
              <a:t>Red Clay’s Implementation Highlights </a:t>
            </a:r>
            <a:br>
              <a:rPr lang="en-US" dirty="0"/>
            </a:br>
            <a:endParaRPr lang="en-US" dirty="0"/>
          </a:p>
        </p:txBody>
      </p:sp>
      <p:sp>
        <p:nvSpPr>
          <p:cNvPr id="3" name="Content Placeholder 2"/>
          <p:cNvSpPr>
            <a:spLocks noGrp="1"/>
          </p:cNvSpPr>
          <p:nvPr>
            <p:ph idx="1"/>
          </p:nvPr>
        </p:nvSpPr>
        <p:spPr/>
        <p:txBody>
          <a:bodyPr/>
          <a:lstStyle/>
          <a:p>
            <a:r>
              <a:rPr lang="en-US" dirty="0"/>
              <a:t>Cooke Elementary</a:t>
            </a:r>
          </a:p>
          <a:p>
            <a:r>
              <a:rPr lang="en-US" dirty="0" err="1"/>
              <a:t>Baltz</a:t>
            </a:r>
            <a:r>
              <a:rPr lang="en-US" dirty="0"/>
              <a:t> Elementary</a:t>
            </a:r>
          </a:p>
          <a:p>
            <a:r>
              <a:rPr lang="en-US" dirty="0"/>
              <a:t>McKean High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330" y="4426512"/>
            <a:ext cx="3295959" cy="1944616"/>
          </a:xfrm>
          <a:prstGeom prst="rect">
            <a:avLst/>
          </a:prstGeom>
        </p:spPr>
      </p:pic>
      <p:pic>
        <p:nvPicPr>
          <p:cNvPr id="5" name="Picture 4" descr="Office of Educational Technology Professional Developmen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647" y="4620677"/>
            <a:ext cx="3805765" cy="1556286"/>
          </a:xfrm>
          <a:prstGeom prst="rect">
            <a:avLst/>
          </a:prstGeom>
        </p:spPr>
      </p:pic>
    </p:spTree>
    <p:extLst>
      <p:ext uri="{BB962C8B-B14F-4D97-AF65-F5344CB8AC3E}">
        <p14:creationId xmlns:p14="http://schemas.microsoft.com/office/powerpoint/2010/main" val="4201125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806053" y="111251"/>
            <a:ext cx="8229600" cy="715963"/>
          </a:xfrm>
        </p:spPr>
        <p:txBody>
          <a:bodyPr/>
          <a:lstStyle/>
          <a:p>
            <a:pPr eaLnBrk="1" hangingPunct="1"/>
            <a:r>
              <a:rPr lang="en-US" altLang="en-US" sz="4000" dirty="0">
                <a:latin typeface="+mn-lt"/>
                <a:ea typeface="ＭＳ Ｐゴシック" panose="020B0600070205080204" pitchFamily="34" charset="-128"/>
                <a:cs typeface="Arial"/>
              </a:rPr>
              <a:t>Principal’s Role </a:t>
            </a:r>
          </a:p>
        </p:txBody>
      </p:sp>
      <p:sp>
        <p:nvSpPr>
          <p:cNvPr id="97283" name="Rectangle 3"/>
          <p:cNvSpPr>
            <a:spLocks noGrp="1" noChangeArrowheads="1"/>
          </p:cNvSpPr>
          <p:nvPr>
            <p:ph idx="1"/>
          </p:nvPr>
        </p:nvSpPr>
        <p:spPr>
          <a:xfrm>
            <a:off x="1078172" y="1059226"/>
            <a:ext cx="10126640" cy="6204302"/>
          </a:xfrm>
        </p:spPr>
        <p:txBody>
          <a:bodyPr>
            <a:normAutofit/>
          </a:bodyPr>
          <a:lstStyle/>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Maintain standards regarding school innovations</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Make public statement of support for selected innovation</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Establish representative leadership team to lead implementation</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Provide team w/ time &amp; resources</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Guide decision-making</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Model &amp; reinforce implementation with fidelity </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Attend &amp; participate in team meetings </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Recognize faculty &amp; team for efforts </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Serve as community spokesperson</a:t>
            </a:r>
          </a:p>
          <a:p>
            <a:pPr marL="627063" indent="-627063">
              <a:spcBef>
                <a:spcPts val="600"/>
              </a:spcBef>
              <a:spcAft>
                <a:spcPts val="600"/>
              </a:spcAft>
              <a:buFont typeface="Wingdings" pitchFamily="2" charset="2"/>
              <a:buChar char="q"/>
              <a:defRPr/>
            </a:pPr>
            <a:r>
              <a:rPr lang="en-US" sz="2400" dirty="0">
                <a:ea typeface="ＭＳ Ｐゴシック" pitchFamily="29" charset="-128"/>
                <a:cs typeface="Arial"/>
              </a:rPr>
              <a:t>Monitor &amp; provide feedback on progress &amp; impact </a:t>
            </a:r>
          </a:p>
          <a:p>
            <a:pPr marL="0" indent="0">
              <a:lnSpc>
                <a:spcPct val="80000"/>
              </a:lnSpc>
              <a:buNone/>
              <a:defRPr/>
            </a:pPr>
            <a:endParaRPr lang="en-US" sz="1900" i="1" dirty="0">
              <a:latin typeface="Arial"/>
              <a:ea typeface="ＭＳ Ｐゴシック" pitchFamily="29" charset="-128"/>
              <a:cs typeface="Arial"/>
            </a:endParaRPr>
          </a:p>
          <a:p>
            <a:pPr marL="0" indent="0">
              <a:lnSpc>
                <a:spcPct val="80000"/>
              </a:lnSpc>
              <a:buNone/>
              <a:defRPr/>
            </a:pPr>
            <a:r>
              <a:rPr lang="en-US" sz="1900" i="1" dirty="0">
                <a:latin typeface="Arial"/>
                <a:ea typeface="ＭＳ Ｐゴシック" pitchFamily="29" charset="-128"/>
                <a:cs typeface="Arial"/>
              </a:rPr>
              <a:t>						Adapted from Colvin &amp; </a:t>
            </a:r>
            <a:r>
              <a:rPr lang="en-US" sz="1900" i="1" dirty="0" err="1">
                <a:latin typeface="Arial"/>
                <a:ea typeface="ＭＳ Ｐゴシック" pitchFamily="29" charset="-128"/>
                <a:cs typeface="Arial"/>
              </a:rPr>
              <a:t>Sprick</a:t>
            </a:r>
            <a:r>
              <a:rPr lang="en-US" sz="1900" i="1" dirty="0">
                <a:latin typeface="Arial"/>
                <a:ea typeface="ＭＳ Ｐゴシック" pitchFamily="29" charset="-128"/>
                <a:cs typeface="Arial"/>
              </a:rPr>
              <a:t>, 1999 </a:t>
            </a:r>
          </a:p>
        </p:txBody>
      </p:sp>
    </p:spTree>
    <p:extLst>
      <p:ext uri="{BB962C8B-B14F-4D97-AF65-F5344CB8AC3E}">
        <p14:creationId xmlns:p14="http://schemas.microsoft.com/office/powerpoint/2010/main" val="14703887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552" y="218364"/>
            <a:ext cx="10515600" cy="1134495"/>
          </a:xfrm>
          <a:noFill/>
        </p:spPr>
        <p:txBody>
          <a:bodyPr/>
          <a:lstStyle/>
          <a:p>
            <a:pPr algn="ctr"/>
            <a:r>
              <a:rPr lang="en-US" dirty="0">
                <a:latin typeface="+mn-lt"/>
              </a:rPr>
              <a:t>Overview</a:t>
            </a:r>
            <a:r>
              <a:rPr lang="en-US" dirty="0"/>
              <a:t>	</a:t>
            </a:r>
          </a:p>
        </p:txBody>
      </p:sp>
      <p:sp>
        <p:nvSpPr>
          <p:cNvPr id="3" name="Content Placeholder 2"/>
          <p:cNvSpPr>
            <a:spLocks noGrp="1"/>
          </p:cNvSpPr>
          <p:nvPr>
            <p:ph idx="1"/>
          </p:nvPr>
        </p:nvSpPr>
        <p:spPr>
          <a:xfrm>
            <a:off x="489453" y="1657443"/>
            <a:ext cx="6809418" cy="4661714"/>
          </a:xfrm>
        </p:spPr>
        <p:txBody>
          <a:bodyPr>
            <a:normAutofit lnSpcReduction="10000"/>
          </a:bodyPr>
          <a:lstStyle/>
          <a:p>
            <a:r>
              <a:rPr lang="en-US" dirty="0"/>
              <a:t>Understand best practices for district-level coordination of MTSS for behavior and alignment with other initiatives</a:t>
            </a:r>
          </a:p>
          <a:p>
            <a:endParaRPr lang="en-US" sz="1900" dirty="0"/>
          </a:p>
          <a:p>
            <a:r>
              <a:rPr lang="en-US" dirty="0"/>
              <a:t>Explore tools to support district leadership and integration of new &amp; existing behavior/climate/social-emotional learning (SEL) related initiatives within an MTSS framework</a:t>
            </a:r>
          </a:p>
          <a:p>
            <a:pPr marL="0" indent="0">
              <a:buNone/>
            </a:pPr>
            <a:endParaRPr lang="en-US" sz="1800" dirty="0"/>
          </a:p>
          <a:p>
            <a:r>
              <a:rPr lang="en-US" dirty="0"/>
              <a:t>Review implementation process used in  Red Clay Consolidated School District</a:t>
            </a:r>
          </a:p>
        </p:txBody>
      </p:sp>
      <p:pic>
        <p:nvPicPr>
          <p:cNvPr id="4" name="Picture 3" descr="puzzle.jpg">
            <a:extLst>
              <a:ext uri="{FF2B5EF4-FFF2-40B4-BE49-F238E27FC236}">
                <a16:creationId xmlns:a16="http://schemas.microsoft.com/office/drawing/2014/main" id="{0C623644-D22D-DE41-AE07-96F0C3FA1900}"/>
              </a:ext>
            </a:extLst>
          </p:cNvPr>
          <p:cNvPicPr>
            <a:picLocks noChangeAspect="1"/>
          </p:cNvPicPr>
          <p:nvPr/>
        </p:nvPicPr>
        <p:blipFill>
          <a:blip r:embed="rId3" cstate="print">
            <a:alphaModFix amt="25000"/>
            <a:extLst>
              <a:ext uri="{28A0092B-C50C-407E-A947-70E740481C1C}">
                <a14:useLocalDpi xmlns:a14="http://schemas.microsoft.com/office/drawing/2010/main" val="0"/>
              </a:ext>
            </a:extLst>
          </a:blip>
          <a:stretch>
            <a:fillRect/>
          </a:stretch>
        </p:blipFill>
        <p:spPr>
          <a:xfrm>
            <a:off x="7494813" y="2205657"/>
            <a:ext cx="4430325" cy="3254910"/>
          </a:xfrm>
          <a:prstGeom prst="rect">
            <a:avLst/>
          </a:prstGeom>
        </p:spPr>
      </p:pic>
    </p:spTree>
    <p:extLst>
      <p:ext uri="{BB962C8B-B14F-4D97-AF65-F5344CB8AC3E}">
        <p14:creationId xmlns:p14="http://schemas.microsoft.com/office/powerpoint/2010/main" val="3914515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a:t>MTSS for Behavior/Social-Emotional Learning</a:t>
            </a:r>
            <a:br>
              <a:rPr lang="en-US" sz="4000" dirty="0"/>
            </a:br>
            <a:r>
              <a:rPr lang="en-US" sz="4000" dirty="0"/>
              <a:t>District Level Readiness Considerations</a:t>
            </a:r>
            <a:endParaRPr lang="en-US" dirty="0"/>
          </a:p>
        </p:txBody>
      </p:sp>
      <p:sp>
        <p:nvSpPr>
          <p:cNvPr id="8" name="Content Placeholder 7"/>
          <p:cNvSpPr>
            <a:spLocks noGrp="1"/>
          </p:cNvSpPr>
          <p:nvPr>
            <p:ph idx="1"/>
          </p:nvPr>
        </p:nvSpPr>
        <p:spPr>
          <a:xfrm>
            <a:off x="838200" y="2020574"/>
            <a:ext cx="9779759" cy="4209393"/>
          </a:xfrm>
        </p:spPr>
        <p:txBody>
          <a:bodyPr>
            <a:noAutofit/>
          </a:bodyPr>
          <a:lstStyle/>
          <a:p>
            <a:pPr lvl="0"/>
            <a:r>
              <a:rPr lang="en-US" sz="2400" dirty="0"/>
              <a:t>Is there a need and desire to promote positive school climate, reduce suspensions and behavior referrals, and improve academics? </a:t>
            </a:r>
          </a:p>
          <a:p>
            <a:pPr lvl="1"/>
            <a:r>
              <a:rPr lang="en-US" sz="2000" dirty="0"/>
              <a:t>Which data sources support this?</a:t>
            </a:r>
          </a:p>
          <a:p>
            <a:pPr lvl="1"/>
            <a:endParaRPr lang="en-US" dirty="0"/>
          </a:p>
          <a:p>
            <a:pPr lvl="0"/>
            <a:r>
              <a:rPr lang="en-US" sz="2400" dirty="0"/>
              <a:t>Is there desire and </a:t>
            </a:r>
            <a:r>
              <a:rPr lang="en-US" sz="2400" u="sng" dirty="0"/>
              <a:t>commitment</a:t>
            </a:r>
            <a:r>
              <a:rPr lang="en-US" sz="2400" dirty="0"/>
              <a:t> from district leadership </a:t>
            </a:r>
            <a:r>
              <a:rPr lang="en-US" sz="2400" u="sng" dirty="0"/>
              <a:t>to support implementation</a:t>
            </a:r>
            <a:r>
              <a:rPr lang="en-US" sz="2400" dirty="0"/>
              <a:t> of a multi-tiered system of support (</a:t>
            </a:r>
            <a:r>
              <a:rPr lang="en-US" sz="2400" u="sng" dirty="0">
                <a:hlinkClick r:id="rId3" action="ppaction://hlinkfile"/>
              </a:rPr>
              <a:t>MTSS</a:t>
            </a:r>
            <a:r>
              <a:rPr lang="en-US" sz="2400" dirty="0"/>
              <a:t>) for behavior/social-emotional learning (SEL) across all schools? </a:t>
            </a:r>
          </a:p>
          <a:p>
            <a:pPr lvl="1"/>
            <a:r>
              <a:rPr lang="en-US" sz="2000" dirty="0"/>
              <a:t>How does this connect to your district’s existing strategic plan?</a:t>
            </a:r>
          </a:p>
          <a:p>
            <a:pPr lvl="1"/>
            <a:r>
              <a:rPr lang="en-US" sz="2000" dirty="0"/>
              <a:t>Does district leadership need additional information on MTSS? </a:t>
            </a:r>
          </a:p>
        </p:txBody>
      </p:sp>
    </p:spTree>
    <p:extLst>
      <p:ext uri="{BB962C8B-B14F-4D97-AF65-F5344CB8AC3E}">
        <p14:creationId xmlns:p14="http://schemas.microsoft.com/office/powerpoint/2010/main" val="164088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dirty="0"/>
              <a:t>MTSS for Behavior/Social-Emotional Learning</a:t>
            </a:r>
            <a:br>
              <a:rPr lang="en-US" sz="4000" dirty="0"/>
            </a:br>
            <a:r>
              <a:rPr lang="en-US" sz="4000" dirty="0"/>
              <a:t>District Level Readiness Considerations</a:t>
            </a:r>
            <a:r>
              <a:rPr lang="en-US" dirty="0"/>
              <a:t/>
            </a:r>
            <a:br>
              <a:rPr lang="en-US" dirty="0"/>
            </a:br>
            <a:endParaRPr lang="en-US" dirty="0"/>
          </a:p>
        </p:txBody>
      </p:sp>
      <p:sp>
        <p:nvSpPr>
          <p:cNvPr id="8" name="Content Placeholder 7"/>
          <p:cNvSpPr>
            <a:spLocks noGrp="1"/>
          </p:cNvSpPr>
          <p:nvPr>
            <p:ph idx="1"/>
          </p:nvPr>
        </p:nvSpPr>
        <p:spPr>
          <a:xfrm>
            <a:off x="736979" y="1473959"/>
            <a:ext cx="10290412" cy="5179090"/>
          </a:xfrm>
        </p:spPr>
        <p:txBody>
          <a:bodyPr>
            <a:noAutofit/>
          </a:bodyPr>
          <a:lstStyle/>
          <a:p>
            <a:pPr lvl="0"/>
            <a:r>
              <a:rPr lang="en-US" sz="2400" dirty="0"/>
              <a:t>Is there commitment to developing &amp; maintaining a 3-5 year </a:t>
            </a:r>
            <a:r>
              <a:rPr lang="en-US" sz="2400" u="sng" dirty="0">
                <a:hlinkClick r:id="rId3" action="ppaction://hlinkfile"/>
              </a:rPr>
              <a:t>district-wide action plan</a:t>
            </a:r>
            <a:r>
              <a:rPr lang="en-US" sz="2400" dirty="0"/>
              <a:t> to build &amp; sustain the MTSS/PBS/SEL framework across all schools?</a:t>
            </a:r>
          </a:p>
          <a:p>
            <a:pPr lvl="1"/>
            <a:r>
              <a:rPr lang="en-US" sz="2000" dirty="0"/>
              <a:t>What are potential avenues for collaboration/coordination based on existing initiatives and plans within district?</a:t>
            </a:r>
          </a:p>
          <a:p>
            <a:pPr lvl="1"/>
            <a:r>
              <a:rPr lang="en-US" sz="2000" dirty="0"/>
              <a:t>How will your district work with schools interested in MTSS/PBS/SEL framework development &amp; implementation?</a:t>
            </a:r>
          </a:p>
          <a:p>
            <a:pPr lvl="1"/>
            <a:r>
              <a:rPr lang="en-US" sz="2000" dirty="0"/>
              <a:t>Considering readiness, buy-in and need, how will schools be identified to receive training and support?  </a:t>
            </a:r>
          </a:p>
          <a:p>
            <a:pPr lvl="0"/>
            <a:r>
              <a:rPr lang="en-US" sz="2400" dirty="0"/>
              <a:t>Which district representative(s) will serve as the </a:t>
            </a:r>
            <a:r>
              <a:rPr lang="en-US" sz="2400" u="sng" dirty="0">
                <a:hlinkClick r:id="rId4" action="ppaction://hlinkfile"/>
              </a:rPr>
              <a:t>MTSS District Coordinator</a:t>
            </a:r>
            <a:r>
              <a:rPr lang="en-US" sz="2400" dirty="0"/>
              <a:t>(s) (i.e., lead contact, core decision makers) for all behavior/SEL initiatives within your district?</a:t>
            </a:r>
          </a:p>
          <a:p>
            <a:pPr lvl="1"/>
            <a:r>
              <a:rPr lang="en-US" sz="2000" dirty="0"/>
              <a:t>Who is in the current leadership role for related initiatives, such as school climate &amp; discipline, social-emotional learning, etc.?</a:t>
            </a:r>
          </a:p>
          <a:p>
            <a:pPr lvl="1"/>
            <a:endParaRPr lang="en-US" sz="2000" dirty="0"/>
          </a:p>
        </p:txBody>
      </p:sp>
    </p:spTree>
    <p:extLst>
      <p:ext uri="{BB962C8B-B14F-4D97-AF65-F5344CB8AC3E}">
        <p14:creationId xmlns:p14="http://schemas.microsoft.com/office/powerpoint/2010/main" val="3019316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MTSS for Behavior/Social-Emotional Learning</a:t>
            </a:r>
            <a:br>
              <a:rPr lang="en-US" sz="3600" dirty="0"/>
            </a:br>
            <a:r>
              <a:rPr lang="en-US" sz="3600" dirty="0"/>
              <a:t>District Level Readiness Considerations</a:t>
            </a:r>
          </a:p>
        </p:txBody>
      </p:sp>
      <p:sp>
        <p:nvSpPr>
          <p:cNvPr id="3" name="Content Placeholder 2"/>
          <p:cNvSpPr>
            <a:spLocks noGrp="1"/>
          </p:cNvSpPr>
          <p:nvPr>
            <p:ph idx="1"/>
          </p:nvPr>
        </p:nvSpPr>
        <p:spPr>
          <a:xfrm>
            <a:off x="838200" y="1690688"/>
            <a:ext cx="9984475" cy="4599753"/>
          </a:xfrm>
        </p:spPr>
        <p:txBody>
          <a:bodyPr>
            <a:noAutofit/>
          </a:bodyPr>
          <a:lstStyle/>
          <a:p>
            <a:pPr lvl="0"/>
            <a:r>
              <a:rPr lang="en-US" sz="2400" dirty="0"/>
              <a:t>Is development of a </a:t>
            </a:r>
            <a:r>
              <a:rPr lang="en-US" sz="2400" u="sng" dirty="0">
                <a:hlinkClick r:id="rId3" action="ppaction://hlinkfile"/>
              </a:rPr>
              <a:t>district team</a:t>
            </a:r>
            <a:r>
              <a:rPr lang="en-US" sz="2400" dirty="0"/>
              <a:t> a desired action item for the district and supported by administration? This team of </a:t>
            </a:r>
            <a:r>
              <a:rPr lang="en-US" sz="2400" u="sng" dirty="0">
                <a:hlinkClick r:id="rId4" action="ppaction://hlinkfile"/>
              </a:rPr>
              <a:t>stakeholders</a:t>
            </a:r>
            <a:r>
              <a:rPr lang="en-US" sz="2400" dirty="0"/>
              <a:t> would be supported by the DE-PBS Project to lead development of action plan and drive implementation efforts.  </a:t>
            </a:r>
          </a:p>
          <a:p>
            <a:pPr lvl="1"/>
            <a:r>
              <a:rPr lang="en-US" sz="2000" dirty="0"/>
              <a:t>What teaming structure would be a good match for our district context?  </a:t>
            </a:r>
          </a:p>
          <a:p>
            <a:pPr lvl="1"/>
            <a:r>
              <a:rPr lang="en-US" sz="2000" dirty="0"/>
              <a:t>Do we have existing teams with similar goals with which we can integrate? </a:t>
            </a:r>
          </a:p>
          <a:p>
            <a:pPr lvl="1"/>
            <a:r>
              <a:rPr lang="en-US" sz="2000" dirty="0"/>
              <a:t>Would it make sense for our district to utilize a smaller core implementation/development team with a broader, representative team to support data-based action planning and implementation efforts? </a:t>
            </a:r>
          </a:p>
          <a:p>
            <a:r>
              <a:rPr lang="en-US" sz="2400" dirty="0"/>
              <a:t>Who are the </a:t>
            </a:r>
            <a:r>
              <a:rPr lang="en-US" sz="2400" u="sng" dirty="0">
                <a:hlinkClick r:id="rId5" action="ppaction://hlinkfile"/>
              </a:rPr>
              <a:t>MTSS for Behavior/SEL Coaches</a:t>
            </a:r>
            <a:r>
              <a:rPr lang="en-US" sz="2400" u="sng" dirty="0"/>
              <a:t> </a:t>
            </a:r>
            <a:r>
              <a:rPr lang="en-US" sz="2400" dirty="0"/>
              <a:t>with allocated time &amp; skills identified by the MTSS District Coordinator(s) to receive DE-PBS Project support and provide in-district professional development and technical assistance? </a:t>
            </a:r>
          </a:p>
        </p:txBody>
      </p:sp>
    </p:spTree>
    <p:extLst>
      <p:ext uri="{BB962C8B-B14F-4D97-AF65-F5344CB8AC3E}">
        <p14:creationId xmlns:p14="http://schemas.microsoft.com/office/powerpoint/2010/main" val="616880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Initiative Alignment</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16" t="14870" r="16515" b="14870"/>
          <a:stretch/>
        </p:blipFill>
        <p:spPr bwMode="auto">
          <a:xfrm>
            <a:off x="2699605" y="2093694"/>
            <a:ext cx="6997502" cy="4083269"/>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
        <p:nvSpPr>
          <p:cNvPr id="5" name="5-Point Star 4"/>
          <p:cNvSpPr/>
          <p:nvPr/>
        </p:nvSpPr>
        <p:spPr>
          <a:xfrm>
            <a:off x="5663820" y="1240312"/>
            <a:ext cx="2797791" cy="2526470"/>
          </a:xfrm>
          <a:prstGeom prst="star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780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78" y="317457"/>
            <a:ext cx="8229600" cy="1219200"/>
          </a:xfrm>
        </p:spPr>
        <p:txBody>
          <a:bodyPr/>
          <a:lstStyle/>
          <a:p>
            <a:r>
              <a:rPr lang="en-US" sz="4000" b="1" dirty="0"/>
              <a:t>Why Alignment is Important</a:t>
            </a:r>
          </a:p>
        </p:txBody>
      </p:sp>
      <p:sp>
        <p:nvSpPr>
          <p:cNvPr id="3" name="Content Placeholder 2"/>
          <p:cNvSpPr>
            <a:spLocks noGrp="1"/>
          </p:cNvSpPr>
          <p:nvPr>
            <p:ph idx="1"/>
          </p:nvPr>
        </p:nvSpPr>
        <p:spPr>
          <a:xfrm>
            <a:off x="747116" y="1256100"/>
            <a:ext cx="10926572" cy="2652712"/>
          </a:xfrm>
        </p:spPr>
        <p:txBody>
          <a:bodyPr>
            <a:noAutofit/>
          </a:bodyPr>
          <a:lstStyle/>
          <a:p>
            <a:pPr marL="0" indent="0">
              <a:lnSpc>
                <a:spcPct val="160000"/>
              </a:lnSpc>
              <a:spcBef>
                <a:spcPts val="600"/>
              </a:spcBef>
              <a:spcAft>
                <a:spcPts val="600"/>
              </a:spcAft>
              <a:buNone/>
            </a:pPr>
            <a:r>
              <a:rPr lang="en-US" sz="2400" dirty="0">
                <a:solidFill>
                  <a:schemeClr val="tx1"/>
                </a:solidFill>
                <a:ea typeface="Arial" charset="0"/>
                <a:cs typeface="Arial" charset="0"/>
              </a:rPr>
              <a:t>“One of the major variables affecting sustained implementation of effective practices is the introduction of new initiatives that either (a) </a:t>
            </a:r>
            <a:r>
              <a:rPr lang="en-US" sz="2400" b="1" dirty="0">
                <a:solidFill>
                  <a:schemeClr val="tx1"/>
                </a:solidFill>
                <a:ea typeface="Arial" charset="0"/>
                <a:cs typeface="Arial" charset="0"/>
              </a:rPr>
              <a:t>compete with resources </a:t>
            </a:r>
            <a:r>
              <a:rPr lang="en-US" sz="2400" dirty="0">
                <a:solidFill>
                  <a:schemeClr val="tx1"/>
                </a:solidFill>
                <a:ea typeface="Arial" charset="0"/>
                <a:cs typeface="Arial" charset="0"/>
              </a:rPr>
              <a:t>needed for sustained implementation or (b) </a:t>
            </a:r>
            <a:r>
              <a:rPr lang="en-US" sz="2400" b="1" dirty="0">
                <a:solidFill>
                  <a:schemeClr val="tx1"/>
                </a:solidFill>
                <a:ea typeface="Arial" charset="0"/>
                <a:cs typeface="Arial" charset="0"/>
              </a:rPr>
              <a:t>contradict</a:t>
            </a:r>
            <a:r>
              <a:rPr lang="en-US" sz="2400" dirty="0">
                <a:solidFill>
                  <a:schemeClr val="tx1"/>
                </a:solidFill>
                <a:ea typeface="Arial" charset="0"/>
                <a:cs typeface="Arial" charset="0"/>
              </a:rPr>
              <a:t> existing initiatives.” -  </a:t>
            </a:r>
            <a:r>
              <a:rPr lang="en-US" sz="2000" dirty="0">
                <a:latin typeface="Arial" charset="0"/>
                <a:ea typeface="Arial" charset="0"/>
                <a:cs typeface="Arial" charset="0"/>
              </a:rPr>
              <a:t>McIntosh (2015)</a:t>
            </a:r>
          </a:p>
          <a:p>
            <a:pPr lvl="1">
              <a:lnSpc>
                <a:spcPct val="160000"/>
              </a:lnSpc>
              <a:spcBef>
                <a:spcPts val="600"/>
              </a:spcBef>
              <a:spcAft>
                <a:spcPts val="600"/>
              </a:spcAft>
            </a:pPr>
            <a:endParaRPr lang="en-US" sz="2000" dirty="0">
              <a:latin typeface="Arial" charset="0"/>
              <a:ea typeface="Arial" charset="0"/>
              <a:cs typeface="Arial" charset="0"/>
            </a:endParaRPr>
          </a:p>
          <a:p>
            <a:pPr>
              <a:lnSpc>
                <a:spcPct val="160000"/>
              </a:lnSpc>
            </a:pPr>
            <a:endParaRPr lang="en-US" sz="2000" dirty="0"/>
          </a:p>
        </p:txBody>
      </p:sp>
      <p:pic>
        <p:nvPicPr>
          <p:cNvPr id="5" name="Picture 4"/>
          <p:cNvPicPr>
            <a:picLocks noChangeAspect="1"/>
          </p:cNvPicPr>
          <p:nvPr/>
        </p:nvPicPr>
        <p:blipFill>
          <a:blip r:embed="rId3"/>
          <a:stretch>
            <a:fillRect/>
          </a:stretch>
        </p:blipFill>
        <p:spPr>
          <a:xfrm>
            <a:off x="3161322" y="3266632"/>
            <a:ext cx="4820628" cy="3591368"/>
          </a:xfrm>
          <a:prstGeom prst="rect">
            <a:avLst/>
          </a:prstGeom>
        </p:spPr>
      </p:pic>
    </p:spTree>
    <p:extLst>
      <p:ext uri="{BB962C8B-B14F-4D97-AF65-F5344CB8AC3E}">
        <p14:creationId xmlns:p14="http://schemas.microsoft.com/office/powerpoint/2010/main" val="121204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0827" y="641422"/>
            <a:ext cx="9058275" cy="4394200"/>
          </a:xfrm>
        </p:spPr>
        <p:txBody>
          <a:bodyPr>
            <a:normAutofit/>
          </a:bodyPr>
          <a:lstStyle/>
          <a:p>
            <a:pPr marL="0" indent="0" algn="ctr">
              <a:buNone/>
            </a:pPr>
            <a:r>
              <a:rPr lang="en-US" sz="3200" dirty="0">
                <a:solidFill>
                  <a:schemeClr val="tx1"/>
                </a:solidFill>
              </a:rPr>
              <a:t>In a randomized controlled group study of SWPBIS in elementary schools in Maryland, Bradshaw et al. (2010) found an average of 5.1 programs were being introduced in each school on “character education and /or development, social-emotional or social skills, bullying prevention, drug prevention (e.g., D.A.R.E.), and conflict resolution and/or peer mediation” (p. 146).</a:t>
            </a:r>
          </a:p>
          <a:p>
            <a:pPr marL="0" indent="0" algn="ctr">
              <a:buNone/>
            </a:pPr>
            <a:endParaRPr lang="en-US" dirty="0">
              <a:solidFill>
                <a:schemeClr val="tx1"/>
              </a:solidFill>
            </a:endParaRPr>
          </a:p>
          <a:p>
            <a:pPr marL="0" indent="0">
              <a:buNone/>
            </a:pPr>
            <a:endParaRPr lang="en-US" dirty="0"/>
          </a:p>
        </p:txBody>
      </p:sp>
      <p:pic>
        <p:nvPicPr>
          <p:cNvPr id="4" name="Picture 3">
            <a:extLst>
              <a:ext uri="{FF2B5EF4-FFF2-40B4-BE49-F238E27FC236}">
                <a16:creationId xmlns:a16="http://schemas.microsoft.com/office/drawing/2014/main" id="{56A123D0-02FF-B64F-A9C9-56914940B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11" y="4354172"/>
            <a:ext cx="2401247" cy="2242341"/>
          </a:xfrm>
          <a:prstGeom prst="rect">
            <a:avLst/>
          </a:prstGeom>
        </p:spPr>
      </p:pic>
      <p:pic>
        <p:nvPicPr>
          <p:cNvPr id="6" name="Picture 5">
            <a:extLst>
              <a:ext uri="{FF2B5EF4-FFF2-40B4-BE49-F238E27FC236}">
                <a16:creationId xmlns:a16="http://schemas.microsoft.com/office/drawing/2014/main" id="{7301EA8E-956E-A04B-8E0A-8984DDFB9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779" y="4395115"/>
            <a:ext cx="2172647" cy="2172647"/>
          </a:xfrm>
          <a:prstGeom prst="rect">
            <a:avLst/>
          </a:prstGeom>
        </p:spPr>
      </p:pic>
      <p:sp>
        <p:nvSpPr>
          <p:cNvPr id="11" name="Right Arrow 10">
            <a:extLst>
              <a:ext uri="{FF2B5EF4-FFF2-40B4-BE49-F238E27FC236}">
                <a16:creationId xmlns:a16="http://schemas.microsoft.com/office/drawing/2014/main" id="{A42C6A28-3E2C-CD4C-AEEC-1EDBA939FB8E}"/>
              </a:ext>
            </a:extLst>
          </p:cNvPr>
          <p:cNvSpPr/>
          <p:nvPr/>
        </p:nvSpPr>
        <p:spPr>
          <a:xfrm>
            <a:off x="4589779" y="5035622"/>
            <a:ext cx="2620370" cy="532262"/>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633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00652" y="290177"/>
            <a:ext cx="9090345" cy="718094"/>
          </a:xfrm>
        </p:spPr>
        <p:txBody>
          <a:bodyPr>
            <a:normAutofit/>
          </a:bodyPr>
          <a:lstStyle/>
          <a:p>
            <a:r>
              <a:rPr lang="en-US" b="1" i="1" dirty="0"/>
              <a:t>Consistency</a:t>
            </a:r>
            <a:r>
              <a:rPr lang="en-US" sz="4000" b="1" i="1" dirty="0"/>
              <a:t> m</a:t>
            </a:r>
            <a:r>
              <a:rPr lang="en-US" b="1" i="1" dirty="0"/>
              <a:t>atters, you can build it</a:t>
            </a:r>
          </a:p>
        </p:txBody>
      </p:sp>
      <p:grpSp>
        <p:nvGrpSpPr>
          <p:cNvPr id="24578" name="Diagram 1028"/>
          <p:cNvGrpSpPr>
            <a:grpSpLocks noGrp="1" noChangeAspect="1"/>
          </p:cNvGrpSpPr>
          <p:nvPr/>
        </p:nvGrpSpPr>
        <p:grpSpPr bwMode="auto">
          <a:xfrm>
            <a:off x="2598696" y="1290468"/>
            <a:ext cx="7466413" cy="5159375"/>
            <a:chOff x="-237" y="1146"/>
            <a:chExt cx="4441" cy="2550"/>
          </a:xfrm>
        </p:grpSpPr>
        <p:sp>
          <p:nvSpPr>
            <p:cNvPr id="24581" name="AutoShape 1029"/>
            <p:cNvSpPr>
              <a:spLocks noChangeAspect="1" noChangeArrowheads="1" noTextEdit="1"/>
            </p:cNvSpPr>
            <p:nvPr/>
          </p:nvSpPr>
          <p:spPr bwMode="auto">
            <a:xfrm>
              <a:off x="1378" y="1248"/>
              <a:ext cx="2544"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1" name="_s1028"/>
            <p:cNvSpPr>
              <a:spLocks noChangeArrowheads="1" noTextEdit="1"/>
            </p:cNvSpPr>
            <p:nvPr/>
          </p:nvSpPr>
          <p:spPr bwMode="auto">
            <a:xfrm>
              <a:off x="1262" y="1664"/>
              <a:ext cx="1106" cy="918"/>
            </a:xfrm>
            <a:prstGeom prst="ellipse">
              <a:avLst/>
            </a:prstGeom>
            <a:solidFill>
              <a:srgbClr val="FFC000">
                <a:alpha val="50000"/>
              </a:srgbClr>
            </a:solidFill>
            <a:ln w="4699">
              <a:solidFill>
                <a:schemeClr val="accent3">
                  <a:lumMod val="50000"/>
                </a:schemeClr>
              </a:solidFill>
              <a:round/>
              <a:headEnd/>
              <a:tailEnd/>
            </a:ln>
          </p:spPr>
          <p:txBody>
            <a:bodyPr anchor="ctr"/>
            <a:lstStyle/>
            <a:p>
              <a:pPr>
                <a:defRPr/>
              </a:pPr>
              <a:endParaRPr lang="en-US">
                <a:cs typeface="Arial" charset="0"/>
              </a:endParaRPr>
            </a:p>
          </p:txBody>
        </p:sp>
        <p:sp>
          <p:nvSpPr>
            <p:cNvPr id="24583" name="_s1029"/>
            <p:cNvSpPr>
              <a:spLocks noChangeArrowheads="1"/>
            </p:cNvSpPr>
            <p:nvPr/>
          </p:nvSpPr>
          <p:spPr bwMode="auto">
            <a:xfrm>
              <a:off x="772" y="1146"/>
              <a:ext cx="210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3200" b="1" dirty="0">
                  <a:solidFill>
                    <a:srgbClr val="1D2A53"/>
                  </a:solidFill>
                  <a:latin typeface="Tw Cen MT"/>
                  <a:cs typeface="Tw Cen MT"/>
                </a:rPr>
                <a:t>Common </a:t>
              </a:r>
            </a:p>
            <a:p>
              <a:pPr algn="ctr"/>
              <a:r>
                <a:rPr lang="en-US" sz="3200" b="1" dirty="0">
                  <a:solidFill>
                    <a:srgbClr val="1D2A53"/>
                  </a:solidFill>
                  <a:latin typeface="Tw Cen MT"/>
                  <a:cs typeface="Tw Cen MT"/>
                </a:rPr>
                <a:t>Vision/Expectations</a:t>
              </a:r>
            </a:p>
          </p:txBody>
        </p:sp>
        <p:sp>
          <p:nvSpPr>
            <p:cNvPr id="16393" name="_s1030"/>
            <p:cNvSpPr>
              <a:spLocks noChangeArrowheads="1" noTextEdit="1"/>
            </p:cNvSpPr>
            <p:nvPr/>
          </p:nvSpPr>
          <p:spPr bwMode="auto">
            <a:xfrm>
              <a:off x="1564" y="2187"/>
              <a:ext cx="1107" cy="918"/>
            </a:xfrm>
            <a:prstGeom prst="ellipse">
              <a:avLst/>
            </a:prstGeom>
            <a:solidFill>
              <a:srgbClr val="4B731F">
                <a:alpha val="49804"/>
              </a:srgbClr>
            </a:solidFill>
            <a:ln w="4699">
              <a:solidFill>
                <a:schemeClr val="accent3">
                  <a:lumMod val="50000"/>
                </a:schemeClr>
              </a:solidFill>
              <a:round/>
              <a:headEnd/>
              <a:tailEnd/>
            </a:ln>
          </p:spPr>
          <p:txBody>
            <a:bodyPr anchor="ctr"/>
            <a:lstStyle/>
            <a:p>
              <a:pPr>
                <a:defRPr/>
              </a:pPr>
              <a:endParaRPr lang="en-US">
                <a:cs typeface="Arial" charset="0"/>
              </a:endParaRPr>
            </a:p>
          </p:txBody>
        </p:sp>
        <p:sp>
          <p:nvSpPr>
            <p:cNvPr id="24585" name="_s1031"/>
            <p:cNvSpPr>
              <a:spLocks noChangeArrowheads="1"/>
            </p:cNvSpPr>
            <p:nvPr/>
          </p:nvSpPr>
          <p:spPr bwMode="auto">
            <a:xfrm>
              <a:off x="2155" y="2754"/>
              <a:ext cx="2049"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3200" b="1" dirty="0">
                  <a:solidFill>
                    <a:srgbClr val="1D2A53"/>
                  </a:solidFill>
                  <a:latin typeface="Tw Cen MT"/>
                  <a:cs typeface="Tw Cen MT"/>
                </a:rPr>
                <a:t>Common </a:t>
              </a:r>
            </a:p>
            <a:p>
              <a:pPr algn="ctr"/>
              <a:r>
                <a:rPr lang="en-US" sz="3200" b="1" dirty="0">
                  <a:solidFill>
                    <a:srgbClr val="1D2A53"/>
                  </a:solidFill>
                  <a:latin typeface="Tw Cen MT"/>
                  <a:cs typeface="Tw Cen MT"/>
                </a:rPr>
                <a:t>Language </a:t>
              </a:r>
            </a:p>
          </p:txBody>
        </p:sp>
        <p:sp>
          <p:nvSpPr>
            <p:cNvPr id="16395" name="_s1032"/>
            <p:cNvSpPr>
              <a:spLocks noChangeArrowheads="1" noTextEdit="1"/>
            </p:cNvSpPr>
            <p:nvPr/>
          </p:nvSpPr>
          <p:spPr bwMode="auto">
            <a:xfrm>
              <a:off x="960" y="2187"/>
              <a:ext cx="1106" cy="918"/>
            </a:xfrm>
            <a:prstGeom prst="ellipse">
              <a:avLst/>
            </a:prstGeom>
            <a:solidFill>
              <a:srgbClr val="DE3F2E">
                <a:alpha val="49804"/>
              </a:srgbClr>
            </a:solidFill>
            <a:ln w="4699">
              <a:solidFill>
                <a:schemeClr val="accent3">
                  <a:lumMod val="50000"/>
                </a:schemeClr>
              </a:solidFill>
              <a:round/>
              <a:headEnd/>
              <a:tailEnd/>
            </a:ln>
          </p:spPr>
          <p:txBody>
            <a:bodyPr anchor="ctr"/>
            <a:lstStyle/>
            <a:p>
              <a:pPr>
                <a:defRPr/>
              </a:pPr>
              <a:endParaRPr lang="en-US">
                <a:cs typeface="Arial" charset="0"/>
              </a:endParaRPr>
            </a:p>
          </p:txBody>
        </p:sp>
        <p:sp>
          <p:nvSpPr>
            <p:cNvPr id="24587" name="_s1033"/>
            <p:cNvSpPr>
              <a:spLocks noChangeArrowheads="1"/>
            </p:cNvSpPr>
            <p:nvPr/>
          </p:nvSpPr>
          <p:spPr bwMode="auto">
            <a:xfrm>
              <a:off x="-237" y="2905"/>
              <a:ext cx="109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buFont typeface="Arial" charset="0"/>
                <a:buNone/>
              </a:pPr>
              <a:r>
                <a:rPr lang="en-US" sz="3200" b="1" dirty="0">
                  <a:solidFill>
                    <a:srgbClr val="1D2A53"/>
                  </a:solidFill>
                  <a:latin typeface="Tw Cen MT"/>
                  <a:cs typeface="Tw Cen MT"/>
                </a:rPr>
                <a:t>Common </a:t>
              </a:r>
            </a:p>
            <a:p>
              <a:pPr algn="ctr">
                <a:buFont typeface="Arial" charset="0"/>
                <a:buNone/>
              </a:pPr>
              <a:r>
                <a:rPr lang="en-US" sz="3200" b="1" dirty="0">
                  <a:solidFill>
                    <a:srgbClr val="1D2A53"/>
                  </a:solidFill>
                  <a:latin typeface="Tw Cen MT"/>
                  <a:cs typeface="Tw Cen MT"/>
                </a:rPr>
                <a:t>Practices</a:t>
              </a:r>
            </a:p>
          </p:txBody>
        </p:sp>
      </p:grpSp>
      <p:sp>
        <p:nvSpPr>
          <p:cNvPr id="24579" name="Text Box 12"/>
          <p:cNvSpPr txBox="1">
            <a:spLocks noChangeArrowheads="1"/>
          </p:cNvSpPr>
          <p:nvPr/>
        </p:nvSpPr>
        <p:spPr bwMode="auto">
          <a:xfrm>
            <a:off x="4282643" y="3571016"/>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1D2A53"/>
                </a:solidFill>
                <a:latin typeface="Tw Cen MT"/>
                <a:cs typeface="Tw Cen MT"/>
              </a:rPr>
              <a:t>SCHOOL COMMUNITY</a:t>
            </a:r>
          </a:p>
        </p:txBody>
      </p:sp>
      <p:sp>
        <p:nvSpPr>
          <p:cNvPr id="13" name="TextBox 12"/>
          <p:cNvSpPr txBox="1"/>
          <p:nvPr/>
        </p:nvSpPr>
        <p:spPr>
          <a:xfrm>
            <a:off x="1745734" y="6449843"/>
            <a:ext cx="4696725" cy="369332"/>
          </a:xfrm>
          <a:prstGeom prst="rect">
            <a:avLst/>
          </a:prstGeom>
          <a:noFill/>
        </p:spPr>
        <p:txBody>
          <a:bodyPr wrap="square" rtlCol="0">
            <a:spAutoFit/>
          </a:bodyPr>
          <a:lstStyle/>
          <a:p>
            <a:r>
              <a:rPr lang="en-US" dirty="0"/>
              <a:t>(USDOE OSEP PBIS TA Center, 2010)</a:t>
            </a:r>
          </a:p>
        </p:txBody>
      </p:sp>
    </p:spTree>
    <p:extLst>
      <p:ext uri="{BB962C8B-B14F-4D97-AF65-F5344CB8AC3E}">
        <p14:creationId xmlns:p14="http://schemas.microsoft.com/office/powerpoint/2010/main" val="29932031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EA46-A24E-094D-AD9F-54A70F709C6F}"/>
              </a:ext>
            </a:extLst>
          </p:cNvPr>
          <p:cNvSpPr>
            <a:spLocks noGrp="1"/>
          </p:cNvSpPr>
          <p:nvPr>
            <p:ph type="title"/>
          </p:nvPr>
        </p:nvSpPr>
        <p:spPr/>
        <p:txBody>
          <a:bodyPr/>
          <a:lstStyle/>
          <a:p>
            <a:r>
              <a:rPr lang="en-US" dirty="0"/>
              <a:t>Integration and Alignment Resources</a:t>
            </a:r>
          </a:p>
        </p:txBody>
      </p:sp>
      <p:sp>
        <p:nvSpPr>
          <p:cNvPr id="3" name="Content Placeholder 2">
            <a:extLst>
              <a:ext uri="{FF2B5EF4-FFF2-40B4-BE49-F238E27FC236}">
                <a16:creationId xmlns:a16="http://schemas.microsoft.com/office/drawing/2014/main" id="{C29C1BCC-AF71-F84D-9DAA-78619DC3ABEE}"/>
              </a:ext>
            </a:extLst>
          </p:cNvPr>
          <p:cNvSpPr>
            <a:spLocks noGrp="1"/>
          </p:cNvSpPr>
          <p:nvPr>
            <p:ph idx="1"/>
          </p:nvPr>
        </p:nvSpPr>
        <p:spPr/>
        <p:txBody>
          <a:bodyPr/>
          <a:lstStyle/>
          <a:p>
            <a:r>
              <a:rPr lang="en-US" dirty="0"/>
              <a:t>Technical Guide for Alignment of Initiatives, Programs and Practices in School Districts from </a:t>
            </a:r>
            <a:r>
              <a:rPr lang="en-US" dirty="0" err="1"/>
              <a:t>PBIS.org</a:t>
            </a:r>
            <a:endParaRPr lang="en-US" dirty="0"/>
          </a:p>
          <a:p>
            <a:pPr lvl="1"/>
            <a:r>
              <a:rPr lang="en-US" dirty="0"/>
              <a:t>Self-assessment and action planning tools</a:t>
            </a:r>
          </a:p>
          <a:p>
            <a:r>
              <a:rPr lang="en-US" dirty="0"/>
              <a:t>DE-PBS Module and Resources on SEL and PBS Integration</a:t>
            </a:r>
          </a:p>
          <a:p>
            <a:pPr lvl="1"/>
            <a:r>
              <a:rPr lang="en-US" dirty="0"/>
              <a:t>Primary Considerations and Recommendations for Integrating PBIS &amp; SEL</a:t>
            </a:r>
          </a:p>
          <a:p>
            <a:r>
              <a:rPr lang="en-US" dirty="0"/>
              <a:t>MTSS Asset Mapping</a:t>
            </a:r>
          </a:p>
          <a:p>
            <a:endParaRPr lang="en-US" dirty="0"/>
          </a:p>
        </p:txBody>
      </p:sp>
    </p:spTree>
    <p:extLst>
      <p:ext uri="{BB962C8B-B14F-4D97-AF65-F5344CB8AC3E}">
        <p14:creationId xmlns:p14="http://schemas.microsoft.com/office/powerpoint/2010/main" val="311082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632" y="389042"/>
            <a:ext cx="10972801" cy="1261036"/>
          </a:xfrm>
        </p:spPr>
        <p:txBody>
          <a:bodyPr>
            <a:normAutofit fontScale="90000"/>
          </a:bodyPr>
          <a:lstStyle/>
          <a:p>
            <a:r>
              <a:rPr lang="en-US" sz="3200" dirty="0">
                <a:latin typeface="+mn-lt"/>
              </a:rPr>
              <a:t>Technical Guide for Alignment of Initiatives, Programs and Practices in School Districts</a:t>
            </a:r>
            <a:br>
              <a:rPr lang="en-US" sz="3200" dirty="0">
                <a:latin typeface="+mn-lt"/>
              </a:rPr>
            </a:br>
            <a:endParaRPr lang="en-US" sz="3000" dirty="0">
              <a:latin typeface="+mn-lt"/>
            </a:endParaRPr>
          </a:p>
        </p:txBody>
      </p:sp>
      <p:sp>
        <p:nvSpPr>
          <p:cNvPr id="8" name="Content Placeholder 7"/>
          <p:cNvSpPr>
            <a:spLocks noGrp="1"/>
          </p:cNvSpPr>
          <p:nvPr>
            <p:ph idx="1"/>
          </p:nvPr>
        </p:nvSpPr>
        <p:spPr>
          <a:xfrm>
            <a:off x="593831" y="2035125"/>
            <a:ext cx="10972801" cy="3479761"/>
          </a:xfrm>
        </p:spPr>
        <p:txBody>
          <a:bodyPr>
            <a:noAutofit/>
          </a:bodyPr>
          <a:lstStyle/>
          <a:p>
            <a:pPr marL="385763" indent="-385763">
              <a:buFont typeface="+mj-lt"/>
              <a:buAutoNum type="arabicPeriod"/>
            </a:pPr>
            <a:r>
              <a:rPr lang="en-US" sz="2800" dirty="0"/>
              <a:t>Coordinate and lead process with executive level team</a:t>
            </a:r>
          </a:p>
          <a:p>
            <a:pPr marL="385763" indent="-385763">
              <a:buFont typeface="+mj-lt"/>
              <a:buAutoNum type="arabicPeriod"/>
            </a:pPr>
            <a:r>
              <a:rPr lang="en-US" sz="2800" dirty="0"/>
              <a:t>Define valued outcome(s)</a:t>
            </a:r>
          </a:p>
          <a:p>
            <a:pPr marL="385763" indent="-385763">
              <a:buFont typeface="+mj-lt"/>
              <a:buAutoNum type="arabicPeriod"/>
            </a:pPr>
            <a:r>
              <a:rPr lang="en-US" sz="2800" dirty="0"/>
              <a:t>Develop inventory of current related initiatives</a:t>
            </a:r>
          </a:p>
          <a:p>
            <a:pPr marL="385763" indent="-385763">
              <a:buFont typeface="+mj-lt"/>
              <a:buAutoNum type="arabicPeriod"/>
            </a:pPr>
            <a:r>
              <a:rPr lang="en-US" sz="2800" dirty="0"/>
              <a:t>Identify core systems features for initiatives targeted for alignment</a:t>
            </a:r>
          </a:p>
          <a:p>
            <a:pPr marL="385763" indent="-385763">
              <a:buFont typeface="+mj-lt"/>
              <a:buAutoNum type="arabicPeriod"/>
            </a:pPr>
            <a:r>
              <a:rPr lang="en-US" sz="2800" dirty="0"/>
              <a:t>Analyze and make decisions about conflicts and duplicative elements; identify missing fidelity and outcome measures </a:t>
            </a:r>
          </a:p>
          <a:p>
            <a:pPr marL="385763" indent="-385763">
              <a:buFont typeface="+mj-lt"/>
              <a:buAutoNum type="arabicPeriod"/>
            </a:pPr>
            <a:r>
              <a:rPr lang="en-US" sz="2800" dirty="0"/>
              <a:t>Design plan for effective alignment including implementation, evaluation and PD</a:t>
            </a:r>
          </a:p>
        </p:txBody>
      </p:sp>
      <p:pic>
        <p:nvPicPr>
          <p:cNvPr id="2" name="Picture 1"/>
          <p:cNvPicPr>
            <a:picLocks noChangeAspect="1"/>
          </p:cNvPicPr>
          <p:nvPr/>
        </p:nvPicPr>
        <p:blipFill>
          <a:blip r:embed="rId3"/>
          <a:stretch>
            <a:fillRect/>
          </a:stretch>
        </p:blipFill>
        <p:spPr>
          <a:xfrm>
            <a:off x="9597525" y="1357746"/>
            <a:ext cx="1832908" cy="1354758"/>
          </a:xfrm>
          <a:prstGeom prst="rect">
            <a:avLst/>
          </a:prstGeom>
        </p:spPr>
      </p:pic>
      <p:sp>
        <p:nvSpPr>
          <p:cNvPr id="5" name="Subtitle 7">
            <a:extLst>
              <a:ext uri="{FF2B5EF4-FFF2-40B4-BE49-F238E27FC236}">
                <a16:creationId xmlns:a16="http://schemas.microsoft.com/office/drawing/2014/main" id="{A89D4BCD-D2A1-914C-8F2D-5AA5568B82E8}"/>
              </a:ext>
            </a:extLst>
          </p:cNvPr>
          <p:cNvSpPr txBox="1">
            <a:spLocks/>
          </p:cNvSpPr>
          <p:nvPr/>
        </p:nvSpPr>
        <p:spPr>
          <a:xfrm>
            <a:off x="4425064" y="5992149"/>
            <a:ext cx="7766936" cy="109689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National Technical Assistance Center on Positive Behavior Interventions and Support. (2017). Technical guide for alignment of initiatives, programs, practices in school districts. Eugene, OR: Retrieved from </a:t>
            </a:r>
            <a:r>
              <a:rPr lang="en-US" dirty="0" err="1"/>
              <a:t>www.pbis.org</a:t>
            </a:r>
            <a:endParaRPr lang="en-US" dirty="0"/>
          </a:p>
          <a:p>
            <a:pPr marL="0" indent="0">
              <a:buNone/>
            </a:pPr>
            <a:r>
              <a:rPr lang="en-US" dirty="0"/>
              <a:t> </a:t>
            </a:r>
            <a:endParaRPr lang="en-US" b="1" dirty="0"/>
          </a:p>
          <a:p>
            <a:endParaRPr lang="en-US" dirty="0"/>
          </a:p>
        </p:txBody>
      </p:sp>
    </p:spTree>
    <p:extLst>
      <p:ext uri="{BB962C8B-B14F-4D97-AF65-F5344CB8AC3E}">
        <p14:creationId xmlns:p14="http://schemas.microsoft.com/office/powerpoint/2010/main" val="973520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13" y="-177301"/>
            <a:ext cx="10774339" cy="1320800"/>
          </a:xfrm>
        </p:spPr>
        <p:txBody>
          <a:bodyPr>
            <a:normAutofit/>
          </a:bodyPr>
          <a:lstStyle/>
          <a:p>
            <a:pPr algn="ctr"/>
            <a:r>
              <a:rPr lang="en-US" sz="3600" dirty="0"/>
              <a:t>Alignment Self-Assessment Action Planning Tool</a:t>
            </a:r>
          </a:p>
        </p:txBody>
      </p:sp>
      <p:pic>
        <p:nvPicPr>
          <p:cNvPr id="4" name="Content Placeholder 3"/>
          <p:cNvPicPr>
            <a:picLocks noGrp="1" noChangeAspect="1"/>
          </p:cNvPicPr>
          <p:nvPr>
            <p:ph idx="1"/>
          </p:nvPr>
        </p:nvPicPr>
        <p:blipFill rotWithShape="1">
          <a:blip r:embed="rId3"/>
          <a:srcRect l="64982" t="8264" r="14464" b="13840"/>
          <a:stretch/>
        </p:blipFill>
        <p:spPr>
          <a:xfrm>
            <a:off x="3585330" y="1094408"/>
            <a:ext cx="5407081" cy="5763592"/>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5149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FBD6-2F07-4148-ADFE-7FF39CB25571}"/>
              </a:ext>
            </a:extLst>
          </p:cNvPr>
          <p:cNvSpPr>
            <a:spLocks noGrp="1"/>
          </p:cNvSpPr>
          <p:nvPr>
            <p:ph type="title"/>
          </p:nvPr>
        </p:nvSpPr>
        <p:spPr/>
        <p:txBody>
          <a:bodyPr/>
          <a:lstStyle/>
          <a:p>
            <a:r>
              <a:rPr lang="en-US" dirty="0"/>
              <a:t>Who is in the room? </a:t>
            </a:r>
          </a:p>
        </p:txBody>
      </p:sp>
      <p:sp>
        <p:nvSpPr>
          <p:cNvPr id="3" name="Content Placeholder 2">
            <a:extLst>
              <a:ext uri="{FF2B5EF4-FFF2-40B4-BE49-F238E27FC236}">
                <a16:creationId xmlns:a16="http://schemas.microsoft.com/office/drawing/2014/main" id="{C55CDA32-BDCC-F94D-8137-C44528DA57C3}"/>
              </a:ext>
            </a:extLst>
          </p:cNvPr>
          <p:cNvSpPr>
            <a:spLocks noGrp="1"/>
          </p:cNvSpPr>
          <p:nvPr>
            <p:ph idx="1"/>
          </p:nvPr>
        </p:nvSpPr>
        <p:spPr/>
        <p:txBody>
          <a:bodyPr/>
          <a:lstStyle/>
          <a:p>
            <a:pPr marL="514350" indent="-514350">
              <a:buFont typeface="+mj-lt"/>
              <a:buAutoNum type="arabicPeriod"/>
            </a:pPr>
            <a:r>
              <a:rPr lang="en-US" dirty="0"/>
              <a:t>District Leaders</a:t>
            </a:r>
          </a:p>
          <a:p>
            <a:pPr marL="514350" indent="-514350">
              <a:buFont typeface="+mj-lt"/>
              <a:buAutoNum type="arabicPeriod"/>
            </a:pPr>
            <a:r>
              <a:rPr lang="en-US" dirty="0"/>
              <a:t>School Board Members</a:t>
            </a:r>
          </a:p>
          <a:p>
            <a:pPr marL="514350" indent="-514350">
              <a:buFont typeface="+mj-lt"/>
              <a:buAutoNum type="arabicPeriod"/>
            </a:pPr>
            <a:r>
              <a:rPr lang="en-US" dirty="0"/>
              <a:t>School Administrators</a:t>
            </a:r>
          </a:p>
          <a:p>
            <a:pPr marL="514350" indent="-514350">
              <a:buFont typeface="+mj-lt"/>
              <a:buAutoNum type="arabicPeriod"/>
            </a:pPr>
            <a:r>
              <a:rPr lang="en-US" dirty="0"/>
              <a:t>Teachers</a:t>
            </a:r>
          </a:p>
          <a:p>
            <a:pPr marL="514350" indent="-514350">
              <a:buFont typeface="+mj-lt"/>
              <a:buAutoNum type="arabicPeriod"/>
            </a:pPr>
            <a:r>
              <a:rPr lang="en-US" dirty="0"/>
              <a:t>Specialists: School Psychologists, Counselors, social workers</a:t>
            </a:r>
          </a:p>
          <a:p>
            <a:pPr marL="514350" indent="-514350">
              <a:buFont typeface="+mj-lt"/>
              <a:buAutoNum type="arabicPeriod"/>
            </a:pPr>
            <a:r>
              <a:rPr lang="en-US" dirty="0"/>
              <a:t>Others</a:t>
            </a:r>
          </a:p>
          <a:p>
            <a:pPr marL="0" indent="0">
              <a:buNone/>
            </a:pPr>
            <a:endParaRPr lang="en-US" dirty="0"/>
          </a:p>
        </p:txBody>
      </p:sp>
    </p:spTree>
    <p:extLst>
      <p:ext uri="{BB962C8B-B14F-4D97-AF65-F5344CB8AC3E}">
        <p14:creationId xmlns:p14="http://schemas.microsoft.com/office/powerpoint/2010/main" val="24693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22" y="609600"/>
            <a:ext cx="8596668" cy="1320800"/>
          </a:xfrm>
        </p:spPr>
        <p:txBody>
          <a:bodyPr/>
          <a:lstStyle/>
          <a:p>
            <a:endParaRPr lang="en-US"/>
          </a:p>
        </p:txBody>
      </p:sp>
      <p:pic>
        <p:nvPicPr>
          <p:cNvPr id="4" name="Content Placeholder 3"/>
          <p:cNvPicPr>
            <a:picLocks noGrp="1" noChangeAspect="1"/>
          </p:cNvPicPr>
          <p:nvPr>
            <p:ph idx="1"/>
          </p:nvPr>
        </p:nvPicPr>
        <p:blipFill rotWithShape="1">
          <a:blip r:embed="rId3"/>
          <a:srcRect l="64417" t="11075" r="14691" b="23074"/>
          <a:stretch/>
        </p:blipFill>
        <p:spPr>
          <a:xfrm>
            <a:off x="2333097" y="152209"/>
            <a:ext cx="7564459" cy="6705791"/>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6159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590" y="0"/>
            <a:ext cx="10099523" cy="1320800"/>
          </a:xfrm>
        </p:spPr>
        <p:txBody>
          <a:bodyPr/>
          <a:lstStyle/>
          <a:p>
            <a:r>
              <a:rPr lang="en-US" dirty="0"/>
              <a:t>Tool for Identifying MTSS Core Features</a:t>
            </a:r>
          </a:p>
        </p:txBody>
      </p:sp>
      <p:sp>
        <p:nvSpPr>
          <p:cNvPr id="3" name="Content Placeholder 2"/>
          <p:cNvSpPr>
            <a:spLocks noGrp="1"/>
          </p:cNvSpPr>
          <p:nvPr>
            <p:ph idx="1"/>
          </p:nvPr>
        </p:nvSpPr>
        <p:spPr>
          <a:xfrm>
            <a:off x="677334" y="989893"/>
            <a:ext cx="8596668" cy="1609451"/>
          </a:xfrm>
        </p:spPr>
        <p:txBody>
          <a:bodyPr>
            <a:normAutofit/>
          </a:bodyPr>
          <a:lstStyle/>
          <a:p>
            <a:r>
              <a:rPr lang="en-US" sz="2400" dirty="0"/>
              <a:t>Based on 6 core MTSS features (McIntosh &amp; Goodman, 2016)</a:t>
            </a:r>
          </a:p>
          <a:p>
            <a:r>
              <a:rPr lang="en-US" sz="2400" dirty="0"/>
              <a:t>Organizes information and identifies potential holes</a:t>
            </a:r>
          </a:p>
          <a:p>
            <a:r>
              <a:rPr lang="en-US" sz="2400" dirty="0"/>
              <a:t>Used to determine “fit” of each initiative</a:t>
            </a:r>
          </a:p>
        </p:txBody>
      </p:sp>
      <p:pic>
        <p:nvPicPr>
          <p:cNvPr id="4" name="Picture 3"/>
          <p:cNvPicPr>
            <a:picLocks noChangeAspect="1"/>
          </p:cNvPicPr>
          <p:nvPr/>
        </p:nvPicPr>
        <p:blipFill rotWithShape="1">
          <a:blip r:embed="rId3"/>
          <a:srcRect l="64500" t="34567" r="14950" b="25433"/>
          <a:stretch/>
        </p:blipFill>
        <p:spPr>
          <a:xfrm>
            <a:off x="2342849" y="2438979"/>
            <a:ext cx="7839450" cy="429167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22194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0A79-772E-1445-A8C1-F8F311787747}"/>
              </a:ext>
            </a:extLst>
          </p:cNvPr>
          <p:cNvSpPr>
            <a:spLocks noGrp="1"/>
          </p:cNvSpPr>
          <p:nvPr>
            <p:ph type="title"/>
          </p:nvPr>
        </p:nvSpPr>
        <p:spPr>
          <a:xfrm>
            <a:off x="838200" y="148866"/>
            <a:ext cx="10925504" cy="1325563"/>
          </a:xfrm>
        </p:spPr>
        <p:txBody>
          <a:bodyPr/>
          <a:lstStyle/>
          <a:p>
            <a:r>
              <a:rPr lang="en-US" dirty="0"/>
              <a:t>MTSS Asset Mapping: Practices and Outcomes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699" b="3441"/>
          <a:stretch/>
        </p:blipFill>
        <p:spPr>
          <a:xfrm>
            <a:off x="1980613" y="1690688"/>
            <a:ext cx="7976680" cy="4837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7113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9186" y="297462"/>
            <a:ext cx="5403274" cy="1261036"/>
          </a:xfrm>
        </p:spPr>
        <p:txBody>
          <a:bodyPr>
            <a:normAutofit fontScale="90000"/>
          </a:bodyPr>
          <a:lstStyle/>
          <a:p>
            <a:r>
              <a:rPr lang="en-US" dirty="0"/>
              <a:t>Behavior/Climate/SEL Initiatives</a:t>
            </a:r>
            <a:br>
              <a:rPr lang="en-US" dirty="0"/>
            </a:br>
            <a:r>
              <a:rPr lang="en-US" dirty="0"/>
              <a:t>How do we all fit in?</a:t>
            </a:r>
          </a:p>
        </p:txBody>
      </p:sp>
      <p:sp>
        <p:nvSpPr>
          <p:cNvPr id="6" name="Content Placeholder 5"/>
          <p:cNvSpPr>
            <a:spLocks noGrp="1"/>
          </p:cNvSpPr>
          <p:nvPr>
            <p:ph idx="1"/>
          </p:nvPr>
        </p:nvSpPr>
        <p:spPr>
          <a:xfrm>
            <a:off x="313878" y="2022950"/>
            <a:ext cx="5278582" cy="4103403"/>
          </a:xfrm>
        </p:spPr>
        <p:txBody>
          <a:bodyPr>
            <a:normAutofit fontScale="85000" lnSpcReduction="10000"/>
          </a:bodyPr>
          <a:lstStyle/>
          <a:p>
            <a:r>
              <a:rPr lang="en-US" dirty="0">
                <a:solidFill>
                  <a:schemeClr val="tx1"/>
                </a:solidFill>
              </a:rPr>
              <a:t>Reflect on initiative on which you work, consult or research</a:t>
            </a:r>
          </a:p>
          <a:p>
            <a:r>
              <a:rPr lang="en-US" dirty="0">
                <a:solidFill>
                  <a:schemeClr val="tx1"/>
                </a:solidFill>
              </a:rPr>
              <a:t>Note the following per initiative:</a:t>
            </a:r>
          </a:p>
          <a:p>
            <a:pPr lvl="1"/>
            <a:r>
              <a:rPr lang="en-US" dirty="0">
                <a:solidFill>
                  <a:schemeClr val="tx1"/>
                </a:solidFill>
              </a:rPr>
              <a:t>Lead organization/person</a:t>
            </a:r>
          </a:p>
          <a:p>
            <a:pPr lvl="1"/>
            <a:r>
              <a:rPr lang="en-US" b="1" dirty="0">
                <a:solidFill>
                  <a:schemeClr val="tx1"/>
                </a:solidFill>
              </a:rPr>
              <a:t>Population served – Tier 1, Tier 2, Tier 3</a:t>
            </a:r>
          </a:p>
          <a:p>
            <a:pPr lvl="1"/>
            <a:r>
              <a:rPr lang="en-US" dirty="0">
                <a:solidFill>
                  <a:schemeClr val="tx1"/>
                </a:solidFill>
              </a:rPr>
              <a:t>Goals</a:t>
            </a:r>
          </a:p>
          <a:p>
            <a:pPr lvl="1"/>
            <a:r>
              <a:rPr lang="en-US" b="1" dirty="0">
                <a:solidFill>
                  <a:schemeClr val="tx1"/>
                </a:solidFill>
              </a:rPr>
              <a:t>Outcome &amp; fidelity measure(s)</a:t>
            </a:r>
          </a:p>
          <a:p>
            <a:pPr lvl="1"/>
            <a:r>
              <a:rPr lang="en-US" dirty="0">
                <a:solidFill>
                  <a:schemeClr val="tx1"/>
                </a:solidFill>
              </a:rPr>
              <a:t>Types of training &amp; coaching provided</a:t>
            </a:r>
          </a:p>
          <a:p>
            <a:pPr lvl="1"/>
            <a:endParaRPr lang="en-US" dirty="0">
              <a:solidFill>
                <a:schemeClr val="tx1"/>
              </a:solidFill>
            </a:endParaRPr>
          </a:p>
          <a:p>
            <a:pPr lvl="1"/>
            <a:endParaRPr lang="en-US" dirty="0">
              <a:solidFill>
                <a:schemeClr val="tx1"/>
              </a:solidFill>
            </a:endParaRPr>
          </a:p>
          <a:p>
            <a:endParaRPr lang="en-US" dirty="0"/>
          </a:p>
        </p:txBody>
      </p:sp>
      <p:graphicFrame>
        <p:nvGraphicFramePr>
          <p:cNvPr id="4" name="Table 3"/>
          <p:cNvGraphicFramePr>
            <a:graphicFrameLocks noGrp="1"/>
          </p:cNvGraphicFramePr>
          <p:nvPr>
            <p:extLst/>
          </p:nvPr>
        </p:nvGraphicFramePr>
        <p:xfrm>
          <a:off x="6096000" y="927980"/>
          <a:ext cx="5938684" cy="5730240"/>
        </p:xfrm>
        <a:graphic>
          <a:graphicData uri="http://schemas.openxmlformats.org/drawingml/2006/table">
            <a:tbl>
              <a:tblPr firstRow="1" bandRow="1">
                <a:tableStyleId>{22838BEF-8BB2-4498-84A7-C5851F593DF1}</a:tableStyleId>
              </a:tblPr>
              <a:tblGrid>
                <a:gridCol w="1625341">
                  <a:extLst>
                    <a:ext uri="{9D8B030D-6E8A-4147-A177-3AD203B41FA5}">
                      <a16:colId xmlns:a16="http://schemas.microsoft.com/office/drawing/2014/main" val="3582541238"/>
                    </a:ext>
                  </a:extLst>
                </a:gridCol>
                <a:gridCol w="4313343">
                  <a:extLst>
                    <a:ext uri="{9D8B030D-6E8A-4147-A177-3AD203B41FA5}">
                      <a16:colId xmlns:a16="http://schemas.microsoft.com/office/drawing/2014/main" val="2222123538"/>
                    </a:ext>
                  </a:extLst>
                </a:gridCol>
              </a:tblGrid>
              <a:tr h="327752">
                <a:tc>
                  <a:txBody>
                    <a:bodyPr/>
                    <a:lstStyle/>
                    <a:p>
                      <a:r>
                        <a:rPr lang="en-US" sz="1600" dirty="0"/>
                        <a:t>Name</a:t>
                      </a:r>
                    </a:p>
                  </a:txBody>
                  <a:tcPr/>
                </a:tc>
                <a:tc>
                  <a:txBody>
                    <a:bodyPr/>
                    <a:lstStyle/>
                    <a:p>
                      <a:r>
                        <a:rPr lang="en-US" sz="1600" dirty="0"/>
                        <a:t>DE</a:t>
                      </a:r>
                      <a:r>
                        <a:rPr lang="en-US" sz="1600" baseline="0" dirty="0"/>
                        <a:t> - PBS</a:t>
                      </a:r>
                      <a:endParaRPr lang="en-US" sz="1600" dirty="0"/>
                    </a:p>
                  </a:txBody>
                  <a:tcPr/>
                </a:tc>
                <a:extLst>
                  <a:ext uri="{0D108BD9-81ED-4DB2-BD59-A6C34878D82A}">
                    <a16:rowId xmlns:a16="http://schemas.microsoft.com/office/drawing/2014/main" val="2818813687"/>
                  </a:ext>
                </a:extLst>
              </a:tr>
              <a:tr h="628410">
                <a:tc>
                  <a:txBody>
                    <a:bodyPr/>
                    <a:lstStyle/>
                    <a:p>
                      <a:r>
                        <a:rPr lang="en-US" sz="1800" dirty="0"/>
                        <a:t>Lead organization</a:t>
                      </a:r>
                    </a:p>
                  </a:txBody>
                  <a:tcPr/>
                </a:tc>
                <a:tc>
                  <a:txBody>
                    <a:bodyPr/>
                    <a:lstStyle/>
                    <a:p>
                      <a:r>
                        <a:rPr lang="en-US" sz="1800" dirty="0"/>
                        <a:t>DE Department</a:t>
                      </a:r>
                      <a:r>
                        <a:rPr lang="en-US" sz="1800" baseline="0" dirty="0"/>
                        <a:t> of Education</a:t>
                      </a:r>
                    </a:p>
                    <a:p>
                      <a:r>
                        <a:rPr lang="en-US" sz="1800" baseline="0" dirty="0"/>
                        <a:t>UD Center for Disabilities Studies</a:t>
                      </a:r>
                      <a:endParaRPr lang="en-US" sz="1800" dirty="0"/>
                    </a:p>
                  </a:txBody>
                  <a:tcPr/>
                </a:tc>
                <a:extLst>
                  <a:ext uri="{0D108BD9-81ED-4DB2-BD59-A6C34878D82A}">
                    <a16:rowId xmlns:a16="http://schemas.microsoft.com/office/drawing/2014/main" val="1810097711"/>
                  </a:ext>
                </a:extLst>
              </a:tr>
              <a:tr h="628410">
                <a:tc>
                  <a:txBody>
                    <a:bodyPr/>
                    <a:lstStyle/>
                    <a:p>
                      <a:r>
                        <a:rPr lang="en-US" sz="1800" dirty="0"/>
                        <a:t>Population served</a:t>
                      </a:r>
                    </a:p>
                  </a:txBody>
                  <a:tcPr/>
                </a:tc>
                <a:tc>
                  <a:txBody>
                    <a:bodyPr/>
                    <a:lstStyle/>
                    <a:p>
                      <a:r>
                        <a:rPr lang="en-US" sz="1800" dirty="0"/>
                        <a:t>MTSS – Tier</a:t>
                      </a:r>
                      <a:r>
                        <a:rPr lang="en-US" sz="1800" baseline="0" dirty="0"/>
                        <a:t> 1-2-3</a:t>
                      </a:r>
                      <a:endParaRPr lang="en-US" sz="1800" dirty="0"/>
                    </a:p>
                  </a:txBody>
                  <a:tcPr/>
                </a:tc>
                <a:extLst>
                  <a:ext uri="{0D108BD9-81ED-4DB2-BD59-A6C34878D82A}">
                    <a16:rowId xmlns:a16="http://schemas.microsoft.com/office/drawing/2014/main" val="3961874181"/>
                  </a:ext>
                </a:extLst>
              </a:tr>
              <a:tr h="1994518">
                <a:tc>
                  <a:txBody>
                    <a:bodyPr/>
                    <a:lstStyle/>
                    <a:p>
                      <a:r>
                        <a:rPr lang="en-US" sz="1800" dirty="0"/>
                        <a:t>Goals of initiative </a:t>
                      </a:r>
                    </a:p>
                  </a:txBody>
                  <a:tcPr/>
                </a:tc>
                <a:tc>
                  <a:txBody>
                    <a:bodyPr/>
                    <a:lstStyle/>
                    <a:p>
                      <a:r>
                        <a:rPr lang="en-US" sz="1800" dirty="0"/>
                        <a:t>Create safe and caring learning environments</a:t>
                      </a:r>
                      <a:r>
                        <a:rPr lang="en-US" sz="1800" baseline="0" dirty="0"/>
                        <a:t> that promote the social-emotional and academic development of all children</a:t>
                      </a:r>
                    </a:p>
                    <a:p>
                      <a:r>
                        <a:rPr lang="en-US" sz="1800" dirty="0"/>
                        <a:t>Improve school climate</a:t>
                      </a:r>
                    </a:p>
                    <a:p>
                      <a:r>
                        <a:rPr lang="en-US" sz="1800" dirty="0"/>
                        <a:t>Decrease</a:t>
                      </a:r>
                      <a:r>
                        <a:rPr lang="en-US" sz="1800" baseline="0" dirty="0"/>
                        <a:t> office referrals, suspensions</a:t>
                      </a:r>
                    </a:p>
                    <a:p>
                      <a:r>
                        <a:rPr lang="en-US" sz="1800" baseline="0" dirty="0"/>
                        <a:t>Decrease disproportionality rates</a:t>
                      </a:r>
                      <a:endParaRPr lang="en-US" sz="1800" dirty="0"/>
                    </a:p>
                  </a:txBody>
                  <a:tcPr/>
                </a:tc>
                <a:extLst>
                  <a:ext uri="{0D108BD9-81ED-4DB2-BD59-A6C34878D82A}">
                    <a16:rowId xmlns:a16="http://schemas.microsoft.com/office/drawing/2014/main" val="2463738159"/>
                  </a:ext>
                </a:extLst>
              </a:tr>
              <a:tr h="1174853">
                <a:tc>
                  <a:txBody>
                    <a:bodyPr/>
                    <a:lstStyle/>
                    <a:p>
                      <a:r>
                        <a:rPr lang="en-US" sz="1800" dirty="0"/>
                        <a:t>Outcomes &amp; fidelity measures</a:t>
                      </a:r>
                    </a:p>
                  </a:txBody>
                  <a:tcPr/>
                </a:tc>
                <a:tc>
                  <a:txBody>
                    <a:bodyPr/>
                    <a:lstStyle/>
                    <a:p>
                      <a:r>
                        <a:rPr lang="en-US" sz="1800" dirty="0"/>
                        <a:t>School climate</a:t>
                      </a:r>
                      <a:r>
                        <a:rPr lang="en-US" sz="1800" baseline="0" dirty="0"/>
                        <a:t> data</a:t>
                      </a:r>
                    </a:p>
                    <a:p>
                      <a:r>
                        <a:rPr lang="en-US" sz="1800" baseline="0" dirty="0"/>
                        <a:t>ODR</a:t>
                      </a:r>
                    </a:p>
                    <a:p>
                      <a:r>
                        <a:rPr lang="en-US" sz="1800" baseline="0" dirty="0"/>
                        <a:t>Systems fidelity – Tier 1 &amp; Tier 2</a:t>
                      </a:r>
                    </a:p>
                    <a:p>
                      <a:r>
                        <a:rPr lang="en-US" sz="1800" baseline="0" dirty="0"/>
                        <a:t>Tier 3 – support plan fidelity (TATE)</a:t>
                      </a:r>
                      <a:endParaRPr lang="en-US" sz="1800" dirty="0"/>
                    </a:p>
                  </a:txBody>
                  <a:tcPr/>
                </a:tc>
                <a:extLst>
                  <a:ext uri="{0D108BD9-81ED-4DB2-BD59-A6C34878D82A}">
                    <a16:rowId xmlns:a16="http://schemas.microsoft.com/office/drawing/2014/main" val="2769535156"/>
                  </a:ext>
                </a:extLst>
              </a:tr>
              <a:tr h="901631">
                <a:tc>
                  <a:txBody>
                    <a:bodyPr/>
                    <a:lstStyle/>
                    <a:p>
                      <a:r>
                        <a:rPr lang="en-US" sz="1800" dirty="0"/>
                        <a:t>Type of PD &amp; Coaching</a:t>
                      </a:r>
                    </a:p>
                  </a:txBody>
                  <a:tcPr/>
                </a:tc>
                <a:tc>
                  <a:txBody>
                    <a:bodyPr/>
                    <a:lstStyle/>
                    <a:p>
                      <a:r>
                        <a:rPr lang="en-US" sz="1800" dirty="0"/>
                        <a:t>In-person</a:t>
                      </a:r>
                      <a:r>
                        <a:rPr lang="en-US" sz="1800" baseline="0" dirty="0"/>
                        <a:t> workshops</a:t>
                      </a:r>
                    </a:p>
                    <a:p>
                      <a:r>
                        <a:rPr lang="en-US" sz="1800" baseline="0" dirty="0"/>
                        <a:t>Online PD materials (new)</a:t>
                      </a:r>
                    </a:p>
                    <a:p>
                      <a:r>
                        <a:rPr lang="en-US" sz="1800" baseline="0" dirty="0"/>
                        <a:t>Coaching through district staff</a:t>
                      </a:r>
                      <a:endParaRPr lang="en-US" sz="1800" dirty="0"/>
                    </a:p>
                  </a:txBody>
                  <a:tcPr/>
                </a:tc>
                <a:extLst>
                  <a:ext uri="{0D108BD9-81ED-4DB2-BD59-A6C34878D82A}">
                    <a16:rowId xmlns:a16="http://schemas.microsoft.com/office/drawing/2014/main" val="2684299309"/>
                  </a:ext>
                </a:extLst>
              </a:tr>
            </a:tbl>
          </a:graphicData>
        </a:graphic>
      </p:graphicFrame>
      <p:sp>
        <p:nvSpPr>
          <p:cNvPr id="2" name="TextBox 1">
            <a:extLst>
              <a:ext uri="{FF2B5EF4-FFF2-40B4-BE49-F238E27FC236}">
                <a16:creationId xmlns:a16="http://schemas.microsoft.com/office/drawing/2014/main" id="{68358B5F-F2A6-AF49-BA12-BD69B1CC5CEE}"/>
              </a:ext>
            </a:extLst>
          </p:cNvPr>
          <p:cNvSpPr txBox="1"/>
          <p:nvPr/>
        </p:nvSpPr>
        <p:spPr>
          <a:xfrm>
            <a:off x="7204841" y="297462"/>
            <a:ext cx="4051738" cy="523220"/>
          </a:xfrm>
          <a:prstGeom prst="rect">
            <a:avLst/>
          </a:prstGeom>
          <a:noFill/>
        </p:spPr>
        <p:txBody>
          <a:bodyPr wrap="square" rtlCol="0">
            <a:spAutoFit/>
          </a:bodyPr>
          <a:lstStyle/>
          <a:p>
            <a:r>
              <a:rPr lang="en-US" sz="2800" dirty="0"/>
              <a:t>Example</a:t>
            </a:r>
          </a:p>
        </p:txBody>
      </p:sp>
    </p:spTree>
    <p:extLst>
      <p:ext uri="{BB962C8B-B14F-4D97-AF65-F5344CB8AC3E}">
        <p14:creationId xmlns:p14="http://schemas.microsoft.com/office/powerpoint/2010/main" val="3734095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52" y="63064"/>
            <a:ext cx="7530614" cy="711343"/>
          </a:xfrm>
        </p:spPr>
        <p:txBody>
          <a:bodyPr/>
          <a:lstStyle/>
          <a:p>
            <a:r>
              <a:rPr lang="en-US" dirty="0"/>
              <a:t>Putting it all together</a:t>
            </a:r>
          </a:p>
        </p:txBody>
      </p:sp>
      <p:graphicFrame>
        <p:nvGraphicFramePr>
          <p:cNvPr id="4" name="Content Placeholder 3"/>
          <p:cNvGraphicFramePr>
            <a:graphicFrameLocks noGrp="1"/>
          </p:cNvGraphicFramePr>
          <p:nvPr>
            <p:ph idx="1"/>
            <p:extLst/>
          </p:nvPr>
        </p:nvGraphicFramePr>
        <p:xfrm>
          <a:off x="1182414" y="907153"/>
          <a:ext cx="9790386" cy="571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583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DFD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Thank you!</a:t>
            </a:r>
            <a:br>
              <a:rPr lang="en-US" sz="4400" b="1" dirty="0"/>
            </a:br>
            <a:r>
              <a:rPr lang="en-US" sz="4400" b="1" dirty="0"/>
              <a:t>Questions?  Ideas?</a:t>
            </a:r>
          </a:p>
        </p:txBody>
      </p:sp>
      <p:sp>
        <p:nvSpPr>
          <p:cNvPr id="4" name="Subtitle 2"/>
          <p:cNvSpPr txBox="1">
            <a:spLocks/>
          </p:cNvSpPr>
          <p:nvPr/>
        </p:nvSpPr>
        <p:spPr>
          <a:xfrm>
            <a:off x="493190" y="3132524"/>
            <a:ext cx="3542839" cy="1752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rgbClr val="002060"/>
                </a:solidFill>
              </a:rPr>
              <a:t>Debby Boyer</a:t>
            </a:r>
          </a:p>
          <a:p>
            <a:pPr marL="0" indent="0" algn="ctr">
              <a:buNone/>
            </a:pPr>
            <a:r>
              <a:rPr lang="en-US" sz="2000" dirty="0">
                <a:solidFill>
                  <a:srgbClr val="002060"/>
                </a:solidFill>
                <a:hlinkClick r:id="rId3"/>
              </a:rPr>
              <a:t>dboyer@udel.edu</a:t>
            </a:r>
            <a:endParaRPr lang="en-US" sz="2000" dirty="0">
              <a:solidFill>
                <a:srgbClr val="002060"/>
              </a:solidFill>
            </a:endParaRPr>
          </a:p>
          <a:p>
            <a:pPr marL="0" indent="0" algn="ctr">
              <a:buNone/>
            </a:pPr>
            <a:r>
              <a:rPr lang="en-US" sz="2000" b="1" dirty="0">
                <a:solidFill>
                  <a:srgbClr val="002060"/>
                </a:solidFill>
              </a:rPr>
              <a:t> </a:t>
            </a:r>
          </a:p>
          <a:p>
            <a:pPr marL="0" indent="0" algn="ctr">
              <a:buNone/>
            </a:pPr>
            <a:r>
              <a:rPr lang="en-US" sz="2000" b="1" dirty="0">
                <a:solidFill>
                  <a:srgbClr val="002060"/>
                </a:solidFill>
              </a:rPr>
              <a:t>Sarah Hearn</a:t>
            </a:r>
          </a:p>
          <a:p>
            <a:pPr marL="0" indent="0" algn="ctr">
              <a:buNone/>
            </a:pPr>
            <a:r>
              <a:rPr lang="en-US" sz="2000" dirty="0">
                <a:solidFill>
                  <a:srgbClr val="002060"/>
                </a:solidFill>
                <a:hlinkClick r:id="rId4"/>
              </a:rPr>
              <a:t>skhearn@udel.edu</a:t>
            </a:r>
            <a:endParaRPr lang="en-US" sz="2000" dirty="0">
              <a:solidFill>
                <a:srgbClr val="002060"/>
              </a:solidFill>
            </a:endParaRPr>
          </a:p>
        </p:txBody>
      </p:sp>
      <p:sp>
        <p:nvSpPr>
          <p:cNvPr id="6" name="TextBox 5"/>
          <p:cNvSpPr txBox="1"/>
          <p:nvPr/>
        </p:nvSpPr>
        <p:spPr>
          <a:xfrm>
            <a:off x="8155970" y="3014512"/>
            <a:ext cx="3786649" cy="772006"/>
          </a:xfrm>
          <a:prstGeom prst="rect">
            <a:avLst/>
          </a:prstGeom>
          <a:noFill/>
        </p:spPr>
        <p:txBody>
          <a:bodyPr wrap="square" rtlCol="0">
            <a:spAutoFit/>
          </a:bodyPr>
          <a:lstStyle/>
          <a:p>
            <a:pPr algn="ctr">
              <a:spcBef>
                <a:spcPts val="480"/>
              </a:spcBef>
            </a:pPr>
            <a:r>
              <a:rPr lang="en-US" sz="2000" b="1" dirty="0">
                <a:solidFill>
                  <a:schemeClr val="tx2">
                    <a:lumMod val="75000"/>
                  </a:schemeClr>
                </a:solidFill>
              </a:rPr>
              <a:t>Sarah </a:t>
            </a:r>
            <a:r>
              <a:rPr lang="en-US" sz="2000" b="1" dirty="0" err="1">
                <a:solidFill>
                  <a:schemeClr val="tx2">
                    <a:lumMod val="75000"/>
                  </a:schemeClr>
                </a:solidFill>
              </a:rPr>
              <a:t>Schmittinger-Kashner</a:t>
            </a:r>
            <a:endParaRPr lang="en-US" sz="2000" b="1" dirty="0">
              <a:solidFill>
                <a:schemeClr val="tx2">
                  <a:lumMod val="75000"/>
                </a:schemeClr>
              </a:solidFill>
            </a:endParaRPr>
          </a:p>
          <a:p>
            <a:pPr algn="ctr">
              <a:spcBef>
                <a:spcPts val="480"/>
              </a:spcBef>
            </a:pPr>
            <a:r>
              <a:rPr lang="en-US" sz="2000" dirty="0">
                <a:hlinkClick r:id="rId5"/>
              </a:rPr>
              <a:t>sarah.kashner@redclay.k12.de.us</a:t>
            </a:r>
            <a:r>
              <a:rPr lang="en-US" sz="2000" dirty="0"/>
              <a:t> </a:t>
            </a:r>
          </a:p>
        </p:txBody>
      </p:sp>
      <p:sp>
        <p:nvSpPr>
          <p:cNvPr id="3" name="Rectangle 2"/>
          <p:cNvSpPr/>
          <p:nvPr/>
        </p:nvSpPr>
        <p:spPr>
          <a:xfrm>
            <a:off x="3048000" y="5202913"/>
            <a:ext cx="6096000" cy="1569660"/>
          </a:xfrm>
          <a:prstGeom prst="rect">
            <a:avLst/>
          </a:prstGeom>
        </p:spPr>
        <p:txBody>
          <a:bodyPr>
            <a:spAutoFit/>
          </a:bodyPr>
          <a:lstStyle/>
          <a:p>
            <a:pPr algn="ctr"/>
            <a:r>
              <a:rPr lang="en-US" sz="2400" b="1" dirty="0">
                <a:solidFill>
                  <a:srgbClr val="002060"/>
                </a:solidFill>
              </a:rPr>
              <a:t>Delaware PBS Project</a:t>
            </a:r>
          </a:p>
          <a:p>
            <a:pPr algn="ctr"/>
            <a:r>
              <a:rPr lang="en-US" sz="2400" b="1" dirty="0">
                <a:solidFill>
                  <a:srgbClr val="002060"/>
                </a:solidFill>
              </a:rPr>
              <a:t>Center for Disabilities Studies</a:t>
            </a:r>
          </a:p>
          <a:p>
            <a:pPr algn="ctr"/>
            <a:r>
              <a:rPr lang="en-US" sz="2400" b="1" dirty="0">
                <a:solidFill>
                  <a:srgbClr val="002060"/>
                </a:solidFill>
              </a:rPr>
              <a:t>University of Delaware </a:t>
            </a:r>
          </a:p>
          <a:p>
            <a:pPr algn="ctr"/>
            <a:r>
              <a:rPr lang="en-US" sz="2400" b="1" dirty="0" err="1">
                <a:solidFill>
                  <a:srgbClr val="002060"/>
                </a:solidFill>
              </a:rPr>
              <a:t>www.delawarepbs.org</a:t>
            </a:r>
            <a:endParaRPr lang="en-US" sz="2400" b="1" dirty="0">
              <a:solidFill>
                <a:srgbClr val="002060"/>
              </a:solidFill>
            </a:endParaRPr>
          </a:p>
        </p:txBody>
      </p:sp>
      <p:pic>
        <p:nvPicPr>
          <p:cNvPr id="5" name="Picture 4" descr="student-raising-han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2877" y="2538831"/>
            <a:ext cx="3806245" cy="2522997"/>
          </a:xfrm>
          <a:prstGeom prst="rect">
            <a:avLst/>
          </a:prstGeom>
        </p:spPr>
      </p:pic>
    </p:spTree>
    <p:extLst>
      <p:ext uri="{BB962C8B-B14F-4D97-AF65-F5344CB8AC3E}">
        <p14:creationId xmlns:p14="http://schemas.microsoft.com/office/powerpoint/2010/main" val="281040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BE77-A1B7-A947-B0CD-D2D3D4B21AE3}"/>
              </a:ext>
            </a:extLst>
          </p:cNvPr>
          <p:cNvSpPr>
            <a:spLocks noGrp="1"/>
          </p:cNvSpPr>
          <p:nvPr>
            <p:ph type="title"/>
          </p:nvPr>
        </p:nvSpPr>
        <p:spPr>
          <a:xfrm>
            <a:off x="838200" y="711966"/>
            <a:ext cx="10515600" cy="1325563"/>
          </a:xfrm>
        </p:spPr>
        <p:txBody>
          <a:bodyPr>
            <a:normAutofit fontScale="90000"/>
          </a:bodyPr>
          <a:lstStyle/>
          <a:p>
            <a:r>
              <a:rPr lang="en-US" dirty="0"/>
              <a:t>Which is/are example(s) of a Multi-tiered System of Support (MTSS)?</a:t>
            </a:r>
            <a:br>
              <a:rPr lang="en-US" dirty="0"/>
            </a:br>
            <a:endParaRPr lang="en-US" dirty="0"/>
          </a:p>
        </p:txBody>
      </p:sp>
      <p:sp>
        <p:nvSpPr>
          <p:cNvPr id="3" name="Content Placeholder 2">
            <a:extLst>
              <a:ext uri="{FF2B5EF4-FFF2-40B4-BE49-F238E27FC236}">
                <a16:creationId xmlns:a16="http://schemas.microsoft.com/office/drawing/2014/main" id="{5C547B6C-5EE3-C942-9D68-5959D073E66C}"/>
              </a:ext>
            </a:extLst>
          </p:cNvPr>
          <p:cNvSpPr>
            <a:spLocks noGrp="1"/>
          </p:cNvSpPr>
          <p:nvPr>
            <p:ph idx="1"/>
          </p:nvPr>
        </p:nvSpPr>
        <p:spPr>
          <a:xfrm>
            <a:off x="838200" y="2431612"/>
            <a:ext cx="10515600" cy="4351338"/>
          </a:xfrm>
        </p:spPr>
        <p:txBody>
          <a:bodyPr/>
          <a:lstStyle/>
          <a:p>
            <a:pPr marL="514350" indent="-514350">
              <a:buFont typeface="+mj-lt"/>
              <a:buAutoNum type="arabicPeriod"/>
            </a:pPr>
            <a:r>
              <a:rPr lang="en-US" dirty="0"/>
              <a:t>RTI</a:t>
            </a:r>
          </a:p>
          <a:p>
            <a:pPr marL="514350" indent="-514350">
              <a:buFont typeface="+mj-lt"/>
              <a:buAutoNum type="arabicPeriod"/>
            </a:pPr>
            <a:r>
              <a:rPr lang="en-US" dirty="0"/>
              <a:t>Bullying Prevention</a:t>
            </a:r>
          </a:p>
          <a:p>
            <a:pPr marL="514350" indent="-514350">
              <a:buFont typeface="+mj-lt"/>
              <a:buAutoNum type="arabicPeriod"/>
            </a:pPr>
            <a:r>
              <a:rPr lang="en-US" dirty="0"/>
              <a:t>PBS</a:t>
            </a:r>
          </a:p>
          <a:p>
            <a:pPr marL="514350" indent="-514350">
              <a:buFont typeface="+mj-lt"/>
              <a:buAutoNum type="arabicPeriod"/>
            </a:pPr>
            <a:r>
              <a:rPr lang="en-US" dirty="0"/>
              <a:t>FBA/BIP</a:t>
            </a:r>
          </a:p>
          <a:p>
            <a:pPr marL="514350" indent="-514350">
              <a:buFont typeface="+mj-lt"/>
              <a:buAutoNum type="arabicPeriod"/>
            </a:pPr>
            <a:r>
              <a:rPr lang="en-US" dirty="0"/>
              <a:t>Options 1 and 3</a:t>
            </a:r>
          </a:p>
          <a:p>
            <a:pPr marL="514350" indent="-514350">
              <a:buFont typeface="+mj-lt"/>
              <a:buAutoNum type="arabicPeriod"/>
            </a:pPr>
            <a:r>
              <a:rPr lang="en-US" dirty="0"/>
              <a:t>All of the above</a:t>
            </a:r>
          </a:p>
          <a:p>
            <a:pPr marL="0" indent="0">
              <a:buNone/>
            </a:pPr>
            <a:endParaRPr lang="en-US" dirty="0"/>
          </a:p>
        </p:txBody>
      </p:sp>
    </p:spTree>
    <p:extLst>
      <p:ext uri="{BB962C8B-B14F-4D97-AF65-F5344CB8AC3E}">
        <p14:creationId xmlns:p14="http://schemas.microsoft.com/office/powerpoint/2010/main" val="51884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286000" y="685800"/>
            <a:ext cx="7772400" cy="5760640"/>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rgbClr val="FFFFFF"/>
              </a:solidFill>
              <a:latin typeface="Arial"/>
            </a:endParaRPr>
          </a:p>
        </p:txBody>
      </p:sp>
      <p:sp>
        <p:nvSpPr>
          <p:cNvPr id="104451" name="Oval 3"/>
          <p:cNvSpPr>
            <a:spLocks noChangeArrowheads="1"/>
          </p:cNvSpPr>
          <p:nvPr/>
        </p:nvSpPr>
        <p:spPr bwMode="auto">
          <a:xfrm>
            <a:off x="4777154" y="725054"/>
            <a:ext cx="2552700" cy="4191000"/>
          </a:xfrm>
          <a:prstGeom prst="ellipse">
            <a:avLst/>
          </a:prstGeom>
          <a:solidFill>
            <a:srgbClr val="00CCFF">
              <a:alpha val="50980"/>
            </a:srgbClr>
          </a:solidFill>
          <a:ln w="9525">
            <a:noFill/>
            <a:round/>
            <a:headEnd/>
            <a:tailEnd/>
          </a:ln>
        </p:spPr>
        <p:txBody>
          <a:bodyPr wrap="none" anchor="ctr">
            <a:prstTxWarp prst="textNoShape">
              <a:avLst/>
            </a:prstTxWarp>
          </a:bodyPr>
          <a:lstStyle/>
          <a:p>
            <a:pPr algn="ctr" defTabSz="457200"/>
            <a:endParaRPr lang="en-US" sz="2400">
              <a:solidFill>
                <a:srgbClr val="000000"/>
              </a:solidFill>
              <a:latin typeface="Times New Roman" charset="0"/>
              <a:ea typeface="Arial" charset="0"/>
              <a:cs typeface="Arial" charset="0"/>
            </a:endParaRPr>
          </a:p>
        </p:txBody>
      </p:sp>
      <p:sp>
        <p:nvSpPr>
          <p:cNvPr id="104452" name="Oval 4"/>
          <p:cNvSpPr>
            <a:spLocks noChangeArrowheads="1"/>
          </p:cNvSpPr>
          <p:nvPr/>
        </p:nvSpPr>
        <p:spPr bwMode="auto">
          <a:xfrm rot="-3277949">
            <a:off x="5386754" y="1756929"/>
            <a:ext cx="2743200" cy="4267200"/>
          </a:xfrm>
          <a:prstGeom prst="ellipse">
            <a:avLst/>
          </a:prstGeom>
          <a:solidFill>
            <a:srgbClr val="00FF00">
              <a:alpha val="50980"/>
            </a:srgbClr>
          </a:solidFill>
          <a:ln w="9525">
            <a:noFill/>
            <a:round/>
            <a:headEnd/>
            <a:tailEnd/>
          </a:ln>
        </p:spPr>
        <p:txBody>
          <a:bodyPr wrap="none" anchor="ctr">
            <a:prstTxWarp prst="textNoShape">
              <a:avLst/>
            </a:prstTxWarp>
          </a:bodyPr>
          <a:lstStyle/>
          <a:p>
            <a:pPr algn="ctr" defTabSz="457200"/>
            <a:endParaRPr lang="en-US" sz="2400">
              <a:solidFill>
                <a:srgbClr val="000000"/>
              </a:solidFill>
              <a:latin typeface="Times New Roman" charset="0"/>
              <a:ea typeface="Arial" charset="0"/>
              <a:cs typeface="Arial" charset="0"/>
            </a:endParaRPr>
          </a:p>
        </p:txBody>
      </p:sp>
      <p:sp>
        <p:nvSpPr>
          <p:cNvPr id="104453" name="Oval 5"/>
          <p:cNvSpPr>
            <a:spLocks noChangeArrowheads="1"/>
          </p:cNvSpPr>
          <p:nvPr/>
        </p:nvSpPr>
        <p:spPr bwMode="auto">
          <a:xfrm rot="3454772">
            <a:off x="3915142" y="1574367"/>
            <a:ext cx="2743200" cy="4648200"/>
          </a:xfrm>
          <a:prstGeom prst="ellipse">
            <a:avLst/>
          </a:prstGeom>
          <a:solidFill>
            <a:srgbClr val="FF00FF">
              <a:alpha val="50980"/>
            </a:srgbClr>
          </a:solidFill>
          <a:ln w="9525">
            <a:noFill/>
            <a:round/>
            <a:headEnd/>
            <a:tailEnd/>
          </a:ln>
        </p:spPr>
        <p:txBody>
          <a:bodyPr wrap="none" anchor="ctr">
            <a:prstTxWarp prst="textNoShape">
              <a:avLst/>
            </a:prstTxWarp>
          </a:bodyPr>
          <a:lstStyle/>
          <a:p>
            <a:pPr algn="ctr" defTabSz="457200"/>
            <a:endParaRPr lang="en-US" sz="2400">
              <a:solidFill>
                <a:srgbClr val="000000"/>
              </a:solidFill>
              <a:latin typeface="Times New Roman" charset="0"/>
              <a:ea typeface="Arial" charset="0"/>
              <a:cs typeface="Arial" charset="0"/>
            </a:endParaRPr>
          </a:p>
        </p:txBody>
      </p:sp>
      <p:sp>
        <p:nvSpPr>
          <p:cNvPr id="171014" name="Text Box 6"/>
          <p:cNvSpPr txBox="1">
            <a:spLocks noChangeArrowheads="1"/>
          </p:cNvSpPr>
          <p:nvPr/>
        </p:nvSpPr>
        <p:spPr bwMode="auto">
          <a:xfrm>
            <a:off x="6453554" y="4230255"/>
            <a:ext cx="2209800" cy="830263"/>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400" b="1" i="1">
                <a:solidFill>
                  <a:srgbClr val="002060"/>
                </a:solidFill>
                <a:latin typeface="Calibri"/>
                <a:ea typeface="Arial" charset="0"/>
                <a:cs typeface="Arial" charset="0"/>
              </a:rPr>
              <a:t>Common Vision/Values</a:t>
            </a:r>
          </a:p>
        </p:txBody>
      </p:sp>
      <p:sp>
        <p:nvSpPr>
          <p:cNvPr id="171015" name="Text Box 7"/>
          <p:cNvSpPr txBox="1">
            <a:spLocks noChangeArrowheads="1"/>
          </p:cNvSpPr>
          <p:nvPr/>
        </p:nvSpPr>
        <p:spPr bwMode="auto">
          <a:xfrm>
            <a:off x="5234354" y="1334655"/>
            <a:ext cx="1752600" cy="830263"/>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400" b="1" i="1">
                <a:solidFill>
                  <a:srgbClr val="002060"/>
                </a:solidFill>
                <a:latin typeface="Calibri"/>
                <a:ea typeface="Arial" charset="0"/>
                <a:cs typeface="Arial" charset="0"/>
              </a:rPr>
              <a:t>Common Language</a:t>
            </a:r>
          </a:p>
        </p:txBody>
      </p:sp>
      <p:sp>
        <p:nvSpPr>
          <p:cNvPr id="171016" name="Text Box 8"/>
          <p:cNvSpPr txBox="1">
            <a:spLocks noChangeArrowheads="1"/>
          </p:cNvSpPr>
          <p:nvPr/>
        </p:nvSpPr>
        <p:spPr bwMode="auto">
          <a:xfrm>
            <a:off x="3329354" y="4154055"/>
            <a:ext cx="1905000" cy="830997"/>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400" b="1" i="1" dirty="0">
                <a:solidFill>
                  <a:srgbClr val="002060"/>
                </a:solidFill>
                <a:latin typeface="Calibri"/>
                <a:ea typeface="Arial" charset="0"/>
                <a:cs typeface="Arial" charset="0"/>
              </a:rPr>
              <a:t>Common Practice</a:t>
            </a:r>
          </a:p>
        </p:txBody>
      </p:sp>
      <p:sp>
        <p:nvSpPr>
          <p:cNvPr id="14" name="Text Box 6"/>
          <p:cNvSpPr txBox="1">
            <a:spLocks noChangeArrowheads="1"/>
          </p:cNvSpPr>
          <p:nvPr/>
        </p:nvSpPr>
        <p:spPr bwMode="auto">
          <a:xfrm>
            <a:off x="4481768" y="5444044"/>
            <a:ext cx="2970980" cy="830997"/>
          </a:xfrm>
          <a:prstGeom prst="rect">
            <a:avLst/>
          </a:prstGeom>
          <a:noFill/>
          <a:ln w="9525">
            <a:noFill/>
            <a:miter lim="800000"/>
            <a:headEnd/>
            <a:tailEnd/>
          </a:ln>
        </p:spPr>
        <p:txBody>
          <a:bodyPr wrap="square">
            <a:prstTxWarp prst="textNoShape">
              <a:avLst/>
            </a:prstTxWarp>
            <a:spAutoFit/>
          </a:bodyPr>
          <a:lstStyle/>
          <a:p>
            <a:pPr algn="ctr"/>
            <a:r>
              <a:rPr lang="en-US" sz="2400" b="1" i="1" dirty="0">
                <a:solidFill>
                  <a:srgbClr val="002060"/>
                </a:solidFill>
                <a:ea typeface="Arial" charset="0"/>
                <a:cs typeface="Arial" charset="0"/>
              </a:rPr>
              <a:t>Quality</a:t>
            </a:r>
          </a:p>
          <a:p>
            <a:pPr algn="ctr"/>
            <a:r>
              <a:rPr lang="en-US" sz="2400" b="1" i="1" dirty="0">
                <a:solidFill>
                  <a:srgbClr val="002060"/>
                </a:solidFill>
                <a:ea typeface="Arial" charset="0"/>
                <a:cs typeface="Arial" charset="0"/>
              </a:rPr>
              <a:t>Leadership</a:t>
            </a:r>
          </a:p>
        </p:txBody>
      </p:sp>
      <p:sp>
        <p:nvSpPr>
          <p:cNvPr id="104450" name="Rectangle 2"/>
          <p:cNvSpPr>
            <a:spLocks noGrp="1" noChangeArrowheads="1"/>
          </p:cNvSpPr>
          <p:nvPr>
            <p:ph type="title"/>
          </p:nvPr>
        </p:nvSpPr>
        <p:spPr>
          <a:xfrm>
            <a:off x="3048000" y="2985864"/>
            <a:ext cx="6219800" cy="684312"/>
          </a:xfrm>
        </p:spPr>
        <p:txBody>
          <a:bodyPr>
            <a:normAutofit/>
          </a:bodyPr>
          <a:lstStyle/>
          <a:p>
            <a:pPr algn="ctr" eaLnBrk="1" hangingPunct="1"/>
            <a:r>
              <a:rPr lang="en-US" sz="3600" dirty="0">
                <a:solidFill>
                  <a:srgbClr val="002060"/>
                </a:solidFill>
                <a:ea typeface="ＭＳ Ｐゴシック" charset="-128"/>
                <a:cs typeface="ＭＳ Ｐゴシック" charset="-128"/>
              </a:rPr>
              <a:t>Effective Organizations</a:t>
            </a:r>
          </a:p>
        </p:txBody>
      </p:sp>
      <p:sp>
        <p:nvSpPr>
          <p:cNvPr id="13" name="Text Box 9"/>
          <p:cNvSpPr txBox="1">
            <a:spLocks noChangeArrowheads="1"/>
          </p:cNvSpPr>
          <p:nvPr/>
        </p:nvSpPr>
        <p:spPr bwMode="auto">
          <a:xfrm>
            <a:off x="1981200" y="2604865"/>
            <a:ext cx="8305800" cy="1477327"/>
          </a:xfrm>
          <a:prstGeom prst="rect">
            <a:avLst/>
          </a:prstGeom>
          <a:solidFill>
            <a:schemeClr val="accent4">
              <a:lumMod val="20000"/>
              <a:lumOff val="80000"/>
            </a:schemeClr>
          </a:solidFill>
          <a:ln w="9525">
            <a:noFill/>
            <a:miter lim="800000"/>
            <a:headEnd/>
            <a:tailEnd/>
          </a:ln>
        </p:spPr>
        <p:txBody>
          <a:bodyPr wrap="square">
            <a:prstTxWarp prst="textNoShape">
              <a:avLst/>
            </a:prstTxWarp>
            <a:spAutoFit/>
          </a:bodyPr>
          <a:lstStyle/>
          <a:p>
            <a:pPr algn="ctr">
              <a:defRPr/>
            </a:pPr>
            <a:r>
              <a:rPr lang="en-US" sz="2400" kern="0" dirty="0">
                <a:solidFill>
                  <a:prstClr val="black"/>
                </a:solidFill>
                <a:latin typeface="Arial"/>
                <a:ea typeface="Arial" pitchFamily="-108" charset="0"/>
                <a:cs typeface="Arial"/>
              </a:rPr>
              <a:t>“Organizations are groups of individuals whose collective behaviors are directed toward a common goal &amp; maintained by a common outcome” </a:t>
            </a:r>
          </a:p>
          <a:p>
            <a:pPr algn="ctr">
              <a:defRPr/>
            </a:pPr>
            <a:r>
              <a:rPr lang="en-US" kern="0" dirty="0">
                <a:solidFill>
                  <a:prstClr val="black"/>
                </a:solidFill>
                <a:latin typeface="Arial"/>
                <a:ea typeface="Arial" pitchFamily="-108" charset="0"/>
                <a:cs typeface="Arial"/>
              </a:rPr>
              <a:t>Skinner, 1953, </a:t>
            </a:r>
            <a:r>
              <a:rPr lang="en-US" i="1" kern="0" dirty="0">
                <a:solidFill>
                  <a:prstClr val="black"/>
                </a:solidFill>
                <a:latin typeface="Arial"/>
                <a:ea typeface="Arial" pitchFamily="-108" charset="0"/>
                <a:cs typeface="Arial"/>
              </a:rPr>
              <a:t>Science of Human Behavior</a:t>
            </a:r>
            <a:endParaRPr lang="en-US" kern="0" dirty="0">
              <a:solidFill>
                <a:prstClr val="black"/>
              </a:solidFill>
              <a:latin typeface="Arial"/>
              <a:ea typeface="Arial" pitchFamily="-108" charset="0"/>
              <a:cs typeface="Arial"/>
            </a:endParaRPr>
          </a:p>
        </p:txBody>
      </p:sp>
      <p:sp>
        <p:nvSpPr>
          <p:cNvPr id="15" name="Oval 14"/>
          <p:cNvSpPr/>
          <p:nvPr/>
        </p:nvSpPr>
        <p:spPr>
          <a:xfrm>
            <a:off x="4308690" y="5186824"/>
            <a:ext cx="3306437" cy="153757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Tree>
    <p:extLst>
      <p:ext uri="{BB962C8B-B14F-4D97-AF65-F5344CB8AC3E}">
        <p14:creationId xmlns:p14="http://schemas.microsoft.com/office/powerpoint/2010/main" val="4164951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1405" y="24430"/>
            <a:ext cx="10515600" cy="1325563"/>
          </a:xfrm>
        </p:spPr>
        <p:txBody>
          <a:bodyPr/>
          <a:lstStyle/>
          <a:p>
            <a:r>
              <a:rPr lang="en-US" dirty="0">
                <a:latin typeface="+mn-lt"/>
              </a:rPr>
              <a:t>Common Language: What is MTSS?</a:t>
            </a:r>
          </a:p>
        </p:txBody>
      </p:sp>
      <p:pic>
        <p:nvPicPr>
          <p:cNvPr id="7" name="Content Placeholder 6">
            <a:extLst>
              <a:ext uri="{FF2B5EF4-FFF2-40B4-BE49-F238E27FC236}">
                <a16:creationId xmlns:a16="http://schemas.microsoft.com/office/drawing/2014/main" id="{266E8A92-8103-E447-83C6-B209B62A04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7554" y="1356406"/>
            <a:ext cx="2194355" cy="2117360"/>
          </a:xfrm>
        </p:spPr>
      </p:pic>
      <p:pic>
        <p:nvPicPr>
          <p:cNvPr id="9" name="Picture 8">
            <a:extLst>
              <a:ext uri="{FF2B5EF4-FFF2-40B4-BE49-F238E27FC236}">
                <a16:creationId xmlns:a16="http://schemas.microsoft.com/office/drawing/2014/main" id="{ECFAAD53-8964-834F-A686-D771E3D65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130" y="3753134"/>
            <a:ext cx="4718059" cy="2850960"/>
          </a:xfrm>
          <a:prstGeom prst="rect">
            <a:avLst/>
          </a:prstGeom>
        </p:spPr>
      </p:pic>
      <p:pic>
        <p:nvPicPr>
          <p:cNvPr id="11" name="Picture 10">
            <a:extLst>
              <a:ext uri="{FF2B5EF4-FFF2-40B4-BE49-F238E27FC236}">
                <a16:creationId xmlns:a16="http://schemas.microsoft.com/office/drawing/2014/main" id="{65FE9322-D054-BD4F-8861-B54F61E14E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7607" y="4026089"/>
            <a:ext cx="2641977" cy="2641977"/>
          </a:xfrm>
          <a:prstGeom prst="rect">
            <a:avLst/>
          </a:prstGeom>
        </p:spPr>
      </p:pic>
      <p:pic>
        <p:nvPicPr>
          <p:cNvPr id="13" name="Picture 12">
            <a:extLst>
              <a:ext uri="{FF2B5EF4-FFF2-40B4-BE49-F238E27FC236}">
                <a16:creationId xmlns:a16="http://schemas.microsoft.com/office/drawing/2014/main" id="{A7E705D3-AC9F-C24C-ACDA-461C6C6A3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2208" y="1492156"/>
            <a:ext cx="2850798" cy="2260978"/>
          </a:xfrm>
          <a:prstGeom prst="rect">
            <a:avLst/>
          </a:prstGeom>
        </p:spPr>
      </p:pic>
      <p:pic>
        <p:nvPicPr>
          <p:cNvPr id="17" name="Picture 16">
            <a:extLst>
              <a:ext uri="{FF2B5EF4-FFF2-40B4-BE49-F238E27FC236}">
                <a16:creationId xmlns:a16="http://schemas.microsoft.com/office/drawing/2014/main" id="{49D448FE-1D90-8A41-A354-DDFC915D24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56" y="4026089"/>
            <a:ext cx="3707621" cy="2490716"/>
          </a:xfrm>
          <a:prstGeom prst="rect">
            <a:avLst/>
          </a:prstGeom>
        </p:spPr>
      </p:pic>
      <p:pic>
        <p:nvPicPr>
          <p:cNvPr id="8" name="Picture 7"/>
          <p:cNvPicPr/>
          <p:nvPr/>
        </p:nvPicPr>
        <p:blipFill rotWithShape="1">
          <a:blip r:embed="rId8">
            <a:extLst>
              <a:ext uri="{28A0092B-C50C-407E-A947-70E740481C1C}">
                <a14:useLocalDpi xmlns:a14="http://schemas.microsoft.com/office/drawing/2010/main" val="0"/>
              </a:ext>
            </a:extLst>
          </a:blip>
          <a:srcRect b="6994"/>
          <a:stretch/>
        </p:blipFill>
        <p:spPr bwMode="auto">
          <a:xfrm>
            <a:off x="4934271" y="1356406"/>
            <a:ext cx="1927776" cy="2117360"/>
          </a:xfrm>
          <a:prstGeom prst="rect">
            <a:avLst/>
          </a:prstGeom>
          <a:noFill/>
          <a:ln>
            <a:noFill/>
          </a:ln>
        </p:spPr>
      </p:pic>
    </p:spTree>
    <p:extLst>
      <p:ext uri="{BB962C8B-B14F-4D97-AF65-F5344CB8AC3E}">
        <p14:creationId xmlns:p14="http://schemas.microsoft.com/office/powerpoint/2010/main" val="195629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7"/>
          <p:cNvSpPr>
            <a:spLocks noGrp="1"/>
          </p:cNvSpPr>
          <p:nvPr>
            <p:ph type="title"/>
          </p:nvPr>
        </p:nvSpPr>
        <p:spPr>
          <a:xfrm>
            <a:off x="1053152" y="152400"/>
            <a:ext cx="9538647" cy="1143000"/>
          </a:xfrm>
        </p:spPr>
        <p:txBody>
          <a:bodyPr>
            <a:normAutofit/>
          </a:bodyPr>
          <a:lstStyle/>
          <a:p>
            <a:r>
              <a:rPr lang="en-US" sz="6000" dirty="0">
                <a:latin typeface="+mn-lt"/>
                <a:ea typeface="ＭＳ Ｐゴシック" charset="0"/>
                <a:cs typeface="ＭＳ Ｐゴシック" charset="0"/>
              </a:rPr>
              <a:t>MTSS for Behavior</a:t>
            </a:r>
            <a:endParaRPr lang="en-US" dirty="0">
              <a:latin typeface="+mn-lt"/>
              <a:ea typeface="ＭＳ Ｐゴシック" charset="0"/>
              <a:cs typeface="ＭＳ Ｐゴシック"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018863980"/>
              </p:ext>
            </p:extLst>
          </p:nvPr>
        </p:nvGraphicFramePr>
        <p:xfrm>
          <a:off x="1970393" y="1371600"/>
          <a:ext cx="887177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2645815"/>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1229</TotalTime>
  <Words>3047</Words>
  <Application>Microsoft Office PowerPoint</Application>
  <PresentationFormat>Widescreen</PresentationFormat>
  <Paragraphs>581</Paragraphs>
  <Slides>55</Slides>
  <Notes>52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55</vt:i4>
      </vt:variant>
    </vt:vector>
  </HeadingPairs>
  <TitlesOfParts>
    <vt:vector size="70" baseType="lpstr">
      <vt:lpstr>ＭＳ Ｐゴシック</vt:lpstr>
      <vt:lpstr>Arial</vt:lpstr>
      <vt:lpstr>Calibri</vt:lpstr>
      <vt:lpstr>Calibri Light</vt:lpstr>
      <vt:lpstr>Candara</vt:lpstr>
      <vt:lpstr>Century Gothic</vt:lpstr>
      <vt:lpstr>Georgia</vt:lpstr>
      <vt:lpstr>Maiandra GD</vt:lpstr>
      <vt:lpstr>Symbol</vt:lpstr>
      <vt:lpstr>Times New Roman</vt:lpstr>
      <vt:lpstr>Trebuchet MS</vt:lpstr>
      <vt:lpstr>Tw Cen MT</vt:lpstr>
      <vt:lpstr>Wingdings</vt:lpstr>
      <vt:lpstr>Office Theme</vt:lpstr>
      <vt:lpstr>1_Office Theme</vt:lpstr>
      <vt:lpstr>Coordinating an Effective  Multi-Tiered System of Support for Behavior</vt:lpstr>
      <vt:lpstr>Delawarepbs.org </vt:lpstr>
      <vt:lpstr>DASL Session Survey Access</vt:lpstr>
      <vt:lpstr>Overview </vt:lpstr>
      <vt:lpstr>Who is in the room? </vt:lpstr>
      <vt:lpstr>Which is/are example(s) of a Multi-tiered System of Support (MTSS)? </vt:lpstr>
      <vt:lpstr>Effective Organizations</vt:lpstr>
      <vt:lpstr>Common Language: What is MTSS?</vt:lpstr>
      <vt:lpstr>MTSS for Behavior</vt:lpstr>
      <vt:lpstr>PowerPoint Presentation</vt:lpstr>
      <vt:lpstr>PowerPoint Presentation</vt:lpstr>
      <vt:lpstr>PowerPoint Presentation</vt:lpstr>
      <vt:lpstr>PowerPoint Presentation</vt:lpstr>
      <vt:lpstr>Why use the MTSS/PBS framework for trauma-informed schools?                                                                                </vt:lpstr>
      <vt:lpstr>Basic MTSS Implementation Framework</vt:lpstr>
      <vt:lpstr>PowerPoint Presentation</vt:lpstr>
      <vt:lpstr>PowerPoint Presentation</vt:lpstr>
      <vt:lpstr>What do you think is the biggest barrier to implementing MTSS? </vt:lpstr>
      <vt:lpstr>MTSS Capacity Building State  District School </vt:lpstr>
      <vt:lpstr>Components for Successful  District Implementation</vt:lpstr>
      <vt:lpstr>Leadership Team Elements</vt:lpstr>
      <vt:lpstr>Who might serve on a district team?</vt:lpstr>
      <vt:lpstr>What does the leadership team do?</vt:lpstr>
      <vt:lpstr>PowerPoint Presentation</vt:lpstr>
      <vt:lpstr>Developing a Red Clay District’s   MTSS Behavior Leadership Team</vt:lpstr>
      <vt:lpstr>Developing a Red Clay District’s   MTSS Behavior Leadership Team</vt:lpstr>
      <vt:lpstr>Action Planning/PATHs Process</vt:lpstr>
      <vt:lpstr>Components for Successful  District Implementation</vt:lpstr>
      <vt:lpstr>Executive Functions – Action Examples</vt:lpstr>
      <vt:lpstr>Red Clay’s Executive Functions Efforts:  Strategic Plan, Workforce, Funding</vt:lpstr>
      <vt:lpstr>Red Clay’s Executive Functions Efforts:  Strategic Plan, Workforce, Funding</vt:lpstr>
      <vt:lpstr>Red Clay’s Executive Functions Efforts:  Strategic Plan, Workforce, Funding</vt:lpstr>
      <vt:lpstr>Components for Successful  District Implementation</vt:lpstr>
      <vt:lpstr>Implementation Functions – Action Examples</vt:lpstr>
      <vt:lpstr>Red Clay’s Implementation Functions Efforts:  Training, Coaching, Evaluation</vt:lpstr>
      <vt:lpstr>PowerPoint Presentation</vt:lpstr>
      <vt:lpstr>Components for Successful  District Implementation</vt:lpstr>
      <vt:lpstr>Red Clay’s Implementation Highlights  </vt:lpstr>
      <vt:lpstr>Principal’s Role </vt:lpstr>
      <vt:lpstr>MTSS for Behavior/Social-Emotional Learning District Level Readiness Considerations</vt:lpstr>
      <vt:lpstr>MTSS for Behavior/Social-Emotional Learning District Level Readiness Considerations </vt:lpstr>
      <vt:lpstr>MTSS for Behavior/Social-Emotional Learning District Level Readiness Considerations</vt:lpstr>
      <vt:lpstr>Initiative Alignment</vt:lpstr>
      <vt:lpstr>Why Alignment is Important</vt:lpstr>
      <vt:lpstr>PowerPoint Presentation</vt:lpstr>
      <vt:lpstr>Consistency matters, you can build it</vt:lpstr>
      <vt:lpstr>Integration and Alignment Resources</vt:lpstr>
      <vt:lpstr>Technical Guide for Alignment of Initiatives, Programs and Practices in School Districts </vt:lpstr>
      <vt:lpstr>Alignment Self-Assessment Action Planning Tool</vt:lpstr>
      <vt:lpstr>PowerPoint Presentation</vt:lpstr>
      <vt:lpstr>Tool for Identifying MTSS Core Features</vt:lpstr>
      <vt:lpstr>MTSS Asset Mapping: Practices and Outcomes</vt:lpstr>
      <vt:lpstr>Behavior/Climate/SEL Initiatives How do we all fit in?</vt:lpstr>
      <vt:lpstr>Putting it all together</vt:lpstr>
      <vt:lpstr>Thank you! Questions?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Coordinating Effective Multi-tiered System of Support for Behavior: Strategies and Experiences from Schools, Districts and the Research</dc:title>
  <dc:creator>Hearn, Sarah</dc:creator>
  <cp:lastModifiedBy>Shelby Schwing</cp:lastModifiedBy>
  <cp:revision>78</cp:revision>
  <dcterms:created xsi:type="dcterms:W3CDTF">2018-06-08T13:27:58Z</dcterms:created>
  <dcterms:modified xsi:type="dcterms:W3CDTF">2018-06-20T14:45:01Z</dcterms:modified>
</cp:coreProperties>
</file>