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79" autoAdjust="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F337B-05BE-4A8E-BBDE-524F3EA9FFE9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E0AF8-FEE9-4A9D-84EE-C8FF6A49C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0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team</a:t>
            </a:r>
            <a:r>
              <a:rPr lang="en-US" baseline="0" dirty="0" smtClean="0"/>
              <a:t> think about these questions and complete the “Working Smarter – Committee Review Worksheet”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E0AF8-FEE9-4A9D-84EE-C8FF6A49C4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4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AAB55F-9FF4-4039-9C79-8A44242FD04B}" type="slidenum">
              <a:rPr lang="en-US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2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George &amp; Barrett (2011)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3354E8-AF7D-4335-A65D-63D557E78DC0}" type="slidenum">
              <a:rPr lang="en-US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George &amp; Barrett (2011)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AB6-CA38-4C3F-90BD-788D2D7A35CE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74BD-80A8-4E06-BB8D-4AC419C6BB28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16A4-6166-48D0-A488-236743C48A06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D7A4-066A-40BD-9CA3-7D42F6DB2D89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5412-1A35-46AC-8CFA-D0E52B0A5CE4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9E62-6865-454B-BED2-5A7892BBA1DE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2FF5-EE6F-468B-8F84-F27EFFD99238}" type="datetime1">
              <a:rPr lang="en-US" smtClean="0"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415F-4895-4CC5-860E-6ABB7490923E}" type="datetime1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62B1-B002-4CB0-80F2-52EB06D4CE9A}" type="datetime1">
              <a:rPr lang="en-US" smtClean="0"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633D-C185-4757-AD55-39BB6C70B73C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5A57-D6AB-4E87-B376-299911D2FC83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98E-0D15-4055-BC70-9267EC862D3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defTabSz="457200"/>
            <a:fld id="{7B92ADF1-5EDC-4BE6-AA34-1F98B20623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Adapted from materials on www.pbis.org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defTabSz="457200"/>
            <a:fld id="{F93B42A7-71DA-6C4D-83B4-B36938559A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awarepbs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5353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2800" dirty="0" smtClean="0"/>
              <a:t>Think about the multiple initiatives and committees currently in your building. </a:t>
            </a:r>
          </a:p>
          <a:p>
            <a:pPr lvl="1">
              <a:spcBef>
                <a:spcPct val="0"/>
              </a:spcBef>
            </a:pPr>
            <a:r>
              <a:rPr lang="en-US" sz="2800" dirty="0" smtClean="0"/>
              <a:t>Is there overlap or duplication of effort?</a:t>
            </a:r>
          </a:p>
          <a:p>
            <a:pPr lvl="1">
              <a:spcBef>
                <a:spcPct val="0"/>
              </a:spcBef>
            </a:pPr>
            <a:r>
              <a:rPr lang="en-US" sz="2800" dirty="0" smtClean="0"/>
              <a:t>Are many of the same people serving on different committees? </a:t>
            </a:r>
          </a:p>
          <a:p>
            <a:pPr>
              <a:spcBef>
                <a:spcPct val="0"/>
              </a:spcBef>
            </a:pPr>
            <a:r>
              <a:rPr lang="en-US" sz="2800" dirty="0" smtClean="0"/>
              <a:t>Goal is to work smarter not harder!</a:t>
            </a:r>
          </a:p>
          <a:p>
            <a:pPr>
              <a:spcBef>
                <a:spcPct val="0"/>
              </a:spcBef>
            </a:pPr>
            <a:r>
              <a:rPr lang="en-US" sz="2800" dirty="0" smtClean="0"/>
              <a:t>How can we make this happen?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a typeface="ＭＳ Ｐゴシック" pitchFamily="-112" charset="-128"/>
                <a:cs typeface="ＭＳ Ｐゴシック" pitchFamily="-112" charset="-128"/>
              </a:rPr>
              <a:t>Prepare for Working Smarter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hearn\AppData\Local\Microsoft\Windows\Temporary Internet Files\Content.IE5\0J7I7RMX\MC900434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43400"/>
            <a:ext cx="1498197" cy="236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15200" y="463653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DE-PBS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6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305324" cy="426672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sz="2800" dirty="0" smtClean="0"/>
              <a:t>Allows schools to identify the multiple committees within their school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sz="2800" dirty="0" smtClean="0"/>
              <a:t>Helps in identifying purposes, outcomes, target groups, and staff involved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sz="2800" dirty="0" smtClean="0"/>
              <a:t>Assists schools in addressing, evaluating, and restructuring committees and initiatives to address school improvement plan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sz="2800" dirty="0" smtClean="0"/>
              <a:t>Important for schools to identify that </a:t>
            </a:r>
            <a:r>
              <a:rPr lang="en-US" sz="2800" b="1" dirty="0" smtClean="0"/>
              <a:t>School-wide PBS</a:t>
            </a:r>
            <a:r>
              <a:rPr lang="en-US" sz="2800" dirty="0" smtClean="0"/>
              <a:t> is integrated into existing committees and initiatives</a:t>
            </a:r>
          </a:p>
          <a:p>
            <a:pPr lvl="1">
              <a:lnSpc>
                <a:spcPct val="90000"/>
              </a:lnSpc>
              <a:buClr>
                <a:srgbClr val="003082"/>
              </a:buClr>
              <a:buFontTx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Adapted from materials on www.pbis.org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06727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ea typeface="ＭＳ Ｐゴシック" pitchFamily="-112" charset="-128"/>
                <a:cs typeface="ＭＳ Ｐゴシック" pitchFamily="-112" charset="-128"/>
              </a:rPr>
              <a:t> Prepare for Working Smarter </a:t>
            </a:r>
            <a:endParaRPr lang="en-US" sz="2800" dirty="0">
              <a:solidFill>
                <a:schemeClr val="tx2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96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Working Smarter – Committee Review Worksheet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materials on www.pbis.org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8568396"/>
              </p:ext>
            </p:extLst>
          </p:nvPr>
        </p:nvGraphicFramePr>
        <p:xfrm>
          <a:off x="76200" y="2679700"/>
          <a:ext cx="4422775" cy="3167574"/>
        </p:xfrm>
        <a:graphic>
          <a:graphicData uri="http://schemas.openxmlformats.org/drawingml/2006/table">
            <a:tbl>
              <a:tblPr/>
              <a:tblGrid>
                <a:gridCol w="761907"/>
                <a:gridCol w="761907"/>
                <a:gridCol w="826947"/>
                <a:gridCol w="585368"/>
                <a:gridCol w="641116"/>
                <a:gridCol w="845530"/>
              </a:tblGrid>
              <a:tr h="5270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Initiative</a:t>
                      </a: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Committee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Purpose</a:t>
                      </a:r>
                      <a:endParaRPr lang="en-US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Outcome</a:t>
                      </a:r>
                      <a:endParaRPr lang="en-US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Target Group</a:t>
                      </a:r>
                      <a:endParaRPr lang="en-US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Staff Involved</a:t>
                      </a:r>
                      <a:endParaRPr lang="en-US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School Improvement Plan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29" marR="37829" marT="28655" marB="286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7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29" marR="37829" marT="28655" marB="286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575048" cy="3447288"/>
          </a:xfrm>
        </p:spPr>
        <p:txBody>
          <a:bodyPr/>
          <a:lstStyle/>
          <a:p>
            <a:r>
              <a:rPr lang="en-US" dirty="0" smtClean="0"/>
              <a:t>Download from </a:t>
            </a:r>
            <a:r>
              <a:rPr lang="en-US" dirty="0" smtClean="0">
                <a:hlinkClick r:id="rId2"/>
              </a:rPr>
              <a:t>www.delawarepbs.org</a:t>
            </a:r>
            <a:endParaRPr lang="en-US" dirty="0" smtClean="0"/>
          </a:p>
          <a:p>
            <a:r>
              <a:rPr lang="en-US" dirty="0" smtClean="0"/>
              <a:t>Forms &amp; Tools: Tier 1 Universal Tools</a:t>
            </a:r>
          </a:p>
          <a:p>
            <a:r>
              <a:rPr lang="en-US" dirty="0" smtClean="0"/>
              <a:t>SW-PBS Team Products</a:t>
            </a:r>
          </a:p>
          <a:p>
            <a:r>
              <a:rPr lang="en-US" dirty="0" smtClean="0"/>
              <a:t>“Working Smarter Worksheet”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2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 lnSpcReduction="10000"/>
          </a:bodyPr>
          <a:lstStyle/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1: Identify ALL Current Teams (discipline, instruction, climate, school improvement, parent support, etc.)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List in 1</a:t>
            </a:r>
            <a:r>
              <a:rPr lang="en-US" baseline="30000" dirty="0" smtClean="0"/>
              <a:t>st</a:t>
            </a:r>
            <a:r>
              <a:rPr lang="en-US" dirty="0" smtClean="0"/>
              <a:t> column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2: Identify purpose, outcomes, target audience, and staff involved for each committee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List in 2</a:t>
            </a:r>
            <a:r>
              <a:rPr lang="en-US" baseline="30000" dirty="0" smtClean="0"/>
              <a:t>nd</a:t>
            </a:r>
            <a:r>
              <a:rPr lang="en-US" dirty="0" smtClean="0"/>
              <a:t> -5</a:t>
            </a:r>
            <a:r>
              <a:rPr lang="en-US" baseline="30000" dirty="0" smtClean="0"/>
              <a:t>th</a:t>
            </a:r>
            <a:r>
              <a:rPr lang="en-US" dirty="0" smtClean="0"/>
              <a:t> columns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3: Identify which School Improvement Goal is supported by committee efforts 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List in 6</a:t>
            </a:r>
            <a:r>
              <a:rPr lang="en-US" baseline="30000" dirty="0" smtClean="0"/>
              <a:t>th</a:t>
            </a:r>
            <a:r>
              <a:rPr lang="en-US" dirty="0" smtClean="0"/>
              <a:t> column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4</a:t>
            </a:r>
            <a:r>
              <a:rPr lang="en-US" b="1" dirty="0" smtClean="0"/>
              <a:t>: </a:t>
            </a:r>
            <a:r>
              <a:rPr lang="en-US" dirty="0" smtClean="0"/>
              <a:t>Based on your summary, what committees/teams can you </a:t>
            </a:r>
            <a:r>
              <a:rPr lang="en-US" b="1" dirty="0" smtClean="0"/>
              <a:t>align and integrate </a:t>
            </a:r>
            <a:r>
              <a:rPr lang="en-US" dirty="0" smtClean="0"/>
              <a:t>to support everyone’s efforts  towards the school strategic plan and mission?</a:t>
            </a:r>
            <a:br>
              <a:rPr lang="en-US" dirty="0" smtClean="0"/>
            </a:br>
            <a:endParaRPr lang="en-US" dirty="0" smtClean="0"/>
          </a:p>
          <a:p>
            <a:pPr marL="301943" lvl="1" indent="0">
              <a:buClr>
                <a:schemeClr val="tx1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				Determine your next steps …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Adapted from materials on www.pbis.org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200" dirty="0"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en-US" sz="3200" dirty="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dirty="0" smtClean="0">
                <a:solidFill>
                  <a:schemeClr val="tx2"/>
                </a:solidFill>
                <a:ea typeface="ＭＳ Ｐゴシック" pitchFamily="-112" charset="-128"/>
                <a:cs typeface="ＭＳ Ｐゴシック" pitchFamily="-112" charset="-128"/>
              </a:rPr>
              <a:t>Working Smarter—Committee Review Worksheet</a:t>
            </a:r>
            <a:r>
              <a:rPr lang="en-US" sz="3200" dirty="0" smtClean="0">
                <a:solidFill>
                  <a:schemeClr val="tx2"/>
                </a:solidFill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en-US" sz="3200" dirty="0" smtClean="0">
                <a:solidFill>
                  <a:schemeClr val="tx2"/>
                </a:solidFill>
                <a:ea typeface="ＭＳ Ｐゴシック" pitchFamily="-112" charset="-128"/>
                <a:cs typeface="ＭＳ Ｐゴシック" pitchFamily="-112" charset="-128"/>
              </a:rPr>
            </a:br>
            <a:endParaRPr lang="en-US" sz="3200" dirty="0">
              <a:solidFill>
                <a:schemeClr val="tx2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2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293</Words>
  <Application>Microsoft Office PowerPoint</Application>
  <PresentationFormat>On-screen Show (4:3)</PresentationFormat>
  <Paragraphs>42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Prepare for Working Smarter</vt:lpstr>
      <vt:lpstr> Prepare for Working Smarter </vt:lpstr>
      <vt:lpstr>Working Smarter – Committee Review Worksheet</vt:lpstr>
      <vt:lpstr> Working Smarter—Committee Review Worksheet 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Prepare for Working Smarter</dc:title>
  <dc:creator>hearn</dc:creator>
  <cp:lastModifiedBy>Kristin Valle</cp:lastModifiedBy>
  <cp:revision>5</cp:revision>
  <dcterms:created xsi:type="dcterms:W3CDTF">2012-09-27T13:53:56Z</dcterms:created>
  <dcterms:modified xsi:type="dcterms:W3CDTF">2012-09-27T14:29:52Z</dcterms:modified>
</cp:coreProperties>
</file>