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57"/>
  </p:notesMasterIdLst>
  <p:sldIdLst>
    <p:sldId id="256" r:id="rId2"/>
    <p:sldId id="310" r:id="rId3"/>
    <p:sldId id="309" r:id="rId4"/>
    <p:sldId id="257" r:id="rId5"/>
    <p:sldId id="258" r:id="rId6"/>
    <p:sldId id="259" r:id="rId7"/>
    <p:sldId id="30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12188825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9FD3FE-06FF-4E2F-A28E-BE4FB75AC225}">
  <a:tblStyle styleId="{9D9FD3FE-06FF-4E2F-A28E-BE4FB75AC2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841DF2-E89F-40C2-843E-C2377B1E1F5F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6E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6E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Corbel"/>
          <a:ea typeface="Corbel"/>
          <a:cs typeface="Corbel"/>
        </a:font>
        <a:schemeClr val="dk1"/>
      </a:tcTxStyle>
      <a:tcStyle>
        <a:tcBdr/>
      </a:tcStyle>
    </a:seCell>
    <a:swCell>
      <a:tcTxStyle b="on" i="off">
        <a:font>
          <a:latin typeface="Corbel"/>
          <a:ea typeface="Corbel"/>
          <a:cs typeface="Corbel"/>
        </a:font>
        <a:schemeClr val="dk1"/>
      </a:tcTxStyle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E098B3C-B2BD-43BE-85D9-CC12D209C04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88"/>
    <p:restoredTop sz="50100"/>
  </p:normalViewPr>
  <p:slideViewPr>
    <p:cSldViewPr snapToGrid="0" snapToObjects="1">
      <p:cViewPr varScale="1">
        <p:scale>
          <a:sx n="57" d="100"/>
          <a:sy n="57" d="100"/>
        </p:scale>
        <p:origin x="18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0301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2" name="Google Shape;81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17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4" name="Google Shape;874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5" name="Google Shape;875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01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5" name="Google Shape;885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6" name="Google Shape;886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852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570157c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570157c261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898" name="Google Shape;898;g570157c261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50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6" name="Google Shape;906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07" name="Google Shape;907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44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59e24206bc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59e24206bc_1_1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0" name="Google Shape;920;g59e24206bc_1_10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47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57bcad4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57bcad4acd_0_3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28" name="Google Shape;928;g57bcad4acd_0_3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267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9d1cf174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59d1cf174b_1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35" name="Google Shape;935;g59d1cf174b_1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380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5" name="Google Shape;945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03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59e24206bc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59e24206bc_1_15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59" name="Google Shape;959;g59e24206bc_1_15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62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59e24206bc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59e24206bc_1_1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7" name="Google Shape;967;g59e24206bc_1_13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93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3650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59e24206bc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59e24206bc_1_1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78" name="Google Shape;978;g59e24206bc_1_14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8027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5a174fe7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5a174fe702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g5a174fe702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778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57bcad4a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57bcad4acd_0_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HOW IT STARTED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995" name="Google Shape;995;g57bcad4acd_0_3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776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570157c261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570157c261_3_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Teaching</a:t>
            </a:r>
            <a:r>
              <a:rPr lang="en-US" baseline="0" dirty="0" smtClean="0"/>
              <a:t> Skills</a:t>
            </a:r>
            <a:endParaRPr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003" name="Google Shape;1003;g570157c261_3_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40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570157c261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570157c261_3_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 smtClean="0">
                <a:solidFill>
                  <a:srgbClr val="000000"/>
                </a:solidFill>
              </a:rPr>
              <a:t>THINKING </a:t>
            </a:r>
            <a:r>
              <a:rPr lang="en-US" dirty="0">
                <a:solidFill>
                  <a:srgbClr val="000000"/>
                </a:solidFill>
              </a:rPr>
              <a:t>BACK All Tiers Team coming together &amp; the process in coming up with this plan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011" name="Google Shape;1011;g570157c261_3_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9397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59e24206bc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59e24206bc_1_1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20" name="Google Shape;1020;g59e24206bc_1_1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32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59e24206bc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59e24206bc_1_16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7" name="Google Shape;1027;g59e24206bc_1_16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75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59e24206bc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59e24206bc_1_1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34" name="Google Shape;1034;g59e24206bc_1_17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772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57c1c2d9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57c1c2d9f9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Butz</a:t>
            </a:r>
            <a:r>
              <a:rPr lang="en-US" dirty="0"/>
              <a:t>-Miller (</a:t>
            </a:r>
            <a:r>
              <a:rPr lang="en-US" dirty="0" err="1"/>
              <a:t>Voshell</a:t>
            </a:r>
            <a:r>
              <a:rPr lang="en-US" dirty="0"/>
              <a:t> jump in)</a:t>
            </a:r>
            <a:endParaRPr dirty="0"/>
          </a:p>
        </p:txBody>
      </p:sp>
      <p:sp>
        <p:nvSpPr>
          <p:cNvPr id="1041" name="Google Shape;1041;g57c1c2d9f9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22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57367228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57367228bd_0_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Close </a:t>
            </a:r>
            <a:r>
              <a:rPr lang="en-US" dirty="0"/>
              <a:t>-up of </a:t>
            </a:r>
            <a:r>
              <a:rPr lang="en-US" dirty="0" smtClean="0"/>
              <a:t>handout</a:t>
            </a:r>
            <a:endParaRPr dirty="0"/>
          </a:p>
        </p:txBody>
      </p:sp>
      <p:sp>
        <p:nvSpPr>
          <p:cNvPr id="1052" name="Google Shape;1052;g57367228bd_0_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60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lang="uk-UA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50675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57367228b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57367228bd_0_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Close </a:t>
            </a:r>
            <a:r>
              <a:rPr lang="en-US" dirty="0"/>
              <a:t>-up of handout: The reintegration forms - Plan </a:t>
            </a:r>
            <a:r>
              <a:rPr lang="en-US" dirty="0" smtClean="0"/>
              <a:t>Page</a:t>
            </a:r>
            <a:endParaRPr dirty="0"/>
          </a:p>
        </p:txBody>
      </p:sp>
      <p:sp>
        <p:nvSpPr>
          <p:cNvPr id="1060" name="Google Shape;1060;g57367228bd_0_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070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57367228b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57367228bd_0_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Close </a:t>
            </a:r>
            <a:r>
              <a:rPr lang="en-US" dirty="0"/>
              <a:t>-up of handout: The reintegration forms - Reflection </a:t>
            </a:r>
            <a:r>
              <a:rPr lang="en-US" dirty="0" smtClean="0"/>
              <a:t>Sheet</a:t>
            </a:r>
            <a:endParaRPr dirty="0"/>
          </a:p>
        </p:txBody>
      </p:sp>
      <p:sp>
        <p:nvSpPr>
          <p:cNvPr id="1068" name="Google Shape;1068;g57367228bd_0_3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663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570157c261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570157c261_3_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6" name="Google Shape;1076;g570157c261_3_5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148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5919c083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5919c083d7_1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3" name="Google Shape;1083;g5919c083d7_1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828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57367228b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57367228bd_0_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Taking </a:t>
            </a:r>
            <a:r>
              <a:rPr lang="en-US" dirty="0"/>
              <a:t>a closer look with a condensed work week visual.</a:t>
            </a:r>
            <a:endParaRPr dirty="0"/>
          </a:p>
        </p:txBody>
      </p:sp>
      <p:sp>
        <p:nvSpPr>
          <p:cNvPr id="1090" name="Google Shape;1090;g57367228bd_0_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31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5919c083d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5919c083d7_1_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7" name="Google Shape;1097;g5919c083d7_1_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14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57367228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57367228b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Taking </a:t>
            </a:r>
            <a:r>
              <a:rPr lang="en-US" dirty="0"/>
              <a:t>a closer look at the first 3 days of the </a:t>
            </a:r>
            <a:r>
              <a:rPr lang="en-US" dirty="0" smtClean="0"/>
              <a:t>intervention – really how it looks .</a:t>
            </a:r>
            <a:endParaRPr dirty="0"/>
          </a:p>
        </p:txBody>
      </p:sp>
      <p:sp>
        <p:nvSpPr>
          <p:cNvPr id="1104" name="Google Shape;1104;g57367228bd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776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57367228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57367228bd_0_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Taking a closer look </a:t>
            </a:r>
            <a:r>
              <a:rPr lang="en-US" dirty="0"/>
              <a:t>at the last 2days of the intervention.</a:t>
            </a:r>
            <a:endParaRPr dirty="0"/>
          </a:p>
        </p:txBody>
      </p:sp>
      <p:sp>
        <p:nvSpPr>
          <p:cNvPr id="1111" name="Google Shape;1111;g57367228bd_0_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552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57bcad4ac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57bcad4acd_0_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8" name="Google Shape;1118;g57bcad4acd_0_5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165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59e24206b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59e24206bc_1_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handout</a:t>
            </a:r>
            <a:endParaRPr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6" name="Google Shape;1126;g59e24206bc_1_2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30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4" name="Google Shape;824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5" name="Google Shape;825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189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570157c261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570157c261_3_7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handout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5" name="Google Shape;1135;g570157c261_3_7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772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57bcad4ac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57bcad4acd_0_6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4" name="Google Shape;1144;g57bcad4acd_0_6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66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9e24206bc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9e24206bc_1_18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53" name="Google Shape;1153;g59e24206bc_1_18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274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570157c2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570157c261_0_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160" name="Google Shape;1160;g570157c261_0_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1817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57c1c2d9f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57c1c2d9f9_1_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8" name="Google Shape;1168;g57c1c2d9f9_1_2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904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57bcad4ac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57bcad4acd_0_6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5" name="Google Shape;1175;g57bcad4acd_0_6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1282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57c1c2d9f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57c1c2d9f9_0_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86" name="Google Shape;1186;g57c1c2d9f9_0_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829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57c1c2d9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57c1c2d9f9_0_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197" name="Google Shape;1197;g57c1c2d9f9_0_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8972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59e24206bc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59e24206bc_1_1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8" name="Google Shape;1208;g59e24206bc_1_19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722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57bcad4ac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57bcad4acd_0_7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15" name="Google Shape;1215;g57bcad4acd_0_7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30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570157c26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570157c261_3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836" name="Google Shape;836;g570157c261_3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5704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1" name="Google Shape;1221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222" name="Google Shape;1222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4126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57bcad4a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2" name="Google Shape;1232;g57bcad4acd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3" name="Google Shape;1233;g57bcad4acd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61283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59e24206bc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g59e24206bc_1_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4" name="Google Shape;1244;g59e24206bc_1_7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0796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6" name="Google Shape;1256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57" name="Google Shape;1257;p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099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2" name="Google Shape;1272;p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273" name="Google Shape;1273;p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2486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5" name="Google Shape;1285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Review of Padlet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6" name="Google Shape;1286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570157c261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570157c261_3_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2" name="Google Shape;842;g570157c261_3_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251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7</a:t>
            </a:fld>
            <a:endParaRPr lang="uk-UA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3279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0" name="Google Shape;850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851" name="Google Shape;851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701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4" name="Google Shape;864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46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80251" y="1295401"/>
            <a:ext cx="5992839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81824" y="3476625"/>
            <a:ext cx="578969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133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281824" y="4343401"/>
            <a:ext cx="578969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180251" y="1295401"/>
            <a:ext cx="5992839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281824" y="3476625"/>
            <a:ext cx="578969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133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281824" y="4343401"/>
            <a:ext cx="578969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5180251" y="1295401"/>
            <a:ext cx="5992839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5281824" y="3476625"/>
            <a:ext cx="578969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133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5281824" y="4343401"/>
            <a:ext cx="5789692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31" name="Google Shape;31;p5" descr="Box graphic"/>
          <p:cNvGrpSpPr/>
          <p:nvPr/>
        </p:nvGrpSpPr>
        <p:grpSpPr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32" name="Google Shape;32;p5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33" name="Google Shape;33;p5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34" name="Google Shape;34;p5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" name="Google Shape;35;p5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" name="Google Shape;36;p5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" name="Google Shape;37;p5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" name="Google Shape;38;p5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" name="Google Shape;39;p5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" name="Google Shape;40;p5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" name="Google Shape;41;p5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" name="Google Shape;42;p5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" name="Google Shape;43;p5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" name="Google Shape;44;p5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" name="Google Shape;45;p5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" name="Google Shape;46;p5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" name="Google Shape;47;p5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" name="Google Shape;48;p5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" name="Google Shape;49;p5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" name="Google Shape;50;p5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" name="Google Shape;51;p5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" name="Google Shape;52;p5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" name="Google Shape;53;p5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" name="Google Shape;54;p5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" name="Google Shape;55;p5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" name="Google Shape;56;p5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" name="Google Shape;58;p5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" name="Google Shape;59;p5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" name="Google Shape;60;p5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" name="Google Shape;61;p5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" name="Google Shape;62;p5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" name="Google Shape;63;p5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" name="Google Shape;64;p5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6" name="Google Shape;66;p5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7" name="Google Shape;67;p5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8" name="Google Shape;68;p5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9" name="Google Shape;69;p5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0" name="Google Shape;70;p5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1" name="Google Shape;71;p5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2" name="Google Shape;72;p5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3" name="Google Shape;73;p5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4" name="Google Shape;74;p5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5" name="Google Shape;75;p5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6" name="Google Shape;76;p5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7" name="Google Shape;77;p5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8" name="Google Shape;78;p5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79" name="Google Shape;79;p5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0" name="Google Shape;80;p5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1" name="Google Shape;81;p5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2" name="Google Shape;82;p5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3" name="Google Shape;83;p5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4" name="Google Shape;84;p5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5" name="Google Shape;85;p5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6" name="Google Shape;86;p5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7" name="Google Shape;87;p5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8" name="Google Shape;88;p5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89" name="Google Shape;89;p5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0" name="Google Shape;90;p5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1" name="Google Shape;91;p5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" name="Google Shape;92;p5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" name="Google Shape;93;p5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" name="Google Shape;94;p5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" name="Google Shape;95;p5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" name="Google Shape;96;p5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" name="Google Shape;97;p5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" name="Google Shape;99;p5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" name="Google Shape;100;p5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" name="Google Shape;102;p5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" name="Google Shape;103;p5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108" name="Google Shape;108;p5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109" name="Google Shape;109;p5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" name="Google Shape;116;p5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" name="Google Shape;117;p5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" name="Google Shape;118;p5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" name="Google Shape;119;p5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" name="Google Shape;120;p5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" name="Google Shape;121;p5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2" name="Google Shape;122;p5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3" name="Google Shape;123;p5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4" name="Google Shape;124;p5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5" name="Google Shape;125;p5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6" name="Google Shape;126;p5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7" name="Google Shape;127;p5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8" name="Google Shape;128;p5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9" name="Google Shape;129;p5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0" name="Google Shape;130;p5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1" name="Google Shape;131;p5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2" name="Google Shape;132;p5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3" name="Google Shape;133;p5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4" name="Google Shape;134;p5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5" name="Google Shape;135;p5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6" name="Google Shape;136;p5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7" name="Google Shape;137;p5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8" name="Google Shape;138;p5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39" name="Google Shape;139;p5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0" name="Google Shape;140;p5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1" name="Google Shape;141;p5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2" name="Google Shape;142;p5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3" name="Google Shape;143;p5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4" name="Google Shape;144;p5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5" name="Google Shape;145;p5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7" name="Google Shape;147;p5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8" name="Google Shape;148;p5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0" name="Google Shape;150;p5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1" name="Google Shape;151;p5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2" name="Google Shape;152;p5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5" name="Google Shape;155;p5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6" name="Google Shape;156;p5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8" name="Google Shape;158;p5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59" name="Google Shape;159;p5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7" name="Google Shape;167;p5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8" name="Google Shape;168;p5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69" name="Google Shape;169;p5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0" name="Google Shape;170;p5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1" name="Google Shape;171;p5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2" name="Google Shape;172;p5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3" name="Google Shape;173;p5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79" name="Google Shape;179;p5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0" name="Google Shape;180;p5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1" name="Google Shape;181;p5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2" name="Google Shape;182;p5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183" name="Google Shape;183;p5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84" name="Google Shape;184;p5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85" name="Google Shape;185;p5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6" name="Google Shape;186;p5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7" name="Google Shape;187;p5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8" name="Google Shape;188;p5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89" name="Google Shape;189;p5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0" name="Google Shape;190;p5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5" name="Google Shape;205;p5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8" name="Google Shape;208;p5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09" name="Google Shape;209;p5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0" name="Google Shape;210;p5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1" name="Google Shape;211;p5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2" name="Google Shape;212;p5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3" name="Google Shape;213;p5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4" name="Google Shape;214;p5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5" name="Google Shape;215;p5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6" name="Google Shape;216;p5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7" name="Google Shape;217;p5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3" name="Google Shape;233;p5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4" name="Google Shape;234;p5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5" name="Google Shape;235;p5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6" name="Google Shape;236;p5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7" name="Google Shape;237;p5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3" name="Google Shape;243;p5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4" name="Google Shape;244;p5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5" name="Google Shape;245;p5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6" name="Google Shape;246;p5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7" name="Google Shape;247;p5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8" name="Google Shape;248;p5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9" name="Google Shape;249;p5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0" name="Google Shape;250;p5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5" name="Google Shape;255;p5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6" name="Google Shape;256;p5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7" name="Google Shape;257;p5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8" name="Google Shape;258;p5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259" name="Google Shape;259;p5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260" name="Google Shape;260;p5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1" name="Google Shape;261;p5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2" name="Google Shape;262;p5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4" name="Google Shape;264;p5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5" name="Google Shape;265;p5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6" name="Google Shape;266;p5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7" name="Google Shape;267;p5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8" name="Google Shape;268;p5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9" name="Google Shape;269;p5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0" name="Google Shape;270;p5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1" name="Google Shape;271;p5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2" name="Google Shape;272;p5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4" name="Google Shape;274;p5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5" name="Google Shape;275;p5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6" name="Google Shape;276;p5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7" name="Google Shape;277;p5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8" name="Google Shape;278;p5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9" name="Google Shape;279;p5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0" name="Google Shape;280;p5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6" name="Google Shape;316;p5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7" name="Google Shape;317;p5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8" name="Google Shape;318;p5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9" name="Google Shape;319;p5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0" name="Google Shape;320;p5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1" name="Google Shape;321;p5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3" name="Google Shape;323;p5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334" name="Google Shape;334;p5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5" name="Google Shape;335;p5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6" name="Google Shape;336;p5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9" name="Google Shape;339;p6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sola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340" name="Google Shape;340;p6" descr="Box graphic"/>
          <p:cNvGrpSpPr/>
          <p:nvPr/>
        </p:nvGrpSpPr>
        <p:grpSpPr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341" name="Google Shape;341;p6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342" name="Google Shape;342;p6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343" name="Google Shape;343;p6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7" name="Google Shape;367;p6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8" name="Google Shape;368;p6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9" name="Google Shape;369;p6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0" name="Google Shape;370;p6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1" name="Google Shape;371;p6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2" name="Google Shape;372;p6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3" name="Google Shape;373;p6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4" name="Google Shape;374;p6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5" name="Google Shape;375;p6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6" name="Google Shape;376;p6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7" name="Google Shape;377;p6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8" name="Google Shape;378;p6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9" name="Google Shape;379;p6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0" name="Google Shape;380;p6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1" name="Google Shape;381;p6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2" name="Google Shape;382;p6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3" name="Google Shape;383;p6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4" name="Google Shape;384;p6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5" name="Google Shape;385;p6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6" name="Google Shape;386;p6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7" name="Google Shape;387;p6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8" name="Google Shape;388;p6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9" name="Google Shape;389;p6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0" name="Google Shape;390;p6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1" name="Google Shape;391;p6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2" name="Google Shape;392;p6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3" name="Google Shape;393;p6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4" name="Google Shape;394;p6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5" name="Google Shape;395;p6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6" name="Google Shape;396;p6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7" name="Google Shape;397;p6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8" name="Google Shape;398;p6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9" name="Google Shape;399;p6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0" name="Google Shape;400;p6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1" name="Google Shape;401;p6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2" name="Google Shape;402;p6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3" name="Google Shape;403;p6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4" name="Google Shape;404;p6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5" name="Google Shape;405;p6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6" name="Google Shape;406;p6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7" name="Google Shape;407;p6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5" name="Google Shape;415;p6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6" name="Google Shape;416;p6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417" name="Google Shape;417;p6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6" name="Google Shape;426;p6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7" name="Google Shape;427;p6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8" name="Google Shape;428;p6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9" name="Google Shape;429;p6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7" name="Google Shape;437;p6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8" name="Google Shape;438;p6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9" name="Google Shape;439;p6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0" name="Google Shape;440;p6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1" name="Google Shape;441;p6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2" name="Google Shape;442;p6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3" name="Google Shape;443;p6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4" name="Google Shape;444;p6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5" name="Google Shape;445;p6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6" name="Google Shape;446;p6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7" name="Google Shape;447;p6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8" name="Google Shape;448;p6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9" name="Google Shape;449;p6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0" name="Google Shape;450;p6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1" name="Google Shape;451;p6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2" name="Google Shape;452;p6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3" name="Google Shape;453;p6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4" name="Google Shape;454;p6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5" name="Google Shape;455;p6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6" name="Google Shape;456;p6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7" name="Google Shape;457;p6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8" name="Google Shape;458;p6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9" name="Google Shape;459;p6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0" name="Google Shape;460;p6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1" name="Google Shape;461;p6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2" name="Google Shape;462;p6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3" name="Google Shape;463;p6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4" name="Google Shape;464;p6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5" name="Google Shape;465;p6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6" name="Google Shape;466;p6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7" name="Google Shape;467;p6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8" name="Google Shape;468;p6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9" name="Google Shape;469;p6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0" name="Google Shape;470;p6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1" name="Google Shape;471;p6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2" name="Google Shape;472;p6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3" name="Google Shape;473;p6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4" name="Google Shape;474;p6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5" name="Google Shape;475;p6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6" name="Google Shape;476;p6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7" name="Google Shape;477;p6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8" name="Google Shape;478;p6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9" name="Google Shape;479;p6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0" name="Google Shape;480;p6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1" name="Google Shape;481;p6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2" name="Google Shape;482;p6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3" name="Google Shape;483;p6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4" name="Google Shape;484;p6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5" name="Google Shape;485;p6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6" name="Google Shape;486;p6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7" name="Google Shape;487;p6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8" name="Google Shape;488;p6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9" name="Google Shape;489;p6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0" name="Google Shape;490;p6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1" name="Google Shape;491;p6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492" name="Google Shape;492;p6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493" name="Google Shape;493;p6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494" name="Google Shape;494;p6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5" name="Google Shape;495;p6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6" name="Google Shape;496;p6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7" name="Google Shape;497;p6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8" name="Google Shape;498;p6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9" name="Google Shape;499;p6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0" name="Google Shape;500;p6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1" name="Google Shape;501;p6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2" name="Google Shape;502;p6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3" name="Google Shape;503;p6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4" name="Google Shape;504;p6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5" name="Google Shape;505;p6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6" name="Google Shape;506;p6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7" name="Google Shape;507;p6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8" name="Google Shape;508;p6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9" name="Google Shape;509;p6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0" name="Google Shape;510;p6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1" name="Google Shape;511;p6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3" name="Google Shape;513;p6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4" name="Google Shape;514;p6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5" name="Google Shape;515;p6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6" name="Google Shape;516;p6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7" name="Google Shape;517;p6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9" name="Google Shape;519;p6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0" name="Google Shape;520;p6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1" name="Google Shape;521;p6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2" name="Google Shape;522;p6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3" name="Google Shape;523;p6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4" name="Google Shape;524;p6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5" name="Google Shape;525;p6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6" name="Google Shape;526;p6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7" name="Google Shape;527;p6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8" name="Google Shape;528;p6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9" name="Google Shape;529;p6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0" name="Google Shape;530;p6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67" name="Google Shape;567;p6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568" name="Google Shape;568;p6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569" name="Google Shape;569;p6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731" y="120000"/>
                      </a:moveTo>
                      <a:lnTo>
                        <a:pt x="53731" y="120000"/>
                      </a:lnTo>
                      <a:lnTo>
                        <a:pt x="120000" y="60000"/>
                      </a:lnTo>
                      <a:cubicBezTo>
                        <a:pt x="107462" y="40000"/>
                        <a:pt x="46567" y="20000"/>
                        <a:pt x="69850" y="0"/>
                      </a:cubicBezTo>
                      <a:cubicBezTo>
                        <a:pt x="0" y="20000"/>
                        <a:pt x="14328" y="60000"/>
                        <a:pt x="53731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0" name="Google Shape;570;p6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60000"/>
                      </a:lnTo>
                      <a:cubicBezTo>
                        <a:pt x="96000" y="0"/>
                        <a:pt x="66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1" name="Google Shape;571;p6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14634" y="60000"/>
                        <a:pt x="17560" y="120000"/>
                        <a:pt x="55609" y="20000"/>
                      </a:cubicBezTo>
                      <a:cubicBezTo>
                        <a:pt x="43902" y="60000"/>
                        <a:pt x="67317" y="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2" name="Google Shape;572;p6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333" y="0"/>
                      </a:moveTo>
                      <a:lnTo>
                        <a:pt x="5333" y="0"/>
                      </a:lnTo>
                      <a:cubicBezTo>
                        <a:pt x="0" y="20000"/>
                        <a:pt x="40000" y="80000"/>
                        <a:pt x="48000" y="120000"/>
                      </a:cubicBezTo>
                      <a:lnTo>
                        <a:pt x="120000" y="80000"/>
                      </a:lnTo>
                      <a:cubicBezTo>
                        <a:pt x="82666" y="60000"/>
                        <a:pt x="10666" y="40000"/>
                        <a:pt x="5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4545" y="0"/>
                      </a:moveTo>
                      <a:lnTo>
                        <a:pt x="114545" y="0"/>
                      </a:lnTo>
                      <a:lnTo>
                        <a:pt x="0" y="120000"/>
                      </a:lnTo>
                      <a:cubicBezTo>
                        <a:pt x="100909" y="120000"/>
                        <a:pt x="120000" y="80000"/>
                        <a:pt x="1145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0487" y="120000"/>
                      </a:moveTo>
                      <a:lnTo>
                        <a:pt x="20487" y="120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20487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5" name="Google Shape;575;p6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4285" y="96000"/>
                      </a:moveTo>
                      <a:lnTo>
                        <a:pt x="54285" y="96000"/>
                      </a:lnTo>
                      <a:lnTo>
                        <a:pt x="120000" y="0"/>
                      </a:lnTo>
                      <a:lnTo>
                        <a:pt x="0" y="120000"/>
                      </a:lnTo>
                      <a:lnTo>
                        <a:pt x="54285" y="96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6" name="Google Shape;576;p6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9183" y="120000"/>
                      </a:moveTo>
                      <a:lnTo>
                        <a:pt x="99183" y="120000"/>
                      </a:lnTo>
                      <a:cubicBezTo>
                        <a:pt x="119999" y="60000"/>
                        <a:pt x="69795" y="20000"/>
                        <a:pt x="91836" y="0"/>
                      </a:cubicBezTo>
                      <a:cubicBezTo>
                        <a:pt x="57551" y="0"/>
                        <a:pt x="26938" y="40000"/>
                        <a:pt x="0" y="100000"/>
                      </a:cubicBezTo>
                      <a:cubicBezTo>
                        <a:pt x="29387" y="60000"/>
                        <a:pt x="59999" y="80000"/>
                        <a:pt x="9918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7" name="Google Shape;577;p6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6666" y="80000"/>
                        <a:pt x="76666" y="40000"/>
                        <a:pt x="120000" y="0"/>
                      </a:cubicBezTo>
                      <a:cubicBezTo>
                        <a:pt x="80000" y="0"/>
                        <a:pt x="40000" y="4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8" name="Google Shape;578;p6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108750" y="96000"/>
                        <a:pt x="86250" y="24000"/>
                        <a:pt x="0" y="0"/>
                      </a:cubicBezTo>
                      <a:lnTo>
                        <a:pt x="60000" y="120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79" name="Google Shape;579;p6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16666" y="120000"/>
                      </a:lnTo>
                      <a:lnTo>
                        <a:pt x="0" y="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0" name="Google Shape;580;p6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0"/>
                      </a:lnTo>
                      <a:cubicBezTo>
                        <a:pt x="48000" y="0"/>
                        <a:pt x="720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1" name="Google Shape;581;p6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1600" y="40000"/>
                        <a:pt x="0" y="66666"/>
                        <a:pt x="78400" y="120000"/>
                      </a:cubicBezTo>
                      <a:cubicBezTo>
                        <a:pt x="105600" y="80000"/>
                        <a:pt x="60800" y="53333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2" name="Google Shape;582;p6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112340" y="120000"/>
                      </a:lnTo>
                      <a:cubicBezTo>
                        <a:pt x="109787" y="90000"/>
                        <a:pt x="89361" y="30000"/>
                        <a:pt x="120000" y="0"/>
                      </a:cubicBez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3" name="Google Shape;583;p6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lnTo>
                        <a:pt x="27272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4" name="Google Shape;584;p6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000" y="0"/>
                      </a:moveTo>
                      <a:lnTo>
                        <a:pt x="84000" y="0"/>
                      </a:lnTo>
                      <a:cubicBezTo>
                        <a:pt x="58666" y="60000"/>
                        <a:pt x="30666" y="60000"/>
                        <a:pt x="0" y="60000"/>
                      </a:cubicBezTo>
                      <a:cubicBezTo>
                        <a:pt x="33333" y="90000"/>
                        <a:pt x="68000" y="120000"/>
                        <a:pt x="101333" y="120000"/>
                      </a:cubicBezTo>
                      <a:cubicBezTo>
                        <a:pt x="105333" y="60000"/>
                        <a:pt x="120000" y="0"/>
                        <a:pt x="8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5" name="Google Shape;585;p6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72000" y="120000"/>
                        <a:pt x="120000" y="12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6" name="Google Shape;586;p6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000" y="0"/>
                      </a:lnTo>
                      <a:cubicBezTo>
                        <a:pt x="96000" y="0"/>
                        <a:pt x="96000" y="0"/>
                        <a:pt x="1200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7" name="Google Shape;587;p6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5319" y="120000"/>
                      </a:moveTo>
                      <a:lnTo>
                        <a:pt x="15319" y="120000"/>
                      </a:lnTo>
                      <a:cubicBezTo>
                        <a:pt x="63829" y="120000"/>
                        <a:pt x="91914" y="60000"/>
                        <a:pt x="120000" y="0"/>
                      </a:cubicBezTo>
                      <a:cubicBezTo>
                        <a:pt x="84255" y="0"/>
                        <a:pt x="45957" y="60000"/>
                        <a:pt x="5106" y="60000"/>
                      </a:cubicBezTo>
                      <a:cubicBezTo>
                        <a:pt x="0" y="60000"/>
                        <a:pt x="0" y="120000"/>
                        <a:pt x="15319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8" name="Google Shape;588;p6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000"/>
                      </a:moveTo>
                      <a:lnTo>
                        <a:pt x="0" y="40000"/>
                      </a:lnTo>
                      <a:cubicBezTo>
                        <a:pt x="36363" y="80000"/>
                        <a:pt x="76363" y="120000"/>
                        <a:pt x="120000" y="120000"/>
                      </a:cubicBezTo>
                      <a:cubicBezTo>
                        <a:pt x="83636" y="80000"/>
                        <a:pt x="10909" y="0"/>
                        <a:pt x="0" y="4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89" name="Google Shape;589;p6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0000" y="0"/>
                      </a:moveTo>
                      <a:lnTo>
                        <a:pt x="60000" y="0"/>
                      </a:lnTo>
                      <a:lnTo>
                        <a:pt x="120000" y="0"/>
                      </a:lnTo>
                      <a:cubicBezTo>
                        <a:pt x="0" y="0"/>
                        <a:pt x="0" y="0"/>
                        <a:pt x="6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0" name="Google Shape;590;p6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6774" y="0"/>
                      </a:moveTo>
                      <a:lnTo>
                        <a:pt x="96774" y="0"/>
                      </a:lnTo>
                      <a:cubicBezTo>
                        <a:pt x="58064" y="40000"/>
                        <a:pt x="30967" y="80000"/>
                        <a:pt x="0" y="120000"/>
                      </a:cubicBezTo>
                      <a:cubicBezTo>
                        <a:pt x="42580" y="120000"/>
                        <a:pt x="85161" y="80000"/>
                        <a:pt x="120000" y="80000"/>
                      </a:cubicBezTo>
                      <a:cubicBezTo>
                        <a:pt x="112258" y="40000"/>
                        <a:pt x="104516" y="40000"/>
                        <a:pt x="967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1" name="Google Shape;591;p6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6363" y="120000"/>
                      </a:moveTo>
                      <a:lnTo>
                        <a:pt x="36363" y="120000"/>
                      </a:lnTo>
                      <a:cubicBezTo>
                        <a:pt x="38181" y="102222"/>
                        <a:pt x="68484" y="84444"/>
                        <a:pt x="94545" y="106666"/>
                      </a:cubicBezTo>
                      <a:cubicBezTo>
                        <a:pt x="119999" y="93333"/>
                        <a:pt x="103636" y="31111"/>
                        <a:pt x="81212" y="0"/>
                      </a:cubicBezTo>
                      <a:cubicBezTo>
                        <a:pt x="80606" y="8888"/>
                        <a:pt x="80606" y="13333"/>
                        <a:pt x="53939" y="26666"/>
                      </a:cubicBezTo>
                      <a:cubicBezTo>
                        <a:pt x="63030" y="35555"/>
                        <a:pt x="112727" y="48888"/>
                        <a:pt x="90303" y="62222"/>
                      </a:cubicBezTo>
                      <a:cubicBezTo>
                        <a:pt x="55151" y="71111"/>
                        <a:pt x="61818" y="57777"/>
                        <a:pt x="44848" y="48888"/>
                      </a:cubicBezTo>
                      <a:cubicBezTo>
                        <a:pt x="58787" y="71111"/>
                        <a:pt x="0" y="80000"/>
                        <a:pt x="7878" y="111111"/>
                      </a:cubicBezTo>
                      <a:lnTo>
                        <a:pt x="38181" y="102222"/>
                      </a:lnTo>
                      <a:cubicBezTo>
                        <a:pt x="38787" y="106666"/>
                        <a:pt x="27878" y="115555"/>
                        <a:pt x="36363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2" name="Google Shape;592;p6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8400" y="120000"/>
                      </a:moveTo>
                      <a:lnTo>
                        <a:pt x="98400" y="120000"/>
                      </a:lnTo>
                      <a:lnTo>
                        <a:pt x="120000" y="120000"/>
                      </a:lnTo>
                      <a:cubicBezTo>
                        <a:pt x="94800" y="100000"/>
                        <a:pt x="78000" y="80000"/>
                        <a:pt x="45600" y="0"/>
                      </a:cubicBezTo>
                      <a:cubicBezTo>
                        <a:pt x="9600" y="40000"/>
                        <a:pt x="2400" y="80000"/>
                        <a:pt x="0" y="100000"/>
                      </a:cubicBezTo>
                      <a:lnTo>
                        <a:pt x="105600" y="120000"/>
                      </a:lnTo>
                      <a:lnTo>
                        <a:pt x="984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3" name="Google Shape;593;p6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7605" y="25714"/>
                      </a:moveTo>
                      <a:lnTo>
                        <a:pt x="67605" y="25714"/>
                      </a:lnTo>
                      <a:cubicBezTo>
                        <a:pt x="55774" y="59999"/>
                        <a:pt x="19436" y="77142"/>
                        <a:pt x="41408" y="119999"/>
                      </a:cubicBezTo>
                      <a:cubicBezTo>
                        <a:pt x="86197" y="119999"/>
                        <a:pt x="72676" y="85714"/>
                        <a:pt x="99718" y="68571"/>
                      </a:cubicBezTo>
                      <a:cubicBezTo>
                        <a:pt x="27887" y="77142"/>
                        <a:pt x="120000" y="51428"/>
                        <a:pt x="68450" y="25714"/>
                      </a:cubicBezTo>
                      <a:cubicBezTo>
                        <a:pt x="81971" y="25714"/>
                        <a:pt x="94647" y="17142"/>
                        <a:pt x="107323" y="17142"/>
                      </a:cubicBezTo>
                      <a:cubicBezTo>
                        <a:pt x="93802" y="17142"/>
                        <a:pt x="81971" y="8571"/>
                        <a:pt x="70140" y="0"/>
                      </a:cubicBezTo>
                      <a:lnTo>
                        <a:pt x="71830" y="8571"/>
                      </a:lnTo>
                      <a:lnTo>
                        <a:pt x="71830" y="8571"/>
                      </a:lnTo>
                      <a:cubicBezTo>
                        <a:pt x="71830" y="8571"/>
                        <a:pt x="71830" y="8571"/>
                        <a:pt x="71830" y="8571"/>
                      </a:cubicBezTo>
                      <a:cubicBezTo>
                        <a:pt x="75211" y="8571"/>
                        <a:pt x="76056" y="8571"/>
                        <a:pt x="72676" y="8571"/>
                      </a:cubicBezTo>
                      <a:lnTo>
                        <a:pt x="70985" y="8571"/>
                      </a:lnTo>
                      <a:cubicBezTo>
                        <a:pt x="70140" y="17142"/>
                        <a:pt x="69295" y="17142"/>
                        <a:pt x="67605" y="25714"/>
                      </a:cubicBezTo>
                      <a:cubicBezTo>
                        <a:pt x="47323" y="17142"/>
                        <a:pt x="64225" y="17142"/>
                        <a:pt x="70985" y="8571"/>
                      </a:cubicBezTo>
                      <a:cubicBezTo>
                        <a:pt x="70985" y="8571"/>
                        <a:pt x="71830" y="8571"/>
                        <a:pt x="71830" y="8571"/>
                      </a:cubicBezTo>
                      <a:lnTo>
                        <a:pt x="71830" y="8571"/>
                      </a:lnTo>
                      <a:lnTo>
                        <a:pt x="0" y="25714"/>
                      </a:lnTo>
                      <a:cubicBezTo>
                        <a:pt x="15211" y="25714"/>
                        <a:pt x="33802" y="25714"/>
                        <a:pt x="67605" y="2571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4" name="Google Shape;594;p6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7272" y="120000"/>
                        <a:pt x="87272" y="120000"/>
                        <a:pt x="87272" y="0"/>
                      </a:cubicBezTo>
                      <a:cubicBezTo>
                        <a:pt x="21818" y="120000"/>
                        <a:pt x="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5" name="Google Shape;595;p6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7213" y="110000"/>
                      </a:moveTo>
                      <a:lnTo>
                        <a:pt x="47213" y="110000"/>
                      </a:lnTo>
                      <a:cubicBezTo>
                        <a:pt x="53114" y="100000"/>
                        <a:pt x="58032" y="80000"/>
                        <a:pt x="77704" y="90000"/>
                      </a:cubicBezTo>
                      <a:cubicBezTo>
                        <a:pt x="94426" y="100000"/>
                        <a:pt x="77704" y="110000"/>
                        <a:pt x="78688" y="120000"/>
                      </a:cubicBezTo>
                      <a:cubicBezTo>
                        <a:pt x="90491" y="110000"/>
                        <a:pt x="120000" y="90000"/>
                        <a:pt x="82622" y="70000"/>
                      </a:cubicBezTo>
                      <a:lnTo>
                        <a:pt x="76721" y="80000"/>
                      </a:lnTo>
                      <a:cubicBezTo>
                        <a:pt x="43278" y="60000"/>
                        <a:pt x="0" y="10000"/>
                        <a:pt x="5901" y="0"/>
                      </a:cubicBezTo>
                      <a:cubicBezTo>
                        <a:pt x="15737" y="40000"/>
                        <a:pt x="24590" y="70000"/>
                        <a:pt x="47213" y="11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6" name="Google Shape;596;p6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513" y="0"/>
                      </a:moveTo>
                      <a:lnTo>
                        <a:pt x="113513" y="0"/>
                      </a:lnTo>
                      <a:lnTo>
                        <a:pt x="0" y="40000"/>
                      </a:lnTo>
                      <a:lnTo>
                        <a:pt x="58378" y="120000"/>
                      </a:lnTo>
                      <a:lnTo>
                        <a:pt x="55135" y="80000"/>
                      </a:lnTo>
                      <a:cubicBezTo>
                        <a:pt x="120000" y="80000"/>
                        <a:pt x="105405" y="40000"/>
                        <a:pt x="113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7" name="Google Shape;597;p6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00" y="85714"/>
                      </a:moveTo>
                      <a:lnTo>
                        <a:pt x="93000" y="85714"/>
                      </a:lnTo>
                      <a:lnTo>
                        <a:pt x="120000" y="0"/>
                      </a:lnTo>
                      <a:lnTo>
                        <a:pt x="0" y="119999"/>
                      </a:lnTo>
                      <a:lnTo>
                        <a:pt x="93000" y="8571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8" name="Google Shape;598;p6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00" y="120000"/>
                      </a:moveTo>
                      <a:lnTo>
                        <a:pt x="105000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lnTo>
                        <a:pt x="105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99" name="Google Shape;599;p6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120000"/>
                      </a:lnTo>
                      <a:cubicBezTo>
                        <a:pt x="57142" y="0"/>
                        <a:pt x="91428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0" name="Google Shape;600;p6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2000" y="120000"/>
                      </a:moveTo>
                      <a:lnTo>
                        <a:pt x="72000" y="120000"/>
                      </a:lnTo>
                      <a:lnTo>
                        <a:pt x="120000" y="0"/>
                      </a:lnTo>
                      <a:cubicBezTo>
                        <a:pt x="36000" y="60000"/>
                        <a:pt x="0" y="120000"/>
                        <a:pt x="72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1" name="Google Shape;601;p6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62769" y="66666"/>
                        <a:pt x="0" y="0"/>
                        <a:pt x="7384" y="53333"/>
                      </a:cubicBezTo>
                      <a:lnTo>
                        <a:pt x="24000" y="106666"/>
                      </a:lnTo>
                      <a:cubicBezTo>
                        <a:pt x="64615" y="93333"/>
                        <a:pt x="94153" y="106666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2" name="Google Shape;602;p6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37241" y="120000"/>
                      </a:lnTo>
                      <a:lnTo>
                        <a:pt x="120000" y="0"/>
                      </a:lnTo>
                      <a:lnTo>
                        <a:pt x="0" y="9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3" name="Google Shape;603;p6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0" y="0"/>
                      </a:lnTo>
                      <a:cubicBezTo>
                        <a:pt x="27000" y="40000"/>
                        <a:pt x="6600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4" name="Google Shape;604;p6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5789" y="0"/>
                      </a:moveTo>
                      <a:lnTo>
                        <a:pt x="75789" y="0"/>
                      </a:lnTo>
                      <a:lnTo>
                        <a:pt x="0" y="120000"/>
                      </a:lnTo>
                      <a:cubicBezTo>
                        <a:pt x="120000" y="120000"/>
                        <a:pt x="66315" y="72000"/>
                        <a:pt x="75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5" name="Google Shape;605;p6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cubicBezTo>
                        <a:pt x="72000" y="20000"/>
                        <a:pt x="33230" y="0"/>
                        <a:pt x="0" y="0"/>
                      </a:cubicBezTo>
                      <a:cubicBezTo>
                        <a:pt x="59076" y="40000"/>
                        <a:pt x="105230" y="120000"/>
                        <a:pt x="120000" y="6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6" name="Google Shape;606;p6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2857" y="0"/>
                      </a:moveTo>
                      <a:lnTo>
                        <a:pt x="102857" y="0"/>
                      </a:lnTo>
                      <a:cubicBezTo>
                        <a:pt x="28571" y="60000"/>
                        <a:pt x="0" y="120000"/>
                        <a:pt x="0" y="120000"/>
                      </a:cubicBezTo>
                      <a:cubicBezTo>
                        <a:pt x="74285" y="120000"/>
                        <a:pt x="120000" y="60000"/>
                        <a:pt x="1028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7" name="Google Shape;607;p6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90000"/>
                      </a:moveTo>
                      <a:lnTo>
                        <a:pt x="0" y="90000"/>
                      </a:lnTo>
                      <a:lnTo>
                        <a:pt x="20800" y="120000"/>
                      </a:lnTo>
                      <a:cubicBezTo>
                        <a:pt x="51200" y="90000"/>
                        <a:pt x="83200" y="60000"/>
                        <a:pt x="120000" y="90000"/>
                      </a:cubicBezTo>
                      <a:cubicBezTo>
                        <a:pt x="83200" y="30000"/>
                        <a:pt x="40000" y="0"/>
                        <a:pt x="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8" name="Google Shape;608;p6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15000" y="0"/>
                      </a:lnTo>
                      <a:cubicBezTo>
                        <a:pt x="0" y="120000"/>
                        <a:pt x="45000" y="12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09" name="Google Shape;609;p6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0000" y="120000"/>
                        <a:pt x="76666" y="120000"/>
                        <a:pt x="120000" y="120000"/>
                      </a:cubicBezTo>
                      <a:cubicBezTo>
                        <a:pt x="96666" y="0"/>
                        <a:pt x="63333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0" name="Google Shape;610;p6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120000" y="120000"/>
                        <a:pt x="1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1" name="Google Shape;611;p6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60000" y="40000"/>
                        <a:pt x="15000" y="80000"/>
                        <a:pt x="0" y="120000"/>
                      </a:cubicBezTo>
                      <a:cubicBezTo>
                        <a:pt x="30000" y="80000"/>
                        <a:pt x="60000" y="4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2" name="Google Shape;612;p6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4000" y="0"/>
                      </a:moveTo>
                      <a:lnTo>
                        <a:pt x="24000" y="0"/>
                      </a:lnTo>
                      <a:lnTo>
                        <a:pt x="0" y="0"/>
                      </a:lnTo>
                      <a:cubicBezTo>
                        <a:pt x="120000" y="120000"/>
                        <a:pt x="96000" y="0"/>
                        <a:pt x="24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3" name="Google Shape;613;p6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cubicBezTo>
                        <a:pt x="86400" y="0"/>
                        <a:pt x="48000" y="0"/>
                        <a:pt x="0" y="0"/>
                      </a:cubicBezTo>
                      <a:cubicBezTo>
                        <a:pt x="24000" y="0"/>
                        <a:pt x="57600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4" name="Google Shape;614;p6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08000" y="120000"/>
                      </a:lnTo>
                      <a:cubicBezTo>
                        <a:pt x="120000" y="120000"/>
                        <a:pt x="108000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5" name="Google Shape;615;p6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42580" y="0"/>
                        <a:pt x="81290" y="0"/>
                        <a:pt x="120000" y="120000"/>
                      </a:cubicBezTo>
                      <a:cubicBezTo>
                        <a:pt x="108387" y="0"/>
                        <a:pt x="100645" y="0"/>
                        <a:pt x="10451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6" name="Google Shape;616;p6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99130" y="0"/>
                      </a:lnTo>
                      <a:cubicBezTo>
                        <a:pt x="0" y="120000"/>
                        <a:pt x="41739" y="6000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7" name="Google Shape;617;p6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40000" y="120000"/>
                      </a:moveTo>
                      <a:lnTo>
                        <a:pt x="40000" y="120000"/>
                      </a:lnTo>
                      <a:lnTo>
                        <a:pt x="120000" y="0"/>
                      </a:lnTo>
                      <a:lnTo>
                        <a:pt x="0" y="0"/>
                      </a:lnTo>
                      <a:lnTo>
                        <a:pt x="4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8" name="Google Shape;618;p6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52173" y="77647"/>
                        <a:pt x="81739" y="84705"/>
                        <a:pt x="120000" y="91764"/>
                      </a:cubicBezTo>
                      <a:lnTo>
                        <a:pt x="80000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19" name="Google Shape;619;p6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9539" y="19200"/>
                      </a:moveTo>
                      <a:lnTo>
                        <a:pt x="29539" y="19200"/>
                      </a:lnTo>
                      <a:lnTo>
                        <a:pt x="29694" y="20800"/>
                      </a:lnTo>
                      <a:cubicBezTo>
                        <a:pt x="29347" y="24000"/>
                        <a:pt x="29443" y="20800"/>
                        <a:pt x="29539" y="19200"/>
                      </a:cubicBezTo>
                      <a:close/>
                      <a:moveTo>
                        <a:pt x="114317" y="40000"/>
                      </a:moveTo>
                      <a:lnTo>
                        <a:pt x="114317" y="40000"/>
                      </a:lnTo>
                      <a:cubicBezTo>
                        <a:pt x="114400" y="38400"/>
                        <a:pt x="114388" y="36800"/>
                        <a:pt x="114364" y="36800"/>
                      </a:cubicBezTo>
                      <a:cubicBezTo>
                        <a:pt x="114305" y="38400"/>
                        <a:pt x="114125" y="38400"/>
                        <a:pt x="113922" y="38400"/>
                      </a:cubicBezTo>
                      <a:cubicBezTo>
                        <a:pt x="113982" y="40000"/>
                        <a:pt x="114089" y="41600"/>
                        <a:pt x="114317" y="40000"/>
                      </a:cubicBezTo>
                      <a:close/>
                      <a:moveTo>
                        <a:pt x="113527" y="36800"/>
                      </a:moveTo>
                      <a:lnTo>
                        <a:pt x="113527" y="36800"/>
                      </a:lnTo>
                      <a:lnTo>
                        <a:pt x="113515" y="36800"/>
                      </a:lnTo>
                      <a:cubicBezTo>
                        <a:pt x="113132" y="33600"/>
                        <a:pt x="113264" y="35200"/>
                        <a:pt x="113527" y="36800"/>
                      </a:cubicBezTo>
                      <a:close/>
                      <a:moveTo>
                        <a:pt x="76283" y="80000"/>
                      </a:moveTo>
                      <a:lnTo>
                        <a:pt x="76283" y="80000"/>
                      </a:lnTo>
                      <a:cubicBezTo>
                        <a:pt x="76151" y="83200"/>
                        <a:pt x="75960" y="81600"/>
                        <a:pt x="75732" y="78400"/>
                      </a:cubicBezTo>
                      <a:cubicBezTo>
                        <a:pt x="75900" y="78400"/>
                        <a:pt x="76079" y="78400"/>
                        <a:pt x="76283" y="80000"/>
                      </a:cubicBezTo>
                      <a:close/>
                      <a:moveTo>
                        <a:pt x="62907" y="96000"/>
                      </a:moveTo>
                      <a:lnTo>
                        <a:pt x="62907" y="96000"/>
                      </a:lnTo>
                      <a:cubicBezTo>
                        <a:pt x="62739" y="97600"/>
                        <a:pt x="62404" y="102400"/>
                        <a:pt x="62273" y="97600"/>
                      </a:cubicBezTo>
                      <a:cubicBezTo>
                        <a:pt x="62476" y="88000"/>
                        <a:pt x="62620" y="92800"/>
                        <a:pt x="62907" y="96000"/>
                      </a:cubicBezTo>
                      <a:close/>
                      <a:moveTo>
                        <a:pt x="54113" y="97600"/>
                      </a:moveTo>
                      <a:lnTo>
                        <a:pt x="54113" y="97600"/>
                      </a:lnTo>
                      <a:lnTo>
                        <a:pt x="54699" y="104000"/>
                      </a:lnTo>
                      <a:cubicBezTo>
                        <a:pt x="53994" y="113600"/>
                        <a:pt x="53479" y="110400"/>
                        <a:pt x="54029" y="120000"/>
                      </a:cubicBezTo>
                      <a:cubicBezTo>
                        <a:pt x="54113" y="97600"/>
                        <a:pt x="56315" y="118400"/>
                        <a:pt x="56398" y="96000"/>
                      </a:cubicBezTo>
                      <a:lnTo>
                        <a:pt x="56793" y="100800"/>
                      </a:lnTo>
                      <a:cubicBezTo>
                        <a:pt x="56673" y="100800"/>
                        <a:pt x="56662" y="102400"/>
                        <a:pt x="56554" y="102400"/>
                      </a:cubicBezTo>
                      <a:cubicBezTo>
                        <a:pt x="57308" y="112000"/>
                        <a:pt x="57116" y="86400"/>
                        <a:pt x="58085" y="89600"/>
                      </a:cubicBezTo>
                      <a:cubicBezTo>
                        <a:pt x="58420" y="91200"/>
                        <a:pt x="58660" y="94400"/>
                        <a:pt x="58432" y="97600"/>
                      </a:cubicBezTo>
                      <a:lnTo>
                        <a:pt x="59186" y="91200"/>
                      </a:lnTo>
                      <a:cubicBezTo>
                        <a:pt x="59401" y="92800"/>
                        <a:pt x="59353" y="96000"/>
                        <a:pt x="59126" y="96000"/>
                      </a:cubicBezTo>
                      <a:lnTo>
                        <a:pt x="60287" y="94400"/>
                      </a:lnTo>
                      <a:lnTo>
                        <a:pt x="60275" y="94400"/>
                      </a:lnTo>
                      <a:cubicBezTo>
                        <a:pt x="60442" y="91200"/>
                        <a:pt x="60813" y="86400"/>
                        <a:pt x="60993" y="83200"/>
                      </a:cubicBezTo>
                      <a:cubicBezTo>
                        <a:pt x="61280" y="86400"/>
                        <a:pt x="60849" y="86400"/>
                        <a:pt x="60921" y="89600"/>
                      </a:cubicBezTo>
                      <a:lnTo>
                        <a:pt x="61555" y="83200"/>
                      </a:lnTo>
                      <a:cubicBezTo>
                        <a:pt x="61818" y="89600"/>
                        <a:pt x="61292" y="94400"/>
                        <a:pt x="60849" y="94400"/>
                      </a:cubicBezTo>
                      <a:cubicBezTo>
                        <a:pt x="61447" y="116800"/>
                        <a:pt x="61375" y="88000"/>
                        <a:pt x="62667" y="102400"/>
                      </a:cubicBezTo>
                      <a:lnTo>
                        <a:pt x="62057" y="104000"/>
                      </a:lnTo>
                      <a:cubicBezTo>
                        <a:pt x="62452" y="116800"/>
                        <a:pt x="62919" y="112000"/>
                        <a:pt x="63601" y="120000"/>
                      </a:cubicBezTo>
                      <a:cubicBezTo>
                        <a:pt x="63433" y="116800"/>
                        <a:pt x="62237" y="100800"/>
                        <a:pt x="62931" y="96000"/>
                      </a:cubicBezTo>
                      <a:cubicBezTo>
                        <a:pt x="63122" y="97600"/>
                        <a:pt x="63385" y="97600"/>
                        <a:pt x="63756" y="94400"/>
                      </a:cubicBezTo>
                      <a:cubicBezTo>
                        <a:pt x="63756" y="100800"/>
                        <a:pt x="64115" y="99200"/>
                        <a:pt x="64582" y="99200"/>
                      </a:cubicBezTo>
                      <a:lnTo>
                        <a:pt x="64546" y="110400"/>
                      </a:lnTo>
                      <a:cubicBezTo>
                        <a:pt x="65036" y="107200"/>
                        <a:pt x="65000" y="102400"/>
                        <a:pt x="65288" y="97600"/>
                      </a:cubicBezTo>
                      <a:cubicBezTo>
                        <a:pt x="65838" y="97600"/>
                        <a:pt x="65958" y="105600"/>
                        <a:pt x="66077" y="113600"/>
                      </a:cubicBezTo>
                      <a:cubicBezTo>
                        <a:pt x="66963" y="115200"/>
                        <a:pt x="65479" y="100800"/>
                        <a:pt x="66520" y="99200"/>
                      </a:cubicBezTo>
                      <a:cubicBezTo>
                        <a:pt x="67250" y="102400"/>
                        <a:pt x="67764" y="99200"/>
                        <a:pt x="68638" y="92800"/>
                      </a:cubicBezTo>
                      <a:cubicBezTo>
                        <a:pt x="69152" y="96000"/>
                        <a:pt x="68554" y="99200"/>
                        <a:pt x="68733" y="102400"/>
                      </a:cubicBezTo>
                      <a:lnTo>
                        <a:pt x="69188" y="94400"/>
                      </a:lnTo>
                      <a:cubicBezTo>
                        <a:pt x="69296" y="94400"/>
                        <a:pt x="69260" y="96000"/>
                        <a:pt x="69248" y="97600"/>
                      </a:cubicBezTo>
                      <a:cubicBezTo>
                        <a:pt x="69631" y="94400"/>
                        <a:pt x="69272" y="88000"/>
                        <a:pt x="69882" y="84800"/>
                      </a:cubicBezTo>
                      <a:cubicBezTo>
                        <a:pt x="70037" y="73600"/>
                        <a:pt x="71114" y="102400"/>
                        <a:pt x="71856" y="89600"/>
                      </a:cubicBezTo>
                      <a:cubicBezTo>
                        <a:pt x="72035" y="92800"/>
                        <a:pt x="71772" y="96000"/>
                        <a:pt x="71820" y="99200"/>
                      </a:cubicBezTo>
                      <a:cubicBezTo>
                        <a:pt x="72849" y="91200"/>
                        <a:pt x="72705" y="94400"/>
                        <a:pt x="73543" y="83200"/>
                      </a:cubicBezTo>
                      <a:lnTo>
                        <a:pt x="74249" y="89600"/>
                      </a:lnTo>
                      <a:cubicBezTo>
                        <a:pt x="73734" y="81600"/>
                        <a:pt x="74404" y="72000"/>
                        <a:pt x="74991" y="65600"/>
                      </a:cubicBezTo>
                      <a:cubicBezTo>
                        <a:pt x="74799" y="60800"/>
                        <a:pt x="74644" y="57600"/>
                        <a:pt x="74536" y="56000"/>
                      </a:cubicBezTo>
                      <a:lnTo>
                        <a:pt x="75469" y="51200"/>
                      </a:lnTo>
                      <a:cubicBezTo>
                        <a:pt x="75589" y="52800"/>
                        <a:pt x="75493" y="56000"/>
                        <a:pt x="75337" y="60800"/>
                      </a:cubicBezTo>
                      <a:lnTo>
                        <a:pt x="75505" y="57600"/>
                      </a:lnTo>
                      <a:cubicBezTo>
                        <a:pt x="75840" y="62400"/>
                        <a:pt x="75672" y="68800"/>
                        <a:pt x="75433" y="73600"/>
                      </a:cubicBezTo>
                      <a:lnTo>
                        <a:pt x="75098" y="67200"/>
                      </a:lnTo>
                      <a:cubicBezTo>
                        <a:pt x="74859" y="73600"/>
                        <a:pt x="74644" y="80000"/>
                        <a:pt x="74691" y="86400"/>
                      </a:cubicBezTo>
                      <a:cubicBezTo>
                        <a:pt x="74751" y="84800"/>
                        <a:pt x="74871" y="84800"/>
                        <a:pt x="75002" y="83200"/>
                      </a:cubicBezTo>
                      <a:cubicBezTo>
                        <a:pt x="74943" y="84800"/>
                        <a:pt x="74907" y="86400"/>
                        <a:pt x="74931" y="88000"/>
                      </a:cubicBezTo>
                      <a:cubicBezTo>
                        <a:pt x="74967" y="89600"/>
                        <a:pt x="75062" y="86400"/>
                        <a:pt x="75218" y="84800"/>
                      </a:cubicBezTo>
                      <a:lnTo>
                        <a:pt x="75421" y="96000"/>
                      </a:lnTo>
                      <a:lnTo>
                        <a:pt x="75481" y="91200"/>
                      </a:lnTo>
                      <a:lnTo>
                        <a:pt x="76701" y="99200"/>
                      </a:lnTo>
                      <a:cubicBezTo>
                        <a:pt x="77587" y="88000"/>
                        <a:pt x="78340" y="70400"/>
                        <a:pt x="79740" y="65600"/>
                      </a:cubicBezTo>
                      <a:cubicBezTo>
                        <a:pt x="79393" y="75200"/>
                        <a:pt x="79668" y="80000"/>
                        <a:pt x="79645" y="89600"/>
                      </a:cubicBezTo>
                      <a:cubicBezTo>
                        <a:pt x="79262" y="80000"/>
                        <a:pt x="78568" y="94400"/>
                        <a:pt x="77850" y="92800"/>
                      </a:cubicBezTo>
                      <a:cubicBezTo>
                        <a:pt x="78221" y="92800"/>
                        <a:pt x="78137" y="97600"/>
                        <a:pt x="78041" y="99200"/>
                      </a:cubicBezTo>
                      <a:lnTo>
                        <a:pt x="79333" y="91200"/>
                      </a:lnTo>
                      <a:cubicBezTo>
                        <a:pt x="79298" y="99200"/>
                        <a:pt x="79609" y="96000"/>
                        <a:pt x="79944" y="100800"/>
                      </a:cubicBezTo>
                      <a:cubicBezTo>
                        <a:pt x="79680" y="83200"/>
                        <a:pt x="80901" y="89600"/>
                        <a:pt x="81427" y="84800"/>
                      </a:cubicBezTo>
                      <a:cubicBezTo>
                        <a:pt x="81451" y="89600"/>
                        <a:pt x="81332" y="96000"/>
                        <a:pt x="80685" y="94400"/>
                      </a:cubicBezTo>
                      <a:cubicBezTo>
                        <a:pt x="81391" y="107200"/>
                        <a:pt x="81607" y="75200"/>
                        <a:pt x="82301" y="86400"/>
                      </a:cubicBezTo>
                      <a:cubicBezTo>
                        <a:pt x="82133" y="86400"/>
                        <a:pt x="82049" y="84800"/>
                        <a:pt x="81990" y="88000"/>
                      </a:cubicBezTo>
                      <a:cubicBezTo>
                        <a:pt x="82360" y="83200"/>
                        <a:pt x="83246" y="88000"/>
                        <a:pt x="83042" y="92800"/>
                      </a:cubicBezTo>
                      <a:lnTo>
                        <a:pt x="82887" y="92800"/>
                      </a:lnTo>
                      <a:cubicBezTo>
                        <a:pt x="83916" y="94400"/>
                        <a:pt x="86033" y="92800"/>
                        <a:pt x="86189" y="80000"/>
                      </a:cubicBezTo>
                      <a:cubicBezTo>
                        <a:pt x="86201" y="81600"/>
                        <a:pt x="86057" y="96000"/>
                        <a:pt x="85998" y="99200"/>
                      </a:cubicBezTo>
                      <a:lnTo>
                        <a:pt x="87840" y="52800"/>
                      </a:lnTo>
                      <a:cubicBezTo>
                        <a:pt x="87684" y="65600"/>
                        <a:pt x="88307" y="92800"/>
                        <a:pt x="87445" y="99200"/>
                      </a:cubicBezTo>
                      <a:cubicBezTo>
                        <a:pt x="87696" y="100800"/>
                        <a:pt x="87996" y="104000"/>
                        <a:pt x="88522" y="99200"/>
                      </a:cubicBezTo>
                      <a:cubicBezTo>
                        <a:pt x="88354" y="97600"/>
                        <a:pt x="88103" y="81600"/>
                        <a:pt x="88331" y="81600"/>
                      </a:cubicBezTo>
                      <a:cubicBezTo>
                        <a:pt x="88965" y="94400"/>
                        <a:pt x="88773" y="88000"/>
                        <a:pt x="89551" y="99200"/>
                      </a:cubicBezTo>
                      <a:cubicBezTo>
                        <a:pt x="89288" y="97600"/>
                        <a:pt x="89575" y="78400"/>
                        <a:pt x="89970" y="80000"/>
                      </a:cubicBezTo>
                      <a:cubicBezTo>
                        <a:pt x="89910" y="81600"/>
                        <a:pt x="90005" y="97600"/>
                        <a:pt x="89862" y="99200"/>
                      </a:cubicBezTo>
                      <a:lnTo>
                        <a:pt x="90855" y="81600"/>
                      </a:lnTo>
                      <a:cubicBezTo>
                        <a:pt x="90604" y="84800"/>
                        <a:pt x="90807" y="97600"/>
                        <a:pt x="91034" y="102400"/>
                      </a:cubicBezTo>
                      <a:cubicBezTo>
                        <a:pt x="90927" y="99200"/>
                        <a:pt x="91884" y="102400"/>
                        <a:pt x="92147" y="100800"/>
                      </a:cubicBezTo>
                      <a:lnTo>
                        <a:pt x="91728" y="97600"/>
                      </a:lnTo>
                      <a:cubicBezTo>
                        <a:pt x="92853" y="100800"/>
                        <a:pt x="92841" y="72000"/>
                        <a:pt x="93954" y="73600"/>
                      </a:cubicBezTo>
                      <a:cubicBezTo>
                        <a:pt x="93822" y="76800"/>
                        <a:pt x="93619" y="96000"/>
                        <a:pt x="94181" y="99200"/>
                      </a:cubicBezTo>
                      <a:cubicBezTo>
                        <a:pt x="94444" y="89600"/>
                        <a:pt x="95330" y="54400"/>
                        <a:pt x="96311" y="46400"/>
                      </a:cubicBezTo>
                      <a:lnTo>
                        <a:pt x="96502" y="52800"/>
                      </a:lnTo>
                      <a:lnTo>
                        <a:pt x="97256" y="46400"/>
                      </a:lnTo>
                      <a:cubicBezTo>
                        <a:pt x="96789" y="60800"/>
                        <a:pt x="95473" y="89600"/>
                        <a:pt x="94743" y="100800"/>
                      </a:cubicBezTo>
                      <a:cubicBezTo>
                        <a:pt x="95162" y="105600"/>
                        <a:pt x="94863" y="107200"/>
                        <a:pt x="95497" y="107200"/>
                      </a:cubicBezTo>
                      <a:cubicBezTo>
                        <a:pt x="95712" y="112000"/>
                        <a:pt x="95150" y="115200"/>
                        <a:pt x="94971" y="115200"/>
                      </a:cubicBezTo>
                      <a:lnTo>
                        <a:pt x="96430" y="118400"/>
                      </a:lnTo>
                      <a:cubicBezTo>
                        <a:pt x="96358" y="107200"/>
                        <a:pt x="97543" y="107200"/>
                        <a:pt x="97495" y="99200"/>
                      </a:cubicBezTo>
                      <a:lnTo>
                        <a:pt x="95904" y="108800"/>
                      </a:lnTo>
                      <a:cubicBezTo>
                        <a:pt x="95844" y="99200"/>
                        <a:pt x="96825" y="78400"/>
                        <a:pt x="97854" y="81600"/>
                      </a:cubicBezTo>
                      <a:cubicBezTo>
                        <a:pt x="98117" y="84800"/>
                        <a:pt x="97663" y="100800"/>
                        <a:pt x="97686" y="104000"/>
                      </a:cubicBezTo>
                      <a:cubicBezTo>
                        <a:pt x="97818" y="100800"/>
                        <a:pt x="98667" y="97600"/>
                        <a:pt x="98763" y="99200"/>
                      </a:cubicBezTo>
                      <a:lnTo>
                        <a:pt x="98321" y="105600"/>
                      </a:lnTo>
                      <a:cubicBezTo>
                        <a:pt x="98895" y="110400"/>
                        <a:pt x="99266" y="91200"/>
                        <a:pt x="99960" y="102400"/>
                      </a:cubicBezTo>
                      <a:cubicBezTo>
                        <a:pt x="100199" y="102400"/>
                        <a:pt x="100666" y="116800"/>
                        <a:pt x="100713" y="110400"/>
                      </a:cubicBezTo>
                      <a:cubicBezTo>
                        <a:pt x="100319" y="97600"/>
                        <a:pt x="100247" y="59200"/>
                        <a:pt x="100510" y="49600"/>
                      </a:cubicBezTo>
                      <a:cubicBezTo>
                        <a:pt x="100594" y="49600"/>
                        <a:pt x="101754" y="60800"/>
                        <a:pt x="102029" y="67200"/>
                      </a:cubicBezTo>
                      <a:cubicBezTo>
                        <a:pt x="102424" y="76800"/>
                        <a:pt x="101443" y="91200"/>
                        <a:pt x="101778" y="99200"/>
                      </a:cubicBezTo>
                      <a:cubicBezTo>
                        <a:pt x="101790" y="96000"/>
                        <a:pt x="102005" y="92800"/>
                        <a:pt x="102101" y="91200"/>
                      </a:cubicBezTo>
                      <a:cubicBezTo>
                        <a:pt x="102352" y="94400"/>
                        <a:pt x="101994" y="100800"/>
                        <a:pt x="102544" y="99200"/>
                      </a:cubicBezTo>
                      <a:cubicBezTo>
                        <a:pt x="102628" y="88000"/>
                        <a:pt x="103657" y="100800"/>
                        <a:pt x="102795" y="89600"/>
                      </a:cubicBezTo>
                      <a:cubicBezTo>
                        <a:pt x="103333" y="88000"/>
                        <a:pt x="103369" y="92800"/>
                        <a:pt x="103992" y="92800"/>
                      </a:cubicBezTo>
                      <a:cubicBezTo>
                        <a:pt x="103788" y="84800"/>
                        <a:pt x="104554" y="68800"/>
                        <a:pt x="105092" y="65600"/>
                      </a:cubicBezTo>
                      <a:cubicBezTo>
                        <a:pt x="105056" y="67200"/>
                        <a:pt x="105176" y="72000"/>
                        <a:pt x="105236" y="73600"/>
                      </a:cubicBezTo>
                      <a:cubicBezTo>
                        <a:pt x="106336" y="75200"/>
                        <a:pt x="106923" y="80000"/>
                        <a:pt x="107940" y="80000"/>
                      </a:cubicBezTo>
                      <a:cubicBezTo>
                        <a:pt x="108035" y="83200"/>
                        <a:pt x="108526" y="86400"/>
                        <a:pt x="108323" y="91200"/>
                      </a:cubicBezTo>
                      <a:cubicBezTo>
                        <a:pt x="108466" y="89600"/>
                        <a:pt x="108598" y="84800"/>
                        <a:pt x="108909" y="84800"/>
                      </a:cubicBezTo>
                      <a:cubicBezTo>
                        <a:pt x="109519" y="94400"/>
                        <a:pt x="108215" y="86400"/>
                        <a:pt x="108681" y="97600"/>
                      </a:cubicBezTo>
                      <a:cubicBezTo>
                        <a:pt x="108717" y="91200"/>
                        <a:pt x="109495" y="89600"/>
                        <a:pt x="109938" y="84800"/>
                      </a:cubicBezTo>
                      <a:cubicBezTo>
                        <a:pt x="109806" y="75200"/>
                        <a:pt x="108909" y="83200"/>
                        <a:pt x="108454" y="86400"/>
                      </a:cubicBezTo>
                      <a:cubicBezTo>
                        <a:pt x="108454" y="73600"/>
                        <a:pt x="109232" y="59200"/>
                        <a:pt x="110297" y="52800"/>
                      </a:cubicBezTo>
                      <a:cubicBezTo>
                        <a:pt x="111146" y="49600"/>
                        <a:pt x="110667" y="62400"/>
                        <a:pt x="110811" y="60800"/>
                      </a:cubicBezTo>
                      <a:cubicBezTo>
                        <a:pt x="112402" y="62400"/>
                        <a:pt x="112175" y="36800"/>
                        <a:pt x="113491" y="46400"/>
                      </a:cubicBezTo>
                      <a:cubicBezTo>
                        <a:pt x="114017" y="56000"/>
                        <a:pt x="113515" y="64000"/>
                        <a:pt x="113635" y="70400"/>
                      </a:cubicBezTo>
                      <a:cubicBezTo>
                        <a:pt x="112941" y="73600"/>
                        <a:pt x="112570" y="64000"/>
                        <a:pt x="112103" y="64000"/>
                      </a:cubicBezTo>
                      <a:lnTo>
                        <a:pt x="112677" y="68800"/>
                      </a:lnTo>
                      <a:cubicBezTo>
                        <a:pt x="112462" y="72000"/>
                        <a:pt x="111996" y="73600"/>
                        <a:pt x="111744" y="72000"/>
                      </a:cubicBezTo>
                      <a:cubicBezTo>
                        <a:pt x="112187" y="80000"/>
                        <a:pt x="114436" y="73600"/>
                        <a:pt x="115668" y="81600"/>
                      </a:cubicBezTo>
                      <a:cubicBezTo>
                        <a:pt x="115884" y="78400"/>
                        <a:pt x="116267" y="75200"/>
                        <a:pt x="116087" y="72000"/>
                      </a:cubicBezTo>
                      <a:lnTo>
                        <a:pt x="115692" y="72000"/>
                      </a:lnTo>
                      <a:cubicBezTo>
                        <a:pt x="115333" y="65600"/>
                        <a:pt x="116434" y="62400"/>
                        <a:pt x="115932" y="59200"/>
                      </a:cubicBezTo>
                      <a:cubicBezTo>
                        <a:pt x="116458" y="54400"/>
                        <a:pt x="117044" y="46400"/>
                        <a:pt x="117774" y="51200"/>
                      </a:cubicBezTo>
                      <a:lnTo>
                        <a:pt x="117918" y="60800"/>
                      </a:lnTo>
                      <a:cubicBezTo>
                        <a:pt x="117894" y="57600"/>
                        <a:pt x="117439" y="56000"/>
                        <a:pt x="117224" y="57600"/>
                      </a:cubicBezTo>
                      <a:cubicBezTo>
                        <a:pt x="117535" y="54400"/>
                        <a:pt x="118348" y="72000"/>
                        <a:pt x="118683" y="59200"/>
                      </a:cubicBezTo>
                      <a:lnTo>
                        <a:pt x="118169" y="51200"/>
                      </a:lnTo>
                      <a:cubicBezTo>
                        <a:pt x="118695" y="46400"/>
                        <a:pt x="119341" y="36800"/>
                        <a:pt x="120000" y="40000"/>
                      </a:cubicBezTo>
                      <a:cubicBezTo>
                        <a:pt x="119700" y="30400"/>
                        <a:pt x="119844" y="41600"/>
                        <a:pt x="119389" y="28800"/>
                      </a:cubicBezTo>
                      <a:cubicBezTo>
                        <a:pt x="119784" y="43200"/>
                        <a:pt x="117714" y="28800"/>
                        <a:pt x="118360" y="43200"/>
                      </a:cubicBezTo>
                      <a:cubicBezTo>
                        <a:pt x="117894" y="30400"/>
                        <a:pt x="117547" y="38400"/>
                        <a:pt x="116925" y="25600"/>
                      </a:cubicBezTo>
                      <a:cubicBezTo>
                        <a:pt x="116937" y="28800"/>
                        <a:pt x="117140" y="32000"/>
                        <a:pt x="116602" y="30400"/>
                      </a:cubicBezTo>
                      <a:cubicBezTo>
                        <a:pt x="116566" y="32000"/>
                        <a:pt x="116518" y="33600"/>
                        <a:pt x="116470" y="33600"/>
                      </a:cubicBezTo>
                      <a:lnTo>
                        <a:pt x="116434" y="33600"/>
                      </a:lnTo>
                      <a:lnTo>
                        <a:pt x="116470" y="33600"/>
                      </a:lnTo>
                      <a:cubicBezTo>
                        <a:pt x="116446" y="33600"/>
                        <a:pt x="116446" y="35200"/>
                        <a:pt x="116482" y="33600"/>
                      </a:cubicBezTo>
                      <a:cubicBezTo>
                        <a:pt x="116614" y="35200"/>
                        <a:pt x="116721" y="36800"/>
                        <a:pt x="116757" y="38400"/>
                      </a:cubicBezTo>
                      <a:cubicBezTo>
                        <a:pt x="116482" y="46400"/>
                        <a:pt x="115621" y="46400"/>
                        <a:pt x="115322" y="49600"/>
                      </a:cubicBezTo>
                      <a:cubicBezTo>
                        <a:pt x="114999" y="48000"/>
                        <a:pt x="115465" y="46400"/>
                        <a:pt x="115286" y="43200"/>
                      </a:cubicBezTo>
                      <a:lnTo>
                        <a:pt x="114843" y="48000"/>
                      </a:lnTo>
                      <a:cubicBezTo>
                        <a:pt x="114807" y="41600"/>
                        <a:pt x="113982" y="36800"/>
                        <a:pt x="114747" y="32000"/>
                      </a:cubicBezTo>
                      <a:lnTo>
                        <a:pt x="114065" y="32000"/>
                      </a:lnTo>
                      <a:cubicBezTo>
                        <a:pt x="113659" y="27200"/>
                        <a:pt x="113096" y="25600"/>
                        <a:pt x="112761" y="28800"/>
                      </a:cubicBezTo>
                      <a:cubicBezTo>
                        <a:pt x="112438" y="27200"/>
                        <a:pt x="111936" y="36800"/>
                        <a:pt x="112223" y="30400"/>
                      </a:cubicBezTo>
                      <a:lnTo>
                        <a:pt x="111146" y="35200"/>
                      </a:lnTo>
                      <a:lnTo>
                        <a:pt x="111134" y="33600"/>
                      </a:lnTo>
                      <a:cubicBezTo>
                        <a:pt x="110069" y="32000"/>
                        <a:pt x="108945" y="44800"/>
                        <a:pt x="107724" y="32000"/>
                      </a:cubicBezTo>
                      <a:cubicBezTo>
                        <a:pt x="107365" y="33600"/>
                        <a:pt x="107006" y="35200"/>
                        <a:pt x="106396" y="33600"/>
                      </a:cubicBezTo>
                      <a:lnTo>
                        <a:pt x="106289" y="27200"/>
                      </a:lnTo>
                      <a:cubicBezTo>
                        <a:pt x="105822" y="28800"/>
                        <a:pt x="104901" y="20800"/>
                        <a:pt x="104709" y="27200"/>
                      </a:cubicBezTo>
                      <a:cubicBezTo>
                        <a:pt x="104207" y="11200"/>
                        <a:pt x="102472" y="22400"/>
                        <a:pt x="101670" y="19200"/>
                      </a:cubicBezTo>
                      <a:lnTo>
                        <a:pt x="101635" y="27200"/>
                      </a:lnTo>
                      <a:cubicBezTo>
                        <a:pt x="101084" y="27200"/>
                        <a:pt x="100546" y="28800"/>
                        <a:pt x="99852" y="32000"/>
                      </a:cubicBezTo>
                      <a:lnTo>
                        <a:pt x="99900" y="40000"/>
                      </a:lnTo>
                      <a:cubicBezTo>
                        <a:pt x="99302" y="44800"/>
                        <a:pt x="98368" y="33600"/>
                        <a:pt x="97423" y="35200"/>
                      </a:cubicBezTo>
                      <a:cubicBezTo>
                        <a:pt x="97495" y="32000"/>
                        <a:pt x="97734" y="32000"/>
                        <a:pt x="97902" y="33600"/>
                      </a:cubicBezTo>
                      <a:cubicBezTo>
                        <a:pt x="96777" y="17600"/>
                        <a:pt x="95521" y="44800"/>
                        <a:pt x="94504" y="33600"/>
                      </a:cubicBezTo>
                      <a:cubicBezTo>
                        <a:pt x="94253" y="35200"/>
                        <a:pt x="94061" y="35200"/>
                        <a:pt x="93894" y="33600"/>
                      </a:cubicBezTo>
                      <a:cubicBezTo>
                        <a:pt x="93918" y="33600"/>
                        <a:pt x="93930" y="33600"/>
                        <a:pt x="93954" y="32000"/>
                      </a:cubicBezTo>
                      <a:lnTo>
                        <a:pt x="93846" y="32000"/>
                      </a:lnTo>
                      <a:lnTo>
                        <a:pt x="93499" y="28800"/>
                      </a:lnTo>
                      <a:cubicBezTo>
                        <a:pt x="93595" y="30400"/>
                        <a:pt x="93702" y="32000"/>
                        <a:pt x="93786" y="32000"/>
                      </a:cubicBezTo>
                      <a:cubicBezTo>
                        <a:pt x="93595" y="32000"/>
                        <a:pt x="93296" y="33600"/>
                        <a:pt x="93008" y="35200"/>
                      </a:cubicBezTo>
                      <a:lnTo>
                        <a:pt x="92877" y="27200"/>
                      </a:lnTo>
                      <a:lnTo>
                        <a:pt x="92817" y="27200"/>
                      </a:lnTo>
                      <a:cubicBezTo>
                        <a:pt x="92530" y="24000"/>
                        <a:pt x="92590" y="30400"/>
                        <a:pt x="92733" y="36800"/>
                      </a:cubicBezTo>
                      <a:cubicBezTo>
                        <a:pt x="92590" y="38400"/>
                        <a:pt x="92458" y="40000"/>
                        <a:pt x="92350" y="41600"/>
                      </a:cubicBezTo>
                      <a:cubicBezTo>
                        <a:pt x="92123" y="28800"/>
                        <a:pt x="91585" y="46400"/>
                        <a:pt x="91274" y="32000"/>
                      </a:cubicBezTo>
                      <a:cubicBezTo>
                        <a:pt x="91070" y="38400"/>
                        <a:pt x="89802" y="36800"/>
                        <a:pt x="89647" y="51200"/>
                      </a:cubicBezTo>
                      <a:cubicBezTo>
                        <a:pt x="89635" y="48000"/>
                        <a:pt x="89551" y="48000"/>
                        <a:pt x="89706" y="48000"/>
                      </a:cubicBezTo>
                      <a:cubicBezTo>
                        <a:pt x="89383" y="46400"/>
                        <a:pt x="89060" y="44800"/>
                        <a:pt x="88773" y="48000"/>
                      </a:cubicBezTo>
                      <a:lnTo>
                        <a:pt x="88630" y="38400"/>
                      </a:lnTo>
                      <a:lnTo>
                        <a:pt x="87924" y="51200"/>
                      </a:lnTo>
                      <a:cubicBezTo>
                        <a:pt x="87493" y="44800"/>
                        <a:pt x="87314" y="41600"/>
                        <a:pt x="87744" y="33600"/>
                      </a:cubicBezTo>
                      <a:cubicBezTo>
                        <a:pt x="86703" y="44800"/>
                        <a:pt x="86895" y="38400"/>
                        <a:pt x="86021" y="49600"/>
                      </a:cubicBezTo>
                      <a:lnTo>
                        <a:pt x="86069" y="43200"/>
                      </a:lnTo>
                      <a:cubicBezTo>
                        <a:pt x="85746" y="43200"/>
                        <a:pt x="85244" y="51200"/>
                        <a:pt x="85052" y="46400"/>
                      </a:cubicBezTo>
                      <a:cubicBezTo>
                        <a:pt x="84358" y="33600"/>
                        <a:pt x="81583" y="43200"/>
                        <a:pt x="79776" y="32000"/>
                      </a:cubicBezTo>
                      <a:cubicBezTo>
                        <a:pt x="80123" y="51200"/>
                        <a:pt x="78939" y="22400"/>
                        <a:pt x="78867" y="38400"/>
                      </a:cubicBezTo>
                      <a:cubicBezTo>
                        <a:pt x="78759" y="33600"/>
                        <a:pt x="78508" y="30400"/>
                        <a:pt x="78795" y="27200"/>
                      </a:cubicBezTo>
                      <a:cubicBezTo>
                        <a:pt x="77874" y="30400"/>
                        <a:pt x="77419" y="19200"/>
                        <a:pt x="76785" y="32000"/>
                      </a:cubicBezTo>
                      <a:cubicBezTo>
                        <a:pt x="76677" y="27200"/>
                        <a:pt x="76977" y="25600"/>
                        <a:pt x="76881" y="22400"/>
                      </a:cubicBezTo>
                      <a:cubicBezTo>
                        <a:pt x="76809" y="22400"/>
                        <a:pt x="76594" y="25600"/>
                        <a:pt x="76498" y="24000"/>
                      </a:cubicBezTo>
                      <a:cubicBezTo>
                        <a:pt x="76402" y="20800"/>
                        <a:pt x="76630" y="19200"/>
                        <a:pt x="76773" y="17600"/>
                      </a:cubicBezTo>
                      <a:cubicBezTo>
                        <a:pt x="75840" y="17600"/>
                        <a:pt x="75744" y="32000"/>
                        <a:pt x="75672" y="44800"/>
                      </a:cubicBezTo>
                      <a:cubicBezTo>
                        <a:pt x="75194" y="38400"/>
                        <a:pt x="74955" y="40000"/>
                        <a:pt x="74608" y="48000"/>
                      </a:cubicBezTo>
                      <a:cubicBezTo>
                        <a:pt x="74452" y="43200"/>
                        <a:pt x="74165" y="38400"/>
                        <a:pt x="74751" y="38400"/>
                      </a:cubicBezTo>
                      <a:cubicBezTo>
                        <a:pt x="74428" y="36800"/>
                        <a:pt x="72741" y="30400"/>
                        <a:pt x="72717" y="41600"/>
                      </a:cubicBezTo>
                      <a:cubicBezTo>
                        <a:pt x="72610" y="38400"/>
                        <a:pt x="72251" y="40000"/>
                        <a:pt x="72167" y="41600"/>
                      </a:cubicBezTo>
                      <a:cubicBezTo>
                        <a:pt x="71425" y="40000"/>
                        <a:pt x="71365" y="40000"/>
                        <a:pt x="70636" y="40000"/>
                      </a:cubicBezTo>
                      <a:lnTo>
                        <a:pt x="70839" y="41600"/>
                      </a:lnTo>
                      <a:cubicBezTo>
                        <a:pt x="70552" y="54400"/>
                        <a:pt x="70241" y="44800"/>
                        <a:pt x="69655" y="46400"/>
                      </a:cubicBezTo>
                      <a:lnTo>
                        <a:pt x="69666" y="44800"/>
                      </a:lnTo>
                      <a:cubicBezTo>
                        <a:pt x="68327" y="35200"/>
                        <a:pt x="69092" y="49600"/>
                        <a:pt x="67776" y="38400"/>
                      </a:cubicBezTo>
                      <a:lnTo>
                        <a:pt x="67848" y="46400"/>
                      </a:lnTo>
                      <a:cubicBezTo>
                        <a:pt x="67716" y="62400"/>
                        <a:pt x="66675" y="35200"/>
                        <a:pt x="65910" y="41600"/>
                      </a:cubicBezTo>
                      <a:lnTo>
                        <a:pt x="66185" y="46400"/>
                      </a:lnTo>
                      <a:cubicBezTo>
                        <a:pt x="65766" y="52800"/>
                        <a:pt x="65012" y="24000"/>
                        <a:pt x="64594" y="20800"/>
                      </a:cubicBezTo>
                      <a:cubicBezTo>
                        <a:pt x="64498" y="19200"/>
                        <a:pt x="64737" y="19200"/>
                        <a:pt x="64869" y="17600"/>
                      </a:cubicBezTo>
                      <a:cubicBezTo>
                        <a:pt x="63768" y="9600"/>
                        <a:pt x="64725" y="27200"/>
                        <a:pt x="63900" y="30400"/>
                      </a:cubicBezTo>
                      <a:cubicBezTo>
                        <a:pt x="63744" y="24000"/>
                        <a:pt x="64091" y="16000"/>
                        <a:pt x="63541" y="14400"/>
                      </a:cubicBezTo>
                      <a:cubicBezTo>
                        <a:pt x="63266" y="11200"/>
                        <a:pt x="61938" y="32000"/>
                        <a:pt x="61184" y="20800"/>
                      </a:cubicBezTo>
                      <a:cubicBezTo>
                        <a:pt x="61351" y="25600"/>
                        <a:pt x="61519" y="30400"/>
                        <a:pt x="61136" y="33600"/>
                      </a:cubicBezTo>
                      <a:cubicBezTo>
                        <a:pt x="60550" y="33600"/>
                        <a:pt x="59557" y="16000"/>
                        <a:pt x="59030" y="30400"/>
                      </a:cubicBezTo>
                      <a:cubicBezTo>
                        <a:pt x="58959" y="28800"/>
                        <a:pt x="58923" y="27200"/>
                        <a:pt x="58923" y="25600"/>
                      </a:cubicBezTo>
                      <a:cubicBezTo>
                        <a:pt x="58480" y="30400"/>
                        <a:pt x="57475" y="32000"/>
                        <a:pt x="57200" y="38400"/>
                      </a:cubicBezTo>
                      <a:cubicBezTo>
                        <a:pt x="56793" y="12800"/>
                        <a:pt x="54424" y="51200"/>
                        <a:pt x="54436" y="25600"/>
                      </a:cubicBezTo>
                      <a:lnTo>
                        <a:pt x="53060" y="27200"/>
                      </a:lnTo>
                      <a:lnTo>
                        <a:pt x="53096" y="24000"/>
                      </a:lnTo>
                      <a:cubicBezTo>
                        <a:pt x="52223" y="22400"/>
                        <a:pt x="51912" y="28800"/>
                        <a:pt x="51601" y="35200"/>
                      </a:cubicBezTo>
                      <a:cubicBezTo>
                        <a:pt x="51397" y="32000"/>
                        <a:pt x="51553" y="30400"/>
                        <a:pt x="51565" y="28800"/>
                      </a:cubicBezTo>
                      <a:cubicBezTo>
                        <a:pt x="50285" y="24000"/>
                        <a:pt x="50153" y="24000"/>
                        <a:pt x="49076" y="36800"/>
                      </a:cubicBezTo>
                      <a:lnTo>
                        <a:pt x="48969" y="28800"/>
                      </a:lnTo>
                      <a:cubicBezTo>
                        <a:pt x="48669" y="33600"/>
                        <a:pt x="47114" y="16000"/>
                        <a:pt x="45858" y="24000"/>
                      </a:cubicBezTo>
                      <a:cubicBezTo>
                        <a:pt x="45870" y="24000"/>
                        <a:pt x="45894" y="22400"/>
                        <a:pt x="45990" y="20800"/>
                      </a:cubicBezTo>
                      <a:cubicBezTo>
                        <a:pt x="44578" y="30400"/>
                        <a:pt x="42604" y="0"/>
                        <a:pt x="42089" y="27200"/>
                      </a:cubicBezTo>
                      <a:lnTo>
                        <a:pt x="41144" y="33600"/>
                      </a:lnTo>
                      <a:cubicBezTo>
                        <a:pt x="42352" y="36800"/>
                        <a:pt x="40965" y="46400"/>
                        <a:pt x="41467" y="51200"/>
                      </a:cubicBezTo>
                      <a:cubicBezTo>
                        <a:pt x="40989" y="52800"/>
                        <a:pt x="40235" y="43200"/>
                        <a:pt x="40821" y="41600"/>
                      </a:cubicBezTo>
                      <a:lnTo>
                        <a:pt x="40917" y="43200"/>
                      </a:lnTo>
                      <a:cubicBezTo>
                        <a:pt x="41132" y="27200"/>
                        <a:pt x="39409" y="36800"/>
                        <a:pt x="39445" y="25600"/>
                      </a:cubicBezTo>
                      <a:cubicBezTo>
                        <a:pt x="37064" y="27200"/>
                        <a:pt x="34743" y="17600"/>
                        <a:pt x="32518" y="16000"/>
                      </a:cubicBezTo>
                      <a:lnTo>
                        <a:pt x="32781" y="28800"/>
                      </a:lnTo>
                      <a:lnTo>
                        <a:pt x="32003" y="27200"/>
                      </a:lnTo>
                      <a:cubicBezTo>
                        <a:pt x="31800" y="24000"/>
                        <a:pt x="31728" y="17600"/>
                        <a:pt x="32279" y="19200"/>
                      </a:cubicBezTo>
                      <a:cubicBezTo>
                        <a:pt x="31992" y="12800"/>
                        <a:pt x="31345" y="24000"/>
                        <a:pt x="31333" y="27200"/>
                      </a:cubicBezTo>
                      <a:cubicBezTo>
                        <a:pt x="30245" y="22400"/>
                        <a:pt x="31764" y="14400"/>
                        <a:pt x="31429" y="14400"/>
                      </a:cubicBezTo>
                      <a:lnTo>
                        <a:pt x="30975" y="14400"/>
                      </a:lnTo>
                      <a:lnTo>
                        <a:pt x="31070" y="14400"/>
                      </a:lnTo>
                      <a:cubicBezTo>
                        <a:pt x="30711" y="19200"/>
                        <a:pt x="30675" y="24000"/>
                        <a:pt x="30005" y="24000"/>
                      </a:cubicBezTo>
                      <a:cubicBezTo>
                        <a:pt x="29587" y="20800"/>
                        <a:pt x="29790" y="16000"/>
                        <a:pt x="29623" y="16000"/>
                      </a:cubicBezTo>
                      <a:cubicBezTo>
                        <a:pt x="29635" y="16000"/>
                        <a:pt x="29575" y="14400"/>
                        <a:pt x="29371" y="16000"/>
                      </a:cubicBezTo>
                      <a:lnTo>
                        <a:pt x="28390" y="14400"/>
                      </a:lnTo>
                      <a:lnTo>
                        <a:pt x="28785" y="24000"/>
                      </a:lnTo>
                      <a:cubicBezTo>
                        <a:pt x="28354" y="28800"/>
                        <a:pt x="27864" y="24000"/>
                        <a:pt x="28319" y="33600"/>
                      </a:cubicBezTo>
                      <a:cubicBezTo>
                        <a:pt x="27649" y="17600"/>
                        <a:pt x="24669" y="27200"/>
                        <a:pt x="24263" y="22400"/>
                      </a:cubicBezTo>
                      <a:cubicBezTo>
                        <a:pt x="23653" y="28800"/>
                        <a:pt x="23054" y="28800"/>
                        <a:pt x="22301" y="27200"/>
                      </a:cubicBezTo>
                      <a:cubicBezTo>
                        <a:pt x="22492" y="30400"/>
                        <a:pt x="22600" y="40000"/>
                        <a:pt x="21966" y="38400"/>
                      </a:cubicBezTo>
                      <a:cubicBezTo>
                        <a:pt x="22193" y="17600"/>
                        <a:pt x="20781" y="28800"/>
                        <a:pt x="20267" y="14400"/>
                      </a:cubicBezTo>
                      <a:cubicBezTo>
                        <a:pt x="20733" y="24000"/>
                        <a:pt x="18448" y="16000"/>
                        <a:pt x="19178" y="30400"/>
                      </a:cubicBezTo>
                      <a:cubicBezTo>
                        <a:pt x="18640" y="28800"/>
                        <a:pt x="19142" y="22400"/>
                        <a:pt x="18735" y="17600"/>
                      </a:cubicBezTo>
                      <a:cubicBezTo>
                        <a:pt x="17467" y="25600"/>
                        <a:pt x="15924" y="12800"/>
                        <a:pt x="14356" y="14400"/>
                      </a:cubicBezTo>
                      <a:cubicBezTo>
                        <a:pt x="14333" y="17600"/>
                        <a:pt x="14596" y="20800"/>
                        <a:pt x="14261" y="25600"/>
                      </a:cubicBezTo>
                      <a:lnTo>
                        <a:pt x="13423" y="12800"/>
                      </a:lnTo>
                      <a:cubicBezTo>
                        <a:pt x="13112" y="14400"/>
                        <a:pt x="13136" y="27200"/>
                        <a:pt x="12574" y="17600"/>
                      </a:cubicBezTo>
                      <a:cubicBezTo>
                        <a:pt x="12658" y="20800"/>
                        <a:pt x="12777" y="24000"/>
                        <a:pt x="12562" y="24000"/>
                      </a:cubicBezTo>
                      <a:cubicBezTo>
                        <a:pt x="9475" y="11200"/>
                        <a:pt x="6269" y="35200"/>
                        <a:pt x="3134" y="11200"/>
                      </a:cubicBezTo>
                      <a:cubicBezTo>
                        <a:pt x="3553" y="14400"/>
                        <a:pt x="3278" y="16000"/>
                        <a:pt x="2955" y="16000"/>
                      </a:cubicBezTo>
                      <a:cubicBezTo>
                        <a:pt x="3158" y="17600"/>
                        <a:pt x="2943" y="22400"/>
                        <a:pt x="2991" y="27200"/>
                      </a:cubicBezTo>
                      <a:lnTo>
                        <a:pt x="1674" y="16000"/>
                      </a:lnTo>
                      <a:cubicBezTo>
                        <a:pt x="1435" y="27200"/>
                        <a:pt x="275" y="16000"/>
                        <a:pt x="131" y="27200"/>
                      </a:cubicBezTo>
                      <a:lnTo>
                        <a:pt x="550" y="24000"/>
                      </a:lnTo>
                      <a:cubicBezTo>
                        <a:pt x="0" y="36800"/>
                        <a:pt x="1328" y="51200"/>
                        <a:pt x="1244" y="67200"/>
                      </a:cubicBezTo>
                      <a:cubicBezTo>
                        <a:pt x="1866" y="52800"/>
                        <a:pt x="2871" y="88000"/>
                        <a:pt x="3888" y="68800"/>
                      </a:cubicBezTo>
                      <a:cubicBezTo>
                        <a:pt x="4115" y="72000"/>
                        <a:pt x="3696" y="73600"/>
                        <a:pt x="3816" y="76800"/>
                      </a:cubicBezTo>
                      <a:cubicBezTo>
                        <a:pt x="4067" y="70400"/>
                        <a:pt x="4378" y="68800"/>
                        <a:pt x="4953" y="72000"/>
                      </a:cubicBezTo>
                      <a:lnTo>
                        <a:pt x="4893" y="73600"/>
                      </a:lnTo>
                      <a:cubicBezTo>
                        <a:pt x="6508" y="72000"/>
                        <a:pt x="7202" y="78400"/>
                        <a:pt x="9020" y="83200"/>
                      </a:cubicBezTo>
                      <a:lnTo>
                        <a:pt x="8877" y="75200"/>
                      </a:lnTo>
                      <a:cubicBezTo>
                        <a:pt x="9272" y="76800"/>
                        <a:pt x="9355" y="78400"/>
                        <a:pt x="9535" y="80000"/>
                      </a:cubicBezTo>
                      <a:cubicBezTo>
                        <a:pt x="9990" y="68800"/>
                        <a:pt x="8446" y="80000"/>
                        <a:pt x="8853" y="67200"/>
                      </a:cubicBezTo>
                      <a:cubicBezTo>
                        <a:pt x="9367" y="83200"/>
                        <a:pt x="11605" y="67200"/>
                        <a:pt x="11952" y="84800"/>
                      </a:cubicBezTo>
                      <a:cubicBezTo>
                        <a:pt x="12550" y="86400"/>
                        <a:pt x="11772" y="76800"/>
                        <a:pt x="12370" y="76800"/>
                      </a:cubicBezTo>
                      <a:lnTo>
                        <a:pt x="12538" y="81600"/>
                      </a:lnTo>
                      <a:lnTo>
                        <a:pt x="12681" y="75200"/>
                      </a:lnTo>
                      <a:cubicBezTo>
                        <a:pt x="13076" y="76800"/>
                        <a:pt x="13280" y="83200"/>
                        <a:pt x="13292" y="86400"/>
                      </a:cubicBezTo>
                      <a:cubicBezTo>
                        <a:pt x="13196" y="86400"/>
                        <a:pt x="13016" y="88000"/>
                        <a:pt x="12921" y="88000"/>
                      </a:cubicBezTo>
                      <a:cubicBezTo>
                        <a:pt x="13423" y="94400"/>
                        <a:pt x="14356" y="86400"/>
                        <a:pt x="14536" y="88000"/>
                      </a:cubicBezTo>
                      <a:lnTo>
                        <a:pt x="13950" y="84800"/>
                      </a:lnTo>
                      <a:cubicBezTo>
                        <a:pt x="15589" y="80000"/>
                        <a:pt x="17587" y="88000"/>
                        <a:pt x="19178" y="78400"/>
                      </a:cubicBezTo>
                      <a:lnTo>
                        <a:pt x="19058" y="73600"/>
                      </a:lnTo>
                      <a:cubicBezTo>
                        <a:pt x="20267" y="67200"/>
                        <a:pt x="20027" y="78400"/>
                        <a:pt x="21343" y="75200"/>
                      </a:cubicBezTo>
                      <a:lnTo>
                        <a:pt x="21296" y="76800"/>
                      </a:lnTo>
                      <a:cubicBezTo>
                        <a:pt x="21571" y="72000"/>
                        <a:pt x="21918" y="70400"/>
                        <a:pt x="22289" y="72000"/>
                      </a:cubicBezTo>
                      <a:cubicBezTo>
                        <a:pt x="21954" y="75200"/>
                        <a:pt x="22911" y="80000"/>
                        <a:pt x="22480" y="84800"/>
                      </a:cubicBezTo>
                      <a:cubicBezTo>
                        <a:pt x="23784" y="76800"/>
                        <a:pt x="23126" y="78400"/>
                        <a:pt x="23988" y="65600"/>
                      </a:cubicBezTo>
                      <a:lnTo>
                        <a:pt x="24191" y="72000"/>
                      </a:lnTo>
                      <a:cubicBezTo>
                        <a:pt x="24478" y="65600"/>
                        <a:pt x="24502" y="64000"/>
                        <a:pt x="25172" y="62400"/>
                      </a:cubicBezTo>
                      <a:cubicBezTo>
                        <a:pt x="24622" y="67200"/>
                        <a:pt x="25591" y="70400"/>
                        <a:pt x="24981" y="78400"/>
                      </a:cubicBezTo>
                      <a:cubicBezTo>
                        <a:pt x="26380" y="91200"/>
                        <a:pt x="27050" y="65600"/>
                        <a:pt x="27684" y="84800"/>
                      </a:cubicBezTo>
                      <a:cubicBezTo>
                        <a:pt x="28331" y="67200"/>
                        <a:pt x="26488" y="75200"/>
                        <a:pt x="26847" y="72000"/>
                      </a:cubicBezTo>
                      <a:cubicBezTo>
                        <a:pt x="26548" y="65600"/>
                        <a:pt x="27373" y="59200"/>
                        <a:pt x="27804" y="60800"/>
                      </a:cubicBezTo>
                      <a:cubicBezTo>
                        <a:pt x="28247" y="60800"/>
                        <a:pt x="28558" y="81600"/>
                        <a:pt x="29682" y="81600"/>
                      </a:cubicBezTo>
                      <a:cubicBezTo>
                        <a:pt x="29563" y="81600"/>
                        <a:pt x="29563" y="83200"/>
                        <a:pt x="29443" y="83200"/>
                      </a:cubicBezTo>
                      <a:cubicBezTo>
                        <a:pt x="29862" y="88000"/>
                        <a:pt x="30269" y="76800"/>
                        <a:pt x="30783" y="84800"/>
                      </a:cubicBezTo>
                      <a:cubicBezTo>
                        <a:pt x="31070" y="75200"/>
                        <a:pt x="31441" y="84800"/>
                        <a:pt x="31525" y="72000"/>
                      </a:cubicBezTo>
                      <a:lnTo>
                        <a:pt x="30508" y="75200"/>
                      </a:lnTo>
                      <a:cubicBezTo>
                        <a:pt x="31082" y="72000"/>
                        <a:pt x="31633" y="57600"/>
                        <a:pt x="32590" y="64000"/>
                      </a:cubicBezTo>
                      <a:cubicBezTo>
                        <a:pt x="32518" y="67200"/>
                        <a:pt x="32231" y="70400"/>
                        <a:pt x="32027" y="72000"/>
                      </a:cubicBezTo>
                      <a:cubicBezTo>
                        <a:pt x="32315" y="76800"/>
                        <a:pt x="32566" y="70400"/>
                        <a:pt x="32865" y="73600"/>
                      </a:cubicBezTo>
                      <a:cubicBezTo>
                        <a:pt x="32781" y="86400"/>
                        <a:pt x="31621" y="76800"/>
                        <a:pt x="30999" y="86400"/>
                      </a:cubicBezTo>
                      <a:cubicBezTo>
                        <a:pt x="31298" y="91200"/>
                        <a:pt x="32171" y="76800"/>
                        <a:pt x="31860" y="91200"/>
                      </a:cubicBezTo>
                      <a:cubicBezTo>
                        <a:pt x="32303" y="73600"/>
                        <a:pt x="32961" y="92800"/>
                        <a:pt x="33714" y="80000"/>
                      </a:cubicBezTo>
                      <a:lnTo>
                        <a:pt x="33666" y="88000"/>
                      </a:lnTo>
                      <a:cubicBezTo>
                        <a:pt x="33786" y="86400"/>
                        <a:pt x="34037" y="83200"/>
                        <a:pt x="34253" y="83200"/>
                      </a:cubicBezTo>
                      <a:lnTo>
                        <a:pt x="33858" y="92800"/>
                      </a:lnTo>
                      <a:cubicBezTo>
                        <a:pt x="34468" y="84800"/>
                        <a:pt x="35030" y="100800"/>
                        <a:pt x="35617" y="96000"/>
                      </a:cubicBezTo>
                      <a:cubicBezTo>
                        <a:pt x="34396" y="96000"/>
                        <a:pt x="35341" y="86400"/>
                        <a:pt x="34827" y="81600"/>
                      </a:cubicBezTo>
                      <a:cubicBezTo>
                        <a:pt x="36346" y="72000"/>
                        <a:pt x="35700" y="102400"/>
                        <a:pt x="37399" y="99200"/>
                      </a:cubicBezTo>
                      <a:cubicBezTo>
                        <a:pt x="37172" y="99200"/>
                        <a:pt x="36538" y="92800"/>
                        <a:pt x="36897" y="89600"/>
                      </a:cubicBezTo>
                      <a:cubicBezTo>
                        <a:pt x="37220" y="91200"/>
                        <a:pt x="37639" y="94400"/>
                        <a:pt x="37842" y="99200"/>
                      </a:cubicBezTo>
                      <a:cubicBezTo>
                        <a:pt x="38967" y="97600"/>
                        <a:pt x="37674" y="91200"/>
                        <a:pt x="38153" y="86400"/>
                      </a:cubicBezTo>
                      <a:cubicBezTo>
                        <a:pt x="38536" y="96000"/>
                        <a:pt x="38703" y="83200"/>
                        <a:pt x="39194" y="80000"/>
                      </a:cubicBezTo>
                      <a:lnTo>
                        <a:pt x="39194" y="88000"/>
                      </a:lnTo>
                      <a:cubicBezTo>
                        <a:pt x="40486" y="92800"/>
                        <a:pt x="39541" y="72000"/>
                        <a:pt x="40689" y="78400"/>
                      </a:cubicBezTo>
                      <a:lnTo>
                        <a:pt x="40211" y="88000"/>
                      </a:lnTo>
                      <a:lnTo>
                        <a:pt x="40809" y="86400"/>
                      </a:lnTo>
                      <a:lnTo>
                        <a:pt x="40677" y="94400"/>
                      </a:lnTo>
                      <a:cubicBezTo>
                        <a:pt x="41335" y="88000"/>
                        <a:pt x="41539" y="89600"/>
                        <a:pt x="42185" y="92800"/>
                      </a:cubicBezTo>
                      <a:cubicBezTo>
                        <a:pt x="42029" y="86400"/>
                        <a:pt x="42269" y="78400"/>
                        <a:pt x="42831" y="78400"/>
                      </a:cubicBezTo>
                      <a:cubicBezTo>
                        <a:pt x="43226" y="83200"/>
                        <a:pt x="42616" y="86400"/>
                        <a:pt x="43429" y="84800"/>
                      </a:cubicBezTo>
                      <a:cubicBezTo>
                        <a:pt x="43238" y="89600"/>
                        <a:pt x="43046" y="96000"/>
                        <a:pt x="42687" y="88000"/>
                      </a:cubicBezTo>
                      <a:cubicBezTo>
                        <a:pt x="42652" y="91200"/>
                        <a:pt x="42508" y="92800"/>
                        <a:pt x="42472" y="96000"/>
                      </a:cubicBezTo>
                      <a:cubicBezTo>
                        <a:pt x="42891" y="100800"/>
                        <a:pt x="43525" y="97600"/>
                        <a:pt x="43812" y="97600"/>
                      </a:cubicBezTo>
                      <a:cubicBezTo>
                        <a:pt x="43704" y="97600"/>
                        <a:pt x="43573" y="96000"/>
                        <a:pt x="43501" y="96000"/>
                      </a:cubicBezTo>
                      <a:lnTo>
                        <a:pt x="44673" y="84800"/>
                      </a:lnTo>
                      <a:cubicBezTo>
                        <a:pt x="44853" y="88000"/>
                        <a:pt x="44709" y="89600"/>
                        <a:pt x="44566" y="92800"/>
                      </a:cubicBezTo>
                      <a:cubicBezTo>
                        <a:pt x="44793" y="91200"/>
                        <a:pt x="44961" y="88000"/>
                        <a:pt x="45308" y="88000"/>
                      </a:cubicBezTo>
                      <a:cubicBezTo>
                        <a:pt x="45224" y="94400"/>
                        <a:pt x="45236" y="100800"/>
                        <a:pt x="44745" y="104000"/>
                      </a:cubicBezTo>
                      <a:lnTo>
                        <a:pt x="45858" y="96000"/>
                      </a:lnTo>
                      <a:cubicBezTo>
                        <a:pt x="45930" y="99200"/>
                        <a:pt x="46432" y="104000"/>
                        <a:pt x="46289" y="107200"/>
                      </a:cubicBezTo>
                      <a:cubicBezTo>
                        <a:pt x="46899" y="110400"/>
                        <a:pt x="47796" y="94400"/>
                        <a:pt x="48622" y="99200"/>
                      </a:cubicBezTo>
                      <a:cubicBezTo>
                        <a:pt x="48658" y="99200"/>
                        <a:pt x="48741" y="97600"/>
                        <a:pt x="48921" y="96000"/>
                      </a:cubicBezTo>
                      <a:cubicBezTo>
                        <a:pt x="49686" y="99200"/>
                        <a:pt x="50368" y="107200"/>
                        <a:pt x="51278" y="97600"/>
                      </a:cubicBezTo>
                      <a:lnTo>
                        <a:pt x="51792" y="108800"/>
                      </a:lnTo>
                      <a:cubicBezTo>
                        <a:pt x="52510" y="107200"/>
                        <a:pt x="51098" y="94400"/>
                        <a:pt x="52283" y="91200"/>
                      </a:cubicBezTo>
                      <a:cubicBezTo>
                        <a:pt x="53120" y="88000"/>
                        <a:pt x="52594" y="100800"/>
                        <a:pt x="52893" y="104000"/>
                      </a:cubicBezTo>
                      <a:cubicBezTo>
                        <a:pt x="53312" y="99200"/>
                        <a:pt x="54041" y="86400"/>
                        <a:pt x="54807" y="96000"/>
                      </a:cubicBezTo>
                      <a:cubicBezTo>
                        <a:pt x="54556" y="99200"/>
                        <a:pt x="54352" y="96000"/>
                        <a:pt x="54113" y="97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0" name="Google Shape;620;p6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80000" y="80000"/>
                        <a:pt x="70000" y="40000"/>
                        <a:pt x="60000" y="0"/>
                      </a:cubicBezTo>
                      <a:cubicBezTo>
                        <a:pt x="10000" y="40000"/>
                        <a:pt x="0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1" name="Google Shape;621;p6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2000" y="0"/>
                      </a:lnTo>
                      <a:cubicBezTo>
                        <a:pt x="24000" y="120000"/>
                        <a:pt x="24000" y="120000"/>
                        <a:pt x="0" y="120000"/>
                      </a:cubicBez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2" name="Google Shape;622;p6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cubicBezTo>
                        <a:pt x="57777" y="80000"/>
                        <a:pt x="26666" y="40000"/>
                        <a:pt x="4444" y="0"/>
                      </a:cubicBezTo>
                      <a:cubicBezTo>
                        <a:pt x="0" y="40000"/>
                        <a:pt x="26666" y="8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3" name="Google Shape;623;p6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0" y="40000"/>
                      </a:lnTo>
                      <a:cubicBezTo>
                        <a:pt x="57142" y="40000"/>
                        <a:pt x="77142" y="80000"/>
                        <a:pt x="108571" y="120000"/>
                      </a:cubicBezTo>
                      <a:cubicBezTo>
                        <a:pt x="105714" y="80000"/>
                        <a:pt x="82857" y="0"/>
                        <a:pt x="1200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434" y="120000"/>
                      </a:moveTo>
                      <a:lnTo>
                        <a:pt x="70434" y="120000"/>
                      </a:lnTo>
                      <a:cubicBezTo>
                        <a:pt x="86086" y="80000"/>
                        <a:pt x="104347" y="120000"/>
                        <a:pt x="120000" y="80000"/>
                      </a:cubicBezTo>
                      <a:lnTo>
                        <a:pt x="114782" y="0"/>
                      </a:lnTo>
                      <a:cubicBezTo>
                        <a:pt x="46956" y="0"/>
                        <a:pt x="0" y="80000"/>
                        <a:pt x="70434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5" name="Google Shape;625;p6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51428"/>
                      </a:moveTo>
                      <a:lnTo>
                        <a:pt x="0" y="51428"/>
                      </a:lnTo>
                      <a:cubicBezTo>
                        <a:pt x="5714" y="119999"/>
                        <a:pt x="57142" y="102857"/>
                        <a:pt x="114285" y="85714"/>
                      </a:cubicBezTo>
                      <a:lnTo>
                        <a:pt x="102857" y="85714"/>
                      </a:lnTo>
                      <a:cubicBezTo>
                        <a:pt x="120000" y="0"/>
                        <a:pt x="59047" y="17142"/>
                        <a:pt x="0" y="514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6" name="Google Shape;626;p6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38709" y="120000"/>
                        <a:pt x="73548" y="120000"/>
                        <a:pt x="108387" y="120000"/>
                      </a:cubicBezTo>
                      <a:cubicBezTo>
                        <a:pt x="120000" y="0"/>
                        <a:pt x="65806" y="12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7" name="Google Shape;627;p6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4770" y="90000"/>
                      </a:moveTo>
                      <a:lnTo>
                        <a:pt x="84770" y="90000"/>
                      </a:lnTo>
                      <a:cubicBezTo>
                        <a:pt x="100183" y="100000"/>
                        <a:pt x="94678" y="40000"/>
                        <a:pt x="103486" y="60000"/>
                      </a:cubicBezTo>
                      <a:cubicBezTo>
                        <a:pt x="120000" y="0"/>
                        <a:pt x="0" y="120000"/>
                        <a:pt x="84770" y="9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8" name="Google Shape;628;p6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71111" y="0"/>
                      </a:lnTo>
                      <a:lnTo>
                        <a:pt x="0" y="96000"/>
                      </a:lnTo>
                      <a:lnTo>
                        <a:pt x="12000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29" name="Google Shape;629;p6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67" y="80000"/>
                      </a:moveTo>
                      <a:lnTo>
                        <a:pt x="1967" y="80000"/>
                      </a:lnTo>
                      <a:lnTo>
                        <a:pt x="96393" y="120000"/>
                      </a:lnTo>
                      <a:cubicBezTo>
                        <a:pt x="94426" y="80000"/>
                        <a:pt x="106229" y="80000"/>
                        <a:pt x="120000" y="80000"/>
                      </a:cubicBezTo>
                      <a:cubicBezTo>
                        <a:pt x="62950" y="40000"/>
                        <a:pt x="0" y="0"/>
                        <a:pt x="1967" y="8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0" name="Google Shape;630;p6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cubicBezTo>
                        <a:pt x="47368" y="120000"/>
                        <a:pt x="94736" y="120000"/>
                        <a:pt x="120000" y="0"/>
                      </a:cubicBezTo>
                      <a:cubicBezTo>
                        <a:pt x="94736" y="0"/>
                        <a:pt x="37894" y="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1" name="Google Shape;631;p6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0"/>
                      </a:moveTo>
                      <a:lnTo>
                        <a:pt x="120000" y="0"/>
                      </a:lnTo>
                      <a:lnTo>
                        <a:pt x="84255" y="0"/>
                      </a:lnTo>
                      <a:lnTo>
                        <a:pt x="0" y="0"/>
                      </a:lnTo>
                      <a:lnTo>
                        <a:pt x="1200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2" name="Google Shape;632;p6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230" y="0"/>
                      </a:moveTo>
                      <a:lnTo>
                        <a:pt x="105230" y="0"/>
                      </a:lnTo>
                      <a:lnTo>
                        <a:pt x="9230" y="30000"/>
                      </a:lnTo>
                      <a:cubicBezTo>
                        <a:pt x="0" y="90000"/>
                        <a:pt x="25846" y="120000"/>
                        <a:pt x="60923" y="120000"/>
                      </a:cubicBezTo>
                      <a:cubicBezTo>
                        <a:pt x="83076" y="60000"/>
                        <a:pt x="120000" y="60000"/>
                        <a:pt x="10523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8571"/>
                      </a:moveTo>
                      <a:lnTo>
                        <a:pt x="120000" y="68571"/>
                      </a:lnTo>
                      <a:cubicBezTo>
                        <a:pt x="52800" y="51428"/>
                        <a:pt x="48000" y="34285"/>
                        <a:pt x="9600" y="0"/>
                      </a:cubicBezTo>
                      <a:lnTo>
                        <a:pt x="0" y="119999"/>
                      </a:lnTo>
                      <a:lnTo>
                        <a:pt x="120000" y="685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4" name="Google Shape;634;p6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170" y="0"/>
                      </a:moveTo>
                      <a:lnTo>
                        <a:pt x="73170" y="0"/>
                      </a:lnTo>
                      <a:cubicBezTo>
                        <a:pt x="68292" y="30000"/>
                        <a:pt x="0" y="120000"/>
                        <a:pt x="64390" y="120000"/>
                      </a:cubicBezTo>
                      <a:cubicBezTo>
                        <a:pt x="69268" y="60000"/>
                        <a:pt x="120000" y="30000"/>
                        <a:pt x="731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5" name="Google Shape;635;p6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120000"/>
                      </a:lnTo>
                      <a:lnTo>
                        <a:pt x="110769" y="0"/>
                      </a:lnTo>
                      <a:lnTo>
                        <a:pt x="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6" name="Google Shape;636;p6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9009" y="96000"/>
                      </a:moveTo>
                      <a:lnTo>
                        <a:pt x="19009" y="96000"/>
                      </a:lnTo>
                      <a:cubicBezTo>
                        <a:pt x="92673" y="120000"/>
                        <a:pt x="36831" y="12000"/>
                        <a:pt x="102178" y="48000"/>
                      </a:cubicBezTo>
                      <a:cubicBezTo>
                        <a:pt x="120000" y="24000"/>
                        <a:pt x="48712" y="24000"/>
                        <a:pt x="66534" y="0"/>
                      </a:cubicBezTo>
                      <a:cubicBezTo>
                        <a:pt x="22574" y="24000"/>
                        <a:pt x="0" y="12000"/>
                        <a:pt x="19009" y="96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120000"/>
                      </a:moveTo>
                      <a:lnTo>
                        <a:pt x="0" y="120000"/>
                      </a:lnTo>
                      <a:lnTo>
                        <a:pt x="120000" y="0"/>
                      </a:lnTo>
                      <a:cubicBezTo>
                        <a:pt x="50526" y="60000"/>
                        <a:pt x="18947" y="60000"/>
                        <a:pt x="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8" name="Google Shape;638;p6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60000"/>
                      </a:moveTo>
                      <a:lnTo>
                        <a:pt x="120000" y="60000"/>
                      </a:lnTo>
                      <a:lnTo>
                        <a:pt x="0" y="0"/>
                      </a:lnTo>
                      <a:lnTo>
                        <a:pt x="76923" y="120000"/>
                      </a:lnTo>
                      <a:lnTo>
                        <a:pt x="120000" y="6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39" name="Google Shape;639;p6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20000" y="120000"/>
                      </a:moveTo>
                      <a:lnTo>
                        <a:pt x="120000" y="120000"/>
                      </a:lnTo>
                      <a:lnTo>
                        <a:pt x="86250" y="0"/>
                      </a:lnTo>
                      <a:lnTo>
                        <a:pt x="0" y="100000"/>
                      </a:lnTo>
                      <a:cubicBezTo>
                        <a:pt x="30000" y="100000"/>
                        <a:pt x="97500" y="100000"/>
                        <a:pt x="120000" y="120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0" name="Google Shape;640;p6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411" y="120000"/>
                      </a:moveTo>
                      <a:lnTo>
                        <a:pt x="109411" y="120000"/>
                      </a:lnTo>
                      <a:lnTo>
                        <a:pt x="120000" y="60000"/>
                      </a:lnTo>
                      <a:cubicBezTo>
                        <a:pt x="98823" y="30000"/>
                        <a:pt x="63529" y="30000"/>
                        <a:pt x="0" y="0"/>
                      </a:cubicBezTo>
                      <a:lnTo>
                        <a:pt x="109411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1" name="Google Shape;641;p6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6470" y="120000"/>
                      </a:moveTo>
                      <a:lnTo>
                        <a:pt x="56470" y="120000"/>
                      </a:lnTo>
                      <a:lnTo>
                        <a:pt x="120000" y="120000"/>
                      </a:lnTo>
                      <a:lnTo>
                        <a:pt x="0" y="0"/>
                      </a:lnTo>
                      <a:lnTo>
                        <a:pt x="56470" y="1200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642" name="Google Shape;642;p6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3" y="105000"/>
                      </a:moveTo>
                      <a:lnTo>
                        <a:pt x="9523" y="105000"/>
                      </a:lnTo>
                      <a:cubicBezTo>
                        <a:pt x="43809" y="120000"/>
                        <a:pt x="85714" y="90000"/>
                        <a:pt x="120000" y="105000"/>
                      </a:cubicBezTo>
                      <a:cubicBezTo>
                        <a:pt x="43809" y="120000"/>
                        <a:pt x="0" y="0"/>
                        <a:pt x="9523" y="105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643" name="Google Shape;643;p6"/>
          <p:cNvSpPr txBox="1">
            <a:spLocks noGrp="1"/>
          </p:cNvSpPr>
          <p:nvPr>
            <p:ph type="body" idx="1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4" name="Google Shape;644;p6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5" name="Google Shape;645;p6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649" name="Google Shape;649;p7" descr="Line graphic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650" name="Google Shape;650;p7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731" y="120000"/>
                  </a:moveTo>
                  <a:lnTo>
                    <a:pt x="53731" y="120000"/>
                  </a:lnTo>
                  <a:lnTo>
                    <a:pt x="120000" y="60000"/>
                  </a:lnTo>
                  <a:cubicBezTo>
                    <a:pt x="107462" y="40000"/>
                    <a:pt x="46567" y="20000"/>
                    <a:pt x="69850" y="0"/>
                  </a:cubicBezTo>
                  <a:cubicBezTo>
                    <a:pt x="0" y="20000"/>
                    <a:pt x="14328" y="60000"/>
                    <a:pt x="53731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60000"/>
                  </a:lnTo>
                  <a:cubicBezTo>
                    <a:pt x="96000" y="0"/>
                    <a:pt x="66000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40000"/>
                  </a:lnTo>
                  <a:cubicBezTo>
                    <a:pt x="14634" y="60000"/>
                    <a:pt x="17560" y="120000"/>
                    <a:pt x="55609" y="20000"/>
                  </a:cubicBezTo>
                  <a:cubicBezTo>
                    <a:pt x="43902" y="60000"/>
                    <a:pt x="67317" y="2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" y="0"/>
                  </a:moveTo>
                  <a:lnTo>
                    <a:pt x="5333" y="0"/>
                  </a:lnTo>
                  <a:cubicBezTo>
                    <a:pt x="0" y="20000"/>
                    <a:pt x="40000" y="80000"/>
                    <a:pt x="48000" y="120000"/>
                  </a:cubicBezTo>
                  <a:lnTo>
                    <a:pt x="120000" y="80000"/>
                  </a:lnTo>
                  <a:cubicBezTo>
                    <a:pt x="82666" y="60000"/>
                    <a:pt x="10666" y="40000"/>
                    <a:pt x="5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0"/>
                  </a:moveTo>
                  <a:lnTo>
                    <a:pt x="114545" y="0"/>
                  </a:lnTo>
                  <a:lnTo>
                    <a:pt x="0" y="120000"/>
                  </a:lnTo>
                  <a:cubicBezTo>
                    <a:pt x="100909" y="120000"/>
                    <a:pt x="120000" y="80000"/>
                    <a:pt x="11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487" y="120000"/>
                  </a:moveTo>
                  <a:lnTo>
                    <a:pt x="20487" y="120000"/>
                  </a:lnTo>
                  <a:lnTo>
                    <a:pt x="120000" y="0"/>
                  </a:lnTo>
                  <a:lnTo>
                    <a:pt x="0" y="120000"/>
                  </a:lnTo>
                  <a:lnTo>
                    <a:pt x="20487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285" y="96000"/>
                  </a:moveTo>
                  <a:lnTo>
                    <a:pt x="54285" y="96000"/>
                  </a:lnTo>
                  <a:lnTo>
                    <a:pt x="120000" y="0"/>
                  </a:lnTo>
                  <a:lnTo>
                    <a:pt x="0" y="120000"/>
                  </a:lnTo>
                  <a:lnTo>
                    <a:pt x="54285" y="96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120000"/>
                  </a:moveTo>
                  <a:lnTo>
                    <a:pt x="99183" y="120000"/>
                  </a:lnTo>
                  <a:cubicBezTo>
                    <a:pt x="119999" y="60000"/>
                    <a:pt x="69795" y="20000"/>
                    <a:pt x="91836" y="0"/>
                  </a:cubicBezTo>
                  <a:cubicBezTo>
                    <a:pt x="57551" y="0"/>
                    <a:pt x="26938" y="40000"/>
                    <a:pt x="0" y="100000"/>
                  </a:cubicBezTo>
                  <a:cubicBezTo>
                    <a:pt x="29387" y="60000"/>
                    <a:pt x="59999" y="80000"/>
                    <a:pt x="99183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36666" y="80000"/>
                    <a:pt x="76666" y="40000"/>
                    <a:pt x="120000" y="0"/>
                  </a:cubicBezTo>
                  <a:cubicBezTo>
                    <a:pt x="80000" y="0"/>
                    <a:pt x="40000" y="4000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108750" y="96000"/>
                    <a:pt x="86250" y="24000"/>
                    <a:pt x="0" y="0"/>
                  </a:cubicBezTo>
                  <a:lnTo>
                    <a:pt x="6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6666" y="120000"/>
                  </a:ln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cubicBezTo>
                    <a:pt x="48000" y="0"/>
                    <a:pt x="72000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cubicBezTo>
                    <a:pt x="81600" y="40000"/>
                    <a:pt x="0" y="66666"/>
                    <a:pt x="78400" y="120000"/>
                  </a:cubicBezTo>
                  <a:cubicBezTo>
                    <a:pt x="105600" y="80000"/>
                    <a:pt x="60800" y="53333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000"/>
                  </a:moveTo>
                  <a:lnTo>
                    <a:pt x="0" y="90000"/>
                  </a:lnTo>
                  <a:lnTo>
                    <a:pt x="112340" y="120000"/>
                  </a:lnTo>
                  <a:cubicBezTo>
                    <a:pt x="109787" y="90000"/>
                    <a:pt x="89361" y="30000"/>
                    <a:pt x="120000" y="0"/>
                  </a:cubicBezTo>
                  <a:lnTo>
                    <a:pt x="0" y="9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0"/>
                  </a:lnTo>
                  <a:lnTo>
                    <a:pt x="2727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0"/>
                  </a:moveTo>
                  <a:lnTo>
                    <a:pt x="84000" y="0"/>
                  </a:lnTo>
                  <a:cubicBezTo>
                    <a:pt x="58666" y="60000"/>
                    <a:pt x="30666" y="60000"/>
                    <a:pt x="0" y="60000"/>
                  </a:cubicBezTo>
                  <a:cubicBezTo>
                    <a:pt x="33333" y="90000"/>
                    <a:pt x="68000" y="120000"/>
                    <a:pt x="101333" y="120000"/>
                  </a:cubicBezTo>
                  <a:cubicBezTo>
                    <a:pt x="105333" y="60000"/>
                    <a:pt x="120000" y="0"/>
                    <a:pt x="8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120000"/>
                  </a:lnTo>
                  <a:cubicBezTo>
                    <a:pt x="72000" y="120000"/>
                    <a:pt x="120000" y="12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96000" y="0"/>
                  </a:lnTo>
                  <a:cubicBezTo>
                    <a:pt x="96000" y="0"/>
                    <a:pt x="96000" y="0"/>
                    <a:pt x="12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319" y="120000"/>
                  </a:moveTo>
                  <a:lnTo>
                    <a:pt x="15319" y="120000"/>
                  </a:lnTo>
                  <a:cubicBezTo>
                    <a:pt x="63829" y="120000"/>
                    <a:pt x="91914" y="60000"/>
                    <a:pt x="120000" y="0"/>
                  </a:cubicBezTo>
                  <a:cubicBezTo>
                    <a:pt x="84255" y="0"/>
                    <a:pt x="45957" y="60000"/>
                    <a:pt x="5106" y="60000"/>
                  </a:cubicBezTo>
                  <a:cubicBezTo>
                    <a:pt x="0" y="60000"/>
                    <a:pt x="0" y="120000"/>
                    <a:pt x="15319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0000"/>
                  </a:moveTo>
                  <a:lnTo>
                    <a:pt x="0" y="40000"/>
                  </a:lnTo>
                  <a:cubicBezTo>
                    <a:pt x="36363" y="80000"/>
                    <a:pt x="76363" y="120000"/>
                    <a:pt x="120000" y="120000"/>
                  </a:cubicBezTo>
                  <a:cubicBezTo>
                    <a:pt x="83636" y="80000"/>
                    <a:pt x="10909" y="0"/>
                    <a:pt x="0" y="4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0"/>
                  </a:lnTo>
                  <a:lnTo>
                    <a:pt x="120000" y="0"/>
                  </a:lnTo>
                  <a:cubicBezTo>
                    <a:pt x="0" y="0"/>
                    <a:pt x="0" y="0"/>
                    <a:pt x="6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74" y="0"/>
                  </a:moveTo>
                  <a:lnTo>
                    <a:pt x="96774" y="0"/>
                  </a:lnTo>
                  <a:cubicBezTo>
                    <a:pt x="58064" y="40000"/>
                    <a:pt x="30967" y="80000"/>
                    <a:pt x="0" y="120000"/>
                  </a:cubicBezTo>
                  <a:cubicBezTo>
                    <a:pt x="42580" y="120000"/>
                    <a:pt x="85161" y="80000"/>
                    <a:pt x="120000" y="80000"/>
                  </a:cubicBezTo>
                  <a:cubicBezTo>
                    <a:pt x="112258" y="40000"/>
                    <a:pt x="104516" y="40000"/>
                    <a:pt x="96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363" y="120000"/>
                  </a:moveTo>
                  <a:lnTo>
                    <a:pt x="36363" y="120000"/>
                  </a:lnTo>
                  <a:cubicBezTo>
                    <a:pt x="38181" y="102222"/>
                    <a:pt x="68484" y="84444"/>
                    <a:pt x="94545" y="106666"/>
                  </a:cubicBezTo>
                  <a:cubicBezTo>
                    <a:pt x="119999" y="93333"/>
                    <a:pt x="103636" y="31111"/>
                    <a:pt x="81212" y="0"/>
                  </a:cubicBezTo>
                  <a:cubicBezTo>
                    <a:pt x="80606" y="8888"/>
                    <a:pt x="80606" y="13333"/>
                    <a:pt x="53939" y="26666"/>
                  </a:cubicBezTo>
                  <a:cubicBezTo>
                    <a:pt x="63030" y="35555"/>
                    <a:pt x="112727" y="48888"/>
                    <a:pt x="90303" y="62222"/>
                  </a:cubicBezTo>
                  <a:cubicBezTo>
                    <a:pt x="55151" y="71111"/>
                    <a:pt x="61818" y="57777"/>
                    <a:pt x="44848" y="48888"/>
                  </a:cubicBezTo>
                  <a:cubicBezTo>
                    <a:pt x="58787" y="71111"/>
                    <a:pt x="0" y="80000"/>
                    <a:pt x="7878" y="111111"/>
                  </a:cubicBezTo>
                  <a:lnTo>
                    <a:pt x="38181" y="102222"/>
                  </a:lnTo>
                  <a:cubicBezTo>
                    <a:pt x="38787" y="106666"/>
                    <a:pt x="27878" y="115555"/>
                    <a:pt x="36363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400" y="120000"/>
                  </a:moveTo>
                  <a:lnTo>
                    <a:pt x="98400" y="120000"/>
                  </a:lnTo>
                  <a:lnTo>
                    <a:pt x="120000" y="120000"/>
                  </a:lnTo>
                  <a:cubicBezTo>
                    <a:pt x="94800" y="100000"/>
                    <a:pt x="78000" y="80000"/>
                    <a:pt x="45600" y="0"/>
                  </a:cubicBezTo>
                  <a:cubicBezTo>
                    <a:pt x="9600" y="40000"/>
                    <a:pt x="2400" y="80000"/>
                    <a:pt x="0" y="100000"/>
                  </a:cubicBezTo>
                  <a:lnTo>
                    <a:pt x="105600" y="120000"/>
                  </a:lnTo>
                  <a:lnTo>
                    <a:pt x="984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605" y="25714"/>
                  </a:moveTo>
                  <a:lnTo>
                    <a:pt x="67605" y="25714"/>
                  </a:lnTo>
                  <a:cubicBezTo>
                    <a:pt x="55774" y="59999"/>
                    <a:pt x="19436" y="77142"/>
                    <a:pt x="41408" y="119999"/>
                  </a:cubicBezTo>
                  <a:cubicBezTo>
                    <a:pt x="86197" y="119999"/>
                    <a:pt x="72676" y="85714"/>
                    <a:pt x="99718" y="68571"/>
                  </a:cubicBezTo>
                  <a:cubicBezTo>
                    <a:pt x="27887" y="77142"/>
                    <a:pt x="120000" y="51428"/>
                    <a:pt x="68450" y="25714"/>
                  </a:cubicBezTo>
                  <a:cubicBezTo>
                    <a:pt x="81971" y="25714"/>
                    <a:pt x="94647" y="17142"/>
                    <a:pt x="107323" y="17142"/>
                  </a:cubicBezTo>
                  <a:cubicBezTo>
                    <a:pt x="93802" y="17142"/>
                    <a:pt x="81971" y="8571"/>
                    <a:pt x="70140" y="0"/>
                  </a:cubicBezTo>
                  <a:lnTo>
                    <a:pt x="71830" y="8571"/>
                  </a:lnTo>
                  <a:lnTo>
                    <a:pt x="71830" y="8571"/>
                  </a:lnTo>
                  <a:cubicBezTo>
                    <a:pt x="71830" y="8571"/>
                    <a:pt x="71830" y="8571"/>
                    <a:pt x="71830" y="8571"/>
                  </a:cubicBezTo>
                  <a:cubicBezTo>
                    <a:pt x="75211" y="8571"/>
                    <a:pt x="76056" y="8571"/>
                    <a:pt x="72676" y="8571"/>
                  </a:cubicBezTo>
                  <a:lnTo>
                    <a:pt x="70985" y="8571"/>
                  </a:lnTo>
                  <a:cubicBezTo>
                    <a:pt x="70140" y="17142"/>
                    <a:pt x="69295" y="17142"/>
                    <a:pt x="67605" y="25714"/>
                  </a:cubicBezTo>
                  <a:cubicBezTo>
                    <a:pt x="47323" y="17142"/>
                    <a:pt x="64225" y="17142"/>
                    <a:pt x="70985" y="8571"/>
                  </a:cubicBezTo>
                  <a:cubicBezTo>
                    <a:pt x="70985" y="8571"/>
                    <a:pt x="71830" y="8571"/>
                    <a:pt x="71830" y="8571"/>
                  </a:cubicBezTo>
                  <a:lnTo>
                    <a:pt x="71830" y="8571"/>
                  </a:lnTo>
                  <a:lnTo>
                    <a:pt x="0" y="25714"/>
                  </a:lnTo>
                  <a:cubicBezTo>
                    <a:pt x="15211" y="25714"/>
                    <a:pt x="33802" y="25714"/>
                    <a:pt x="67605" y="257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87272" y="120000"/>
                    <a:pt x="87272" y="120000"/>
                    <a:pt x="87272" y="0"/>
                  </a:cubicBezTo>
                  <a:cubicBezTo>
                    <a:pt x="21818" y="120000"/>
                    <a:pt x="0" y="12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7213" y="110000"/>
                  </a:moveTo>
                  <a:lnTo>
                    <a:pt x="47213" y="110000"/>
                  </a:lnTo>
                  <a:cubicBezTo>
                    <a:pt x="53114" y="100000"/>
                    <a:pt x="58032" y="80000"/>
                    <a:pt x="77704" y="90000"/>
                  </a:cubicBezTo>
                  <a:cubicBezTo>
                    <a:pt x="94426" y="100000"/>
                    <a:pt x="77704" y="110000"/>
                    <a:pt x="78688" y="120000"/>
                  </a:cubicBezTo>
                  <a:cubicBezTo>
                    <a:pt x="90491" y="110000"/>
                    <a:pt x="120000" y="90000"/>
                    <a:pt x="82622" y="70000"/>
                  </a:cubicBezTo>
                  <a:lnTo>
                    <a:pt x="76721" y="80000"/>
                  </a:lnTo>
                  <a:cubicBezTo>
                    <a:pt x="43278" y="60000"/>
                    <a:pt x="0" y="10000"/>
                    <a:pt x="5901" y="0"/>
                  </a:cubicBezTo>
                  <a:cubicBezTo>
                    <a:pt x="15737" y="40000"/>
                    <a:pt x="24590" y="70000"/>
                    <a:pt x="47213" y="11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0"/>
                  </a:moveTo>
                  <a:lnTo>
                    <a:pt x="113513" y="0"/>
                  </a:lnTo>
                  <a:lnTo>
                    <a:pt x="0" y="40000"/>
                  </a:lnTo>
                  <a:lnTo>
                    <a:pt x="58378" y="120000"/>
                  </a:lnTo>
                  <a:lnTo>
                    <a:pt x="55135" y="80000"/>
                  </a:lnTo>
                  <a:cubicBezTo>
                    <a:pt x="120000" y="80000"/>
                    <a:pt x="105405" y="40000"/>
                    <a:pt x="113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000" y="85714"/>
                  </a:moveTo>
                  <a:lnTo>
                    <a:pt x="93000" y="85714"/>
                  </a:lnTo>
                  <a:lnTo>
                    <a:pt x="120000" y="0"/>
                  </a:lnTo>
                  <a:lnTo>
                    <a:pt x="0" y="119999"/>
                  </a:lnTo>
                  <a:lnTo>
                    <a:pt x="93000" y="857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120000"/>
                  </a:moveTo>
                  <a:lnTo>
                    <a:pt x="105000" y="120000"/>
                  </a:lnTo>
                  <a:lnTo>
                    <a:pt x="120000" y="0"/>
                  </a:lnTo>
                  <a:lnTo>
                    <a:pt x="0" y="90000"/>
                  </a:lnTo>
                  <a:lnTo>
                    <a:pt x="105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120000"/>
                  </a:lnTo>
                  <a:cubicBezTo>
                    <a:pt x="57142" y="0"/>
                    <a:pt x="91428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lnTo>
                    <a:pt x="72000" y="120000"/>
                  </a:lnTo>
                  <a:lnTo>
                    <a:pt x="120000" y="0"/>
                  </a:lnTo>
                  <a:cubicBezTo>
                    <a:pt x="36000" y="60000"/>
                    <a:pt x="0" y="120000"/>
                    <a:pt x="72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62769" y="66666"/>
                    <a:pt x="0" y="0"/>
                    <a:pt x="7384" y="53333"/>
                  </a:cubicBezTo>
                  <a:lnTo>
                    <a:pt x="24000" y="106666"/>
                  </a:lnTo>
                  <a:cubicBezTo>
                    <a:pt x="64615" y="93333"/>
                    <a:pt x="94153" y="106666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000"/>
                  </a:moveTo>
                  <a:lnTo>
                    <a:pt x="0" y="90000"/>
                  </a:lnTo>
                  <a:lnTo>
                    <a:pt x="37241" y="120000"/>
                  </a:lnTo>
                  <a:lnTo>
                    <a:pt x="120000" y="0"/>
                  </a:lnTo>
                  <a:lnTo>
                    <a:pt x="0" y="9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0" y="0"/>
                  </a:lnTo>
                  <a:cubicBezTo>
                    <a:pt x="27000" y="40000"/>
                    <a:pt x="66000" y="8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789" y="0"/>
                  </a:moveTo>
                  <a:lnTo>
                    <a:pt x="75789" y="0"/>
                  </a:lnTo>
                  <a:lnTo>
                    <a:pt x="0" y="120000"/>
                  </a:lnTo>
                  <a:cubicBezTo>
                    <a:pt x="120000" y="120000"/>
                    <a:pt x="66315" y="72000"/>
                    <a:pt x="75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120000" y="60000"/>
                  </a:lnTo>
                  <a:cubicBezTo>
                    <a:pt x="72000" y="20000"/>
                    <a:pt x="33230" y="0"/>
                    <a:pt x="0" y="0"/>
                  </a:cubicBezTo>
                  <a:cubicBezTo>
                    <a:pt x="59076" y="40000"/>
                    <a:pt x="105230" y="120000"/>
                    <a:pt x="120000" y="6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0"/>
                  </a:moveTo>
                  <a:lnTo>
                    <a:pt x="102857" y="0"/>
                  </a:lnTo>
                  <a:cubicBezTo>
                    <a:pt x="28571" y="60000"/>
                    <a:pt x="0" y="120000"/>
                    <a:pt x="0" y="120000"/>
                  </a:cubicBezTo>
                  <a:cubicBezTo>
                    <a:pt x="74285" y="120000"/>
                    <a:pt x="120000" y="60000"/>
                    <a:pt x="102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000"/>
                  </a:moveTo>
                  <a:lnTo>
                    <a:pt x="0" y="90000"/>
                  </a:lnTo>
                  <a:lnTo>
                    <a:pt x="20800" y="120000"/>
                  </a:lnTo>
                  <a:cubicBezTo>
                    <a:pt x="51200" y="90000"/>
                    <a:pt x="83200" y="60000"/>
                    <a:pt x="120000" y="90000"/>
                  </a:cubicBezTo>
                  <a:cubicBezTo>
                    <a:pt x="83200" y="30000"/>
                    <a:pt x="40000" y="0"/>
                    <a:pt x="0" y="9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5000" y="0"/>
                  </a:lnTo>
                  <a:cubicBezTo>
                    <a:pt x="0" y="120000"/>
                    <a:pt x="45000" y="12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30000" y="120000"/>
                    <a:pt x="76666" y="120000"/>
                    <a:pt x="120000" y="120000"/>
                  </a:cubicBezTo>
                  <a:cubicBezTo>
                    <a:pt x="96666" y="0"/>
                    <a:pt x="63333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120000" y="120000"/>
                    <a:pt x="18000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cubicBezTo>
                    <a:pt x="60000" y="40000"/>
                    <a:pt x="15000" y="80000"/>
                    <a:pt x="0" y="120000"/>
                  </a:cubicBezTo>
                  <a:cubicBezTo>
                    <a:pt x="30000" y="80000"/>
                    <a:pt x="60000" y="4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0"/>
                  </a:moveTo>
                  <a:lnTo>
                    <a:pt x="24000" y="0"/>
                  </a:lnTo>
                  <a:lnTo>
                    <a:pt x="0" y="0"/>
                  </a:lnTo>
                  <a:cubicBezTo>
                    <a:pt x="120000" y="120000"/>
                    <a:pt x="96000" y="0"/>
                    <a:pt x="2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cubicBezTo>
                    <a:pt x="86400" y="0"/>
                    <a:pt x="48000" y="0"/>
                    <a:pt x="0" y="0"/>
                  </a:cubicBezTo>
                  <a:cubicBezTo>
                    <a:pt x="24000" y="0"/>
                    <a:pt x="57600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08000" y="120000"/>
                  </a:lnTo>
                  <a:cubicBezTo>
                    <a:pt x="120000" y="120000"/>
                    <a:pt x="108000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2580" y="0"/>
                    <a:pt x="81290" y="0"/>
                    <a:pt x="120000" y="120000"/>
                  </a:cubicBezTo>
                  <a:cubicBezTo>
                    <a:pt x="108387" y="0"/>
                    <a:pt x="100645" y="0"/>
                    <a:pt x="104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99130" y="0"/>
                  </a:lnTo>
                  <a:cubicBezTo>
                    <a:pt x="0" y="120000"/>
                    <a:pt x="41739" y="6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lnTo>
                    <a:pt x="4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4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52173" y="77647"/>
                    <a:pt x="81739" y="84705"/>
                    <a:pt x="120000" y="91764"/>
                  </a:cubicBezTo>
                  <a:lnTo>
                    <a:pt x="80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539" y="19200"/>
                  </a:moveTo>
                  <a:lnTo>
                    <a:pt x="29539" y="19200"/>
                  </a:lnTo>
                  <a:lnTo>
                    <a:pt x="29694" y="20800"/>
                  </a:lnTo>
                  <a:cubicBezTo>
                    <a:pt x="29347" y="24000"/>
                    <a:pt x="29443" y="20800"/>
                    <a:pt x="29539" y="19200"/>
                  </a:cubicBezTo>
                  <a:close/>
                  <a:moveTo>
                    <a:pt x="114317" y="40000"/>
                  </a:moveTo>
                  <a:lnTo>
                    <a:pt x="114317" y="40000"/>
                  </a:lnTo>
                  <a:cubicBezTo>
                    <a:pt x="114400" y="38400"/>
                    <a:pt x="114388" y="36800"/>
                    <a:pt x="114364" y="36800"/>
                  </a:cubicBezTo>
                  <a:cubicBezTo>
                    <a:pt x="114305" y="38400"/>
                    <a:pt x="114125" y="38400"/>
                    <a:pt x="113922" y="38400"/>
                  </a:cubicBezTo>
                  <a:cubicBezTo>
                    <a:pt x="113982" y="40000"/>
                    <a:pt x="114089" y="41600"/>
                    <a:pt x="114317" y="40000"/>
                  </a:cubicBezTo>
                  <a:close/>
                  <a:moveTo>
                    <a:pt x="113527" y="36800"/>
                  </a:moveTo>
                  <a:lnTo>
                    <a:pt x="113527" y="36800"/>
                  </a:lnTo>
                  <a:lnTo>
                    <a:pt x="113515" y="36800"/>
                  </a:lnTo>
                  <a:cubicBezTo>
                    <a:pt x="113132" y="33600"/>
                    <a:pt x="113264" y="35200"/>
                    <a:pt x="113527" y="36800"/>
                  </a:cubicBezTo>
                  <a:close/>
                  <a:moveTo>
                    <a:pt x="76283" y="80000"/>
                  </a:moveTo>
                  <a:lnTo>
                    <a:pt x="76283" y="80000"/>
                  </a:lnTo>
                  <a:cubicBezTo>
                    <a:pt x="76151" y="83200"/>
                    <a:pt x="75960" y="81600"/>
                    <a:pt x="75732" y="78400"/>
                  </a:cubicBezTo>
                  <a:cubicBezTo>
                    <a:pt x="75900" y="78400"/>
                    <a:pt x="76079" y="78400"/>
                    <a:pt x="76283" y="80000"/>
                  </a:cubicBezTo>
                  <a:close/>
                  <a:moveTo>
                    <a:pt x="62907" y="96000"/>
                  </a:moveTo>
                  <a:lnTo>
                    <a:pt x="62907" y="96000"/>
                  </a:lnTo>
                  <a:cubicBezTo>
                    <a:pt x="62739" y="97600"/>
                    <a:pt x="62404" y="102400"/>
                    <a:pt x="62273" y="97600"/>
                  </a:cubicBezTo>
                  <a:cubicBezTo>
                    <a:pt x="62476" y="88000"/>
                    <a:pt x="62620" y="92800"/>
                    <a:pt x="62907" y="96000"/>
                  </a:cubicBezTo>
                  <a:close/>
                  <a:moveTo>
                    <a:pt x="54113" y="97600"/>
                  </a:moveTo>
                  <a:lnTo>
                    <a:pt x="54113" y="97600"/>
                  </a:lnTo>
                  <a:lnTo>
                    <a:pt x="54699" y="104000"/>
                  </a:lnTo>
                  <a:cubicBezTo>
                    <a:pt x="53994" y="113600"/>
                    <a:pt x="53479" y="110400"/>
                    <a:pt x="54029" y="120000"/>
                  </a:cubicBezTo>
                  <a:cubicBezTo>
                    <a:pt x="54113" y="97600"/>
                    <a:pt x="56315" y="118400"/>
                    <a:pt x="56398" y="96000"/>
                  </a:cubicBezTo>
                  <a:lnTo>
                    <a:pt x="56793" y="100800"/>
                  </a:lnTo>
                  <a:cubicBezTo>
                    <a:pt x="56673" y="100800"/>
                    <a:pt x="56662" y="102400"/>
                    <a:pt x="56554" y="102400"/>
                  </a:cubicBezTo>
                  <a:cubicBezTo>
                    <a:pt x="57308" y="112000"/>
                    <a:pt x="57116" y="86400"/>
                    <a:pt x="58085" y="89600"/>
                  </a:cubicBezTo>
                  <a:cubicBezTo>
                    <a:pt x="58420" y="91200"/>
                    <a:pt x="58660" y="94400"/>
                    <a:pt x="58432" y="97600"/>
                  </a:cubicBezTo>
                  <a:lnTo>
                    <a:pt x="59186" y="91200"/>
                  </a:lnTo>
                  <a:cubicBezTo>
                    <a:pt x="59401" y="92800"/>
                    <a:pt x="59353" y="96000"/>
                    <a:pt x="59126" y="96000"/>
                  </a:cubicBezTo>
                  <a:lnTo>
                    <a:pt x="60287" y="94400"/>
                  </a:lnTo>
                  <a:lnTo>
                    <a:pt x="60275" y="94400"/>
                  </a:lnTo>
                  <a:cubicBezTo>
                    <a:pt x="60442" y="91200"/>
                    <a:pt x="60813" y="86400"/>
                    <a:pt x="60993" y="83200"/>
                  </a:cubicBezTo>
                  <a:cubicBezTo>
                    <a:pt x="61280" y="86400"/>
                    <a:pt x="60849" y="86400"/>
                    <a:pt x="60921" y="89600"/>
                  </a:cubicBezTo>
                  <a:lnTo>
                    <a:pt x="61555" y="83200"/>
                  </a:lnTo>
                  <a:cubicBezTo>
                    <a:pt x="61818" y="89600"/>
                    <a:pt x="61292" y="94400"/>
                    <a:pt x="60849" y="94400"/>
                  </a:cubicBezTo>
                  <a:cubicBezTo>
                    <a:pt x="61447" y="116800"/>
                    <a:pt x="61375" y="88000"/>
                    <a:pt x="62667" y="102400"/>
                  </a:cubicBezTo>
                  <a:lnTo>
                    <a:pt x="62057" y="104000"/>
                  </a:lnTo>
                  <a:cubicBezTo>
                    <a:pt x="62452" y="116800"/>
                    <a:pt x="62919" y="112000"/>
                    <a:pt x="63601" y="120000"/>
                  </a:cubicBezTo>
                  <a:cubicBezTo>
                    <a:pt x="63433" y="116800"/>
                    <a:pt x="62237" y="100800"/>
                    <a:pt x="62931" y="96000"/>
                  </a:cubicBezTo>
                  <a:cubicBezTo>
                    <a:pt x="63122" y="97600"/>
                    <a:pt x="63385" y="97600"/>
                    <a:pt x="63756" y="94400"/>
                  </a:cubicBezTo>
                  <a:cubicBezTo>
                    <a:pt x="63756" y="100800"/>
                    <a:pt x="64115" y="99200"/>
                    <a:pt x="64582" y="99200"/>
                  </a:cubicBezTo>
                  <a:lnTo>
                    <a:pt x="64546" y="110400"/>
                  </a:lnTo>
                  <a:cubicBezTo>
                    <a:pt x="65036" y="107200"/>
                    <a:pt x="65000" y="102400"/>
                    <a:pt x="65288" y="97600"/>
                  </a:cubicBezTo>
                  <a:cubicBezTo>
                    <a:pt x="65838" y="97600"/>
                    <a:pt x="65958" y="105600"/>
                    <a:pt x="66077" y="113600"/>
                  </a:cubicBezTo>
                  <a:cubicBezTo>
                    <a:pt x="66963" y="115200"/>
                    <a:pt x="65479" y="100800"/>
                    <a:pt x="66520" y="99200"/>
                  </a:cubicBezTo>
                  <a:cubicBezTo>
                    <a:pt x="67250" y="102400"/>
                    <a:pt x="67764" y="99200"/>
                    <a:pt x="68638" y="92800"/>
                  </a:cubicBezTo>
                  <a:cubicBezTo>
                    <a:pt x="69152" y="96000"/>
                    <a:pt x="68554" y="99200"/>
                    <a:pt x="68733" y="102400"/>
                  </a:cubicBezTo>
                  <a:lnTo>
                    <a:pt x="69188" y="94400"/>
                  </a:lnTo>
                  <a:cubicBezTo>
                    <a:pt x="69296" y="94400"/>
                    <a:pt x="69260" y="96000"/>
                    <a:pt x="69248" y="97600"/>
                  </a:cubicBezTo>
                  <a:cubicBezTo>
                    <a:pt x="69631" y="94400"/>
                    <a:pt x="69272" y="88000"/>
                    <a:pt x="69882" y="84800"/>
                  </a:cubicBezTo>
                  <a:cubicBezTo>
                    <a:pt x="70037" y="73600"/>
                    <a:pt x="71114" y="102400"/>
                    <a:pt x="71856" y="89600"/>
                  </a:cubicBezTo>
                  <a:cubicBezTo>
                    <a:pt x="72035" y="92800"/>
                    <a:pt x="71772" y="96000"/>
                    <a:pt x="71820" y="99200"/>
                  </a:cubicBezTo>
                  <a:cubicBezTo>
                    <a:pt x="72849" y="91200"/>
                    <a:pt x="72705" y="94400"/>
                    <a:pt x="73543" y="83200"/>
                  </a:cubicBezTo>
                  <a:lnTo>
                    <a:pt x="74249" y="89600"/>
                  </a:lnTo>
                  <a:cubicBezTo>
                    <a:pt x="73734" y="81600"/>
                    <a:pt x="74404" y="72000"/>
                    <a:pt x="74991" y="65600"/>
                  </a:cubicBezTo>
                  <a:cubicBezTo>
                    <a:pt x="74799" y="60800"/>
                    <a:pt x="74644" y="57600"/>
                    <a:pt x="74536" y="56000"/>
                  </a:cubicBezTo>
                  <a:lnTo>
                    <a:pt x="75469" y="51200"/>
                  </a:lnTo>
                  <a:cubicBezTo>
                    <a:pt x="75589" y="52800"/>
                    <a:pt x="75493" y="56000"/>
                    <a:pt x="75337" y="60800"/>
                  </a:cubicBezTo>
                  <a:lnTo>
                    <a:pt x="75505" y="57600"/>
                  </a:lnTo>
                  <a:cubicBezTo>
                    <a:pt x="75840" y="62400"/>
                    <a:pt x="75672" y="68800"/>
                    <a:pt x="75433" y="73600"/>
                  </a:cubicBezTo>
                  <a:lnTo>
                    <a:pt x="75098" y="67200"/>
                  </a:lnTo>
                  <a:cubicBezTo>
                    <a:pt x="74859" y="73600"/>
                    <a:pt x="74644" y="80000"/>
                    <a:pt x="74691" y="86400"/>
                  </a:cubicBezTo>
                  <a:cubicBezTo>
                    <a:pt x="74751" y="84800"/>
                    <a:pt x="74871" y="84800"/>
                    <a:pt x="75002" y="83200"/>
                  </a:cubicBezTo>
                  <a:cubicBezTo>
                    <a:pt x="74943" y="84800"/>
                    <a:pt x="74907" y="86400"/>
                    <a:pt x="74931" y="88000"/>
                  </a:cubicBezTo>
                  <a:cubicBezTo>
                    <a:pt x="74967" y="89600"/>
                    <a:pt x="75062" y="86400"/>
                    <a:pt x="75218" y="84800"/>
                  </a:cubicBezTo>
                  <a:lnTo>
                    <a:pt x="75421" y="96000"/>
                  </a:lnTo>
                  <a:lnTo>
                    <a:pt x="75481" y="91200"/>
                  </a:lnTo>
                  <a:lnTo>
                    <a:pt x="76701" y="99200"/>
                  </a:lnTo>
                  <a:cubicBezTo>
                    <a:pt x="77587" y="88000"/>
                    <a:pt x="78340" y="70400"/>
                    <a:pt x="79740" y="65600"/>
                  </a:cubicBezTo>
                  <a:cubicBezTo>
                    <a:pt x="79393" y="75200"/>
                    <a:pt x="79668" y="80000"/>
                    <a:pt x="79645" y="89600"/>
                  </a:cubicBezTo>
                  <a:cubicBezTo>
                    <a:pt x="79262" y="80000"/>
                    <a:pt x="78568" y="94400"/>
                    <a:pt x="77850" y="92800"/>
                  </a:cubicBezTo>
                  <a:cubicBezTo>
                    <a:pt x="78221" y="92800"/>
                    <a:pt x="78137" y="97600"/>
                    <a:pt x="78041" y="99200"/>
                  </a:cubicBezTo>
                  <a:lnTo>
                    <a:pt x="79333" y="91200"/>
                  </a:lnTo>
                  <a:cubicBezTo>
                    <a:pt x="79298" y="99200"/>
                    <a:pt x="79609" y="96000"/>
                    <a:pt x="79944" y="100800"/>
                  </a:cubicBezTo>
                  <a:cubicBezTo>
                    <a:pt x="79680" y="83200"/>
                    <a:pt x="80901" y="89600"/>
                    <a:pt x="81427" y="84800"/>
                  </a:cubicBezTo>
                  <a:cubicBezTo>
                    <a:pt x="81451" y="89600"/>
                    <a:pt x="81332" y="96000"/>
                    <a:pt x="80685" y="94400"/>
                  </a:cubicBezTo>
                  <a:cubicBezTo>
                    <a:pt x="81391" y="107200"/>
                    <a:pt x="81607" y="75200"/>
                    <a:pt x="82301" y="86400"/>
                  </a:cubicBezTo>
                  <a:cubicBezTo>
                    <a:pt x="82133" y="86400"/>
                    <a:pt x="82049" y="84800"/>
                    <a:pt x="81990" y="88000"/>
                  </a:cubicBezTo>
                  <a:cubicBezTo>
                    <a:pt x="82360" y="83200"/>
                    <a:pt x="83246" y="88000"/>
                    <a:pt x="83042" y="92800"/>
                  </a:cubicBezTo>
                  <a:lnTo>
                    <a:pt x="82887" y="92800"/>
                  </a:lnTo>
                  <a:cubicBezTo>
                    <a:pt x="83916" y="94400"/>
                    <a:pt x="86033" y="92800"/>
                    <a:pt x="86189" y="80000"/>
                  </a:cubicBezTo>
                  <a:cubicBezTo>
                    <a:pt x="86201" y="81600"/>
                    <a:pt x="86057" y="96000"/>
                    <a:pt x="85998" y="99200"/>
                  </a:cubicBezTo>
                  <a:lnTo>
                    <a:pt x="87840" y="52800"/>
                  </a:lnTo>
                  <a:cubicBezTo>
                    <a:pt x="87684" y="65600"/>
                    <a:pt x="88307" y="92800"/>
                    <a:pt x="87445" y="99200"/>
                  </a:cubicBezTo>
                  <a:cubicBezTo>
                    <a:pt x="87696" y="100800"/>
                    <a:pt x="87996" y="104000"/>
                    <a:pt x="88522" y="99200"/>
                  </a:cubicBezTo>
                  <a:cubicBezTo>
                    <a:pt x="88354" y="97600"/>
                    <a:pt x="88103" y="81600"/>
                    <a:pt x="88331" y="81600"/>
                  </a:cubicBezTo>
                  <a:cubicBezTo>
                    <a:pt x="88965" y="94400"/>
                    <a:pt x="88773" y="88000"/>
                    <a:pt x="89551" y="99200"/>
                  </a:cubicBezTo>
                  <a:cubicBezTo>
                    <a:pt x="89288" y="97600"/>
                    <a:pt x="89575" y="78400"/>
                    <a:pt x="89970" y="80000"/>
                  </a:cubicBezTo>
                  <a:cubicBezTo>
                    <a:pt x="89910" y="81600"/>
                    <a:pt x="90005" y="97600"/>
                    <a:pt x="89862" y="99200"/>
                  </a:cubicBezTo>
                  <a:lnTo>
                    <a:pt x="90855" y="81600"/>
                  </a:lnTo>
                  <a:cubicBezTo>
                    <a:pt x="90604" y="84800"/>
                    <a:pt x="90807" y="97600"/>
                    <a:pt x="91034" y="102400"/>
                  </a:cubicBezTo>
                  <a:cubicBezTo>
                    <a:pt x="90927" y="99200"/>
                    <a:pt x="91884" y="102400"/>
                    <a:pt x="92147" y="100800"/>
                  </a:cubicBezTo>
                  <a:lnTo>
                    <a:pt x="91728" y="97600"/>
                  </a:lnTo>
                  <a:cubicBezTo>
                    <a:pt x="92853" y="100800"/>
                    <a:pt x="92841" y="72000"/>
                    <a:pt x="93954" y="73600"/>
                  </a:cubicBezTo>
                  <a:cubicBezTo>
                    <a:pt x="93822" y="76800"/>
                    <a:pt x="93619" y="96000"/>
                    <a:pt x="94181" y="99200"/>
                  </a:cubicBezTo>
                  <a:cubicBezTo>
                    <a:pt x="94444" y="89600"/>
                    <a:pt x="95330" y="54400"/>
                    <a:pt x="96311" y="46400"/>
                  </a:cubicBezTo>
                  <a:lnTo>
                    <a:pt x="96502" y="52800"/>
                  </a:lnTo>
                  <a:lnTo>
                    <a:pt x="97256" y="46400"/>
                  </a:lnTo>
                  <a:cubicBezTo>
                    <a:pt x="96789" y="60800"/>
                    <a:pt x="95473" y="89600"/>
                    <a:pt x="94743" y="100800"/>
                  </a:cubicBezTo>
                  <a:cubicBezTo>
                    <a:pt x="95162" y="105600"/>
                    <a:pt x="94863" y="107200"/>
                    <a:pt x="95497" y="107200"/>
                  </a:cubicBezTo>
                  <a:cubicBezTo>
                    <a:pt x="95712" y="112000"/>
                    <a:pt x="95150" y="115200"/>
                    <a:pt x="94971" y="115200"/>
                  </a:cubicBezTo>
                  <a:lnTo>
                    <a:pt x="96430" y="118400"/>
                  </a:lnTo>
                  <a:cubicBezTo>
                    <a:pt x="96358" y="107200"/>
                    <a:pt x="97543" y="107200"/>
                    <a:pt x="97495" y="99200"/>
                  </a:cubicBezTo>
                  <a:lnTo>
                    <a:pt x="95904" y="108800"/>
                  </a:lnTo>
                  <a:cubicBezTo>
                    <a:pt x="95844" y="99200"/>
                    <a:pt x="96825" y="78400"/>
                    <a:pt x="97854" y="81600"/>
                  </a:cubicBezTo>
                  <a:cubicBezTo>
                    <a:pt x="98117" y="84800"/>
                    <a:pt x="97663" y="100800"/>
                    <a:pt x="97686" y="104000"/>
                  </a:cubicBezTo>
                  <a:cubicBezTo>
                    <a:pt x="97818" y="100800"/>
                    <a:pt x="98667" y="97600"/>
                    <a:pt x="98763" y="99200"/>
                  </a:cubicBezTo>
                  <a:lnTo>
                    <a:pt x="98321" y="105600"/>
                  </a:lnTo>
                  <a:cubicBezTo>
                    <a:pt x="98895" y="110400"/>
                    <a:pt x="99266" y="91200"/>
                    <a:pt x="99960" y="102400"/>
                  </a:cubicBezTo>
                  <a:cubicBezTo>
                    <a:pt x="100199" y="102400"/>
                    <a:pt x="100666" y="116800"/>
                    <a:pt x="100713" y="110400"/>
                  </a:cubicBezTo>
                  <a:cubicBezTo>
                    <a:pt x="100319" y="97600"/>
                    <a:pt x="100247" y="59200"/>
                    <a:pt x="100510" y="49600"/>
                  </a:cubicBezTo>
                  <a:cubicBezTo>
                    <a:pt x="100594" y="49600"/>
                    <a:pt x="101754" y="60800"/>
                    <a:pt x="102029" y="67200"/>
                  </a:cubicBezTo>
                  <a:cubicBezTo>
                    <a:pt x="102424" y="76800"/>
                    <a:pt x="101443" y="91200"/>
                    <a:pt x="101778" y="99200"/>
                  </a:cubicBezTo>
                  <a:cubicBezTo>
                    <a:pt x="101790" y="96000"/>
                    <a:pt x="102005" y="92800"/>
                    <a:pt x="102101" y="91200"/>
                  </a:cubicBezTo>
                  <a:cubicBezTo>
                    <a:pt x="102352" y="94400"/>
                    <a:pt x="101994" y="100800"/>
                    <a:pt x="102544" y="99200"/>
                  </a:cubicBezTo>
                  <a:cubicBezTo>
                    <a:pt x="102628" y="88000"/>
                    <a:pt x="103657" y="100800"/>
                    <a:pt x="102795" y="89600"/>
                  </a:cubicBezTo>
                  <a:cubicBezTo>
                    <a:pt x="103333" y="88000"/>
                    <a:pt x="103369" y="92800"/>
                    <a:pt x="103992" y="92800"/>
                  </a:cubicBezTo>
                  <a:cubicBezTo>
                    <a:pt x="103788" y="84800"/>
                    <a:pt x="104554" y="68800"/>
                    <a:pt x="105092" y="65600"/>
                  </a:cubicBezTo>
                  <a:cubicBezTo>
                    <a:pt x="105056" y="67200"/>
                    <a:pt x="105176" y="72000"/>
                    <a:pt x="105236" y="73600"/>
                  </a:cubicBezTo>
                  <a:cubicBezTo>
                    <a:pt x="106336" y="75200"/>
                    <a:pt x="106923" y="80000"/>
                    <a:pt x="107940" y="80000"/>
                  </a:cubicBezTo>
                  <a:cubicBezTo>
                    <a:pt x="108035" y="83200"/>
                    <a:pt x="108526" y="86400"/>
                    <a:pt x="108323" y="91200"/>
                  </a:cubicBezTo>
                  <a:cubicBezTo>
                    <a:pt x="108466" y="89600"/>
                    <a:pt x="108598" y="84800"/>
                    <a:pt x="108909" y="84800"/>
                  </a:cubicBezTo>
                  <a:cubicBezTo>
                    <a:pt x="109519" y="94400"/>
                    <a:pt x="108215" y="86400"/>
                    <a:pt x="108681" y="97600"/>
                  </a:cubicBezTo>
                  <a:cubicBezTo>
                    <a:pt x="108717" y="91200"/>
                    <a:pt x="109495" y="89600"/>
                    <a:pt x="109938" y="84800"/>
                  </a:cubicBezTo>
                  <a:cubicBezTo>
                    <a:pt x="109806" y="75200"/>
                    <a:pt x="108909" y="83200"/>
                    <a:pt x="108454" y="86400"/>
                  </a:cubicBezTo>
                  <a:cubicBezTo>
                    <a:pt x="108454" y="73600"/>
                    <a:pt x="109232" y="59200"/>
                    <a:pt x="110297" y="52800"/>
                  </a:cubicBezTo>
                  <a:cubicBezTo>
                    <a:pt x="111146" y="49600"/>
                    <a:pt x="110667" y="62400"/>
                    <a:pt x="110811" y="60800"/>
                  </a:cubicBezTo>
                  <a:cubicBezTo>
                    <a:pt x="112402" y="62400"/>
                    <a:pt x="112175" y="36800"/>
                    <a:pt x="113491" y="46400"/>
                  </a:cubicBezTo>
                  <a:cubicBezTo>
                    <a:pt x="114017" y="56000"/>
                    <a:pt x="113515" y="64000"/>
                    <a:pt x="113635" y="70400"/>
                  </a:cubicBezTo>
                  <a:cubicBezTo>
                    <a:pt x="112941" y="73600"/>
                    <a:pt x="112570" y="64000"/>
                    <a:pt x="112103" y="64000"/>
                  </a:cubicBezTo>
                  <a:lnTo>
                    <a:pt x="112677" y="68800"/>
                  </a:lnTo>
                  <a:cubicBezTo>
                    <a:pt x="112462" y="72000"/>
                    <a:pt x="111996" y="73600"/>
                    <a:pt x="111744" y="72000"/>
                  </a:cubicBezTo>
                  <a:cubicBezTo>
                    <a:pt x="112187" y="80000"/>
                    <a:pt x="114436" y="73600"/>
                    <a:pt x="115668" y="81600"/>
                  </a:cubicBezTo>
                  <a:cubicBezTo>
                    <a:pt x="115884" y="78400"/>
                    <a:pt x="116267" y="75200"/>
                    <a:pt x="116087" y="72000"/>
                  </a:cubicBezTo>
                  <a:lnTo>
                    <a:pt x="115692" y="72000"/>
                  </a:lnTo>
                  <a:cubicBezTo>
                    <a:pt x="115333" y="65600"/>
                    <a:pt x="116434" y="62400"/>
                    <a:pt x="115932" y="59200"/>
                  </a:cubicBezTo>
                  <a:cubicBezTo>
                    <a:pt x="116458" y="54400"/>
                    <a:pt x="117044" y="46400"/>
                    <a:pt x="117774" y="51200"/>
                  </a:cubicBezTo>
                  <a:lnTo>
                    <a:pt x="117918" y="60800"/>
                  </a:lnTo>
                  <a:cubicBezTo>
                    <a:pt x="117894" y="57600"/>
                    <a:pt x="117439" y="56000"/>
                    <a:pt x="117224" y="57600"/>
                  </a:cubicBezTo>
                  <a:cubicBezTo>
                    <a:pt x="117535" y="54400"/>
                    <a:pt x="118348" y="72000"/>
                    <a:pt x="118683" y="59200"/>
                  </a:cubicBezTo>
                  <a:lnTo>
                    <a:pt x="118169" y="51200"/>
                  </a:lnTo>
                  <a:cubicBezTo>
                    <a:pt x="118695" y="46400"/>
                    <a:pt x="119341" y="36800"/>
                    <a:pt x="120000" y="40000"/>
                  </a:cubicBezTo>
                  <a:cubicBezTo>
                    <a:pt x="119700" y="30400"/>
                    <a:pt x="119844" y="41600"/>
                    <a:pt x="119389" y="28800"/>
                  </a:cubicBezTo>
                  <a:cubicBezTo>
                    <a:pt x="119784" y="43200"/>
                    <a:pt x="117714" y="28800"/>
                    <a:pt x="118360" y="43200"/>
                  </a:cubicBezTo>
                  <a:cubicBezTo>
                    <a:pt x="117894" y="30400"/>
                    <a:pt x="117547" y="38400"/>
                    <a:pt x="116925" y="25600"/>
                  </a:cubicBezTo>
                  <a:cubicBezTo>
                    <a:pt x="116937" y="28800"/>
                    <a:pt x="117140" y="32000"/>
                    <a:pt x="116602" y="30400"/>
                  </a:cubicBezTo>
                  <a:cubicBezTo>
                    <a:pt x="116566" y="32000"/>
                    <a:pt x="116518" y="33600"/>
                    <a:pt x="116470" y="33600"/>
                  </a:cubicBezTo>
                  <a:lnTo>
                    <a:pt x="116434" y="33600"/>
                  </a:lnTo>
                  <a:lnTo>
                    <a:pt x="116470" y="33600"/>
                  </a:lnTo>
                  <a:cubicBezTo>
                    <a:pt x="116446" y="33600"/>
                    <a:pt x="116446" y="35200"/>
                    <a:pt x="116482" y="33600"/>
                  </a:cubicBezTo>
                  <a:cubicBezTo>
                    <a:pt x="116614" y="35200"/>
                    <a:pt x="116721" y="36800"/>
                    <a:pt x="116757" y="38400"/>
                  </a:cubicBezTo>
                  <a:cubicBezTo>
                    <a:pt x="116482" y="46400"/>
                    <a:pt x="115621" y="46400"/>
                    <a:pt x="115322" y="49600"/>
                  </a:cubicBezTo>
                  <a:cubicBezTo>
                    <a:pt x="114999" y="48000"/>
                    <a:pt x="115465" y="46400"/>
                    <a:pt x="115286" y="43200"/>
                  </a:cubicBezTo>
                  <a:lnTo>
                    <a:pt x="114843" y="48000"/>
                  </a:lnTo>
                  <a:cubicBezTo>
                    <a:pt x="114807" y="41600"/>
                    <a:pt x="113982" y="36800"/>
                    <a:pt x="114747" y="32000"/>
                  </a:cubicBezTo>
                  <a:lnTo>
                    <a:pt x="114065" y="32000"/>
                  </a:lnTo>
                  <a:cubicBezTo>
                    <a:pt x="113659" y="27200"/>
                    <a:pt x="113096" y="25600"/>
                    <a:pt x="112761" y="28800"/>
                  </a:cubicBezTo>
                  <a:cubicBezTo>
                    <a:pt x="112438" y="27200"/>
                    <a:pt x="111936" y="36800"/>
                    <a:pt x="112223" y="30400"/>
                  </a:cubicBezTo>
                  <a:lnTo>
                    <a:pt x="111146" y="35200"/>
                  </a:lnTo>
                  <a:lnTo>
                    <a:pt x="111134" y="33600"/>
                  </a:lnTo>
                  <a:cubicBezTo>
                    <a:pt x="110069" y="32000"/>
                    <a:pt x="108945" y="44800"/>
                    <a:pt x="107724" y="32000"/>
                  </a:cubicBezTo>
                  <a:cubicBezTo>
                    <a:pt x="107365" y="33600"/>
                    <a:pt x="107006" y="35200"/>
                    <a:pt x="106396" y="33600"/>
                  </a:cubicBezTo>
                  <a:lnTo>
                    <a:pt x="106289" y="27200"/>
                  </a:lnTo>
                  <a:cubicBezTo>
                    <a:pt x="105822" y="28800"/>
                    <a:pt x="104901" y="20800"/>
                    <a:pt x="104709" y="27200"/>
                  </a:cubicBezTo>
                  <a:cubicBezTo>
                    <a:pt x="104207" y="11200"/>
                    <a:pt x="102472" y="22400"/>
                    <a:pt x="101670" y="19200"/>
                  </a:cubicBezTo>
                  <a:lnTo>
                    <a:pt x="101635" y="27200"/>
                  </a:lnTo>
                  <a:cubicBezTo>
                    <a:pt x="101084" y="27200"/>
                    <a:pt x="100546" y="28800"/>
                    <a:pt x="99852" y="32000"/>
                  </a:cubicBezTo>
                  <a:lnTo>
                    <a:pt x="99900" y="40000"/>
                  </a:lnTo>
                  <a:cubicBezTo>
                    <a:pt x="99302" y="44800"/>
                    <a:pt x="98368" y="33600"/>
                    <a:pt x="97423" y="35200"/>
                  </a:cubicBezTo>
                  <a:cubicBezTo>
                    <a:pt x="97495" y="32000"/>
                    <a:pt x="97734" y="32000"/>
                    <a:pt x="97902" y="33600"/>
                  </a:cubicBezTo>
                  <a:cubicBezTo>
                    <a:pt x="96777" y="17600"/>
                    <a:pt x="95521" y="44800"/>
                    <a:pt x="94504" y="33600"/>
                  </a:cubicBezTo>
                  <a:cubicBezTo>
                    <a:pt x="94253" y="35200"/>
                    <a:pt x="94061" y="35200"/>
                    <a:pt x="93894" y="33600"/>
                  </a:cubicBezTo>
                  <a:cubicBezTo>
                    <a:pt x="93918" y="33600"/>
                    <a:pt x="93930" y="33600"/>
                    <a:pt x="93954" y="32000"/>
                  </a:cubicBezTo>
                  <a:lnTo>
                    <a:pt x="93846" y="32000"/>
                  </a:lnTo>
                  <a:lnTo>
                    <a:pt x="93499" y="28800"/>
                  </a:lnTo>
                  <a:cubicBezTo>
                    <a:pt x="93595" y="30400"/>
                    <a:pt x="93702" y="32000"/>
                    <a:pt x="93786" y="32000"/>
                  </a:cubicBezTo>
                  <a:cubicBezTo>
                    <a:pt x="93595" y="32000"/>
                    <a:pt x="93296" y="33600"/>
                    <a:pt x="93008" y="35200"/>
                  </a:cubicBezTo>
                  <a:lnTo>
                    <a:pt x="92877" y="27200"/>
                  </a:lnTo>
                  <a:lnTo>
                    <a:pt x="92817" y="27200"/>
                  </a:lnTo>
                  <a:cubicBezTo>
                    <a:pt x="92530" y="24000"/>
                    <a:pt x="92590" y="30400"/>
                    <a:pt x="92733" y="36800"/>
                  </a:cubicBezTo>
                  <a:cubicBezTo>
                    <a:pt x="92590" y="38400"/>
                    <a:pt x="92458" y="40000"/>
                    <a:pt x="92350" y="41600"/>
                  </a:cubicBezTo>
                  <a:cubicBezTo>
                    <a:pt x="92123" y="28800"/>
                    <a:pt x="91585" y="46400"/>
                    <a:pt x="91274" y="32000"/>
                  </a:cubicBezTo>
                  <a:cubicBezTo>
                    <a:pt x="91070" y="38400"/>
                    <a:pt x="89802" y="36800"/>
                    <a:pt x="89647" y="51200"/>
                  </a:cubicBezTo>
                  <a:cubicBezTo>
                    <a:pt x="89635" y="48000"/>
                    <a:pt x="89551" y="48000"/>
                    <a:pt x="89706" y="48000"/>
                  </a:cubicBezTo>
                  <a:cubicBezTo>
                    <a:pt x="89383" y="46400"/>
                    <a:pt x="89060" y="44800"/>
                    <a:pt x="88773" y="48000"/>
                  </a:cubicBezTo>
                  <a:lnTo>
                    <a:pt x="88630" y="38400"/>
                  </a:lnTo>
                  <a:lnTo>
                    <a:pt x="87924" y="51200"/>
                  </a:lnTo>
                  <a:cubicBezTo>
                    <a:pt x="87493" y="44800"/>
                    <a:pt x="87314" y="41600"/>
                    <a:pt x="87744" y="33600"/>
                  </a:cubicBezTo>
                  <a:cubicBezTo>
                    <a:pt x="86703" y="44800"/>
                    <a:pt x="86895" y="38400"/>
                    <a:pt x="86021" y="49600"/>
                  </a:cubicBezTo>
                  <a:lnTo>
                    <a:pt x="86069" y="43200"/>
                  </a:lnTo>
                  <a:cubicBezTo>
                    <a:pt x="85746" y="43200"/>
                    <a:pt x="85244" y="51200"/>
                    <a:pt x="85052" y="46400"/>
                  </a:cubicBezTo>
                  <a:cubicBezTo>
                    <a:pt x="84358" y="33600"/>
                    <a:pt x="81583" y="43200"/>
                    <a:pt x="79776" y="32000"/>
                  </a:cubicBezTo>
                  <a:cubicBezTo>
                    <a:pt x="80123" y="51200"/>
                    <a:pt x="78939" y="22400"/>
                    <a:pt x="78867" y="38400"/>
                  </a:cubicBezTo>
                  <a:cubicBezTo>
                    <a:pt x="78759" y="33600"/>
                    <a:pt x="78508" y="30400"/>
                    <a:pt x="78795" y="27200"/>
                  </a:cubicBezTo>
                  <a:cubicBezTo>
                    <a:pt x="77874" y="30400"/>
                    <a:pt x="77419" y="19200"/>
                    <a:pt x="76785" y="32000"/>
                  </a:cubicBezTo>
                  <a:cubicBezTo>
                    <a:pt x="76677" y="27200"/>
                    <a:pt x="76977" y="25600"/>
                    <a:pt x="76881" y="22400"/>
                  </a:cubicBezTo>
                  <a:cubicBezTo>
                    <a:pt x="76809" y="22400"/>
                    <a:pt x="76594" y="25600"/>
                    <a:pt x="76498" y="24000"/>
                  </a:cubicBezTo>
                  <a:cubicBezTo>
                    <a:pt x="76402" y="20800"/>
                    <a:pt x="76630" y="19200"/>
                    <a:pt x="76773" y="17600"/>
                  </a:cubicBezTo>
                  <a:cubicBezTo>
                    <a:pt x="75840" y="17600"/>
                    <a:pt x="75744" y="32000"/>
                    <a:pt x="75672" y="44800"/>
                  </a:cubicBezTo>
                  <a:cubicBezTo>
                    <a:pt x="75194" y="38400"/>
                    <a:pt x="74955" y="40000"/>
                    <a:pt x="74608" y="48000"/>
                  </a:cubicBezTo>
                  <a:cubicBezTo>
                    <a:pt x="74452" y="43200"/>
                    <a:pt x="74165" y="38400"/>
                    <a:pt x="74751" y="38400"/>
                  </a:cubicBezTo>
                  <a:cubicBezTo>
                    <a:pt x="74428" y="36800"/>
                    <a:pt x="72741" y="30400"/>
                    <a:pt x="72717" y="41600"/>
                  </a:cubicBezTo>
                  <a:cubicBezTo>
                    <a:pt x="72610" y="38400"/>
                    <a:pt x="72251" y="40000"/>
                    <a:pt x="72167" y="41600"/>
                  </a:cubicBezTo>
                  <a:cubicBezTo>
                    <a:pt x="71425" y="40000"/>
                    <a:pt x="71365" y="40000"/>
                    <a:pt x="70636" y="40000"/>
                  </a:cubicBezTo>
                  <a:lnTo>
                    <a:pt x="70839" y="41600"/>
                  </a:lnTo>
                  <a:cubicBezTo>
                    <a:pt x="70552" y="54400"/>
                    <a:pt x="70241" y="44800"/>
                    <a:pt x="69655" y="46400"/>
                  </a:cubicBezTo>
                  <a:lnTo>
                    <a:pt x="69666" y="44800"/>
                  </a:lnTo>
                  <a:cubicBezTo>
                    <a:pt x="68327" y="35200"/>
                    <a:pt x="69092" y="49600"/>
                    <a:pt x="67776" y="38400"/>
                  </a:cubicBezTo>
                  <a:lnTo>
                    <a:pt x="67848" y="46400"/>
                  </a:lnTo>
                  <a:cubicBezTo>
                    <a:pt x="67716" y="62400"/>
                    <a:pt x="66675" y="35200"/>
                    <a:pt x="65910" y="41600"/>
                  </a:cubicBezTo>
                  <a:lnTo>
                    <a:pt x="66185" y="46400"/>
                  </a:lnTo>
                  <a:cubicBezTo>
                    <a:pt x="65766" y="52800"/>
                    <a:pt x="65012" y="24000"/>
                    <a:pt x="64594" y="20800"/>
                  </a:cubicBezTo>
                  <a:cubicBezTo>
                    <a:pt x="64498" y="19200"/>
                    <a:pt x="64737" y="19200"/>
                    <a:pt x="64869" y="17600"/>
                  </a:cubicBezTo>
                  <a:cubicBezTo>
                    <a:pt x="63768" y="9600"/>
                    <a:pt x="64725" y="27200"/>
                    <a:pt x="63900" y="30400"/>
                  </a:cubicBezTo>
                  <a:cubicBezTo>
                    <a:pt x="63744" y="24000"/>
                    <a:pt x="64091" y="16000"/>
                    <a:pt x="63541" y="14400"/>
                  </a:cubicBezTo>
                  <a:cubicBezTo>
                    <a:pt x="63266" y="11200"/>
                    <a:pt x="61938" y="32000"/>
                    <a:pt x="61184" y="20800"/>
                  </a:cubicBezTo>
                  <a:cubicBezTo>
                    <a:pt x="61351" y="25600"/>
                    <a:pt x="61519" y="30400"/>
                    <a:pt x="61136" y="33600"/>
                  </a:cubicBezTo>
                  <a:cubicBezTo>
                    <a:pt x="60550" y="33600"/>
                    <a:pt x="59557" y="16000"/>
                    <a:pt x="59030" y="30400"/>
                  </a:cubicBezTo>
                  <a:cubicBezTo>
                    <a:pt x="58959" y="28800"/>
                    <a:pt x="58923" y="27200"/>
                    <a:pt x="58923" y="25600"/>
                  </a:cubicBezTo>
                  <a:cubicBezTo>
                    <a:pt x="58480" y="30400"/>
                    <a:pt x="57475" y="32000"/>
                    <a:pt x="57200" y="38400"/>
                  </a:cubicBezTo>
                  <a:cubicBezTo>
                    <a:pt x="56793" y="12800"/>
                    <a:pt x="54424" y="51200"/>
                    <a:pt x="54436" y="25600"/>
                  </a:cubicBezTo>
                  <a:lnTo>
                    <a:pt x="53060" y="27200"/>
                  </a:lnTo>
                  <a:lnTo>
                    <a:pt x="53096" y="24000"/>
                  </a:lnTo>
                  <a:cubicBezTo>
                    <a:pt x="52223" y="22400"/>
                    <a:pt x="51912" y="28800"/>
                    <a:pt x="51601" y="35200"/>
                  </a:cubicBezTo>
                  <a:cubicBezTo>
                    <a:pt x="51397" y="32000"/>
                    <a:pt x="51553" y="30400"/>
                    <a:pt x="51565" y="28800"/>
                  </a:cubicBezTo>
                  <a:cubicBezTo>
                    <a:pt x="50285" y="24000"/>
                    <a:pt x="50153" y="24000"/>
                    <a:pt x="49076" y="36800"/>
                  </a:cubicBezTo>
                  <a:lnTo>
                    <a:pt x="48969" y="28800"/>
                  </a:lnTo>
                  <a:cubicBezTo>
                    <a:pt x="48669" y="33600"/>
                    <a:pt x="47114" y="16000"/>
                    <a:pt x="45858" y="24000"/>
                  </a:cubicBezTo>
                  <a:cubicBezTo>
                    <a:pt x="45870" y="24000"/>
                    <a:pt x="45894" y="22400"/>
                    <a:pt x="45990" y="20800"/>
                  </a:cubicBezTo>
                  <a:cubicBezTo>
                    <a:pt x="44578" y="30400"/>
                    <a:pt x="42604" y="0"/>
                    <a:pt x="42089" y="27200"/>
                  </a:cubicBezTo>
                  <a:lnTo>
                    <a:pt x="41144" y="33600"/>
                  </a:lnTo>
                  <a:cubicBezTo>
                    <a:pt x="42352" y="36800"/>
                    <a:pt x="40965" y="46400"/>
                    <a:pt x="41467" y="51200"/>
                  </a:cubicBezTo>
                  <a:cubicBezTo>
                    <a:pt x="40989" y="52800"/>
                    <a:pt x="40235" y="43200"/>
                    <a:pt x="40821" y="41600"/>
                  </a:cubicBezTo>
                  <a:lnTo>
                    <a:pt x="40917" y="43200"/>
                  </a:lnTo>
                  <a:cubicBezTo>
                    <a:pt x="41132" y="27200"/>
                    <a:pt x="39409" y="36800"/>
                    <a:pt x="39445" y="25600"/>
                  </a:cubicBezTo>
                  <a:cubicBezTo>
                    <a:pt x="37064" y="27200"/>
                    <a:pt x="34743" y="17600"/>
                    <a:pt x="32518" y="16000"/>
                  </a:cubicBezTo>
                  <a:lnTo>
                    <a:pt x="32781" y="28800"/>
                  </a:lnTo>
                  <a:lnTo>
                    <a:pt x="32003" y="27200"/>
                  </a:lnTo>
                  <a:cubicBezTo>
                    <a:pt x="31800" y="24000"/>
                    <a:pt x="31728" y="17600"/>
                    <a:pt x="32279" y="19200"/>
                  </a:cubicBezTo>
                  <a:cubicBezTo>
                    <a:pt x="31992" y="12800"/>
                    <a:pt x="31345" y="24000"/>
                    <a:pt x="31333" y="27200"/>
                  </a:cubicBezTo>
                  <a:cubicBezTo>
                    <a:pt x="30245" y="22400"/>
                    <a:pt x="31764" y="14400"/>
                    <a:pt x="31429" y="14400"/>
                  </a:cubicBezTo>
                  <a:lnTo>
                    <a:pt x="30975" y="14400"/>
                  </a:lnTo>
                  <a:lnTo>
                    <a:pt x="31070" y="14400"/>
                  </a:lnTo>
                  <a:cubicBezTo>
                    <a:pt x="30711" y="19200"/>
                    <a:pt x="30675" y="24000"/>
                    <a:pt x="30005" y="24000"/>
                  </a:cubicBezTo>
                  <a:cubicBezTo>
                    <a:pt x="29587" y="20800"/>
                    <a:pt x="29790" y="16000"/>
                    <a:pt x="29623" y="16000"/>
                  </a:cubicBezTo>
                  <a:cubicBezTo>
                    <a:pt x="29635" y="16000"/>
                    <a:pt x="29575" y="14400"/>
                    <a:pt x="29371" y="16000"/>
                  </a:cubicBezTo>
                  <a:lnTo>
                    <a:pt x="28390" y="14400"/>
                  </a:lnTo>
                  <a:lnTo>
                    <a:pt x="28785" y="24000"/>
                  </a:lnTo>
                  <a:cubicBezTo>
                    <a:pt x="28354" y="28800"/>
                    <a:pt x="27864" y="24000"/>
                    <a:pt x="28319" y="33600"/>
                  </a:cubicBezTo>
                  <a:cubicBezTo>
                    <a:pt x="27649" y="17600"/>
                    <a:pt x="24669" y="27200"/>
                    <a:pt x="24263" y="22400"/>
                  </a:cubicBezTo>
                  <a:cubicBezTo>
                    <a:pt x="23653" y="28800"/>
                    <a:pt x="23054" y="28800"/>
                    <a:pt x="22301" y="27200"/>
                  </a:cubicBezTo>
                  <a:cubicBezTo>
                    <a:pt x="22492" y="30400"/>
                    <a:pt x="22600" y="40000"/>
                    <a:pt x="21966" y="38400"/>
                  </a:cubicBezTo>
                  <a:cubicBezTo>
                    <a:pt x="22193" y="17600"/>
                    <a:pt x="20781" y="28800"/>
                    <a:pt x="20267" y="14400"/>
                  </a:cubicBezTo>
                  <a:cubicBezTo>
                    <a:pt x="20733" y="24000"/>
                    <a:pt x="18448" y="16000"/>
                    <a:pt x="19178" y="30400"/>
                  </a:cubicBezTo>
                  <a:cubicBezTo>
                    <a:pt x="18640" y="28800"/>
                    <a:pt x="19142" y="22400"/>
                    <a:pt x="18735" y="17600"/>
                  </a:cubicBezTo>
                  <a:cubicBezTo>
                    <a:pt x="17467" y="25600"/>
                    <a:pt x="15924" y="12800"/>
                    <a:pt x="14356" y="14400"/>
                  </a:cubicBezTo>
                  <a:cubicBezTo>
                    <a:pt x="14333" y="17600"/>
                    <a:pt x="14596" y="20800"/>
                    <a:pt x="14261" y="25600"/>
                  </a:cubicBezTo>
                  <a:lnTo>
                    <a:pt x="13423" y="12800"/>
                  </a:lnTo>
                  <a:cubicBezTo>
                    <a:pt x="13112" y="14400"/>
                    <a:pt x="13136" y="27200"/>
                    <a:pt x="12574" y="17600"/>
                  </a:cubicBezTo>
                  <a:cubicBezTo>
                    <a:pt x="12658" y="20800"/>
                    <a:pt x="12777" y="24000"/>
                    <a:pt x="12562" y="24000"/>
                  </a:cubicBezTo>
                  <a:cubicBezTo>
                    <a:pt x="9475" y="11200"/>
                    <a:pt x="6269" y="35200"/>
                    <a:pt x="3134" y="11200"/>
                  </a:cubicBezTo>
                  <a:cubicBezTo>
                    <a:pt x="3553" y="14400"/>
                    <a:pt x="3278" y="16000"/>
                    <a:pt x="2955" y="16000"/>
                  </a:cubicBezTo>
                  <a:cubicBezTo>
                    <a:pt x="3158" y="17600"/>
                    <a:pt x="2943" y="22400"/>
                    <a:pt x="2991" y="27200"/>
                  </a:cubicBezTo>
                  <a:lnTo>
                    <a:pt x="1674" y="16000"/>
                  </a:lnTo>
                  <a:cubicBezTo>
                    <a:pt x="1435" y="27200"/>
                    <a:pt x="275" y="16000"/>
                    <a:pt x="131" y="27200"/>
                  </a:cubicBezTo>
                  <a:lnTo>
                    <a:pt x="550" y="24000"/>
                  </a:lnTo>
                  <a:cubicBezTo>
                    <a:pt x="0" y="36800"/>
                    <a:pt x="1328" y="51200"/>
                    <a:pt x="1244" y="67200"/>
                  </a:cubicBezTo>
                  <a:cubicBezTo>
                    <a:pt x="1866" y="52800"/>
                    <a:pt x="2871" y="88000"/>
                    <a:pt x="3888" y="68800"/>
                  </a:cubicBezTo>
                  <a:cubicBezTo>
                    <a:pt x="4115" y="72000"/>
                    <a:pt x="3696" y="73600"/>
                    <a:pt x="3816" y="76800"/>
                  </a:cubicBezTo>
                  <a:cubicBezTo>
                    <a:pt x="4067" y="70400"/>
                    <a:pt x="4378" y="68800"/>
                    <a:pt x="4953" y="72000"/>
                  </a:cubicBezTo>
                  <a:lnTo>
                    <a:pt x="4893" y="73600"/>
                  </a:lnTo>
                  <a:cubicBezTo>
                    <a:pt x="6508" y="72000"/>
                    <a:pt x="7202" y="78400"/>
                    <a:pt x="9020" y="83200"/>
                  </a:cubicBezTo>
                  <a:lnTo>
                    <a:pt x="8877" y="75200"/>
                  </a:lnTo>
                  <a:cubicBezTo>
                    <a:pt x="9272" y="76800"/>
                    <a:pt x="9355" y="78400"/>
                    <a:pt x="9535" y="80000"/>
                  </a:cubicBezTo>
                  <a:cubicBezTo>
                    <a:pt x="9990" y="68800"/>
                    <a:pt x="8446" y="80000"/>
                    <a:pt x="8853" y="67200"/>
                  </a:cubicBezTo>
                  <a:cubicBezTo>
                    <a:pt x="9367" y="83200"/>
                    <a:pt x="11605" y="67200"/>
                    <a:pt x="11952" y="84800"/>
                  </a:cubicBezTo>
                  <a:cubicBezTo>
                    <a:pt x="12550" y="86400"/>
                    <a:pt x="11772" y="76800"/>
                    <a:pt x="12370" y="76800"/>
                  </a:cubicBezTo>
                  <a:lnTo>
                    <a:pt x="12538" y="81600"/>
                  </a:lnTo>
                  <a:lnTo>
                    <a:pt x="12681" y="75200"/>
                  </a:lnTo>
                  <a:cubicBezTo>
                    <a:pt x="13076" y="76800"/>
                    <a:pt x="13280" y="83200"/>
                    <a:pt x="13292" y="86400"/>
                  </a:cubicBezTo>
                  <a:cubicBezTo>
                    <a:pt x="13196" y="86400"/>
                    <a:pt x="13016" y="88000"/>
                    <a:pt x="12921" y="88000"/>
                  </a:cubicBezTo>
                  <a:cubicBezTo>
                    <a:pt x="13423" y="94400"/>
                    <a:pt x="14356" y="86400"/>
                    <a:pt x="14536" y="88000"/>
                  </a:cubicBezTo>
                  <a:lnTo>
                    <a:pt x="13950" y="84800"/>
                  </a:lnTo>
                  <a:cubicBezTo>
                    <a:pt x="15589" y="80000"/>
                    <a:pt x="17587" y="88000"/>
                    <a:pt x="19178" y="78400"/>
                  </a:cubicBezTo>
                  <a:lnTo>
                    <a:pt x="19058" y="73600"/>
                  </a:lnTo>
                  <a:cubicBezTo>
                    <a:pt x="20267" y="67200"/>
                    <a:pt x="20027" y="78400"/>
                    <a:pt x="21343" y="75200"/>
                  </a:cubicBezTo>
                  <a:lnTo>
                    <a:pt x="21296" y="76800"/>
                  </a:lnTo>
                  <a:cubicBezTo>
                    <a:pt x="21571" y="72000"/>
                    <a:pt x="21918" y="70400"/>
                    <a:pt x="22289" y="72000"/>
                  </a:cubicBezTo>
                  <a:cubicBezTo>
                    <a:pt x="21954" y="75200"/>
                    <a:pt x="22911" y="80000"/>
                    <a:pt x="22480" y="84800"/>
                  </a:cubicBezTo>
                  <a:cubicBezTo>
                    <a:pt x="23784" y="76800"/>
                    <a:pt x="23126" y="78400"/>
                    <a:pt x="23988" y="65600"/>
                  </a:cubicBezTo>
                  <a:lnTo>
                    <a:pt x="24191" y="72000"/>
                  </a:lnTo>
                  <a:cubicBezTo>
                    <a:pt x="24478" y="65600"/>
                    <a:pt x="24502" y="64000"/>
                    <a:pt x="25172" y="62400"/>
                  </a:cubicBezTo>
                  <a:cubicBezTo>
                    <a:pt x="24622" y="67200"/>
                    <a:pt x="25591" y="70400"/>
                    <a:pt x="24981" y="78400"/>
                  </a:cubicBezTo>
                  <a:cubicBezTo>
                    <a:pt x="26380" y="91200"/>
                    <a:pt x="27050" y="65600"/>
                    <a:pt x="27684" y="84800"/>
                  </a:cubicBezTo>
                  <a:cubicBezTo>
                    <a:pt x="28331" y="67200"/>
                    <a:pt x="26488" y="75200"/>
                    <a:pt x="26847" y="72000"/>
                  </a:cubicBezTo>
                  <a:cubicBezTo>
                    <a:pt x="26548" y="65600"/>
                    <a:pt x="27373" y="59200"/>
                    <a:pt x="27804" y="60800"/>
                  </a:cubicBezTo>
                  <a:cubicBezTo>
                    <a:pt x="28247" y="60800"/>
                    <a:pt x="28558" y="81600"/>
                    <a:pt x="29682" y="81600"/>
                  </a:cubicBezTo>
                  <a:cubicBezTo>
                    <a:pt x="29563" y="81600"/>
                    <a:pt x="29563" y="83200"/>
                    <a:pt x="29443" y="83200"/>
                  </a:cubicBezTo>
                  <a:cubicBezTo>
                    <a:pt x="29862" y="88000"/>
                    <a:pt x="30269" y="76800"/>
                    <a:pt x="30783" y="84800"/>
                  </a:cubicBezTo>
                  <a:cubicBezTo>
                    <a:pt x="31070" y="75200"/>
                    <a:pt x="31441" y="84800"/>
                    <a:pt x="31525" y="72000"/>
                  </a:cubicBezTo>
                  <a:lnTo>
                    <a:pt x="30508" y="75200"/>
                  </a:lnTo>
                  <a:cubicBezTo>
                    <a:pt x="31082" y="72000"/>
                    <a:pt x="31633" y="57600"/>
                    <a:pt x="32590" y="64000"/>
                  </a:cubicBezTo>
                  <a:cubicBezTo>
                    <a:pt x="32518" y="67200"/>
                    <a:pt x="32231" y="70400"/>
                    <a:pt x="32027" y="72000"/>
                  </a:cubicBezTo>
                  <a:cubicBezTo>
                    <a:pt x="32315" y="76800"/>
                    <a:pt x="32566" y="70400"/>
                    <a:pt x="32865" y="73600"/>
                  </a:cubicBezTo>
                  <a:cubicBezTo>
                    <a:pt x="32781" y="86400"/>
                    <a:pt x="31621" y="76800"/>
                    <a:pt x="30999" y="86400"/>
                  </a:cubicBezTo>
                  <a:cubicBezTo>
                    <a:pt x="31298" y="91200"/>
                    <a:pt x="32171" y="76800"/>
                    <a:pt x="31860" y="91200"/>
                  </a:cubicBezTo>
                  <a:cubicBezTo>
                    <a:pt x="32303" y="73600"/>
                    <a:pt x="32961" y="92800"/>
                    <a:pt x="33714" y="80000"/>
                  </a:cubicBezTo>
                  <a:lnTo>
                    <a:pt x="33666" y="88000"/>
                  </a:lnTo>
                  <a:cubicBezTo>
                    <a:pt x="33786" y="86400"/>
                    <a:pt x="34037" y="83200"/>
                    <a:pt x="34253" y="83200"/>
                  </a:cubicBezTo>
                  <a:lnTo>
                    <a:pt x="33858" y="92800"/>
                  </a:lnTo>
                  <a:cubicBezTo>
                    <a:pt x="34468" y="84800"/>
                    <a:pt x="35030" y="100800"/>
                    <a:pt x="35617" y="96000"/>
                  </a:cubicBezTo>
                  <a:cubicBezTo>
                    <a:pt x="34396" y="96000"/>
                    <a:pt x="35341" y="86400"/>
                    <a:pt x="34827" y="81600"/>
                  </a:cubicBezTo>
                  <a:cubicBezTo>
                    <a:pt x="36346" y="72000"/>
                    <a:pt x="35700" y="102400"/>
                    <a:pt x="37399" y="99200"/>
                  </a:cubicBezTo>
                  <a:cubicBezTo>
                    <a:pt x="37172" y="99200"/>
                    <a:pt x="36538" y="92800"/>
                    <a:pt x="36897" y="89600"/>
                  </a:cubicBezTo>
                  <a:cubicBezTo>
                    <a:pt x="37220" y="91200"/>
                    <a:pt x="37639" y="94400"/>
                    <a:pt x="37842" y="99200"/>
                  </a:cubicBezTo>
                  <a:cubicBezTo>
                    <a:pt x="38967" y="97600"/>
                    <a:pt x="37674" y="91200"/>
                    <a:pt x="38153" y="86400"/>
                  </a:cubicBezTo>
                  <a:cubicBezTo>
                    <a:pt x="38536" y="96000"/>
                    <a:pt x="38703" y="83200"/>
                    <a:pt x="39194" y="80000"/>
                  </a:cubicBezTo>
                  <a:lnTo>
                    <a:pt x="39194" y="88000"/>
                  </a:lnTo>
                  <a:cubicBezTo>
                    <a:pt x="40486" y="92800"/>
                    <a:pt x="39541" y="72000"/>
                    <a:pt x="40689" y="78400"/>
                  </a:cubicBezTo>
                  <a:lnTo>
                    <a:pt x="40211" y="88000"/>
                  </a:lnTo>
                  <a:lnTo>
                    <a:pt x="40809" y="86400"/>
                  </a:lnTo>
                  <a:lnTo>
                    <a:pt x="40677" y="94400"/>
                  </a:lnTo>
                  <a:cubicBezTo>
                    <a:pt x="41335" y="88000"/>
                    <a:pt x="41539" y="89600"/>
                    <a:pt x="42185" y="92800"/>
                  </a:cubicBezTo>
                  <a:cubicBezTo>
                    <a:pt x="42029" y="86400"/>
                    <a:pt x="42269" y="78400"/>
                    <a:pt x="42831" y="78400"/>
                  </a:cubicBezTo>
                  <a:cubicBezTo>
                    <a:pt x="43226" y="83200"/>
                    <a:pt x="42616" y="86400"/>
                    <a:pt x="43429" y="84800"/>
                  </a:cubicBezTo>
                  <a:cubicBezTo>
                    <a:pt x="43238" y="89600"/>
                    <a:pt x="43046" y="96000"/>
                    <a:pt x="42687" y="88000"/>
                  </a:cubicBezTo>
                  <a:cubicBezTo>
                    <a:pt x="42652" y="91200"/>
                    <a:pt x="42508" y="92800"/>
                    <a:pt x="42472" y="96000"/>
                  </a:cubicBezTo>
                  <a:cubicBezTo>
                    <a:pt x="42891" y="100800"/>
                    <a:pt x="43525" y="97600"/>
                    <a:pt x="43812" y="97600"/>
                  </a:cubicBezTo>
                  <a:cubicBezTo>
                    <a:pt x="43704" y="97600"/>
                    <a:pt x="43573" y="96000"/>
                    <a:pt x="43501" y="96000"/>
                  </a:cubicBezTo>
                  <a:lnTo>
                    <a:pt x="44673" y="84800"/>
                  </a:lnTo>
                  <a:cubicBezTo>
                    <a:pt x="44853" y="88000"/>
                    <a:pt x="44709" y="89600"/>
                    <a:pt x="44566" y="92800"/>
                  </a:cubicBezTo>
                  <a:cubicBezTo>
                    <a:pt x="44793" y="91200"/>
                    <a:pt x="44961" y="88000"/>
                    <a:pt x="45308" y="88000"/>
                  </a:cubicBezTo>
                  <a:cubicBezTo>
                    <a:pt x="45224" y="94400"/>
                    <a:pt x="45236" y="100800"/>
                    <a:pt x="44745" y="104000"/>
                  </a:cubicBezTo>
                  <a:lnTo>
                    <a:pt x="45858" y="96000"/>
                  </a:lnTo>
                  <a:cubicBezTo>
                    <a:pt x="45930" y="99200"/>
                    <a:pt x="46432" y="104000"/>
                    <a:pt x="46289" y="107200"/>
                  </a:cubicBezTo>
                  <a:cubicBezTo>
                    <a:pt x="46899" y="110400"/>
                    <a:pt x="47796" y="94400"/>
                    <a:pt x="48622" y="99200"/>
                  </a:cubicBezTo>
                  <a:cubicBezTo>
                    <a:pt x="48658" y="99200"/>
                    <a:pt x="48741" y="97600"/>
                    <a:pt x="48921" y="96000"/>
                  </a:cubicBezTo>
                  <a:cubicBezTo>
                    <a:pt x="49686" y="99200"/>
                    <a:pt x="50368" y="107200"/>
                    <a:pt x="51278" y="97600"/>
                  </a:cubicBezTo>
                  <a:lnTo>
                    <a:pt x="51792" y="108800"/>
                  </a:lnTo>
                  <a:cubicBezTo>
                    <a:pt x="52510" y="107200"/>
                    <a:pt x="51098" y="94400"/>
                    <a:pt x="52283" y="91200"/>
                  </a:cubicBezTo>
                  <a:cubicBezTo>
                    <a:pt x="53120" y="88000"/>
                    <a:pt x="52594" y="100800"/>
                    <a:pt x="52893" y="104000"/>
                  </a:cubicBezTo>
                  <a:cubicBezTo>
                    <a:pt x="53312" y="99200"/>
                    <a:pt x="54041" y="86400"/>
                    <a:pt x="54807" y="96000"/>
                  </a:cubicBezTo>
                  <a:cubicBezTo>
                    <a:pt x="54556" y="99200"/>
                    <a:pt x="54352" y="96000"/>
                    <a:pt x="54113" y="97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80000" y="80000"/>
                    <a:pt x="70000" y="40000"/>
                    <a:pt x="60000" y="0"/>
                  </a:cubicBezTo>
                  <a:cubicBezTo>
                    <a:pt x="10000" y="40000"/>
                    <a:pt x="0" y="8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72000" y="0"/>
                  </a:lnTo>
                  <a:cubicBezTo>
                    <a:pt x="24000" y="120000"/>
                    <a:pt x="24000" y="120000"/>
                    <a:pt x="0" y="12000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57777" y="80000"/>
                    <a:pt x="26666" y="40000"/>
                    <a:pt x="4444" y="0"/>
                  </a:cubicBezTo>
                  <a:cubicBezTo>
                    <a:pt x="0" y="40000"/>
                    <a:pt x="26666" y="8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40000"/>
                  </a:lnTo>
                  <a:cubicBezTo>
                    <a:pt x="57142" y="40000"/>
                    <a:pt x="77142" y="80000"/>
                    <a:pt x="108571" y="120000"/>
                  </a:cubicBezTo>
                  <a:cubicBezTo>
                    <a:pt x="105714" y="80000"/>
                    <a:pt x="82857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434" y="120000"/>
                  </a:moveTo>
                  <a:lnTo>
                    <a:pt x="70434" y="120000"/>
                  </a:lnTo>
                  <a:cubicBezTo>
                    <a:pt x="86086" y="80000"/>
                    <a:pt x="104347" y="120000"/>
                    <a:pt x="120000" y="80000"/>
                  </a:cubicBezTo>
                  <a:lnTo>
                    <a:pt x="114782" y="0"/>
                  </a:lnTo>
                  <a:cubicBezTo>
                    <a:pt x="46956" y="0"/>
                    <a:pt x="0" y="80000"/>
                    <a:pt x="70434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1428"/>
                  </a:moveTo>
                  <a:lnTo>
                    <a:pt x="0" y="51428"/>
                  </a:lnTo>
                  <a:cubicBezTo>
                    <a:pt x="5714" y="119999"/>
                    <a:pt x="57142" y="102857"/>
                    <a:pt x="114285" y="85714"/>
                  </a:cubicBezTo>
                  <a:lnTo>
                    <a:pt x="102857" y="85714"/>
                  </a:lnTo>
                  <a:cubicBezTo>
                    <a:pt x="120000" y="0"/>
                    <a:pt x="59047" y="17142"/>
                    <a:pt x="0" y="51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38709" y="120000"/>
                    <a:pt x="73548" y="120000"/>
                    <a:pt x="108387" y="120000"/>
                  </a:cubicBezTo>
                  <a:cubicBezTo>
                    <a:pt x="120000" y="0"/>
                    <a:pt x="65806" y="12000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770" y="90000"/>
                  </a:moveTo>
                  <a:lnTo>
                    <a:pt x="84770" y="90000"/>
                  </a:lnTo>
                  <a:cubicBezTo>
                    <a:pt x="100183" y="100000"/>
                    <a:pt x="94678" y="40000"/>
                    <a:pt x="103486" y="60000"/>
                  </a:cubicBezTo>
                  <a:cubicBezTo>
                    <a:pt x="120000" y="0"/>
                    <a:pt x="0" y="120000"/>
                    <a:pt x="84770" y="9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71111" y="0"/>
                  </a:lnTo>
                  <a:lnTo>
                    <a:pt x="0" y="96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67" y="80000"/>
                  </a:moveTo>
                  <a:lnTo>
                    <a:pt x="1967" y="80000"/>
                  </a:lnTo>
                  <a:lnTo>
                    <a:pt x="96393" y="120000"/>
                  </a:lnTo>
                  <a:cubicBezTo>
                    <a:pt x="94426" y="80000"/>
                    <a:pt x="106229" y="80000"/>
                    <a:pt x="120000" y="80000"/>
                  </a:cubicBezTo>
                  <a:cubicBezTo>
                    <a:pt x="62950" y="40000"/>
                    <a:pt x="0" y="0"/>
                    <a:pt x="1967" y="8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47368" y="120000"/>
                    <a:pt x="94736" y="120000"/>
                    <a:pt x="120000" y="0"/>
                  </a:cubicBezTo>
                  <a:cubicBezTo>
                    <a:pt x="94736" y="0"/>
                    <a:pt x="37894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84255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230" y="0"/>
                  </a:moveTo>
                  <a:lnTo>
                    <a:pt x="105230" y="0"/>
                  </a:lnTo>
                  <a:lnTo>
                    <a:pt x="9230" y="30000"/>
                  </a:lnTo>
                  <a:cubicBezTo>
                    <a:pt x="0" y="90000"/>
                    <a:pt x="25846" y="120000"/>
                    <a:pt x="60923" y="120000"/>
                  </a:cubicBezTo>
                  <a:cubicBezTo>
                    <a:pt x="83076" y="60000"/>
                    <a:pt x="120000" y="60000"/>
                    <a:pt x="10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8571"/>
                  </a:moveTo>
                  <a:lnTo>
                    <a:pt x="120000" y="68571"/>
                  </a:lnTo>
                  <a:cubicBezTo>
                    <a:pt x="52800" y="51428"/>
                    <a:pt x="48000" y="34285"/>
                    <a:pt x="9600" y="0"/>
                  </a:cubicBezTo>
                  <a:lnTo>
                    <a:pt x="0" y="119999"/>
                  </a:lnTo>
                  <a:lnTo>
                    <a:pt x="120000" y="685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170" y="0"/>
                  </a:moveTo>
                  <a:lnTo>
                    <a:pt x="73170" y="0"/>
                  </a:lnTo>
                  <a:cubicBezTo>
                    <a:pt x="68292" y="30000"/>
                    <a:pt x="0" y="120000"/>
                    <a:pt x="64390" y="120000"/>
                  </a:cubicBezTo>
                  <a:cubicBezTo>
                    <a:pt x="69268" y="60000"/>
                    <a:pt x="120000" y="30000"/>
                    <a:pt x="73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10769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009" y="96000"/>
                  </a:moveTo>
                  <a:lnTo>
                    <a:pt x="19009" y="96000"/>
                  </a:lnTo>
                  <a:cubicBezTo>
                    <a:pt x="92673" y="120000"/>
                    <a:pt x="36831" y="12000"/>
                    <a:pt x="102178" y="48000"/>
                  </a:cubicBezTo>
                  <a:cubicBezTo>
                    <a:pt x="120000" y="24000"/>
                    <a:pt x="48712" y="24000"/>
                    <a:pt x="66534" y="0"/>
                  </a:cubicBezTo>
                  <a:cubicBezTo>
                    <a:pt x="22574" y="24000"/>
                    <a:pt x="0" y="12000"/>
                    <a:pt x="19009" y="96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0"/>
                  </a:lnTo>
                  <a:cubicBezTo>
                    <a:pt x="50526" y="60000"/>
                    <a:pt x="18947" y="6000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120000" y="60000"/>
                  </a:lnTo>
                  <a:lnTo>
                    <a:pt x="0" y="0"/>
                  </a:lnTo>
                  <a:lnTo>
                    <a:pt x="76923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86250" y="0"/>
                  </a:lnTo>
                  <a:lnTo>
                    <a:pt x="0" y="100000"/>
                  </a:lnTo>
                  <a:cubicBezTo>
                    <a:pt x="30000" y="100000"/>
                    <a:pt x="97500" y="10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120000"/>
                  </a:moveTo>
                  <a:lnTo>
                    <a:pt x="109411" y="120000"/>
                  </a:lnTo>
                  <a:lnTo>
                    <a:pt x="120000" y="60000"/>
                  </a:lnTo>
                  <a:cubicBezTo>
                    <a:pt x="98823" y="30000"/>
                    <a:pt x="63529" y="30000"/>
                    <a:pt x="0" y="0"/>
                  </a:cubicBezTo>
                  <a:lnTo>
                    <a:pt x="109411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470" y="120000"/>
                  </a:moveTo>
                  <a:lnTo>
                    <a:pt x="56470" y="120000"/>
                  </a:lnTo>
                  <a:lnTo>
                    <a:pt x="120000" y="120000"/>
                  </a:lnTo>
                  <a:lnTo>
                    <a:pt x="0" y="0"/>
                  </a:lnTo>
                  <a:lnTo>
                    <a:pt x="5647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23" y="105000"/>
                  </a:moveTo>
                  <a:lnTo>
                    <a:pt x="9523" y="105000"/>
                  </a:lnTo>
                  <a:cubicBezTo>
                    <a:pt x="43809" y="120000"/>
                    <a:pt x="85714" y="90000"/>
                    <a:pt x="120000" y="105000"/>
                  </a:cubicBezTo>
                  <a:cubicBezTo>
                    <a:pt x="43809" y="120000"/>
                    <a:pt x="0" y="0"/>
                    <a:pt x="9523" y="105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24" name="Google Shape;724;p7"/>
          <p:cNvSpPr txBox="1">
            <a:spLocks noGrp="1"/>
          </p:cNvSpPr>
          <p:nvPr>
            <p:ph type="body" idx="1"/>
          </p:nvPr>
        </p:nvSpPr>
        <p:spPr>
          <a:xfrm rot="5400000">
            <a:off x="3960814" y="-5334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5" name="Google Shape;725;p7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6" name="Google Shape;726;p7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7" name="Google Shape;727;p7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"/>
          <p:cNvSpPr txBox="1">
            <a:spLocks noGrp="1"/>
          </p:cNvSpPr>
          <p:nvPr>
            <p:ph type="title"/>
          </p:nvPr>
        </p:nvSpPr>
        <p:spPr>
          <a:xfrm rot="5400000">
            <a:off x="8096538" y="2539713"/>
            <a:ext cx="59017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730" name="Google Shape;730;p8" descr="Line graphic"/>
          <p:cNvGrpSpPr/>
          <p:nvPr/>
        </p:nvGrpSpPr>
        <p:grpSpPr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731" name="Google Shape;731;p8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731" y="120000"/>
                  </a:moveTo>
                  <a:lnTo>
                    <a:pt x="53731" y="120000"/>
                  </a:lnTo>
                  <a:lnTo>
                    <a:pt x="120000" y="60000"/>
                  </a:lnTo>
                  <a:cubicBezTo>
                    <a:pt x="107462" y="40000"/>
                    <a:pt x="46567" y="20000"/>
                    <a:pt x="69850" y="0"/>
                  </a:cubicBezTo>
                  <a:cubicBezTo>
                    <a:pt x="0" y="20000"/>
                    <a:pt x="14328" y="60000"/>
                    <a:pt x="53731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60000"/>
                  </a:lnTo>
                  <a:cubicBezTo>
                    <a:pt x="96000" y="0"/>
                    <a:pt x="66000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40000"/>
                  </a:lnTo>
                  <a:cubicBezTo>
                    <a:pt x="14634" y="60000"/>
                    <a:pt x="17560" y="120000"/>
                    <a:pt x="55609" y="20000"/>
                  </a:cubicBezTo>
                  <a:cubicBezTo>
                    <a:pt x="43902" y="60000"/>
                    <a:pt x="67317" y="2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" y="0"/>
                  </a:moveTo>
                  <a:lnTo>
                    <a:pt x="5333" y="0"/>
                  </a:lnTo>
                  <a:cubicBezTo>
                    <a:pt x="0" y="20000"/>
                    <a:pt x="40000" y="80000"/>
                    <a:pt x="48000" y="120000"/>
                  </a:cubicBezTo>
                  <a:lnTo>
                    <a:pt x="120000" y="80000"/>
                  </a:lnTo>
                  <a:cubicBezTo>
                    <a:pt x="82666" y="60000"/>
                    <a:pt x="10666" y="40000"/>
                    <a:pt x="5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0"/>
                  </a:moveTo>
                  <a:lnTo>
                    <a:pt x="114545" y="0"/>
                  </a:lnTo>
                  <a:lnTo>
                    <a:pt x="0" y="120000"/>
                  </a:lnTo>
                  <a:cubicBezTo>
                    <a:pt x="100909" y="120000"/>
                    <a:pt x="120000" y="80000"/>
                    <a:pt x="114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487" y="120000"/>
                  </a:moveTo>
                  <a:lnTo>
                    <a:pt x="20487" y="120000"/>
                  </a:lnTo>
                  <a:lnTo>
                    <a:pt x="120000" y="0"/>
                  </a:lnTo>
                  <a:lnTo>
                    <a:pt x="0" y="120000"/>
                  </a:lnTo>
                  <a:lnTo>
                    <a:pt x="20487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285" y="96000"/>
                  </a:moveTo>
                  <a:lnTo>
                    <a:pt x="54285" y="96000"/>
                  </a:lnTo>
                  <a:lnTo>
                    <a:pt x="120000" y="0"/>
                  </a:lnTo>
                  <a:lnTo>
                    <a:pt x="0" y="120000"/>
                  </a:lnTo>
                  <a:lnTo>
                    <a:pt x="54285" y="96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120000"/>
                  </a:moveTo>
                  <a:lnTo>
                    <a:pt x="99183" y="120000"/>
                  </a:lnTo>
                  <a:cubicBezTo>
                    <a:pt x="119999" y="60000"/>
                    <a:pt x="69795" y="20000"/>
                    <a:pt x="91836" y="0"/>
                  </a:cubicBezTo>
                  <a:cubicBezTo>
                    <a:pt x="57551" y="0"/>
                    <a:pt x="26938" y="40000"/>
                    <a:pt x="0" y="100000"/>
                  </a:cubicBezTo>
                  <a:cubicBezTo>
                    <a:pt x="29387" y="60000"/>
                    <a:pt x="59999" y="80000"/>
                    <a:pt x="99183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36666" y="80000"/>
                    <a:pt x="76666" y="40000"/>
                    <a:pt x="120000" y="0"/>
                  </a:cubicBezTo>
                  <a:cubicBezTo>
                    <a:pt x="80000" y="0"/>
                    <a:pt x="40000" y="4000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108750" y="96000"/>
                    <a:pt x="86250" y="24000"/>
                    <a:pt x="0" y="0"/>
                  </a:cubicBezTo>
                  <a:lnTo>
                    <a:pt x="6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16666" y="120000"/>
                  </a:ln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cubicBezTo>
                    <a:pt x="48000" y="0"/>
                    <a:pt x="72000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cubicBezTo>
                    <a:pt x="81600" y="40000"/>
                    <a:pt x="0" y="66666"/>
                    <a:pt x="78400" y="120000"/>
                  </a:cubicBezTo>
                  <a:cubicBezTo>
                    <a:pt x="105600" y="80000"/>
                    <a:pt x="60800" y="53333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000"/>
                  </a:moveTo>
                  <a:lnTo>
                    <a:pt x="0" y="90000"/>
                  </a:lnTo>
                  <a:lnTo>
                    <a:pt x="112340" y="120000"/>
                  </a:lnTo>
                  <a:cubicBezTo>
                    <a:pt x="109787" y="90000"/>
                    <a:pt x="89361" y="30000"/>
                    <a:pt x="120000" y="0"/>
                  </a:cubicBezTo>
                  <a:lnTo>
                    <a:pt x="0" y="9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0"/>
                  </a:lnTo>
                  <a:lnTo>
                    <a:pt x="2727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0"/>
                  </a:moveTo>
                  <a:lnTo>
                    <a:pt x="84000" y="0"/>
                  </a:lnTo>
                  <a:cubicBezTo>
                    <a:pt x="58666" y="60000"/>
                    <a:pt x="30666" y="60000"/>
                    <a:pt x="0" y="60000"/>
                  </a:cubicBezTo>
                  <a:cubicBezTo>
                    <a:pt x="33333" y="90000"/>
                    <a:pt x="68000" y="120000"/>
                    <a:pt x="101333" y="120000"/>
                  </a:cubicBezTo>
                  <a:cubicBezTo>
                    <a:pt x="105333" y="60000"/>
                    <a:pt x="120000" y="0"/>
                    <a:pt x="8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120000"/>
                  </a:lnTo>
                  <a:cubicBezTo>
                    <a:pt x="72000" y="120000"/>
                    <a:pt x="120000" y="12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96000" y="0"/>
                  </a:lnTo>
                  <a:cubicBezTo>
                    <a:pt x="96000" y="0"/>
                    <a:pt x="96000" y="0"/>
                    <a:pt x="1200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319" y="120000"/>
                  </a:moveTo>
                  <a:lnTo>
                    <a:pt x="15319" y="120000"/>
                  </a:lnTo>
                  <a:cubicBezTo>
                    <a:pt x="63829" y="120000"/>
                    <a:pt x="91914" y="60000"/>
                    <a:pt x="120000" y="0"/>
                  </a:cubicBezTo>
                  <a:cubicBezTo>
                    <a:pt x="84255" y="0"/>
                    <a:pt x="45957" y="60000"/>
                    <a:pt x="5106" y="60000"/>
                  </a:cubicBezTo>
                  <a:cubicBezTo>
                    <a:pt x="0" y="60000"/>
                    <a:pt x="0" y="120000"/>
                    <a:pt x="15319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0000"/>
                  </a:moveTo>
                  <a:lnTo>
                    <a:pt x="0" y="40000"/>
                  </a:lnTo>
                  <a:cubicBezTo>
                    <a:pt x="36363" y="80000"/>
                    <a:pt x="76363" y="120000"/>
                    <a:pt x="120000" y="120000"/>
                  </a:cubicBezTo>
                  <a:cubicBezTo>
                    <a:pt x="83636" y="80000"/>
                    <a:pt x="10909" y="0"/>
                    <a:pt x="0" y="4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0"/>
                  </a:lnTo>
                  <a:lnTo>
                    <a:pt x="120000" y="0"/>
                  </a:lnTo>
                  <a:cubicBezTo>
                    <a:pt x="0" y="0"/>
                    <a:pt x="0" y="0"/>
                    <a:pt x="6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74" y="0"/>
                  </a:moveTo>
                  <a:lnTo>
                    <a:pt x="96774" y="0"/>
                  </a:lnTo>
                  <a:cubicBezTo>
                    <a:pt x="58064" y="40000"/>
                    <a:pt x="30967" y="80000"/>
                    <a:pt x="0" y="120000"/>
                  </a:cubicBezTo>
                  <a:cubicBezTo>
                    <a:pt x="42580" y="120000"/>
                    <a:pt x="85161" y="80000"/>
                    <a:pt x="120000" y="80000"/>
                  </a:cubicBezTo>
                  <a:cubicBezTo>
                    <a:pt x="112258" y="40000"/>
                    <a:pt x="104516" y="40000"/>
                    <a:pt x="96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363" y="120000"/>
                  </a:moveTo>
                  <a:lnTo>
                    <a:pt x="36363" y="120000"/>
                  </a:lnTo>
                  <a:cubicBezTo>
                    <a:pt x="38181" y="102222"/>
                    <a:pt x="68484" y="84444"/>
                    <a:pt x="94545" y="106666"/>
                  </a:cubicBezTo>
                  <a:cubicBezTo>
                    <a:pt x="119999" y="93333"/>
                    <a:pt x="103636" y="31111"/>
                    <a:pt x="81212" y="0"/>
                  </a:cubicBezTo>
                  <a:cubicBezTo>
                    <a:pt x="80606" y="8888"/>
                    <a:pt x="80606" y="13333"/>
                    <a:pt x="53939" y="26666"/>
                  </a:cubicBezTo>
                  <a:cubicBezTo>
                    <a:pt x="63030" y="35555"/>
                    <a:pt x="112727" y="48888"/>
                    <a:pt x="90303" y="62222"/>
                  </a:cubicBezTo>
                  <a:cubicBezTo>
                    <a:pt x="55151" y="71111"/>
                    <a:pt x="61818" y="57777"/>
                    <a:pt x="44848" y="48888"/>
                  </a:cubicBezTo>
                  <a:cubicBezTo>
                    <a:pt x="58787" y="71111"/>
                    <a:pt x="0" y="80000"/>
                    <a:pt x="7878" y="111111"/>
                  </a:cubicBezTo>
                  <a:lnTo>
                    <a:pt x="38181" y="102222"/>
                  </a:lnTo>
                  <a:cubicBezTo>
                    <a:pt x="38787" y="106666"/>
                    <a:pt x="27878" y="115555"/>
                    <a:pt x="36363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400" y="120000"/>
                  </a:moveTo>
                  <a:lnTo>
                    <a:pt x="98400" y="120000"/>
                  </a:lnTo>
                  <a:lnTo>
                    <a:pt x="120000" y="120000"/>
                  </a:lnTo>
                  <a:cubicBezTo>
                    <a:pt x="94800" y="100000"/>
                    <a:pt x="78000" y="80000"/>
                    <a:pt x="45600" y="0"/>
                  </a:cubicBezTo>
                  <a:cubicBezTo>
                    <a:pt x="9600" y="40000"/>
                    <a:pt x="2400" y="80000"/>
                    <a:pt x="0" y="100000"/>
                  </a:cubicBezTo>
                  <a:lnTo>
                    <a:pt x="105600" y="120000"/>
                  </a:lnTo>
                  <a:lnTo>
                    <a:pt x="984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605" y="25714"/>
                  </a:moveTo>
                  <a:lnTo>
                    <a:pt x="67605" y="25714"/>
                  </a:lnTo>
                  <a:cubicBezTo>
                    <a:pt x="55774" y="59999"/>
                    <a:pt x="19436" y="77142"/>
                    <a:pt x="41408" y="119999"/>
                  </a:cubicBezTo>
                  <a:cubicBezTo>
                    <a:pt x="86197" y="119999"/>
                    <a:pt x="72676" y="85714"/>
                    <a:pt x="99718" y="68571"/>
                  </a:cubicBezTo>
                  <a:cubicBezTo>
                    <a:pt x="27887" y="77142"/>
                    <a:pt x="120000" y="51428"/>
                    <a:pt x="68450" y="25714"/>
                  </a:cubicBezTo>
                  <a:cubicBezTo>
                    <a:pt x="81971" y="25714"/>
                    <a:pt x="94647" y="17142"/>
                    <a:pt x="107323" y="17142"/>
                  </a:cubicBezTo>
                  <a:cubicBezTo>
                    <a:pt x="93802" y="17142"/>
                    <a:pt x="81971" y="8571"/>
                    <a:pt x="70140" y="0"/>
                  </a:cubicBezTo>
                  <a:lnTo>
                    <a:pt x="71830" y="8571"/>
                  </a:lnTo>
                  <a:lnTo>
                    <a:pt x="71830" y="8571"/>
                  </a:lnTo>
                  <a:cubicBezTo>
                    <a:pt x="71830" y="8571"/>
                    <a:pt x="71830" y="8571"/>
                    <a:pt x="71830" y="8571"/>
                  </a:cubicBezTo>
                  <a:cubicBezTo>
                    <a:pt x="75211" y="8571"/>
                    <a:pt x="76056" y="8571"/>
                    <a:pt x="72676" y="8571"/>
                  </a:cubicBezTo>
                  <a:lnTo>
                    <a:pt x="70985" y="8571"/>
                  </a:lnTo>
                  <a:cubicBezTo>
                    <a:pt x="70140" y="17142"/>
                    <a:pt x="69295" y="17142"/>
                    <a:pt x="67605" y="25714"/>
                  </a:cubicBezTo>
                  <a:cubicBezTo>
                    <a:pt x="47323" y="17142"/>
                    <a:pt x="64225" y="17142"/>
                    <a:pt x="70985" y="8571"/>
                  </a:cubicBezTo>
                  <a:cubicBezTo>
                    <a:pt x="70985" y="8571"/>
                    <a:pt x="71830" y="8571"/>
                    <a:pt x="71830" y="8571"/>
                  </a:cubicBezTo>
                  <a:lnTo>
                    <a:pt x="71830" y="8571"/>
                  </a:lnTo>
                  <a:lnTo>
                    <a:pt x="0" y="25714"/>
                  </a:lnTo>
                  <a:cubicBezTo>
                    <a:pt x="15211" y="25714"/>
                    <a:pt x="33802" y="25714"/>
                    <a:pt x="67605" y="257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87272" y="120000"/>
                    <a:pt x="87272" y="120000"/>
                    <a:pt x="87272" y="0"/>
                  </a:cubicBezTo>
                  <a:cubicBezTo>
                    <a:pt x="21818" y="120000"/>
                    <a:pt x="0" y="12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7213" y="110000"/>
                  </a:moveTo>
                  <a:lnTo>
                    <a:pt x="47213" y="110000"/>
                  </a:lnTo>
                  <a:cubicBezTo>
                    <a:pt x="53114" y="100000"/>
                    <a:pt x="58032" y="80000"/>
                    <a:pt x="77704" y="90000"/>
                  </a:cubicBezTo>
                  <a:cubicBezTo>
                    <a:pt x="94426" y="100000"/>
                    <a:pt x="77704" y="110000"/>
                    <a:pt x="78688" y="120000"/>
                  </a:cubicBezTo>
                  <a:cubicBezTo>
                    <a:pt x="90491" y="110000"/>
                    <a:pt x="120000" y="90000"/>
                    <a:pt x="82622" y="70000"/>
                  </a:cubicBezTo>
                  <a:lnTo>
                    <a:pt x="76721" y="80000"/>
                  </a:lnTo>
                  <a:cubicBezTo>
                    <a:pt x="43278" y="60000"/>
                    <a:pt x="0" y="10000"/>
                    <a:pt x="5901" y="0"/>
                  </a:cubicBezTo>
                  <a:cubicBezTo>
                    <a:pt x="15737" y="40000"/>
                    <a:pt x="24590" y="70000"/>
                    <a:pt x="47213" y="11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0"/>
                  </a:moveTo>
                  <a:lnTo>
                    <a:pt x="113513" y="0"/>
                  </a:lnTo>
                  <a:lnTo>
                    <a:pt x="0" y="40000"/>
                  </a:lnTo>
                  <a:lnTo>
                    <a:pt x="58378" y="120000"/>
                  </a:lnTo>
                  <a:lnTo>
                    <a:pt x="55135" y="80000"/>
                  </a:lnTo>
                  <a:cubicBezTo>
                    <a:pt x="120000" y="80000"/>
                    <a:pt x="105405" y="40000"/>
                    <a:pt x="113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000" y="85714"/>
                  </a:moveTo>
                  <a:lnTo>
                    <a:pt x="93000" y="85714"/>
                  </a:lnTo>
                  <a:lnTo>
                    <a:pt x="120000" y="0"/>
                  </a:lnTo>
                  <a:lnTo>
                    <a:pt x="0" y="119999"/>
                  </a:lnTo>
                  <a:lnTo>
                    <a:pt x="93000" y="857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120000"/>
                  </a:moveTo>
                  <a:lnTo>
                    <a:pt x="105000" y="120000"/>
                  </a:lnTo>
                  <a:lnTo>
                    <a:pt x="120000" y="0"/>
                  </a:lnTo>
                  <a:lnTo>
                    <a:pt x="0" y="90000"/>
                  </a:lnTo>
                  <a:lnTo>
                    <a:pt x="105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120000"/>
                  </a:lnTo>
                  <a:cubicBezTo>
                    <a:pt x="57142" y="0"/>
                    <a:pt x="91428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lnTo>
                    <a:pt x="72000" y="120000"/>
                  </a:lnTo>
                  <a:lnTo>
                    <a:pt x="120000" y="0"/>
                  </a:lnTo>
                  <a:cubicBezTo>
                    <a:pt x="36000" y="60000"/>
                    <a:pt x="0" y="120000"/>
                    <a:pt x="72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62769" y="66666"/>
                    <a:pt x="0" y="0"/>
                    <a:pt x="7384" y="53333"/>
                  </a:cubicBezTo>
                  <a:lnTo>
                    <a:pt x="24000" y="106666"/>
                  </a:lnTo>
                  <a:cubicBezTo>
                    <a:pt x="64615" y="93333"/>
                    <a:pt x="94153" y="106666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000"/>
                  </a:moveTo>
                  <a:lnTo>
                    <a:pt x="0" y="90000"/>
                  </a:lnTo>
                  <a:lnTo>
                    <a:pt x="37241" y="120000"/>
                  </a:lnTo>
                  <a:lnTo>
                    <a:pt x="120000" y="0"/>
                  </a:lnTo>
                  <a:lnTo>
                    <a:pt x="0" y="9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0" y="0"/>
                  </a:lnTo>
                  <a:cubicBezTo>
                    <a:pt x="27000" y="40000"/>
                    <a:pt x="66000" y="8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789" y="0"/>
                  </a:moveTo>
                  <a:lnTo>
                    <a:pt x="75789" y="0"/>
                  </a:lnTo>
                  <a:lnTo>
                    <a:pt x="0" y="120000"/>
                  </a:lnTo>
                  <a:cubicBezTo>
                    <a:pt x="120000" y="120000"/>
                    <a:pt x="66315" y="72000"/>
                    <a:pt x="75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120000" y="60000"/>
                  </a:lnTo>
                  <a:cubicBezTo>
                    <a:pt x="72000" y="20000"/>
                    <a:pt x="33230" y="0"/>
                    <a:pt x="0" y="0"/>
                  </a:cubicBezTo>
                  <a:cubicBezTo>
                    <a:pt x="59076" y="40000"/>
                    <a:pt x="105230" y="120000"/>
                    <a:pt x="120000" y="6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0"/>
                  </a:moveTo>
                  <a:lnTo>
                    <a:pt x="102857" y="0"/>
                  </a:lnTo>
                  <a:cubicBezTo>
                    <a:pt x="28571" y="60000"/>
                    <a:pt x="0" y="120000"/>
                    <a:pt x="0" y="120000"/>
                  </a:cubicBezTo>
                  <a:cubicBezTo>
                    <a:pt x="74285" y="120000"/>
                    <a:pt x="120000" y="60000"/>
                    <a:pt x="1028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0000"/>
                  </a:moveTo>
                  <a:lnTo>
                    <a:pt x="0" y="90000"/>
                  </a:lnTo>
                  <a:lnTo>
                    <a:pt x="20800" y="120000"/>
                  </a:lnTo>
                  <a:cubicBezTo>
                    <a:pt x="51200" y="90000"/>
                    <a:pt x="83200" y="60000"/>
                    <a:pt x="120000" y="90000"/>
                  </a:cubicBezTo>
                  <a:cubicBezTo>
                    <a:pt x="83200" y="30000"/>
                    <a:pt x="40000" y="0"/>
                    <a:pt x="0" y="9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15000" y="0"/>
                  </a:lnTo>
                  <a:cubicBezTo>
                    <a:pt x="0" y="120000"/>
                    <a:pt x="45000" y="12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30000" y="120000"/>
                    <a:pt x="76666" y="120000"/>
                    <a:pt x="120000" y="120000"/>
                  </a:cubicBezTo>
                  <a:cubicBezTo>
                    <a:pt x="96666" y="0"/>
                    <a:pt x="63333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120000" y="120000"/>
                    <a:pt x="18000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cubicBezTo>
                    <a:pt x="60000" y="40000"/>
                    <a:pt x="15000" y="80000"/>
                    <a:pt x="0" y="120000"/>
                  </a:cubicBezTo>
                  <a:cubicBezTo>
                    <a:pt x="30000" y="80000"/>
                    <a:pt x="60000" y="4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0"/>
                  </a:moveTo>
                  <a:lnTo>
                    <a:pt x="24000" y="0"/>
                  </a:lnTo>
                  <a:lnTo>
                    <a:pt x="0" y="0"/>
                  </a:lnTo>
                  <a:cubicBezTo>
                    <a:pt x="120000" y="120000"/>
                    <a:pt x="96000" y="0"/>
                    <a:pt x="2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cubicBezTo>
                    <a:pt x="86400" y="0"/>
                    <a:pt x="48000" y="0"/>
                    <a:pt x="0" y="0"/>
                  </a:cubicBezTo>
                  <a:cubicBezTo>
                    <a:pt x="24000" y="0"/>
                    <a:pt x="57600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08000" y="120000"/>
                  </a:lnTo>
                  <a:cubicBezTo>
                    <a:pt x="120000" y="120000"/>
                    <a:pt x="108000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2580" y="0"/>
                    <a:pt x="81290" y="0"/>
                    <a:pt x="120000" y="120000"/>
                  </a:cubicBezTo>
                  <a:cubicBezTo>
                    <a:pt x="108387" y="0"/>
                    <a:pt x="100645" y="0"/>
                    <a:pt x="104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99130" y="0"/>
                  </a:lnTo>
                  <a:cubicBezTo>
                    <a:pt x="0" y="120000"/>
                    <a:pt x="41739" y="6000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lnTo>
                    <a:pt x="4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4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52173" y="77647"/>
                    <a:pt x="81739" y="84705"/>
                    <a:pt x="120000" y="91764"/>
                  </a:cubicBezTo>
                  <a:lnTo>
                    <a:pt x="80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539" y="19200"/>
                  </a:moveTo>
                  <a:lnTo>
                    <a:pt x="29539" y="19200"/>
                  </a:lnTo>
                  <a:lnTo>
                    <a:pt x="29694" y="20800"/>
                  </a:lnTo>
                  <a:cubicBezTo>
                    <a:pt x="29347" y="24000"/>
                    <a:pt x="29443" y="20800"/>
                    <a:pt x="29539" y="19200"/>
                  </a:cubicBezTo>
                  <a:close/>
                  <a:moveTo>
                    <a:pt x="114317" y="40000"/>
                  </a:moveTo>
                  <a:lnTo>
                    <a:pt x="114317" y="40000"/>
                  </a:lnTo>
                  <a:cubicBezTo>
                    <a:pt x="114400" y="38400"/>
                    <a:pt x="114388" y="36800"/>
                    <a:pt x="114364" y="36800"/>
                  </a:cubicBezTo>
                  <a:cubicBezTo>
                    <a:pt x="114305" y="38400"/>
                    <a:pt x="114125" y="38400"/>
                    <a:pt x="113922" y="38400"/>
                  </a:cubicBezTo>
                  <a:cubicBezTo>
                    <a:pt x="113982" y="40000"/>
                    <a:pt x="114089" y="41600"/>
                    <a:pt x="114317" y="40000"/>
                  </a:cubicBezTo>
                  <a:close/>
                  <a:moveTo>
                    <a:pt x="113527" y="36800"/>
                  </a:moveTo>
                  <a:lnTo>
                    <a:pt x="113527" y="36800"/>
                  </a:lnTo>
                  <a:lnTo>
                    <a:pt x="113515" y="36800"/>
                  </a:lnTo>
                  <a:cubicBezTo>
                    <a:pt x="113132" y="33600"/>
                    <a:pt x="113264" y="35200"/>
                    <a:pt x="113527" y="36800"/>
                  </a:cubicBezTo>
                  <a:close/>
                  <a:moveTo>
                    <a:pt x="76283" y="80000"/>
                  </a:moveTo>
                  <a:lnTo>
                    <a:pt x="76283" y="80000"/>
                  </a:lnTo>
                  <a:cubicBezTo>
                    <a:pt x="76151" y="83200"/>
                    <a:pt x="75960" y="81600"/>
                    <a:pt x="75732" y="78400"/>
                  </a:cubicBezTo>
                  <a:cubicBezTo>
                    <a:pt x="75900" y="78400"/>
                    <a:pt x="76079" y="78400"/>
                    <a:pt x="76283" y="80000"/>
                  </a:cubicBezTo>
                  <a:close/>
                  <a:moveTo>
                    <a:pt x="62907" y="96000"/>
                  </a:moveTo>
                  <a:lnTo>
                    <a:pt x="62907" y="96000"/>
                  </a:lnTo>
                  <a:cubicBezTo>
                    <a:pt x="62739" y="97600"/>
                    <a:pt x="62404" y="102400"/>
                    <a:pt x="62273" y="97600"/>
                  </a:cubicBezTo>
                  <a:cubicBezTo>
                    <a:pt x="62476" y="88000"/>
                    <a:pt x="62620" y="92800"/>
                    <a:pt x="62907" y="96000"/>
                  </a:cubicBezTo>
                  <a:close/>
                  <a:moveTo>
                    <a:pt x="54113" y="97600"/>
                  </a:moveTo>
                  <a:lnTo>
                    <a:pt x="54113" y="97600"/>
                  </a:lnTo>
                  <a:lnTo>
                    <a:pt x="54699" y="104000"/>
                  </a:lnTo>
                  <a:cubicBezTo>
                    <a:pt x="53994" y="113600"/>
                    <a:pt x="53479" y="110400"/>
                    <a:pt x="54029" y="120000"/>
                  </a:cubicBezTo>
                  <a:cubicBezTo>
                    <a:pt x="54113" y="97600"/>
                    <a:pt x="56315" y="118400"/>
                    <a:pt x="56398" y="96000"/>
                  </a:cubicBezTo>
                  <a:lnTo>
                    <a:pt x="56793" y="100800"/>
                  </a:lnTo>
                  <a:cubicBezTo>
                    <a:pt x="56673" y="100800"/>
                    <a:pt x="56662" y="102400"/>
                    <a:pt x="56554" y="102400"/>
                  </a:cubicBezTo>
                  <a:cubicBezTo>
                    <a:pt x="57308" y="112000"/>
                    <a:pt x="57116" y="86400"/>
                    <a:pt x="58085" y="89600"/>
                  </a:cubicBezTo>
                  <a:cubicBezTo>
                    <a:pt x="58420" y="91200"/>
                    <a:pt x="58660" y="94400"/>
                    <a:pt x="58432" y="97600"/>
                  </a:cubicBezTo>
                  <a:lnTo>
                    <a:pt x="59186" y="91200"/>
                  </a:lnTo>
                  <a:cubicBezTo>
                    <a:pt x="59401" y="92800"/>
                    <a:pt x="59353" y="96000"/>
                    <a:pt x="59126" y="96000"/>
                  </a:cubicBezTo>
                  <a:lnTo>
                    <a:pt x="60287" y="94400"/>
                  </a:lnTo>
                  <a:lnTo>
                    <a:pt x="60275" y="94400"/>
                  </a:lnTo>
                  <a:cubicBezTo>
                    <a:pt x="60442" y="91200"/>
                    <a:pt x="60813" y="86400"/>
                    <a:pt x="60993" y="83200"/>
                  </a:cubicBezTo>
                  <a:cubicBezTo>
                    <a:pt x="61280" y="86400"/>
                    <a:pt x="60849" y="86400"/>
                    <a:pt x="60921" y="89600"/>
                  </a:cubicBezTo>
                  <a:lnTo>
                    <a:pt x="61555" y="83200"/>
                  </a:lnTo>
                  <a:cubicBezTo>
                    <a:pt x="61818" y="89600"/>
                    <a:pt x="61292" y="94400"/>
                    <a:pt x="60849" y="94400"/>
                  </a:cubicBezTo>
                  <a:cubicBezTo>
                    <a:pt x="61447" y="116800"/>
                    <a:pt x="61375" y="88000"/>
                    <a:pt x="62667" y="102400"/>
                  </a:cubicBezTo>
                  <a:lnTo>
                    <a:pt x="62057" y="104000"/>
                  </a:lnTo>
                  <a:cubicBezTo>
                    <a:pt x="62452" y="116800"/>
                    <a:pt x="62919" y="112000"/>
                    <a:pt x="63601" y="120000"/>
                  </a:cubicBezTo>
                  <a:cubicBezTo>
                    <a:pt x="63433" y="116800"/>
                    <a:pt x="62237" y="100800"/>
                    <a:pt x="62931" y="96000"/>
                  </a:cubicBezTo>
                  <a:cubicBezTo>
                    <a:pt x="63122" y="97600"/>
                    <a:pt x="63385" y="97600"/>
                    <a:pt x="63756" y="94400"/>
                  </a:cubicBezTo>
                  <a:cubicBezTo>
                    <a:pt x="63756" y="100800"/>
                    <a:pt x="64115" y="99200"/>
                    <a:pt x="64582" y="99200"/>
                  </a:cubicBezTo>
                  <a:lnTo>
                    <a:pt x="64546" y="110400"/>
                  </a:lnTo>
                  <a:cubicBezTo>
                    <a:pt x="65036" y="107200"/>
                    <a:pt x="65000" y="102400"/>
                    <a:pt x="65288" y="97600"/>
                  </a:cubicBezTo>
                  <a:cubicBezTo>
                    <a:pt x="65838" y="97600"/>
                    <a:pt x="65958" y="105600"/>
                    <a:pt x="66077" y="113600"/>
                  </a:cubicBezTo>
                  <a:cubicBezTo>
                    <a:pt x="66963" y="115200"/>
                    <a:pt x="65479" y="100800"/>
                    <a:pt x="66520" y="99200"/>
                  </a:cubicBezTo>
                  <a:cubicBezTo>
                    <a:pt x="67250" y="102400"/>
                    <a:pt x="67764" y="99200"/>
                    <a:pt x="68638" y="92800"/>
                  </a:cubicBezTo>
                  <a:cubicBezTo>
                    <a:pt x="69152" y="96000"/>
                    <a:pt x="68554" y="99200"/>
                    <a:pt x="68733" y="102400"/>
                  </a:cubicBezTo>
                  <a:lnTo>
                    <a:pt x="69188" y="94400"/>
                  </a:lnTo>
                  <a:cubicBezTo>
                    <a:pt x="69296" y="94400"/>
                    <a:pt x="69260" y="96000"/>
                    <a:pt x="69248" y="97600"/>
                  </a:cubicBezTo>
                  <a:cubicBezTo>
                    <a:pt x="69631" y="94400"/>
                    <a:pt x="69272" y="88000"/>
                    <a:pt x="69882" y="84800"/>
                  </a:cubicBezTo>
                  <a:cubicBezTo>
                    <a:pt x="70037" y="73600"/>
                    <a:pt x="71114" y="102400"/>
                    <a:pt x="71856" y="89600"/>
                  </a:cubicBezTo>
                  <a:cubicBezTo>
                    <a:pt x="72035" y="92800"/>
                    <a:pt x="71772" y="96000"/>
                    <a:pt x="71820" y="99200"/>
                  </a:cubicBezTo>
                  <a:cubicBezTo>
                    <a:pt x="72849" y="91200"/>
                    <a:pt x="72705" y="94400"/>
                    <a:pt x="73543" y="83200"/>
                  </a:cubicBezTo>
                  <a:lnTo>
                    <a:pt x="74249" y="89600"/>
                  </a:lnTo>
                  <a:cubicBezTo>
                    <a:pt x="73734" y="81600"/>
                    <a:pt x="74404" y="72000"/>
                    <a:pt x="74991" y="65600"/>
                  </a:cubicBezTo>
                  <a:cubicBezTo>
                    <a:pt x="74799" y="60800"/>
                    <a:pt x="74644" y="57600"/>
                    <a:pt x="74536" y="56000"/>
                  </a:cubicBezTo>
                  <a:lnTo>
                    <a:pt x="75469" y="51200"/>
                  </a:lnTo>
                  <a:cubicBezTo>
                    <a:pt x="75589" y="52800"/>
                    <a:pt x="75493" y="56000"/>
                    <a:pt x="75337" y="60800"/>
                  </a:cubicBezTo>
                  <a:lnTo>
                    <a:pt x="75505" y="57600"/>
                  </a:lnTo>
                  <a:cubicBezTo>
                    <a:pt x="75840" y="62400"/>
                    <a:pt x="75672" y="68800"/>
                    <a:pt x="75433" y="73600"/>
                  </a:cubicBezTo>
                  <a:lnTo>
                    <a:pt x="75098" y="67200"/>
                  </a:lnTo>
                  <a:cubicBezTo>
                    <a:pt x="74859" y="73600"/>
                    <a:pt x="74644" y="80000"/>
                    <a:pt x="74691" y="86400"/>
                  </a:cubicBezTo>
                  <a:cubicBezTo>
                    <a:pt x="74751" y="84800"/>
                    <a:pt x="74871" y="84800"/>
                    <a:pt x="75002" y="83200"/>
                  </a:cubicBezTo>
                  <a:cubicBezTo>
                    <a:pt x="74943" y="84800"/>
                    <a:pt x="74907" y="86400"/>
                    <a:pt x="74931" y="88000"/>
                  </a:cubicBezTo>
                  <a:cubicBezTo>
                    <a:pt x="74967" y="89600"/>
                    <a:pt x="75062" y="86400"/>
                    <a:pt x="75218" y="84800"/>
                  </a:cubicBezTo>
                  <a:lnTo>
                    <a:pt x="75421" y="96000"/>
                  </a:lnTo>
                  <a:lnTo>
                    <a:pt x="75481" y="91200"/>
                  </a:lnTo>
                  <a:lnTo>
                    <a:pt x="76701" y="99200"/>
                  </a:lnTo>
                  <a:cubicBezTo>
                    <a:pt x="77587" y="88000"/>
                    <a:pt x="78340" y="70400"/>
                    <a:pt x="79740" y="65600"/>
                  </a:cubicBezTo>
                  <a:cubicBezTo>
                    <a:pt x="79393" y="75200"/>
                    <a:pt x="79668" y="80000"/>
                    <a:pt x="79645" y="89600"/>
                  </a:cubicBezTo>
                  <a:cubicBezTo>
                    <a:pt x="79262" y="80000"/>
                    <a:pt x="78568" y="94400"/>
                    <a:pt x="77850" y="92800"/>
                  </a:cubicBezTo>
                  <a:cubicBezTo>
                    <a:pt x="78221" y="92800"/>
                    <a:pt x="78137" y="97600"/>
                    <a:pt x="78041" y="99200"/>
                  </a:cubicBezTo>
                  <a:lnTo>
                    <a:pt x="79333" y="91200"/>
                  </a:lnTo>
                  <a:cubicBezTo>
                    <a:pt x="79298" y="99200"/>
                    <a:pt x="79609" y="96000"/>
                    <a:pt x="79944" y="100800"/>
                  </a:cubicBezTo>
                  <a:cubicBezTo>
                    <a:pt x="79680" y="83200"/>
                    <a:pt x="80901" y="89600"/>
                    <a:pt x="81427" y="84800"/>
                  </a:cubicBezTo>
                  <a:cubicBezTo>
                    <a:pt x="81451" y="89600"/>
                    <a:pt x="81332" y="96000"/>
                    <a:pt x="80685" y="94400"/>
                  </a:cubicBezTo>
                  <a:cubicBezTo>
                    <a:pt x="81391" y="107200"/>
                    <a:pt x="81607" y="75200"/>
                    <a:pt x="82301" y="86400"/>
                  </a:cubicBezTo>
                  <a:cubicBezTo>
                    <a:pt x="82133" y="86400"/>
                    <a:pt x="82049" y="84800"/>
                    <a:pt x="81990" y="88000"/>
                  </a:cubicBezTo>
                  <a:cubicBezTo>
                    <a:pt x="82360" y="83200"/>
                    <a:pt x="83246" y="88000"/>
                    <a:pt x="83042" y="92800"/>
                  </a:cubicBezTo>
                  <a:lnTo>
                    <a:pt x="82887" y="92800"/>
                  </a:lnTo>
                  <a:cubicBezTo>
                    <a:pt x="83916" y="94400"/>
                    <a:pt x="86033" y="92800"/>
                    <a:pt x="86189" y="80000"/>
                  </a:cubicBezTo>
                  <a:cubicBezTo>
                    <a:pt x="86201" y="81600"/>
                    <a:pt x="86057" y="96000"/>
                    <a:pt x="85998" y="99200"/>
                  </a:cubicBezTo>
                  <a:lnTo>
                    <a:pt x="87840" y="52800"/>
                  </a:lnTo>
                  <a:cubicBezTo>
                    <a:pt x="87684" y="65600"/>
                    <a:pt x="88307" y="92800"/>
                    <a:pt x="87445" y="99200"/>
                  </a:cubicBezTo>
                  <a:cubicBezTo>
                    <a:pt x="87696" y="100800"/>
                    <a:pt x="87996" y="104000"/>
                    <a:pt x="88522" y="99200"/>
                  </a:cubicBezTo>
                  <a:cubicBezTo>
                    <a:pt x="88354" y="97600"/>
                    <a:pt x="88103" y="81600"/>
                    <a:pt x="88331" y="81600"/>
                  </a:cubicBezTo>
                  <a:cubicBezTo>
                    <a:pt x="88965" y="94400"/>
                    <a:pt x="88773" y="88000"/>
                    <a:pt x="89551" y="99200"/>
                  </a:cubicBezTo>
                  <a:cubicBezTo>
                    <a:pt x="89288" y="97600"/>
                    <a:pt x="89575" y="78400"/>
                    <a:pt x="89970" y="80000"/>
                  </a:cubicBezTo>
                  <a:cubicBezTo>
                    <a:pt x="89910" y="81600"/>
                    <a:pt x="90005" y="97600"/>
                    <a:pt x="89862" y="99200"/>
                  </a:cubicBezTo>
                  <a:lnTo>
                    <a:pt x="90855" y="81600"/>
                  </a:lnTo>
                  <a:cubicBezTo>
                    <a:pt x="90604" y="84800"/>
                    <a:pt x="90807" y="97600"/>
                    <a:pt x="91034" y="102400"/>
                  </a:cubicBezTo>
                  <a:cubicBezTo>
                    <a:pt x="90927" y="99200"/>
                    <a:pt x="91884" y="102400"/>
                    <a:pt x="92147" y="100800"/>
                  </a:cubicBezTo>
                  <a:lnTo>
                    <a:pt x="91728" y="97600"/>
                  </a:lnTo>
                  <a:cubicBezTo>
                    <a:pt x="92853" y="100800"/>
                    <a:pt x="92841" y="72000"/>
                    <a:pt x="93954" y="73600"/>
                  </a:cubicBezTo>
                  <a:cubicBezTo>
                    <a:pt x="93822" y="76800"/>
                    <a:pt x="93619" y="96000"/>
                    <a:pt x="94181" y="99200"/>
                  </a:cubicBezTo>
                  <a:cubicBezTo>
                    <a:pt x="94444" y="89600"/>
                    <a:pt x="95330" y="54400"/>
                    <a:pt x="96311" y="46400"/>
                  </a:cubicBezTo>
                  <a:lnTo>
                    <a:pt x="96502" y="52800"/>
                  </a:lnTo>
                  <a:lnTo>
                    <a:pt x="97256" y="46400"/>
                  </a:lnTo>
                  <a:cubicBezTo>
                    <a:pt x="96789" y="60800"/>
                    <a:pt x="95473" y="89600"/>
                    <a:pt x="94743" y="100800"/>
                  </a:cubicBezTo>
                  <a:cubicBezTo>
                    <a:pt x="95162" y="105600"/>
                    <a:pt x="94863" y="107200"/>
                    <a:pt x="95497" y="107200"/>
                  </a:cubicBezTo>
                  <a:cubicBezTo>
                    <a:pt x="95712" y="112000"/>
                    <a:pt x="95150" y="115200"/>
                    <a:pt x="94971" y="115200"/>
                  </a:cubicBezTo>
                  <a:lnTo>
                    <a:pt x="96430" y="118400"/>
                  </a:lnTo>
                  <a:cubicBezTo>
                    <a:pt x="96358" y="107200"/>
                    <a:pt x="97543" y="107200"/>
                    <a:pt x="97495" y="99200"/>
                  </a:cubicBezTo>
                  <a:lnTo>
                    <a:pt x="95904" y="108800"/>
                  </a:lnTo>
                  <a:cubicBezTo>
                    <a:pt x="95844" y="99200"/>
                    <a:pt x="96825" y="78400"/>
                    <a:pt x="97854" y="81600"/>
                  </a:cubicBezTo>
                  <a:cubicBezTo>
                    <a:pt x="98117" y="84800"/>
                    <a:pt x="97663" y="100800"/>
                    <a:pt x="97686" y="104000"/>
                  </a:cubicBezTo>
                  <a:cubicBezTo>
                    <a:pt x="97818" y="100800"/>
                    <a:pt x="98667" y="97600"/>
                    <a:pt x="98763" y="99200"/>
                  </a:cubicBezTo>
                  <a:lnTo>
                    <a:pt x="98321" y="105600"/>
                  </a:lnTo>
                  <a:cubicBezTo>
                    <a:pt x="98895" y="110400"/>
                    <a:pt x="99266" y="91200"/>
                    <a:pt x="99960" y="102400"/>
                  </a:cubicBezTo>
                  <a:cubicBezTo>
                    <a:pt x="100199" y="102400"/>
                    <a:pt x="100666" y="116800"/>
                    <a:pt x="100713" y="110400"/>
                  </a:cubicBezTo>
                  <a:cubicBezTo>
                    <a:pt x="100319" y="97600"/>
                    <a:pt x="100247" y="59200"/>
                    <a:pt x="100510" y="49600"/>
                  </a:cubicBezTo>
                  <a:cubicBezTo>
                    <a:pt x="100594" y="49600"/>
                    <a:pt x="101754" y="60800"/>
                    <a:pt x="102029" y="67200"/>
                  </a:cubicBezTo>
                  <a:cubicBezTo>
                    <a:pt x="102424" y="76800"/>
                    <a:pt x="101443" y="91200"/>
                    <a:pt x="101778" y="99200"/>
                  </a:cubicBezTo>
                  <a:cubicBezTo>
                    <a:pt x="101790" y="96000"/>
                    <a:pt x="102005" y="92800"/>
                    <a:pt x="102101" y="91200"/>
                  </a:cubicBezTo>
                  <a:cubicBezTo>
                    <a:pt x="102352" y="94400"/>
                    <a:pt x="101994" y="100800"/>
                    <a:pt x="102544" y="99200"/>
                  </a:cubicBezTo>
                  <a:cubicBezTo>
                    <a:pt x="102628" y="88000"/>
                    <a:pt x="103657" y="100800"/>
                    <a:pt x="102795" y="89600"/>
                  </a:cubicBezTo>
                  <a:cubicBezTo>
                    <a:pt x="103333" y="88000"/>
                    <a:pt x="103369" y="92800"/>
                    <a:pt x="103992" y="92800"/>
                  </a:cubicBezTo>
                  <a:cubicBezTo>
                    <a:pt x="103788" y="84800"/>
                    <a:pt x="104554" y="68800"/>
                    <a:pt x="105092" y="65600"/>
                  </a:cubicBezTo>
                  <a:cubicBezTo>
                    <a:pt x="105056" y="67200"/>
                    <a:pt x="105176" y="72000"/>
                    <a:pt x="105236" y="73600"/>
                  </a:cubicBezTo>
                  <a:cubicBezTo>
                    <a:pt x="106336" y="75200"/>
                    <a:pt x="106923" y="80000"/>
                    <a:pt x="107940" y="80000"/>
                  </a:cubicBezTo>
                  <a:cubicBezTo>
                    <a:pt x="108035" y="83200"/>
                    <a:pt x="108526" y="86400"/>
                    <a:pt x="108323" y="91200"/>
                  </a:cubicBezTo>
                  <a:cubicBezTo>
                    <a:pt x="108466" y="89600"/>
                    <a:pt x="108598" y="84800"/>
                    <a:pt x="108909" y="84800"/>
                  </a:cubicBezTo>
                  <a:cubicBezTo>
                    <a:pt x="109519" y="94400"/>
                    <a:pt x="108215" y="86400"/>
                    <a:pt x="108681" y="97600"/>
                  </a:cubicBezTo>
                  <a:cubicBezTo>
                    <a:pt x="108717" y="91200"/>
                    <a:pt x="109495" y="89600"/>
                    <a:pt x="109938" y="84800"/>
                  </a:cubicBezTo>
                  <a:cubicBezTo>
                    <a:pt x="109806" y="75200"/>
                    <a:pt x="108909" y="83200"/>
                    <a:pt x="108454" y="86400"/>
                  </a:cubicBezTo>
                  <a:cubicBezTo>
                    <a:pt x="108454" y="73600"/>
                    <a:pt x="109232" y="59200"/>
                    <a:pt x="110297" y="52800"/>
                  </a:cubicBezTo>
                  <a:cubicBezTo>
                    <a:pt x="111146" y="49600"/>
                    <a:pt x="110667" y="62400"/>
                    <a:pt x="110811" y="60800"/>
                  </a:cubicBezTo>
                  <a:cubicBezTo>
                    <a:pt x="112402" y="62400"/>
                    <a:pt x="112175" y="36800"/>
                    <a:pt x="113491" y="46400"/>
                  </a:cubicBezTo>
                  <a:cubicBezTo>
                    <a:pt x="114017" y="56000"/>
                    <a:pt x="113515" y="64000"/>
                    <a:pt x="113635" y="70400"/>
                  </a:cubicBezTo>
                  <a:cubicBezTo>
                    <a:pt x="112941" y="73600"/>
                    <a:pt x="112570" y="64000"/>
                    <a:pt x="112103" y="64000"/>
                  </a:cubicBezTo>
                  <a:lnTo>
                    <a:pt x="112677" y="68800"/>
                  </a:lnTo>
                  <a:cubicBezTo>
                    <a:pt x="112462" y="72000"/>
                    <a:pt x="111996" y="73600"/>
                    <a:pt x="111744" y="72000"/>
                  </a:cubicBezTo>
                  <a:cubicBezTo>
                    <a:pt x="112187" y="80000"/>
                    <a:pt x="114436" y="73600"/>
                    <a:pt x="115668" y="81600"/>
                  </a:cubicBezTo>
                  <a:cubicBezTo>
                    <a:pt x="115884" y="78400"/>
                    <a:pt x="116267" y="75200"/>
                    <a:pt x="116087" y="72000"/>
                  </a:cubicBezTo>
                  <a:lnTo>
                    <a:pt x="115692" y="72000"/>
                  </a:lnTo>
                  <a:cubicBezTo>
                    <a:pt x="115333" y="65600"/>
                    <a:pt x="116434" y="62400"/>
                    <a:pt x="115932" y="59200"/>
                  </a:cubicBezTo>
                  <a:cubicBezTo>
                    <a:pt x="116458" y="54400"/>
                    <a:pt x="117044" y="46400"/>
                    <a:pt x="117774" y="51200"/>
                  </a:cubicBezTo>
                  <a:lnTo>
                    <a:pt x="117918" y="60800"/>
                  </a:lnTo>
                  <a:cubicBezTo>
                    <a:pt x="117894" y="57600"/>
                    <a:pt x="117439" y="56000"/>
                    <a:pt x="117224" y="57600"/>
                  </a:cubicBezTo>
                  <a:cubicBezTo>
                    <a:pt x="117535" y="54400"/>
                    <a:pt x="118348" y="72000"/>
                    <a:pt x="118683" y="59200"/>
                  </a:cubicBezTo>
                  <a:lnTo>
                    <a:pt x="118169" y="51200"/>
                  </a:lnTo>
                  <a:cubicBezTo>
                    <a:pt x="118695" y="46400"/>
                    <a:pt x="119341" y="36800"/>
                    <a:pt x="120000" y="40000"/>
                  </a:cubicBezTo>
                  <a:cubicBezTo>
                    <a:pt x="119700" y="30400"/>
                    <a:pt x="119844" y="41600"/>
                    <a:pt x="119389" y="28800"/>
                  </a:cubicBezTo>
                  <a:cubicBezTo>
                    <a:pt x="119784" y="43200"/>
                    <a:pt x="117714" y="28800"/>
                    <a:pt x="118360" y="43200"/>
                  </a:cubicBezTo>
                  <a:cubicBezTo>
                    <a:pt x="117894" y="30400"/>
                    <a:pt x="117547" y="38400"/>
                    <a:pt x="116925" y="25600"/>
                  </a:cubicBezTo>
                  <a:cubicBezTo>
                    <a:pt x="116937" y="28800"/>
                    <a:pt x="117140" y="32000"/>
                    <a:pt x="116602" y="30400"/>
                  </a:cubicBezTo>
                  <a:cubicBezTo>
                    <a:pt x="116566" y="32000"/>
                    <a:pt x="116518" y="33600"/>
                    <a:pt x="116470" y="33600"/>
                  </a:cubicBezTo>
                  <a:lnTo>
                    <a:pt x="116434" y="33600"/>
                  </a:lnTo>
                  <a:lnTo>
                    <a:pt x="116470" y="33600"/>
                  </a:lnTo>
                  <a:cubicBezTo>
                    <a:pt x="116446" y="33600"/>
                    <a:pt x="116446" y="35200"/>
                    <a:pt x="116482" y="33600"/>
                  </a:cubicBezTo>
                  <a:cubicBezTo>
                    <a:pt x="116614" y="35200"/>
                    <a:pt x="116721" y="36800"/>
                    <a:pt x="116757" y="38400"/>
                  </a:cubicBezTo>
                  <a:cubicBezTo>
                    <a:pt x="116482" y="46400"/>
                    <a:pt x="115621" y="46400"/>
                    <a:pt x="115322" y="49600"/>
                  </a:cubicBezTo>
                  <a:cubicBezTo>
                    <a:pt x="114999" y="48000"/>
                    <a:pt x="115465" y="46400"/>
                    <a:pt x="115286" y="43200"/>
                  </a:cubicBezTo>
                  <a:lnTo>
                    <a:pt x="114843" y="48000"/>
                  </a:lnTo>
                  <a:cubicBezTo>
                    <a:pt x="114807" y="41600"/>
                    <a:pt x="113982" y="36800"/>
                    <a:pt x="114747" y="32000"/>
                  </a:cubicBezTo>
                  <a:lnTo>
                    <a:pt x="114065" y="32000"/>
                  </a:lnTo>
                  <a:cubicBezTo>
                    <a:pt x="113659" y="27200"/>
                    <a:pt x="113096" y="25600"/>
                    <a:pt x="112761" y="28800"/>
                  </a:cubicBezTo>
                  <a:cubicBezTo>
                    <a:pt x="112438" y="27200"/>
                    <a:pt x="111936" y="36800"/>
                    <a:pt x="112223" y="30400"/>
                  </a:cubicBezTo>
                  <a:lnTo>
                    <a:pt x="111146" y="35200"/>
                  </a:lnTo>
                  <a:lnTo>
                    <a:pt x="111134" y="33600"/>
                  </a:lnTo>
                  <a:cubicBezTo>
                    <a:pt x="110069" y="32000"/>
                    <a:pt x="108945" y="44800"/>
                    <a:pt x="107724" y="32000"/>
                  </a:cubicBezTo>
                  <a:cubicBezTo>
                    <a:pt x="107365" y="33600"/>
                    <a:pt x="107006" y="35200"/>
                    <a:pt x="106396" y="33600"/>
                  </a:cubicBezTo>
                  <a:lnTo>
                    <a:pt x="106289" y="27200"/>
                  </a:lnTo>
                  <a:cubicBezTo>
                    <a:pt x="105822" y="28800"/>
                    <a:pt x="104901" y="20800"/>
                    <a:pt x="104709" y="27200"/>
                  </a:cubicBezTo>
                  <a:cubicBezTo>
                    <a:pt x="104207" y="11200"/>
                    <a:pt x="102472" y="22400"/>
                    <a:pt x="101670" y="19200"/>
                  </a:cubicBezTo>
                  <a:lnTo>
                    <a:pt x="101635" y="27200"/>
                  </a:lnTo>
                  <a:cubicBezTo>
                    <a:pt x="101084" y="27200"/>
                    <a:pt x="100546" y="28800"/>
                    <a:pt x="99852" y="32000"/>
                  </a:cubicBezTo>
                  <a:lnTo>
                    <a:pt x="99900" y="40000"/>
                  </a:lnTo>
                  <a:cubicBezTo>
                    <a:pt x="99302" y="44800"/>
                    <a:pt x="98368" y="33600"/>
                    <a:pt x="97423" y="35200"/>
                  </a:cubicBezTo>
                  <a:cubicBezTo>
                    <a:pt x="97495" y="32000"/>
                    <a:pt x="97734" y="32000"/>
                    <a:pt x="97902" y="33600"/>
                  </a:cubicBezTo>
                  <a:cubicBezTo>
                    <a:pt x="96777" y="17600"/>
                    <a:pt x="95521" y="44800"/>
                    <a:pt x="94504" y="33600"/>
                  </a:cubicBezTo>
                  <a:cubicBezTo>
                    <a:pt x="94253" y="35200"/>
                    <a:pt x="94061" y="35200"/>
                    <a:pt x="93894" y="33600"/>
                  </a:cubicBezTo>
                  <a:cubicBezTo>
                    <a:pt x="93918" y="33600"/>
                    <a:pt x="93930" y="33600"/>
                    <a:pt x="93954" y="32000"/>
                  </a:cubicBezTo>
                  <a:lnTo>
                    <a:pt x="93846" y="32000"/>
                  </a:lnTo>
                  <a:lnTo>
                    <a:pt x="93499" y="28800"/>
                  </a:lnTo>
                  <a:cubicBezTo>
                    <a:pt x="93595" y="30400"/>
                    <a:pt x="93702" y="32000"/>
                    <a:pt x="93786" y="32000"/>
                  </a:cubicBezTo>
                  <a:cubicBezTo>
                    <a:pt x="93595" y="32000"/>
                    <a:pt x="93296" y="33600"/>
                    <a:pt x="93008" y="35200"/>
                  </a:cubicBezTo>
                  <a:lnTo>
                    <a:pt x="92877" y="27200"/>
                  </a:lnTo>
                  <a:lnTo>
                    <a:pt x="92817" y="27200"/>
                  </a:lnTo>
                  <a:cubicBezTo>
                    <a:pt x="92530" y="24000"/>
                    <a:pt x="92590" y="30400"/>
                    <a:pt x="92733" y="36800"/>
                  </a:cubicBezTo>
                  <a:cubicBezTo>
                    <a:pt x="92590" y="38400"/>
                    <a:pt x="92458" y="40000"/>
                    <a:pt x="92350" y="41600"/>
                  </a:cubicBezTo>
                  <a:cubicBezTo>
                    <a:pt x="92123" y="28800"/>
                    <a:pt x="91585" y="46400"/>
                    <a:pt x="91274" y="32000"/>
                  </a:cubicBezTo>
                  <a:cubicBezTo>
                    <a:pt x="91070" y="38400"/>
                    <a:pt x="89802" y="36800"/>
                    <a:pt x="89647" y="51200"/>
                  </a:cubicBezTo>
                  <a:cubicBezTo>
                    <a:pt x="89635" y="48000"/>
                    <a:pt x="89551" y="48000"/>
                    <a:pt x="89706" y="48000"/>
                  </a:cubicBezTo>
                  <a:cubicBezTo>
                    <a:pt x="89383" y="46400"/>
                    <a:pt x="89060" y="44800"/>
                    <a:pt x="88773" y="48000"/>
                  </a:cubicBezTo>
                  <a:lnTo>
                    <a:pt x="88630" y="38400"/>
                  </a:lnTo>
                  <a:lnTo>
                    <a:pt x="87924" y="51200"/>
                  </a:lnTo>
                  <a:cubicBezTo>
                    <a:pt x="87493" y="44800"/>
                    <a:pt x="87314" y="41600"/>
                    <a:pt x="87744" y="33600"/>
                  </a:cubicBezTo>
                  <a:cubicBezTo>
                    <a:pt x="86703" y="44800"/>
                    <a:pt x="86895" y="38400"/>
                    <a:pt x="86021" y="49600"/>
                  </a:cubicBezTo>
                  <a:lnTo>
                    <a:pt x="86069" y="43200"/>
                  </a:lnTo>
                  <a:cubicBezTo>
                    <a:pt x="85746" y="43200"/>
                    <a:pt x="85244" y="51200"/>
                    <a:pt x="85052" y="46400"/>
                  </a:cubicBezTo>
                  <a:cubicBezTo>
                    <a:pt x="84358" y="33600"/>
                    <a:pt x="81583" y="43200"/>
                    <a:pt x="79776" y="32000"/>
                  </a:cubicBezTo>
                  <a:cubicBezTo>
                    <a:pt x="80123" y="51200"/>
                    <a:pt x="78939" y="22400"/>
                    <a:pt x="78867" y="38400"/>
                  </a:cubicBezTo>
                  <a:cubicBezTo>
                    <a:pt x="78759" y="33600"/>
                    <a:pt x="78508" y="30400"/>
                    <a:pt x="78795" y="27200"/>
                  </a:cubicBezTo>
                  <a:cubicBezTo>
                    <a:pt x="77874" y="30400"/>
                    <a:pt x="77419" y="19200"/>
                    <a:pt x="76785" y="32000"/>
                  </a:cubicBezTo>
                  <a:cubicBezTo>
                    <a:pt x="76677" y="27200"/>
                    <a:pt x="76977" y="25600"/>
                    <a:pt x="76881" y="22400"/>
                  </a:cubicBezTo>
                  <a:cubicBezTo>
                    <a:pt x="76809" y="22400"/>
                    <a:pt x="76594" y="25600"/>
                    <a:pt x="76498" y="24000"/>
                  </a:cubicBezTo>
                  <a:cubicBezTo>
                    <a:pt x="76402" y="20800"/>
                    <a:pt x="76630" y="19200"/>
                    <a:pt x="76773" y="17600"/>
                  </a:cubicBezTo>
                  <a:cubicBezTo>
                    <a:pt x="75840" y="17600"/>
                    <a:pt x="75744" y="32000"/>
                    <a:pt x="75672" y="44800"/>
                  </a:cubicBezTo>
                  <a:cubicBezTo>
                    <a:pt x="75194" y="38400"/>
                    <a:pt x="74955" y="40000"/>
                    <a:pt x="74608" y="48000"/>
                  </a:cubicBezTo>
                  <a:cubicBezTo>
                    <a:pt x="74452" y="43200"/>
                    <a:pt x="74165" y="38400"/>
                    <a:pt x="74751" y="38400"/>
                  </a:cubicBezTo>
                  <a:cubicBezTo>
                    <a:pt x="74428" y="36800"/>
                    <a:pt x="72741" y="30400"/>
                    <a:pt x="72717" y="41600"/>
                  </a:cubicBezTo>
                  <a:cubicBezTo>
                    <a:pt x="72610" y="38400"/>
                    <a:pt x="72251" y="40000"/>
                    <a:pt x="72167" y="41600"/>
                  </a:cubicBezTo>
                  <a:cubicBezTo>
                    <a:pt x="71425" y="40000"/>
                    <a:pt x="71365" y="40000"/>
                    <a:pt x="70636" y="40000"/>
                  </a:cubicBezTo>
                  <a:lnTo>
                    <a:pt x="70839" y="41600"/>
                  </a:lnTo>
                  <a:cubicBezTo>
                    <a:pt x="70552" y="54400"/>
                    <a:pt x="70241" y="44800"/>
                    <a:pt x="69655" y="46400"/>
                  </a:cubicBezTo>
                  <a:lnTo>
                    <a:pt x="69666" y="44800"/>
                  </a:lnTo>
                  <a:cubicBezTo>
                    <a:pt x="68327" y="35200"/>
                    <a:pt x="69092" y="49600"/>
                    <a:pt x="67776" y="38400"/>
                  </a:cubicBezTo>
                  <a:lnTo>
                    <a:pt x="67848" y="46400"/>
                  </a:lnTo>
                  <a:cubicBezTo>
                    <a:pt x="67716" y="62400"/>
                    <a:pt x="66675" y="35200"/>
                    <a:pt x="65910" y="41600"/>
                  </a:cubicBezTo>
                  <a:lnTo>
                    <a:pt x="66185" y="46400"/>
                  </a:lnTo>
                  <a:cubicBezTo>
                    <a:pt x="65766" y="52800"/>
                    <a:pt x="65012" y="24000"/>
                    <a:pt x="64594" y="20800"/>
                  </a:cubicBezTo>
                  <a:cubicBezTo>
                    <a:pt x="64498" y="19200"/>
                    <a:pt x="64737" y="19200"/>
                    <a:pt x="64869" y="17600"/>
                  </a:cubicBezTo>
                  <a:cubicBezTo>
                    <a:pt x="63768" y="9600"/>
                    <a:pt x="64725" y="27200"/>
                    <a:pt x="63900" y="30400"/>
                  </a:cubicBezTo>
                  <a:cubicBezTo>
                    <a:pt x="63744" y="24000"/>
                    <a:pt x="64091" y="16000"/>
                    <a:pt x="63541" y="14400"/>
                  </a:cubicBezTo>
                  <a:cubicBezTo>
                    <a:pt x="63266" y="11200"/>
                    <a:pt x="61938" y="32000"/>
                    <a:pt x="61184" y="20800"/>
                  </a:cubicBezTo>
                  <a:cubicBezTo>
                    <a:pt x="61351" y="25600"/>
                    <a:pt x="61519" y="30400"/>
                    <a:pt x="61136" y="33600"/>
                  </a:cubicBezTo>
                  <a:cubicBezTo>
                    <a:pt x="60550" y="33600"/>
                    <a:pt x="59557" y="16000"/>
                    <a:pt x="59030" y="30400"/>
                  </a:cubicBezTo>
                  <a:cubicBezTo>
                    <a:pt x="58959" y="28800"/>
                    <a:pt x="58923" y="27200"/>
                    <a:pt x="58923" y="25600"/>
                  </a:cubicBezTo>
                  <a:cubicBezTo>
                    <a:pt x="58480" y="30400"/>
                    <a:pt x="57475" y="32000"/>
                    <a:pt x="57200" y="38400"/>
                  </a:cubicBezTo>
                  <a:cubicBezTo>
                    <a:pt x="56793" y="12800"/>
                    <a:pt x="54424" y="51200"/>
                    <a:pt x="54436" y="25600"/>
                  </a:cubicBezTo>
                  <a:lnTo>
                    <a:pt x="53060" y="27200"/>
                  </a:lnTo>
                  <a:lnTo>
                    <a:pt x="53096" y="24000"/>
                  </a:lnTo>
                  <a:cubicBezTo>
                    <a:pt x="52223" y="22400"/>
                    <a:pt x="51912" y="28800"/>
                    <a:pt x="51601" y="35200"/>
                  </a:cubicBezTo>
                  <a:cubicBezTo>
                    <a:pt x="51397" y="32000"/>
                    <a:pt x="51553" y="30400"/>
                    <a:pt x="51565" y="28800"/>
                  </a:cubicBezTo>
                  <a:cubicBezTo>
                    <a:pt x="50285" y="24000"/>
                    <a:pt x="50153" y="24000"/>
                    <a:pt x="49076" y="36800"/>
                  </a:cubicBezTo>
                  <a:lnTo>
                    <a:pt x="48969" y="28800"/>
                  </a:lnTo>
                  <a:cubicBezTo>
                    <a:pt x="48669" y="33600"/>
                    <a:pt x="47114" y="16000"/>
                    <a:pt x="45858" y="24000"/>
                  </a:cubicBezTo>
                  <a:cubicBezTo>
                    <a:pt x="45870" y="24000"/>
                    <a:pt x="45894" y="22400"/>
                    <a:pt x="45990" y="20800"/>
                  </a:cubicBezTo>
                  <a:cubicBezTo>
                    <a:pt x="44578" y="30400"/>
                    <a:pt x="42604" y="0"/>
                    <a:pt x="42089" y="27200"/>
                  </a:cubicBezTo>
                  <a:lnTo>
                    <a:pt x="41144" y="33600"/>
                  </a:lnTo>
                  <a:cubicBezTo>
                    <a:pt x="42352" y="36800"/>
                    <a:pt x="40965" y="46400"/>
                    <a:pt x="41467" y="51200"/>
                  </a:cubicBezTo>
                  <a:cubicBezTo>
                    <a:pt x="40989" y="52800"/>
                    <a:pt x="40235" y="43200"/>
                    <a:pt x="40821" y="41600"/>
                  </a:cubicBezTo>
                  <a:lnTo>
                    <a:pt x="40917" y="43200"/>
                  </a:lnTo>
                  <a:cubicBezTo>
                    <a:pt x="41132" y="27200"/>
                    <a:pt x="39409" y="36800"/>
                    <a:pt x="39445" y="25600"/>
                  </a:cubicBezTo>
                  <a:cubicBezTo>
                    <a:pt x="37064" y="27200"/>
                    <a:pt x="34743" y="17600"/>
                    <a:pt x="32518" y="16000"/>
                  </a:cubicBezTo>
                  <a:lnTo>
                    <a:pt x="32781" y="28800"/>
                  </a:lnTo>
                  <a:lnTo>
                    <a:pt x="32003" y="27200"/>
                  </a:lnTo>
                  <a:cubicBezTo>
                    <a:pt x="31800" y="24000"/>
                    <a:pt x="31728" y="17600"/>
                    <a:pt x="32279" y="19200"/>
                  </a:cubicBezTo>
                  <a:cubicBezTo>
                    <a:pt x="31992" y="12800"/>
                    <a:pt x="31345" y="24000"/>
                    <a:pt x="31333" y="27200"/>
                  </a:cubicBezTo>
                  <a:cubicBezTo>
                    <a:pt x="30245" y="22400"/>
                    <a:pt x="31764" y="14400"/>
                    <a:pt x="31429" y="14400"/>
                  </a:cubicBezTo>
                  <a:lnTo>
                    <a:pt x="30975" y="14400"/>
                  </a:lnTo>
                  <a:lnTo>
                    <a:pt x="31070" y="14400"/>
                  </a:lnTo>
                  <a:cubicBezTo>
                    <a:pt x="30711" y="19200"/>
                    <a:pt x="30675" y="24000"/>
                    <a:pt x="30005" y="24000"/>
                  </a:cubicBezTo>
                  <a:cubicBezTo>
                    <a:pt x="29587" y="20800"/>
                    <a:pt x="29790" y="16000"/>
                    <a:pt x="29623" y="16000"/>
                  </a:cubicBezTo>
                  <a:cubicBezTo>
                    <a:pt x="29635" y="16000"/>
                    <a:pt x="29575" y="14400"/>
                    <a:pt x="29371" y="16000"/>
                  </a:cubicBezTo>
                  <a:lnTo>
                    <a:pt x="28390" y="14400"/>
                  </a:lnTo>
                  <a:lnTo>
                    <a:pt x="28785" y="24000"/>
                  </a:lnTo>
                  <a:cubicBezTo>
                    <a:pt x="28354" y="28800"/>
                    <a:pt x="27864" y="24000"/>
                    <a:pt x="28319" y="33600"/>
                  </a:cubicBezTo>
                  <a:cubicBezTo>
                    <a:pt x="27649" y="17600"/>
                    <a:pt x="24669" y="27200"/>
                    <a:pt x="24263" y="22400"/>
                  </a:cubicBezTo>
                  <a:cubicBezTo>
                    <a:pt x="23653" y="28800"/>
                    <a:pt x="23054" y="28800"/>
                    <a:pt x="22301" y="27200"/>
                  </a:cubicBezTo>
                  <a:cubicBezTo>
                    <a:pt x="22492" y="30400"/>
                    <a:pt x="22600" y="40000"/>
                    <a:pt x="21966" y="38400"/>
                  </a:cubicBezTo>
                  <a:cubicBezTo>
                    <a:pt x="22193" y="17600"/>
                    <a:pt x="20781" y="28800"/>
                    <a:pt x="20267" y="14400"/>
                  </a:cubicBezTo>
                  <a:cubicBezTo>
                    <a:pt x="20733" y="24000"/>
                    <a:pt x="18448" y="16000"/>
                    <a:pt x="19178" y="30400"/>
                  </a:cubicBezTo>
                  <a:cubicBezTo>
                    <a:pt x="18640" y="28800"/>
                    <a:pt x="19142" y="22400"/>
                    <a:pt x="18735" y="17600"/>
                  </a:cubicBezTo>
                  <a:cubicBezTo>
                    <a:pt x="17467" y="25600"/>
                    <a:pt x="15924" y="12800"/>
                    <a:pt x="14356" y="14400"/>
                  </a:cubicBezTo>
                  <a:cubicBezTo>
                    <a:pt x="14333" y="17600"/>
                    <a:pt x="14596" y="20800"/>
                    <a:pt x="14261" y="25600"/>
                  </a:cubicBezTo>
                  <a:lnTo>
                    <a:pt x="13423" y="12800"/>
                  </a:lnTo>
                  <a:cubicBezTo>
                    <a:pt x="13112" y="14400"/>
                    <a:pt x="13136" y="27200"/>
                    <a:pt x="12574" y="17600"/>
                  </a:cubicBezTo>
                  <a:cubicBezTo>
                    <a:pt x="12658" y="20800"/>
                    <a:pt x="12777" y="24000"/>
                    <a:pt x="12562" y="24000"/>
                  </a:cubicBezTo>
                  <a:cubicBezTo>
                    <a:pt x="9475" y="11200"/>
                    <a:pt x="6269" y="35200"/>
                    <a:pt x="3134" y="11200"/>
                  </a:cubicBezTo>
                  <a:cubicBezTo>
                    <a:pt x="3553" y="14400"/>
                    <a:pt x="3278" y="16000"/>
                    <a:pt x="2955" y="16000"/>
                  </a:cubicBezTo>
                  <a:cubicBezTo>
                    <a:pt x="3158" y="17600"/>
                    <a:pt x="2943" y="22400"/>
                    <a:pt x="2991" y="27200"/>
                  </a:cubicBezTo>
                  <a:lnTo>
                    <a:pt x="1674" y="16000"/>
                  </a:lnTo>
                  <a:cubicBezTo>
                    <a:pt x="1435" y="27200"/>
                    <a:pt x="275" y="16000"/>
                    <a:pt x="131" y="27200"/>
                  </a:cubicBezTo>
                  <a:lnTo>
                    <a:pt x="550" y="24000"/>
                  </a:lnTo>
                  <a:cubicBezTo>
                    <a:pt x="0" y="36800"/>
                    <a:pt x="1328" y="51200"/>
                    <a:pt x="1244" y="67200"/>
                  </a:cubicBezTo>
                  <a:cubicBezTo>
                    <a:pt x="1866" y="52800"/>
                    <a:pt x="2871" y="88000"/>
                    <a:pt x="3888" y="68800"/>
                  </a:cubicBezTo>
                  <a:cubicBezTo>
                    <a:pt x="4115" y="72000"/>
                    <a:pt x="3696" y="73600"/>
                    <a:pt x="3816" y="76800"/>
                  </a:cubicBezTo>
                  <a:cubicBezTo>
                    <a:pt x="4067" y="70400"/>
                    <a:pt x="4378" y="68800"/>
                    <a:pt x="4953" y="72000"/>
                  </a:cubicBezTo>
                  <a:lnTo>
                    <a:pt x="4893" y="73600"/>
                  </a:lnTo>
                  <a:cubicBezTo>
                    <a:pt x="6508" y="72000"/>
                    <a:pt x="7202" y="78400"/>
                    <a:pt x="9020" y="83200"/>
                  </a:cubicBezTo>
                  <a:lnTo>
                    <a:pt x="8877" y="75200"/>
                  </a:lnTo>
                  <a:cubicBezTo>
                    <a:pt x="9272" y="76800"/>
                    <a:pt x="9355" y="78400"/>
                    <a:pt x="9535" y="80000"/>
                  </a:cubicBezTo>
                  <a:cubicBezTo>
                    <a:pt x="9990" y="68800"/>
                    <a:pt x="8446" y="80000"/>
                    <a:pt x="8853" y="67200"/>
                  </a:cubicBezTo>
                  <a:cubicBezTo>
                    <a:pt x="9367" y="83200"/>
                    <a:pt x="11605" y="67200"/>
                    <a:pt x="11952" y="84800"/>
                  </a:cubicBezTo>
                  <a:cubicBezTo>
                    <a:pt x="12550" y="86400"/>
                    <a:pt x="11772" y="76800"/>
                    <a:pt x="12370" y="76800"/>
                  </a:cubicBezTo>
                  <a:lnTo>
                    <a:pt x="12538" y="81600"/>
                  </a:lnTo>
                  <a:lnTo>
                    <a:pt x="12681" y="75200"/>
                  </a:lnTo>
                  <a:cubicBezTo>
                    <a:pt x="13076" y="76800"/>
                    <a:pt x="13280" y="83200"/>
                    <a:pt x="13292" y="86400"/>
                  </a:cubicBezTo>
                  <a:cubicBezTo>
                    <a:pt x="13196" y="86400"/>
                    <a:pt x="13016" y="88000"/>
                    <a:pt x="12921" y="88000"/>
                  </a:cubicBezTo>
                  <a:cubicBezTo>
                    <a:pt x="13423" y="94400"/>
                    <a:pt x="14356" y="86400"/>
                    <a:pt x="14536" y="88000"/>
                  </a:cubicBezTo>
                  <a:lnTo>
                    <a:pt x="13950" y="84800"/>
                  </a:lnTo>
                  <a:cubicBezTo>
                    <a:pt x="15589" y="80000"/>
                    <a:pt x="17587" y="88000"/>
                    <a:pt x="19178" y="78400"/>
                  </a:cubicBezTo>
                  <a:lnTo>
                    <a:pt x="19058" y="73600"/>
                  </a:lnTo>
                  <a:cubicBezTo>
                    <a:pt x="20267" y="67200"/>
                    <a:pt x="20027" y="78400"/>
                    <a:pt x="21343" y="75200"/>
                  </a:cubicBezTo>
                  <a:lnTo>
                    <a:pt x="21296" y="76800"/>
                  </a:lnTo>
                  <a:cubicBezTo>
                    <a:pt x="21571" y="72000"/>
                    <a:pt x="21918" y="70400"/>
                    <a:pt x="22289" y="72000"/>
                  </a:cubicBezTo>
                  <a:cubicBezTo>
                    <a:pt x="21954" y="75200"/>
                    <a:pt x="22911" y="80000"/>
                    <a:pt x="22480" y="84800"/>
                  </a:cubicBezTo>
                  <a:cubicBezTo>
                    <a:pt x="23784" y="76800"/>
                    <a:pt x="23126" y="78400"/>
                    <a:pt x="23988" y="65600"/>
                  </a:cubicBezTo>
                  <a:lnTo>
                    <a:pt x="24191" y="72000"/>
                  </a:lnTo>
                  <a:cubicBezTo>
                    <a:pt x="24478" y="65600"/>
                    <a:pt x="24502" y="64000"/>
                    <a:pt x="25172" y="62400"/>
                  </a:cubicBezTo>
                  <a:cubicBezTo>
                    <a:pt x="24622" y="67200"/>
                    <a:pt x="25591" y="70400"/>
                    <a:pt x="24981" y="78400"/>
                  </a:cubicBezTo>
                  <a:cubicBezTo>
                    <a:pt x="26380" y="91200"/>
                    <a:pt x="27050" y="65600"/>
                    <a:pt x="27684" y="84800"/>
                  </a:cubicBezTo>
                  <a:cubicBezTo>
                    <a:pt x="28331" y="67200"/>
                    <a:pt x="26488" y="75200"/>
                    <a:pt x="26847" y="72000"/>
                  </a:cubicBezTo>
                  <a:cubicBezTo>
                    <a:pt x="26548" y="65600"/>
                    <a:pt x="27373" y="59200"/>
                    <a:pt x="27804" y="60800"/>
                  </a:cubicBezTo>
                  <a:cubicBezTo>
                    <a:pt x="28247" y="60800"/>
                    <a:pt x="28558" y="81600"/>
                    <a:pt x="29682" y="81600"/>
                  </a:cubicBezTo>
                  <a:cubicBezTo>
                    <a:pt x="29563" y="81600"/>
                    <a:pt x="29563" y="83200"/>
                    <a:pt x="29443" y="83200"/>
                  </a:cubicBezTo>
                  <a:cubicBezTo>
                    <a:pt x="29862" y="88000"/>
                    <a:pt x="30269" y="76800"/>
                    <a:pt x="30783" y="84800"/>
                  </a:cubicBezTo>
                  <a:cubicBezTo>
                    <a:pt x="31070" y="75200"/>
                    <a:pt x="31441" y="84800"/>
                    <a:pt x="31525" y="72000"/>
                  </a:cubicBezTo>
                  <a:lnTo>
                    <a:pt x="30508" y="75200"/>
                  </a:lnTo>
                  <a:cubicBezTo>
                    <a:pt x="31082" y="72000"/>
                    <a:pt x="31633" y="57600"/>
                    <a:pt x="32590" y="64000"/>
                  </a:cubicBezTo>
                  <a:cubicBezTo>
                    <a:pt x="32518" y="67200"/>
                    <a:pt x="32231" y="70400"/>
                    <a:pt x="32027" y="72000"/>
                  </a:cubicBezTo>
                  <a:cubicBezTo>
                    <a:pt x="32315" y="76800"/>
                    <a:pt x="32566" y="70400"/>
                    <a:pt x="32865" y="73600"/>
                  </a:cubicBezTo>
                  <a:cubicBezTo>
                    <a:pt x="32781" y="86400"/>
                    <a:pt x="31621" y="76800"/>
                    <a:pt x="30999" y="86400"/>
                  </a:cubicBezTo>
                  <a:cubicBezTo>
                    <a:pt x="31298" y="91200"/>
                    <a:pt x="32171" y="76800"/>
                    <a:pt x="31860" y="91200"/>
                  </a:cubicBezTo>
                  <a:cubicBezTo>
                    <a:pt x="32303" y="73600"/>
                    <a:pt x="32961" y="92800"/>
                    <a:pt x="33714" y="80000"/>
                  </a:cubicBezTo>
                  <a:lnTo>
                    <a:pt x="33666" y="88000"/>
                  </a:lnTo>
                  <a:cubicBezTo>
                    <a:pt x="33786" y="86400"/>
                    <a:pt x="34037" y="83200"/>
                    <a:pt x="34253" y="83200"/>
                  </a:cubicBezTo>
                  <a:lnTo>
                    <a:pt x="33858" y="92800"/>
                  </a:lnTo>
                  <a:cubicBezTo>
                    <a:pt x="34468" y="84800"/>
                    <a:pt x="35030" y="100800"/>
                    <a:pt x="35617" y="96000"/>
                  </a:cubicBezTo>
                  <a:cubicBezTo>
                    <a:pt x="34396" y="96000"/>
                    <a:pt x="35341" y="86400"/>
                    <a:pt x="34827" y="81600"/>
                  </a:cubicBezTo>
                  <a:cubicBezTo>
                    <a:pt x="36346" y="72000"/>
                    <a:pt x="35700" y="102400"/>
                    <a:pt x="37399" y="99200"/>
                  </a:cubicBezTo>
                  <a:cubicBezTo>
                    <a:pt x="37172" y="99200"/>
                    <a:pt x="36538" y="92800"/>
                    <a:pt x="36897" y="89600"/>
                  </a:cubicBezTo>
                  <a:cubicBezTo>
                    <a:pt x="37220" y="91200"/>
                    <a:pt x="37639" y="94400"/>
                    <a:pt x="37842" y="99200"/>
                  </a:cubicBezTo>
                  <a:cubicBezTo>
                    <a:pt x="38967" y="97600"/>
                    <a:pt x="37674" y="91200"/>
                    <a:pt x="38153" y="86400"/>
                  </a:cubicBezTo>
                  <a:cubicBezTo>
                    <a:pt x="38536" y="96000"/>
                    <a:pt x="38703" y="83200"/>
                    <a:pt x="39194" y="80000"/>
                  </a:cubicBezTo>
                  <a:lnTo>
                    <a:pt x="39194" y="88000"/>
                  </a:lnTo>
                  <a:cubicBezTo>
                    <a:pt x="40486" y="92800"/>
                    <a:pt x="39541" y="72000"/>
                    <a:pt x="40689" y="78400"/>
                  </a:cubicBezTo>
                  <a:lnTo>
                    <a:pt x="40211" y="88000"/>
                  </a:lnTo>
                  <a:lnTo>
                    <a:pt x="40809" y="86400"/>
                  </a:lnTo>
                  <a:lnTo>
                    <a:pt x="40677" y="94400"/>
                  </a:lnTo>
                  <a:cubicBezTo>
                    <a:pt x="41335" y="88000"/>
                    <a:pt x="41539" y="89600"/>
                    <a:pt x="42185" y="92800"/>
                  </a:cubicBezTo>
                  <a:cubicBezTo>
                    <a:pt x="42029" y="86400"/>
                    <a:pt x="42269" y="78400"/>
                    <a:pt x="42831" y="78400"/>
                  </a:cubicBezTo>
                  <a:cubicBezTo>
                    <a:pt x="43226" y="83200"/>
                    <a:pt x="42616" y="86400"/>
                    <a:pt x="43429" y="84800"/>
                  </a:cubicBezTo>
                  <a:cubicBezTo>
                    <a:pt x="43238" y="89600"/>
                    <a:pt x="43046" y="96000"/>
                    <a:pt x="42687" y="88000"/>
                  </a:cubicBezTo>
                  <a:cubicBezTo>
                    <a:pt x="42652" y="91200"/>
                    <a:pt x="42508" y="92800"/>
                    <a:pt x="42472" y="96000"/>
                  </a:cubicBezTo>
                  <a:cubicBezTo>
                    <a:pt x="42891" y="100800"/>
                    <a:pt x="43525" y="97600"/>
                    <a:pt x="43812" y="97600"/>
                  </a:cubicBezTo>
                  <a:cubicBezTo>
                    <a:pt x="43704" y="97600"/>
                    <a:pt x="43573" y="96000"/>
                    <a:pt x="43501" y="96000"/>
                  </a:cubicBezTo>
                  <a:lnTo>
                    <a:pt x="44673" y="84800"/>
                  </a:lnTo>
                  <a:cubicBezTo>
                    <a:pt x="44853" y="88000"/>
                    <a:pt x="44709" y="89600"/>
                    <a:pt x="44566" y="92800"/>
                  </a:cubicBezTo>
                  <a:cubicBezTo>
                    <a:pt x="44793" y="91200"/>
                    <a:pt x="44961" y="88000"/>
                    <a:pt x="45308" y="88000"/>
                  </a:cubicBezTo>
                  <a:cubicBezTo>
                    <a:pt x="45224" y="94400"/>
                    <a:pt x="45236" y="100800"/>
                    <a:pt x="44745" y="104000"/>
                  </a:cubicBezTo>
                  <a:lnTo>
                    <a:pt x="45858" y="96000"/>
                  </a:lnTo>
                  <a:cubicBezTo>
                    <a:pt x="45930" y="99200"/>
                    <a:pt x="46432" y="104000"/>
                    <a:pt x="46289" y="107200"/>
                  </a:cubicBezTo>
                  <a:cubicBezTo>
                    <a:pt x="46899" y="110400"/>
                    <a:pt x="47796" y="94400"/>
                    <a:pt x="48622" y="99200"/>
                  </a:cubicBezTo>
                  <a:cubicBezTo>
                    <a:pt x="48658" y="99200"/>
                    <a:pt x="48741" y="97600"/>
                    <a:pt x="48921" y="96000"/>
                  </a:cubicBezTo>
                  <a:cubicBezTo>
                    <a:pt x="49686" y="99200"/>
                    <a:pt x="50368" y="107200"/>
                    <a:pt x="51278" y="97600"/>
                  </a:cubicBezTo>
                  <a:lnTo>
                    <a:pt x="51792" y="108800"/>
                  </a:lnTo>
                  <a:cubicBezTo>
                    <a:pt x="52510" y="107200"/>
                    <a:pt x="51098" y="94400"/>
                    <a:pt x="52283" y="91200"/>
                  </a:cubicBezTo>
                  <a:cubicBezTo>
                    <a:pt x="53120" y="88000"/>
                    <a:pt x="52594" y="100800"/>
                    <a:pt x="52893" y="104000"/>
                  </a:cubicBezTo>
                  <a:cubicBezTo>
                    <a:pt x="53312" y="99200"/>
                    <a:pt x="54041" y="86400"/>
                    <a:pt x="54807" y="96000"/>
                  </a:cubicBezTo>
                  <a:cubicBezTo>
                    <a:pt x="54556" y="99200"/>
                    <a:pt x="54352" y="96000"/>
                    <a:pt x="54113" y="97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80000" y="80000"/>
                    <a:pt x="70000" y="40000"/>
                    <a:pt x="60000" y="0"/>
                  </a:cubicBezTo>
                  <a:cubicBezTo>
                    <a:pt x="10000" y="40000"/>
                    <a:pt x="0" y="8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72000" y="0"/>
                  </a:lnTo>
                  <a:cubicBezTo>
                    <a:pt x="24000" y="120000"/>
                    <a:pt x="24000" y="120000"/>
                    <a:pt x="0" y="12000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cubicBezTo>
                    <a:pt x="57777" y="80000"/>
                    <a:pt x="26666" y="40000"/>
                    <a:pt x="4444" y="0"/>
                  </a:cubicBezTo>
                  <a:cubicBezTo>
                    <a:pt x="0" y="40000"/>
                    <a:pt x="26666" y="8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40000"/>
                  </a:lnTo>
                  <a:cubicBezTo>
                    <a:pt x="57142" y="40000"/>
                    <a:pt x="77142" y="80000"/>
                    <a:pt x="108571" y="120000"/>
                  </a:cubicBezTo>
                  <a:cubicBezTo>
                    <a:pt x="105714" y="80000"/>
                    <a:pt x="82857" y="0"/>
                    <a:pt x="1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434" y="120000"/>
                  </a:moveTo>
                  <a:lnTo>
                    <a:pt x="70434" y="120000"/>
                  </a:lnTo>
                  <a:cubicBezTo>
                    <a:pt x="86086" y="80000"/>
                    <a:pt x="104347" y="120000"/>
                    <a:pt x="120000" y="80000"/>
                  </a:cubicBezTo>
                  <a:lnTo>
                    <a:pt x="114782" y="0"/>
                  </a:lnTo>
                  <a:cubicBezTo>
                    <a:pt x="46956" y="0"/>
                    <a:pt x="0" y="80000"/>
                    <a:pt x="70434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1428"/>
                  </a:moveTo>
                  <a:lnTo>
                    <a:pt x="0" y="51428"/>
                  </a:lnTo>
                  <a:cubicBezTo>
                    <a:pt x="5714" y="119999"/>
                    <a:pt x="57142" y="102857"/>
                    <a:pt x="114285" y="85714"/>
                  </a:cubicBezTo>
                  <a:lnTo>
                    <a:pt x="102857" y="85714"/>
                  </a:lnTo>
                  <a:cubicBezTo>
                    <a:pt x="120000" y="0"/>
                    <a:pt x="59047" y="17142"/>
                    <a:pt x="0" y="51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38709" y="120000"/>
                    <a:pt x="73548" y="120000"/>
                    <a:pt x="108387" y="120000"/>
                  </a:cubicBezTo>
                  <a:cubicBezTo>
                    <a:pt x="120000" y="0"/>
                    <a:pt x="65806" y="12000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770" y="90000"/>
                  </a:moveTo>
                  <a:lnTo>
                    <a:pt x="84770" y="90000"/>
                  </a:lnTo>
                  <a:cubicBezTo>
                    <a:pt x="100183" y="100000"/>
                    <a:pt x="94678" y="40000"/>
                    <a:pt x="103486" y="60000"/>
                  </a:cubicBezTo>
                  <a:cubicBezTo>
                    <a:pt x="120000" y="0"/>
                    <a:pt x="0" y="120000"/>
                    <a:pt x="84770" y="9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71111" y="0"/>
                  </a:lnTo>
                  <a:lnTo>
                    <a:pt x="0" y="96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67" y="80000"/>
                  </a:moveTo>
                  <a:lnTo>
                    <a:pt x="1967" y="80000"/>
                  </a:lnTo>
                  <a:lnTo>
                    <a:pt x="96393" y="120000"/>
                  </a:lnTo>
                  <a:cubicBezTo>
                    <a:pt x="94426" y="80000"/>
                    <a:pt x="106229" y="80000"/>
                    <a:pt x="120000" y="80000"/>
                  </a:cubicBezTo>
                  <a:cubicBezTo>
                    <a:pt x="62950" y="40000"/>
                    <a:pt x="0" y="0"/>
                    <a:pt x="1967" y="8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47368" y="120000"/>
                    <a:pt x="94736" y="120000"/>
                    <a:pt x="120000" y="0"/>
                  </a:cubicBezTo>
                  <a:cubicBezTo>
                    <a:pt x="94736" y="0"/>
                    <a:pt x="37894" y="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84255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230" y="0"/>
                  </a:moveTo>
                  <a:lnTo>
                    <a:pt x="105230" y="0"/>
                  </a:lnTo>
                  <a:lnTo>
                    <a:pt x="9230" y="30000"/>
                  </a:lnTo>
                  <a:cubicBezTo>
                    <a:pt x="0" y="90000"/>
                    <a:pt x="25846" y="120000"/>
                    <a:pt x="60923" y="120000"/>
                  </a:cubicBezTo>
                  <a:cubicBezTo>
                    <a:pt x="83076" y="60000"/>
                    <a:pt x="120000" y="60000"/>
                    <a:pt x="10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8571"/>
                  </a:moveTo>
                  <a:lnTo>
                    <a:pt x="120000" y="68571"/>
                  </a:lnTo>
                  <a:cubicBezTo>
                    <a:pt x="52800" y="51428"/>
                    <a:pt x="48000" y="34285"/>
                    <a:pt x="9600" y="0"/>
                  </a:cubicBezTo>
                  <a:lnTo>
                    <a:pt x="0" y="119999"/>
                  </a:lnTo>
                  <a:lnTo>
                    <a:pt x="120000" y="685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170" y="0"/>
                  </a:moveTo>
                  <a:lnTo>
                    <a:pt x="73170" y="0"/>
                  </a:lnTo>
                  <a:cubicBezTo>
                    <a:pt x="68292" y="30000"/>
                    <a:pt x="0" y="120000"/>
                    <a:pt x="64390" y="120000"/>
                  </a:cubicBezTo>
                  <a:cubicBezTo>
                    <a:pt x="69268" y="60000"/>
                    <a:pt x="120000" y="30000"/>
                    <a:pt x="73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10769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009" y="96000"/>
                  </a:moveTo>
                  <a:lnTo>
                    <a:pt x="19009" y="96000"/>
                  </a:lnTo>
                  <a:cubicBezTo>
                    <a:pt x="92673" y="120000"/>
                    <a:pt x="36831" y="12000"/>
                    <a:pt x="102178" y="48000"/>
                  </a:cubicBezTo>
                  <a:cubicBezTo>
                    <a:pt x="120000" y="24000"/>
                    <a:pt x="48712" y="24000"/>
                    <a:pt x="66534" y="0"/>
                  </a:cubicBezTo>
                  <a:cubicBezTo>
                    <a:pt x="22574" y="24000"/>
                    <a:pt x="0" y="12000"/>
                    <a:pt x="19009" y="96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lnTo>
                    <a:pt x="120000" y="0"/>
                  </a:lnTo>
                  <a:cubicBezTo>
                    <a:pt x="50526" y="60000"/>
                    <a:pt x="18947" y="60000"/>
                    <a:pt x="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120000" y="60000"/>
                  </a:lnTo>
                  <a:lnTo>
                    <a:pt x="0" y="0"/>
                  </a:lnTo>
                  <a:lnTo>
                    <a:pt x="76923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120000" y="120000"/>
                  </a:lnTo>
                  <a:lnTo>
                    <a:pt x="86250" y="0"/>
                  </a:lnTo>
                  <a:lnTo>
                    <a:pt x="0" y="100000"/>
                  </a:lnTo>
                  <a:cubicBezTo>
                    <a:pt x="30000" y="100000"/>
                    <a:pt x="97500" y="100000"/>
                    <a:pt x="12000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120000"/>
                  </a:moveTo>
                  <a:lnTo>
                    <a:pt x="109411" y="120000"/>
                  </a:lnTo>
                  <a:lnTo>
                    <a:pt x="120000" y="60000"/>
                  </a:lnTo>
                  <a:cubicBezTo>
                    <a:pt x="98823" y="30000"/>
                    <a:pt x="63529" y="30000"/>
                    <a:pt x="0" y="0"/>
                  </a:cubicBezTo>
                  <a:lnTo>
                    <a:pt x="109411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6470" y="120000"/>
                  </a:moveTo>
                  <a:lnTo>
                    <a:pt x="56470" y="120000"/>
                  </a:lnTo>
                  <a:lnTo>
                    <a:pt x="120000" y="120000"/>
                  </a:lnTo>
                  <a:lnTo>
                    <a:pt x="0" y="0"/>
                  </a:lnTo>
                  <a:lnTo>
                    <a:pt x="5647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23" y="105000"/>
                  </a:moveTo>
                  <a:lnTo>
                    <a:pt x="9523" y="105000"/>
                  </a:lnTo>
                  <a:cubicBezTo>
                    <a:pt x="43809" y="120000"/>
                    <a:pt x="85714" y="90000"/>
                    <a:pt x="120000" y="105000"/>
                  </a:cubicBezTo>
                  <a:cubicBezTo>
                    <a:pt x="43809" y="120000"/>
                    <a:pt x="0" y="0"/>
                    <a:pt x="9523" y="105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05" name="Google Shape;805;p8"/>
          <p:cNvSpPr txBox="1">
            <a:spLocks noGrp="1"/>
          </p:cNvSpPr>
          <p:nvPr>
            <p:ph type="body" idx="1"/>
          </p:nvPr>
        </p:nvSpPr>
        <p:spPr>
          <a:xfrm rot="5400000">
            <a:off x="2230726" y="-1344901"/>
            <a:ext cx="5898573" cy="91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6" name="Google Shape;806;p8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7" name="Google Shape;807;p8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8" name="Google Shape;808;p8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urtney.voshell@capital.k12.de.us" TargetMode="External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pell@udel.edu" TargetMode="External"/><Relationship Id="rId5" Type="http://schemas.openxmlformats.org/officeDocument/2006/relationships/hyperlink" Target="mailto:caroline.green@capital.k12.de.us" TargetMode="External"/><Relationship Id="rId4" Type="http://schemas.openxmlformats.org/officeDocument/2006/relationships/hyperlink" Target="mailto:melissa.butz@capital.k12.de.u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3N8b6mc6sUXYeLjCb9GIF887kOXp_ze/vi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G5XqxPv7wqhnt3S-_xT25n8HoXPtIj4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bis.org/Common/Cms/files/pbisresources/NIRN-Education-TheHexagonTool.pdf" TargetMode="External"/><Relationship Id="rId5" Type="http://schemas.openxmlformats.org/officeDocument/2006/relationships/hyperlink" Target="http://secondaryguide.casel.org/casel-secondary-guide.pdf" TargetMode="Externa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courtney.voshell@capital.k12.de.u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pell@udel.edu" TargetMode="External"/><Relationship Id="rId5" Type="http://schemas.openxmlformats.org/officeDocument/2006/relationships/hyperlink" Target="mailto:caroline.green@capital.k12.de.us" TargetMode="External"/><Relationship Id="rId4" Type="http://schemas.openxmlformats.org/officeDocument/2006/relationships/hyperlink" Target="mailto:melissa.butz@capital.k12.de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9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9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9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9"/>
          <p:cNvSpPr txBox="1"/>
          <p:nvPr/>
        </p:nvSpPr>
        <p:spPr>
          <a:xfrm>
            <a:off x="737937" y="274638"/>
            <a:ext cx="1098884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2019 NEPBIS Leadership Forum</a:t>
            </a:r>
            <a:endParaRPr sz="3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19" name="Google Shape;819;p9"/>
          <p:cNvSpPr txBox="1">
            <a:spLocks noGrp="1"/>
          </p:cNvSpPr>
          <p:nvPr>
            <p:ph type="body" idx="2"/>
          </p:nvPr>
        </p:nvSpPr>
        <p:spPr>
          <a:xfrm>
            <a:off x="737937" y="1535953"/>
            <a:ext cx="1098884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Defusing High School Student Fights Through Tier 1 and 2 Innovations </a:t>
            </a:r>
            <a:endParaRPr sz="60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20" name="Google Shape;8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9732" y="5479401"/>
            <a:ext cx="3467197" cy="97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271" y="5479401"/>
            <a:ext cx="4695076" cy="106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5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5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5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5" descr="mage result for brandywineschools delaware"/>
          <p:cNvSpPr/>
          <p:nvPr/>
        </p:nvSpPr>
        <p:spPr>
          <a:xfrm>
            <a:off x="6902714" y="4409102"/>
            <a:ext cx="1955400" cy="19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15"/>
          <p:cNvSpPr/>
          <p:nvPr/>
        </p:nvSpPr>
        <p:spPr>
          <a:xfrm>
            <a:off x="609452" y="204044"/>
            <a:ext cx="556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Tier 1 Foundation</a:t>
            </a:r>
            <a:endParaRPr sz="4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882" name="Google Shape;882;p15"/>
          <p:cNvGraphicFramePr/>
          <p:nvPr/>
        </p:nvGraphicFramePr>
        <p:xfrm>
          <a:off x="582529" y="1196036"/>
          <a:ext cx="11023750" cy="4591025"/>
        </p:xfrm>
        <a:graphic>
          <a:graphicData uri="http://schemas.openxmlformats.org/drawingml/2006/table">
            <a:tbl>
              <a:tblPr firstRow="1" firstCol="1" bandRow="1">
                <a:noFill/>
                <a:tableStyleId>{5C841DF2-E89F-40C2-843E-C2377B1E1F5F}</a:tableStyleId>
              </a:tblPr>
              <a:tblGrid>
                <a:gridCol w="552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School-wide PBS Tier 1: </a:t>
                      </a:r>
                      <a:endParaRPr b="1"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 Development 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&amp; Evaluation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475" marR="57475" marT="83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Prevention: Implementing Schoolwide 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&amp; 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Classroom Systems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475" marR="57475" marT="83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Correcting Problem Behavior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475" marR="57475" marT="83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Developing Self Discipline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7475" marR="57475" marT="837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6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6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6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6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6"/>
          <p:cNvSpPr/>
          <p:nvPr/>
        </p:nvSpPr>
        <p:spPr>
          <a:xfrm>
            <a:off x="517636" y="764220"/>
            <a:ext cx="350896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CASEL</a:t>
            </a:r>
            <a:endParaRPr sz="4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SEL Model</a:t>
            </a:r>
            <a:endParaRPr sz="4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93" name="Google Shape;8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730" y="207228"/>
            <a:ext cx="6430445" cy="6511501"/>
          </a:xfrm>
          <a:prstGeom prst="rect">
            <a:avLst/>
          </a:prstGeom>
          <a:noFill/>
          <a:ln w="57150" cap="flat" cmpd="sng">
            <a:solidFill>
              <a:srgbClr val="EA804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4" name="Google Shape;894;p16"/>
          <p:cNvSpPr/>
          <p:nvPr/>
        </p:nvSpPr>
        <p:spPr>
          <a:xfrm>
            <a:off x="609441" y="2578119"/>
            <a:ext cx="3325352" cy="107721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rgbClr val="99D6EF"/>
                </a:solidFill>
                <a:latin typeface="Corbel"/>
                <a:ea typeface="Corbel"/>
                <a:cs typeface="Corbel"/>
                <a:sym typeface="Corbel"/>
              </a:rPr>
              <a:t>https://casel.org/what-is-sel/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7"/>
          <p:cNvSpPr txBox="1">
            <a:spLocks noGrp="1"/>
          </p:cNvSpPr>
          <p:nvPr>
            <p:ph type="ctrTitle"/>
          </p:nvPr>
        </p:nvSpPr>
        <p:spPr>
          <a:xfrm>
            <a:off x="675750" y="245175"/>
            <a:ext cx="5992800" cy="1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Tier 2 Foundation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01" name="Google Shape;9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650" y="1266575"/>
            <a:ext cx="5588991" cy="52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7"/>
          <p:cNvSpPr txBox="1"/>
          <p:nvPr/>
        </p:nvSpPr>
        <p:spPr>
          <a:xfrm>
            <a:off x="6878400" y="771650"/>
            <a:ext cx="49191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Systems </a:t>
            </a:r>
            <a:endParaRPr sz="3600" b="1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Development</a:t>
            </a:r>
            <a:endParaRPr sz="3600" b="1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&amp; </a:t>
            </a:r>
            <a:endParaRPr sz="3600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Problem-Solving</a:t>
            </a:r>
            <a:endParaRPr sz="3600" b="1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Conversations</a:t>
            </a:r>
            <a:endParaRPr sz="3600" b="1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Guiding Document: 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Tiered Fidelity Inventory (TFI)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903" name="Google Shape;903;p17"/>
          <p:cNvCxnSpPr/>
          <p:nvPr/>
        </p:nvCxnSpPr>
        <p:spPr>
          <a:xfrm rot="10800000" flipH="1">
            <a:off x="4755700" y="1979775"/>
            <a:ext cx="3000300" cy="1000200"/>
          </a:xfrm>
          <a:prstGeom prst="straightConnector1">
            <a:avLst/>
          </a:prstGeom>
          <a:noFill/>
          <a:ln w="15240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8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18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8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18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3" name="Google Shape;9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906" y="610334"/>
            <a:ext cx="10159941" cy="135278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8"/>
          <p:cNvSpPr txBox="1">
            <a:spLocks noGrp="1"/>
          </p:cNvSpPr>
          <p:nvPr>
            <p:ph type="body" idx="2"/>
          </p:nvPr>
        </p:nvSpPr>
        <p:spPr>
          <a:xfrm>
            <a:off x="1113907" y="2092976"/>
            <a:ext cx="104853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 year grant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 years of one-to-one coaching at Tier 1, 2, 3 level for school and district personnel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Additional professional development opportunities and support and funds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15" name="Google Shape;9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5318" y="5726795"/>
            <a:ext cx="3016189" cy="85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271" y="5515548"/>
            <a:ext cx="4695076" cy="1063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9"/>
          <p:cNvSpPr txBox="1">
            <a:spLocks noGrp="1"/>
          </p:cNvSpPr>
          <p:nvPr>
            <p:ph type="ctrTitle"/>
          </p:nvPr>
        </p:nvSpPr>
        <p:spPr>
          <a:xfrm>
            <a:off x="727300" y="340575"/>
            <a:ext cx="10287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Corbel"/>
                <a:ea typeface="Corbel"/>
                <a:cs typeface="Corbel"/>
                <a:sym typeface="Corbel"/>
              </a:rPr>
              <a:t>Dover High MTSS Innovations</a:t>
            </a:r>
            <a:endParaRPr sz="3600" b="1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3" name="Google Shape;923;p19"/>
          <p:cNvSpPr txBox="1"/>
          <p:nvPr/>
        </p:nvSpPr>
        <p:spPr>
          <a:xfrm>
            <a:off x="727300" y="1275050"/>
            <a:ext cx="11076600" cy="4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Between March 2017-August 2017:</a:t>
            </a:r>
            <a:endParaRPr sz="30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Tier 1 Team Members </a:t>
            </a:r>
            <a:r>
              <a:rPr lang="en-US" sz="30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and </a:t>
            </a:r>
            <a:r>
              <a:rPr lang="en-US" sz="3000" b="1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Tier 2/3 Team Members</a:t>
            </a:r>
            <a:r>
              <a:rPr lang="en-US" sz="30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met to: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determine new </a:t>
            </a:r>
            <a:r>
              <a:rPr lang="en-US" sz="3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Tier 1</a:t>
            </a:r>
            <a:r>
              <a:rPr lang="en-US" sz="3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Schoolwide SEL programming</a:t>
            </a:r>
            <a:endParaRPr sz="3000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shape a new</a:t>
            </a:r>
            <a:r>
              <a:rPr lang="en-US" sz="3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Tier 2/3 “reintegration from fighting” program</a:t>
            </a:r>
            <a:endParaRPr sz="3000">
              <a:solidFill>
                <a:srgbClr val="EEC41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Since August 2017:</a:t>
            </a:r>
            <a:endParaRPr sz="30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Both teams have worked to: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-"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support each other in the implementation of both interventions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-"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maintain programming fidelity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-"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continue cross-tier collaboration &amp; discussions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4" name="Google Shape;924;p19"/>
          <p:cNvSpPr txBox="1"/>
          <p:nvPr/>
        </p:nvSpPr>
        <p:spPr>
          <a:xfrm>
            <a:off x="9185239" y="3944528"/>
            <a:ext cx="1829972" cy="110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rPr>
              <a:t>It takes </a:t>
            </a:r>
            <a:endParaRPr sz="2400" b="1">
              <a:solidFill>
                <a:srgbClr val="033A7A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rPr>
              <a:t>time! </a:t>
            </a:r>
            <a:endParaRPr sz="2400" b="1">
              <a:solidFill>
                <a:srgbClr val="033A7A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0"/>
          <p:cNvSpPr txBox="1">
            <a:spLocks noGrp="1"/>
          </p:cNvSpPr>
          <p:nvPr>
            <p:ph type="ctrTitle"/>
          </p:nvPr>
        </p:nvSpPr>
        <p:spPr>
          <a:xfrm>
            <a:off x="355125" y="680300"/>
            <a:ext cx="99912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Between March 2017-August 2017:</a:t>
            </a:r>
            <a:endParaRPr sz="36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School-In-Session Conversations</a:t>
            </a:r>
            <a:endParaRPr sz="36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1" name="Google Shape;931;p20"/>
          <p:cNvSpPr txBox="1"/>
          <p:nvPr/>
        </p:nvSpPr>
        <p:spPr>
          <a:xfrm>
            <a:off x="1013325" y="1822875"/>
            <a:ext cx="9333000" cy="4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Corbel"/>
              <a:buChar char="●"/>
            </a:pPr>
            <a:r>
              <a:rPr lang="en-US" sz="32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Tier 1 team looked at data and talked </a:t>
            </a:r>
            <a:endParaRPr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○"/>
            </a:pPr>
            <a:r>
              <a:rPr lang="en-US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although small, fighting was impacting climate</a:t>
            </a:r>
            <a:endParaRPr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○"/>
            </a:pPr>
            <a:r>
              <a:rPr lang="en-US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student-student relationships were a concern</a:t>
            </a:r>
            <a:endParaRPr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○"/>
            </a:pPr>
            <a:r>
              <a:rPr lang="en-US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need for research-based character education</a:t>
            </a:r>
            <a:endParaRPr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●"/>
            </a:pPr>
            <a:r>
              <a:rPr lang="en-US" sz="32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Tier 1 approached</a:t>
            </a:r>
            <a:r>
              <a:rPr lang="en-US" sz="32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Tier 2 for All Tiers collaboration</a:t>
            </a:r>
            <a:endParaRPr sz="3200" b="1">
              <a:solidFill>
                <a:srgbClr val="EEC41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○"/>
            </a:pPr>
            <a:r>
              <a:rPr lang="en-US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evidence-based secondary SEL can help? </a:t>
            </a:r>
            <a:endParaRPr sz="32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1"/>
          <p:cNvSpPr txBox="1">
            <a:spLocks noGrp="1"/>
          </p:cNvSpPr>
          <p:nvPr>
            <p:ph type="body" idx="2"/>
          </p:nvPr>
        </p:nvSpPr>
        <p:spPr>
          <a:xfrm>
            <a:off x="643564" y="1690916"/>
            <a:ext cx="10901700" cy="4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800"/>
              <a:buFont typeface="Corbel"/>
              <a:buChar char="●"/>
            </a:pPr>
            <a:r>
              <a:rPr lang="en-US" sz="2800" b="1">
                <a:solidFill>
                  <a:srgbClr val="00FFFF"/>
                </a:solidFill>
              </a:rPr>
              <a:t>All Tiers Detective Work and Discussions</a:t>
            </a:r>
            <a:endParaRPr sz="2800" b="1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FFFF"/>
              </a:solidFill>
            </a:endParaRPr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Char char="○"/>
            </a:pPr>
            <a:r>
              <a:rPr lang="en-US" sz="2800"/>
              <a:t>SEL research via rubric use</a:t>
            </a:r>
            <a:endParaRPr sz="280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Char char="○"/>
            </a:pPr>
            <a:r>
              <a:rPr lang="en-US" sz="2800" b="1"/>
              <a:t>Big Take-Aways:</a:t>
            </a:r>
            <a:endParaRPr sz="2800" b="1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= 1 focus area for </a:t>
            </a:r>
            <a:r>
              <a:rPr lang="en-US" sz="2800" b="1">
                <a:solidFill>
                  <a:srgbClr val="00FF00"/>
                </a:solidFill>
              </a:rPr>
              <a:t>Tier 1: School Connect</a:t>
            </a:r>
            <a:endParaRPr sz="2800" b="1">
              <a:solidFill>
                <a:srgbClr val="00FF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goal: map of priorities/lessons</a:t>
            </a:r>
            <a:endParaRPr sz="28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= </a:t>
            </a:r>
            <a:r>
              <a:rPr lang="en-US" sz="2800" b="1"/>
              <a:t>1 focus area for </a:t>
            </a:r>
            <a:r>
              <a:rPr lang="en-US" sz="2800" b="1">
                <a:solidFill>
                  <a:schemeClr val="accent4"/>
                </a:solidFill>
              </a:rPr>
              <a:t>Tier 2:  Reintegration</a:t>
            </a:r>
            <a:endParaRPr sz="2800" b="1">
              <a:solidFill>
                <a:schemeClr val="accent4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goal: find the root cause and prevent from happening it again   </a:t>
            </a:r>
            <a:endParaRPr sz="2800"/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     (decrease the 5 day penalty using a process)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38" name="Google Shape;938;p21"/>
          <p:cNvSpPr txBox="1"/>
          <p:nvPr/>
        </p:nvSpPr>
        <p:spPr>
          <a:xfrm>
            <a:off x="392250" y="316275"/>
            <a:ext cx="912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Between March 2017-August 2017:</a:t>
            </a:r>
            <a:endParaRPr sz="36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Summer  Conversations</a:t>
            </a:r>
            <a:endParaRPr sz="4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9" name="Google Shape;939;p21"/>
          <p:cNvGrpSpPr/>
          <p:nvPr/>
        </p:nvGrpSpPr>
        <p:grpSpPr>
          <a:xfrm>
            <a:off x="8540138" y="1219492"/>
            <a:ext cx="3005146" cy="2442365"/>
            <a:chOff x="6198903" y="1067624"/>
            <a:chExt cx="6616350" cy="5511996"/>
          </a:xfrm>
        </p:grpSpPr>
        <p:sp>
          <p:nvSpPr>
            <p:cNvPr id="940" name="Google Shape;940;p21"/>
            <p:cNvSpPr/>
            <p:nvPr/>
          </p:nvSpPr>
          <p:spPr>
            <a:xfrm>
              <a:off x="6198903" y="1067624"/>
              <a:ext cx="6616350" cy="5511996"/>
            </a:xfrm>
            <a:prstGeom prst="irregularSeal2">
              <a:avLst/>
            </a:prstGeom>
            <a:solidFill>
              <a:srgbClr val="99D6EF"/>
            </a:solidFill>
            <a:ln w="7620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 txBox="1"/>
            <p:nvPr/>
          </p:nvSpPr>
          <p:spPr>
            <a:xfrm>
              <a:off x="7002021" y="2838977"/>
              <a:ext cx="4029000" cy="24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It takes </a:t>
              </a:r>
              <a:endParaRPr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time! </a:t>
              </a:r>
              <a:endParaRPr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2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2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2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2"/>
          <p:cNvSpPr/>
          <p:nvPr/>
        </p:nvSpPr>
        <p:spPr>
          <a:xfrm>
            <a:off x="1303325" y="610325"/>
            <a:ext cx="922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 then it all began!</a:t>
            </a:r>
            <a:endParaRPr sz="3600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1" name="Google Shape;951;p22"/>
          <p:cNvSpPr txBox="1"/>
          <p:nvPr/>
        </p:nvSpPr>
        <p:spPr>
          <a:xfrm>
            <a:off x="6052850" y="1764525"/>
            <a:ext cx="48276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Big Questions </a:t>
            </a:r>
            <a:endParaRPr sz="36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</a:t>
            </a: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All Tiers</a:t>
            </a: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Group Kept in Mind</a:t>
            </a:r>
            <a:endParaRPr sz="36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●"/>
            </a:pPr>
            <a:r>
              <a:rPr lang="en-US" sz="36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How? </a:t>
            </a:r>
            <a:endParaRPr sz="3600" i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●"/>
            </a:pPr>
            <a:r>
              <a:rPr lang="en-US" sz="36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Who? </a:t>
            </a:r>
            <a:endParaRPr sz="3600" i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Char char="●"/>
            </a:pPr>
            <a:r>
              <a:rPr lang="en-US" sz="36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When?</a:t>
            </a:r>
            <a:endParaRPr sz="3600" i="1"/>
          </a:p>
        </p:txBody>
      </p:sp>
      <p:grpSp>
        <p:nvGrpSpPr>
          <p:cNvPr id="952" name="Google Shape;952;p22"/>
          <p:cNvGrpSpPr/>
          <p:nvPr/>
        </p:nvGrpSpPr>
        <p:grpSpPr>
          <a:xfrm>
            <a:off x="1594074" y="2483674"/>
            <a:ext cx="5158890" cy="4306554"/>
            <a:chOff x="76199" y="1502174"/>
            <a:chExt cx="5158890" cy="4306554"/>
          </a:xfrm>
        </p:grpSpPr>
        <p:sp>
          <p:nvSpPr>
            <p:cNvPr id="953" name="Google Shape;953;p22"/>
            <p:cNvSpPr/>
            <p:nvPr/>
          </p:nvSpPr>
          <p:spPr>
            <a:xfrm>
              <a:off x="76199" y="1502174"/>
              <a:ext cx="5158890" cy="4306554"/>
            </a:xfrm>
            <a:prstGeom prst="irregularSeal2">
              <a:avLst/>
            </a:prstGeom>
            <a:solidFill>
              <a:srgbClr val="99D6EF"/>
            </a:solidFill>
            <a:ln w="76200" cap="flat" cmpd="sng">
              <a:solidFill>
                <a:srgbClr val="00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2"/>
            <p:cNvSpPr txBox="1"/>
            <p:nvPr/>
          </p:nvSpPr>
          <p:spPr>
            <a:xfrm>
              <a:off x="1171750" y="2879250"/>
              <a:ext cx="2688600" cy="125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The </a:t>
              </a:r>
              <a:endParaRPr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Reintegration </a:t>
              </a:r>
              <a:endParaRPr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Process </a:t>
              </a:r>
              <a:endParaRPr sz="2400" b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is Born!</a:t>
              </a:r>
              <a:endParaRPr b="1">
                <a:solidFill>
                  <a:srgbClr val="033A7A"/>
                </a:solidFill>
              </a:endParaRPr>
            </a:p>
          </p:txBody>
        </p:sp>
      </p:grpSp>
      <p:pic>
        <p:nvPicPr>
          <p:cNvPr id="955" name="Google Shape;9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75" y="610335"/>
            <a:ext cx="2965400" cy="2284816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3"/>
          <p:cNvSpPr txBox="1">
            <a:spLocks noGrp="1"/>
          </p:cNvSpPr>
          <p:nvPr>
            <p:ph type="body" idx="2"/>
          </p:nvPr>
        </p:nvSpPr>
        <p:spPr>
          <a:xfrm>
            <a:off x="643551" y="1531141"/>
            <a:ext cx="10901700" cy="4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FFFF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800"/>
              <a:buFont typeface="Corbel"/>
              <a:buChar char="●"/>
            </a:pPr>
            <a:r>
              <a:rPr lang="en-US" sz="2800" b="1">
                <a:solidFill>
                  <a:srgbClr val="00FFFF"/>
                </a:solidFill>
              </a:rPr>
              <a:t>MTSS Roll-Out - Faculty Presentations/Discussions</a:t>
            </a:r>
            <a:endParaRPr sz="2800" b="1">
              <a:solidFill>
                <a:srgbClr val="00FFFF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Char char="○"/>
            </a:pPr>
            <a:r>
              <a:rPr lang="en-US" sz="2800" b="1">
                <a:solidFill>
                  <a:srgbClr val="00FF00"/>
                </a:solidFill>
              </a:rPr>
              <a:t>Tier 1: </a:t>
            </a:r>
            <a:r>
              <a:rPr lang="en-US" sz="2800">
                <a:solidFill>
                  <a:srgbClr val="FFFFFF"/>
                </a:solidFill>
              </a:rPr>
              <a:t>SW implementation of School Connect via Senator Up!</a:t>
            </a:r>
            <a:endParaRPr sz="2800">
              <a:solidFill>
                <a:srgbClr val="FFFFFF"/>
              </a:solidFill>
            </a:endParaRPr>
          </a:p>
          <a:p>
            <a:pPr marL="914400" lvl="1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Char char="○"/>
            </a:pPr>
            <a:r>
              <a:rPr lang="en-US" sz="2800" b="1">
                <a:solidFill>
                  <a:srgbClr val="EEC416"/>
                </a:solidFill>
              </a:rPr>
              <a:t>Tier 2: </a:t>
            </a:r>
            <a:r>
              <a:rPr lang="en-US" sz="2800">
                <a:solidFill>
                  <a:srgbClr val="FFFFFF"/>
                </a:solidFill>
              </a:rPr>
              <a:t> Reintegration for select fighting incidents</a:t>
            </a:r>
            <a:endParaRPr sz="2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962" name="Google Shape;962;p23"/>
          <p:cNvSpPr txBox="1"/>
          <p:nvPr/>
        </p:nvSpPr>
        <p:spPr>
          <a:xfrm>
            <a:off x="392250" y="316275"/>
            <a:ext cx="912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Between Fall 2017:</a:t>
            </a:r>
            <a:endParaRPr sz="36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Back-t0-School Activities</a:t>
            </a:r>
            <a:endParaRPr sz="4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63" name="Google Shape;9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929" y="3808754"/>
            <a:ext cx="3786025" cy="286475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24"/>
          <p:cNvSpPr txBox="1"/>
          <p:nvPr/>
        </p:nvSpPr>
        <p:spPr>
          <a:xfrm>
            <a:off x="10261290" y="5613422"/>
            <a:ext cx="18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4" descr="mage result for brandywineschools delaware"/>
          <p:cNvSpPr/>
          <p:nvPr/>
        </p:nvSpPr>
        <p:spPr>
          <a:xfrm>
            <a:off x="0" y="893"/>
            <a:ext cx="406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4" descr="mage result for brandywineschools delaware"/>
          <p:cNvSpPr/>
          <p:nvPr/>
        </p:nvSpPr>
        <p:spPr>
          <a:xfrm>
            <a:off x="203147" y="204040"/>
            <a:ext cx="406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4" descr="mage result for brandywineschools delaware"/>
          <p:cNvSpPr/>
          <p:nvPr/>
        </p:nvSpPr>
        <p:spPr>
          <a:xfrm>
            <a:off x="6627673" y="4444735"/>
            <a:ext cx="1955400" cy="19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4"/>
          <p:cNvSpPr txBox="1"/>
          <p:nvPr/>
        </p:nvSpPr>
        <p:spPr>
          <a:xfrm>
            <a:off x="600063" y="503123"/>
            <a:ext cx="109887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Administrative Perspective: Supporting This Work</a:t>
            </a:r>
            <a:r>
              <a:rPr lang="en-US" sz="3199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3199" b="0" i="0" u="none" strike="noStrike" cap="none">
              <a:solidFill>
                <a:srgbClr val="FFD96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4" name="Google Shape;974;p24"/>
          <p:cNvSpPr txBox="1">
            <a:spLocks noGrp="1"/>
          </p:cNvSpPr>
          <p:nvPr>
            <p:ph type="body" idx="2"/>
          </p:nvPr>
        </p:nvSpPr>
        <p:spPr>
          <a:xfrm>
            <a:off x="847125" y="1351625"/>
            <a:ext cx="108795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Resource allocation</a:t>
            </a:r>
            <a:endParaRPr sz="3200"/>
          </a:p>
          <a:p>
            <a: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Ensuring the “right people” were connected to the process </a:t>
            </a:r>
            <a:endParaRPr sz="3200"/>
          </a:p>
          <a:p>
            <a: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Research based curriculum: School Connect</a:t>
            </a:r>
            <a:endParaRPr sz="3200"/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Flexibility with our School Success Guide Standards </a:t>
            </a:r>
            <a:endParaRPr sz="3200"/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Autonomy to our teacher leaders</a:t>
            </a:r>
            <a:endParaRPr sz="3200"/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Recognizing this is not always appropriate (typically because it was unsupported by parents)</a:t>
            </a:r>
            <a:endParaRPr sz="32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4;p12"/>
          <p:cNvSpPr txBox="1">
            <a:spLocks noGrp="1"/>
          </p:cNvSpPr>
          <p:nvPr>
            <p:ph type="body" idx="2"/>
          </p:nvPr>
        </p:nvSpPr>
        <p:spPr>
          <a:xfrm>
            <a:off x="486299" y="256423"/>
            <a:ext cx="8285168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smtClean="0"/>
              <a:t>We are excited to meet you..</a:t>
            </a:r>
            <a:endParaRPr sz="4800" dirty="0"/>
          </a:p>
        </p:txBody>
      </p:sp>
      <p:sp>
        <p:nvSpPr>
          <p:cNvPr id="6" name="Rectangle 5"/>
          <p:cNvSpPr/>
          <p:nvPr/>
        </p:nvSpPr>
        <p:spPr>
          <a:xfrm>
            <a:off x="4975225" y="1779024"/>
            <a:ext cx="7213600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lt1"/>
              </a:buClr>
              <a:buSzPts val="2400"/>
            </a:pPr>
            <a:r>
              <a:rPr lang="en-US" sz="2800" dirty="0">
                <a:solidFill>
                  <a:srgbClr val="FFFFFF"/>
                </a:solidFill>
              </a:rPr>
              <a:t>Dr. Courtney </a:t>
            </a:r>
            <a:r>
              <a:rPr lang="en-US" sz="2800" dirty="0" err="1">
                <a:solidFill>
                  <a:srgbClr val="FFFFFF"/>
                </a:solidFill>
              </a:rPr>
              <a:t>Voshell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u="sng" dirty="0">
                <a:solidFill>
                  <a:schemeClr val="hlink"/>
                </a:solidFill>
                <a:hlinkClick r:id="rId3"/>
              </a:rPr>
              <a:t>courtney.voshell@capital.k12.de.us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lvl="0" algn="ctr">
              <a:spcBef>
                <a:spcPts val="1000"/>
              </a:spcBef>
              <a:buClr>
                <a:schemeClr val="lt1"/>
              </a:buClr>
              <a:buSzPts val="2400"/>
            </a:pPr>
            <a:r>
              <a:rPr lang="en-US" sz="2800" dirty="0">
                <a:solidFill>
                  <a:srgbClr val="FFFFFF"/>
                </a:solidFill>
              </a:rPr>
              <a:t>Ms. Melissa </a:t>
            </a:r>
            <a:r>
              <a:rPr lang="en-US" sz="2800" dirty="0" err="1">
                <a:solidFill>
                  <a:srgbClr val="FFFFFF"/>
                </a:solidFill>
              </a:rPr>
              <a:t>Butz</a:t>
            </a:r>
            <a:r>
              <a:rPr lang="en-US" sz="2800" dirty="0">
                <a:solidFill>
                  <a:srgbClr val="FFFFFF"/>
                </a:solidFill>
              </a:rPr>
              <a:t>-Miller (</a:t>
            </a:r>
            <a:r>
              <a:rPr lang="en-US" sz="2800" u="sng" dirty="0">
                <a:solidFill>
                  <a:schemeClr val="hlink"/>
                </a:solidFill>
                <a:hlinkClick r:id="rId4"/>
              </a:rPr>
              <a:t>melissa.butz@capital.k12.de.us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lvl="0" algn="ctr">
              <a:spcBef>
                <a:spcPts val="1000"/>
              </a:spcBef>
              <a:buClr>
                <a:schemeClr val="lt1"/>
              </a:buClr>
              <a:buSzPts val="2400"/>
            </a:pPr>
            <a:r>
              <a:rPr lang="en-US" sz="2800" dirty="0">
                <a:solidFill>
                  <a:schemeClr val="bg1"/>
                </a:solidFill>
              </a:rPr>
              <a:t>Ms. Caroline Green (</a:t>
            </a:r>
            <a:r>
              <a:rPr lang="en-US" sz="2800" u="sng" dirty="0">
                <a:solidFill>
                  <a:schemeClr val="accent1"/>
                </a:solidFill>
                <a:hlinkClick r:id="rId5"/>
              </a:rPr>
              <a:t>caroline.green@capital.k12.de.us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lvl="0" algn="ctr">
              <a:spcBef>
                <a:spcPts val="1000"/>
              </a:spcBef>
              <a:buClr>
                <a:schemeClr val="lt1"/>
              </a:buClr>
              <a:buSzPts val="2400"/>
            </a:pPr>
            <a:r>
              <a:rPr lang="en-US" sz="2800" dirty="0">
                <a:solidFill>
                  <a:srgbClr val="FFFFFF"/>
                </a:solidFill>
              </a:rPr>
              <a:t>Dr. Megan Pell </a:t>
            </a:r>
            <a:endParaRPr lang="en-US" sz="2800" dirty="0" smtClean="0">
              <a:solidFill>
                <a:srgbClr val="FFFFFF"/>
              </a:solidFill>
            </a:endParaRPr>
          </a:p>
          <a:p>
            <a:pPr lvl="0" algn="ctr">
              <a:spcBef>
                <a:spcPts val="1000"/>
              </a:spcBef>
              <a:buClr>
                <a:schemeClr val="lt1"/>
              </a:buClr>
              <a:buSzPts val="2400"/>
            </a:pPr>
            <a:r>
              <a:rPr lang="en-US" sz="2800" dirty="0" smtClean="0">
                <a:solidFill>
                  <a:srgbClr val="FFFFFF"/>
                </a:solidFill>
              </a:rPr>
              <a:t>(</a:t>
            </a:r>
            <a:r>
              <a:rPr lang="en-US" sz="2800" u="sng" dirty="0">
                <a:solidFill>
                  <a:schemeClr val="hlink"/>
                </a:solidFill>
                <a:hlinkClick r:id="rId6"/>
              </a:rPr>
              <a:t>mpell@udel.edu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00" y="1691702"/>
            <a:ext cx="4488926" cy="447599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6167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5"/>
          <p:cNvSpPr txBox="1">
            <a:spLocks noGrp="1"/>
          </p:cNvSpPr>
          <p:nvPr>
            <p:ph type="ctrTitle"/>
          </p:nvPr>
        </p:nvSpPr>
        <p:spPr>
          <a:xfrm>
            <a:off x="584025" y="423375"/>
            <a:ext cx="59928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Baseline Data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981" name="Google Shape;981;p25"/>
          <p:cNvGraphicFramePr/>
          <p:nvPr/>
        </p:nvGraphicFramePr>
        <p:xfrm>
          <a:off x="7623025" y="1282350"/>
          <a:ext cx="4298425" cy="4643335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429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EFEFE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The Top 5 Offenses</a:t>
                      </a:r>
                      <a:endParaRPr sz="3200">
                        <a:solidFill>
                          <a:srgbClr val="EFEFE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FEFEF"/>
                        </a:buClr>
                        <a:buSzPts val="3200"/>
                        <a:buFont typeface="Corbel"/>
                        <a:buChar char="➔"/>
                      </a:pPr>
                      <a:r>
                        <a:rPr lang="en-US" sz="3200">
                          <a:solidFill>
                            <a:srgbClr val="EFEFE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Skipping Class</a:t>
                      </a:r>
                      <a:endParaRPr sz="3200">
                        <a:solidFill>
                          <a:srgbClr val="EFEFE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0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FEFEF"/>
                        </a:buClr>
                        <a:buSzPts val="3200"/>
                        <a:buFont typeface="Corbel"/>
                        <a:buChar char="➔"/>
                      </a:pPr>
                      <a:r>
                        <a:rPr lang="en-US" sz="3200">
                          <a:solidFill>
                            <a:srgbClr val="EFEFE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Safety Violation</a:t>
                      </a:r>
                      <a:endParaRPr sz="3200">
                        <a:solidFill>
                          <a:srgbClr val="EFEFE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0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FEFEF"/>
                        </a:buClr>
                        <a:buSzPts val="3200"/>
                        <a:buFont typeface="Corbel"/>
                        <a:buChar char="➔"/>
                      </a:pPr>
                      <a:r>
                        <a:rPr lang="en-US" sz="3200">
                          <a:solidFill>
                            <a:srgbClr val="EFEFE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Disruption </a:t>
                      </a:r>
                      <a:endParaRPr sz="3200">
                        <a:solidFill>
                          <a:srgbClr val="EFEFE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0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FEFEF"/>
                        </a:buClr>
                        <a:buSzPts val="3200"/>
                        <a:buFont typeface="Corbel"/>
                        <a:buChar char="➔"/>
                      </a:pPr>
                      <a:r>
                        <a:rPr lang="en-US" sz="3200">
                          <a:solidFill>
                            <a:srgbClr val="EFEFE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Leaving assigned area</a:t>
                      </a:r>
                      <a:endParaRPr sz="3200">
                        <a:solidFill>
                          <a:srgbClr val="EFEFE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025">
                <a:tc>
                  <a:txBody>
                    <a:bodyPr/>
                    <a:lstStyle/>
                    <a:p>
                      <a:pPr marL="457200" lvl="0" indent="-431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FEFEF"/>
                        </a:buClr>
                        <a:buSzPts val="3200"/>
                        <a:buFont typeface="Corbel"/>
                        <a:buChar char="➔"/>
                      </a:pPr>
                      <a:r>
                        <a:rPr lang="en-US" sz="3200">
                          <a:solidFill>
                            <a:srgbClr val="EFEFE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Fighting</a:t>
                      </a:r>
                      <a:endParaRPr sz="3200">
                        <a:solidFill>
                          <a:srgbClr val="EFEFE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82" name="Google Shape;9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00" y="1282350"/>
            <a:ext cx="7035300" cy="52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6"/>
          <p:cNvSpPr txBox="1">
            <a:spLocks noGrp="1"/>
          </p:cNvSpPr>
          <p:nvPr>
            <p:ph type="body" idx="2"/>
          </p:nvPr>
        </p:nvSpPr>
        <p:spPr>
          <a:xfrm>
            <a:off x="486300" y="256423"/>
            <a:ext cx="57897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/>
              <a:t>Padlet Reminder</a:t>
            </a:r>
            <a:endParaRPr sz="4800"/>
          </a:p>
        </p:txBody>
      </p:sp>
      <p:sp>
        <p:nvSpPr>
          <p:cNvPr id="989" name="Google Shape;989;p26"/>
          <p:cNvSpPr txBox="1"/>
          <p:nvPr/>
        </p:nvSpPr>
        <p:spPr>
          <a:xfrm>
            <a:off x="1009400" y="1341225"/>
            <a:ext cx="107985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accent1"/>
                </a:solidFill>
              </a:rPr>
              <a:t>https://padlet.com/mpell2/dq9m0eo8lplk</a:t>
            </a:r>
            <a:endParaRPr sz="4200" b="1">
              <a:solidFill>
                <a:schemeClr val="accent1"/>
              </a:solidFill>
            </a:endParaRPr>
          </a:p>
        </p:txBody>
      </p:sp>
      <p:sp>
        <p:nvSpPr>
          <p:cNvPr id="990" name="Google Shape;990;p26"/>
          <p:cNvSpPr txBox="1"/>
          <p:nvPr/>
        </p:nvSpPr>
        <p:spPr>
          <a:xfrm>
            <a:off x="1711625" y="3008300"/>
            <a:ext cx="9792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 for Presenters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Related Methods/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Tools to Share with Others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91" name="Google Shape;9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50" y="3008300"/>
            <a:ext cx="2432657" cy="24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7"/>
          <p:cNvSpPr txBox="1"/>
          <p:nvPr/>
        </p:nvSpPr>
        <p:spPr>
          <a:xfrm>
            <a:off x="584475" y="268600"/>
            <a:ext cx="105375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It Started...</a:t>
            </a:r>
            <a:endParaRPr sz="48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98" name="Google Shape;9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25" y="1247825"/>
            <a:ext cx="7955476" cy="48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27"/>
          <p:cNvSpPr txBox="1"/>
          <p:nvPr/>
        </p:nvSpPr>
        <p:spPr>
          <a:xfrm>
            <a:off x="5987925" y="5282900"/>
            <a:ext cx="606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Dover High </a:t>
            </a:r>
            <a:endParaRPr sz="2400" b="1">
              <a:solidFill>
                <a:srgbClr val="92D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Tier 1 Team Leaders</a:t>
            </a:r>
            <a:endParaRPr sz="2400" b="1">
              <a:solidFill>
                <a:srgbClr val="92D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Jim Bailey &amp; Lane Carter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8"/>
          <p:cNvSpPr txBox="1"/>
          <p:nvPr/>
        </p:nvSpPr>
        <p:spPr>
          <a:xfrm>
            <a:off x="584475" y="268600"/>
            <a:ext cx="113472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Steps Taken to Move It Forward - Teaching Skills</a:t>
            </a:r>
            <a:endParaRPr sz="40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06" name="Google Shape;1006;p28" title="Recommended DHS Reintegration Video Segment 3 2.13-2.50 C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450" y="1148950"/>
            <a:ext cx="7458224" cy="55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28"/>
          <p:cNvSpPr txBox="1"/>
          <p:nvPr/>
        </p:nvSpPr>
        <p:spPr>
          <a:xfrm>
            <a:off x="5987925" y="5282900"/>
            <a:ext cx="606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Dover High </a:t>
            </a:r>
            <a:endParaRPr sz="2400" b="1">
              <a:solidFill>
                <a:srgbClr val="92D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Tier 1 Team Leaders</a:t>
            </a:r>
            <a:endParaRPr sz="2400" b="1">
              <a:solidFill>
                <a:srgbClr val="92D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Jim Bailey &amp; Lane Carter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9"/>
          <p:cNvSpPr txBox="1"/>
          <p:nvPr/>
        </p:nvSpPr>
        <p:spPr>
          <a:xfrm>
            <a:off x="8139275" y="3795325"/>
            <a:ext cx="2290500" cy="13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D96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14" name="Google Shape;1014;p29" title="Recommended DHS Reintegration Video Segment 11 9.05-10.50 CC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000" y="1092000"/>
            <a:ext cx="7414950" cy="55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9"/>
          <p:cNvSpPr txBox="1"/>
          <p:nvPr/>
        </p:nvSpPr>
        <p:spPr>
          <a:xfrm>
            <a:off x="5987925" y="5282900"/>
            <a:ext cx="606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Dover High </a:t>
            </a:r>
            <a:endParaRPr sz="2400" b="1">
              <a:solidFill>
                <a:srgbClr val="92D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Tier 1 Team Leaders</a:t>
            </a:r>
            <a:endParaRPr sz="2400" b="1">
              <a:solidFill>
                <a:srgbClr val="92D05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92D050"/>
                </a:solidFill>
                <a:latin typeface="Corbel"/>
                <a:ea typeface="Corbel"/>
                <a:cs typeface="Corbel"/>
                <a:sym typeface="Corbel"/>
              </a:rPr>
              <a:t>Jim Bailey &amp; Lane Carter</a:t>
            </a:r>
            <a:endParaRPr sz="2400"/>
          </a:p>
        </p:txBody>
      </p:sp>
      <p:sp>
        <p:nvSpPr>
          <p:cNvPr id="1016" name="Google Shape;1016;p29"/>
          <p:cNvSpPr txBox="1"/>
          <p:nvPr/>
        </p:nvSpPr>
        <p:spPr>
          <a:xfrm>
            <a:off x="584475" y="268600"/>
            <a:ext cx="113472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Tier 1 Team Leader Reflections</a:t>
            </a:r>
            <a:endParaRPr sz="40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2" name="Google Shape;1022;p30"/>
          <p:cNvGraphicFramePr/>
          <p:nvPr/>
        </p:nvGraphicFramePr>
        <p:xfrm>
          <a:off x="664188" y="398425"/>
          <a:ext cx="10957400" cy="170510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590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80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2017-18 School Year:</a:t>
                      </a:r>
                      <a:endParaRPr sz="480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The Logistics</a:t>
                      </a:r>
                      <a:endParaRPr sz="48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3" name="Google Shape;1023;p30"/>
          <p:cNvSpPr txBox="1"/>
          <p:nvPr/>
        </p:nvSpPr>
        <p:spPr>
          <a:xfrm>
            <a:off x="764675" y="1963000"/>
            <a:ext cx="9912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Tier 1 Implementation </a:t>
            </a:r>
            <a:r>
              <a:rPr lang="en-US" sz="3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36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How? Who? When?</a:t>
            </a:r>
            <a:endParaRPr sz="3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C000"/>
                </a:solidFill>
                <a:latin typeface="Corbel"/>
                <a:ea typeface="Corbel"/>
                <a:cs typeface="Corbel"/>
                <a:sym typeface="Corbel"/>
              </a:rPr>
              <a:t>Tier 2/</a:t>
            </a:r>
            <a:r>
              <a:rPr lang="en-US" sz="3600" b="1">
                <a:solidFill>
                  <a:schemeClr val="accent5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lang="en-US" sz="3600" b="1">
                <a:solidFill>
                  <a:srgbClr val="FFC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>
                <a:solidFill>
                  <a:schemeClr val="accent5"/>
                </a:solidFill>
                <a:latin typeface="Corbel"/>
                <a:ea typeface="Corbel"/>
                <a:cs typeface="Corbel"/>
                <a:sym typeface="Corbel"/>
              </a:rPr>
              <a:t>Implementation </a:t>
            </a:r>
            <a:r>
              <a:rPr lang="en-US" sz="3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- How? Who? When?</a:t>
            </a:r>
            <a:endParaRPr sz="3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Tools</a:t>
            </a:r>
            <a:endParaRPr sz="3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Timelines</a:t>
            </a:r>
            <a:endParaRPr sz="36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1"/>
          <p:cNvSpPr txBox="1"/>
          <p:nvPr/>
        </p:nvSpPr>
        <p:spPr>
          <a:xfrm>
            <a:off x="525650" y="1217625"/>
            <a:ext cx="11137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Tier 1 Implementation - How? Who? When?</a:t>
            </a:r>
            <a:endParaRPr sz="3600" b="1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Analyzed the  School Connect curriculum for best lessons based on recommendations from UDel, Dr. Pell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Reviewed calendar dates for Senator Up! (advisory classes) </a:t>
            </a:r>
            <a:endParaRPr sz="2600">
              <a:solidFill>
                <a:srgbClr val="B6D7A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aligned selected lessons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published on the PBS webpage (DHS website)</a:t>
            </a:r>
            <a:endParaRPr sz="2600">
              <a:solidFill>
                <a:srgbClr val="B6D7A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rolled out to staff during faculty meetings (twice) and had  PD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coordinated with librarian for book tracking through Destiny Discover</a:t>
            </a:r>
            <a:endParaRPr sz="2600">
              <a:solidFill>
                <a:srgbClr val="B6D7A8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provided access to class sets for advisory teachers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rgbClr val="B6D7A8"/>
                </a:solidFill>
                <a:latin typeface="Corbel"/>
                <a:ea typeface="Corbel"/>
                <a:cs typeface="Corbel"/>
                <a:sym typeface="Corbel"/>
              </a:rPr>
              <a:t>coordinated pre-printed materials for all lessons (delivered every week to teacher boxes)</a:t>
            </a:r>
            <a:endParaRPr sz="2600">
              <a:solidFill>
                <a:srgbClr val="B6D7A8"/>
              </a:solidFill>
            </a:endParaRPr>
          </a:p>
        </p:txBody>
      </p:sp>
      <p:sp>
        <p:nvSpPr>
          <p:cNvPr id="1030" name="Google Shape;1030;p31"/>
          <p:cNvSpPr txBox="1"/>
          <p:nvPr/>
        </p:nvSpPr>
        <p:spPr>
          <a:xfrm>
            <a:off x="525650" y="268600"/>
            <a:ext cx="72519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2017-18 School Year</a:t>
            </a:r>
            <a:endParaRPr sz="4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2"/>
          <p:cNvSpPr txBox="1"/>
          <p:nvPr/>
        </p:nvSpPr>
        <p:spPr>
          <a:xfrm>
            <a:off x="716250" y="1373925"/>
            <a:ext cx="10564500" cy="48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C000"/>
                </a:solidFill>
                <a:latin typeface="Corbel"/>
                <a:ea typeface="Corbel"/>
                <a:cs typeface="Corbel"/>
                <a:sym typeface="Corbel"/>
              </a:rPr>
              <a:t>Tier 2/</a:t>
            </a:r>
            <a:r>
              <a:rPr lang="en-US" sz="3600" b="1">
                <a:solidFill>
                  <a:schemeClr val="accent5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lang="en-US" sz="3600" b="1">
                <a:solidFill>
                  <a:srgbClr val="FFC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>
                <a:solidFill>
                  <a:schemeClr val="accent5"/>
                </a:solidFill>
                <a:latin typeface="Corbel"/>
                <a:ea typeface="Corbel"/>
                <a:cs typeface="Corbel"/>
                <a:sym typeface="Corbel"/>
              </a:rPr>
              <a:t>Implementation</a:t>
            </a:r>
            <a:endParaRPr sz="36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Char char="○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Roll</a:t>
            </a:r>
            <a:r>
              <a:rPr lang="en-US"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ed out to staff at start of 2017-18 school year through staff meetings, PBS breakout sessions, Tier II meetings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Tier II leads and ISS Coordinator met at start of school year to review and select appropriate School Connect Lessons, created a Reintegration Form, Student Reflection Sheet, Google Doc Tracking Form, and process for “What Happens After a Fight”</a:t>
            </a:r>
            <a:endParaRPr sz="2600">
              <a:solidFill>
                <a:schemeClr val="accent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Reintegrations are completed the day they return to school - some may return a day early to complete the process</a:t>
            </a:r>
            <a:endParaRPr sz="2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orbel"/>
              <a:buChar char="○"/>
            </a:pPr>
            <a:r>
              <a:rPr lang="en-US" sz="2600">
                <a:solidFill>
                  <a:schemeClr val="accent4"/>
                </a:solidFill>
                <a:latin typeface="Corbel"/>
                <a:ea typeface="Corbel"/>
                <a:cs typeface="Corbel"/>
                <a:sym typeface="Corbel"/>
              </a:rPr>
              <a:t>Reintegrations are assigned based on staff availability</a:t>
            </a:r>
            <a:endParaRPr sz="2600">
              <a:solidFill>
                <a:schemeClr val="accent4"/>
              </a:solidFill>
            </a:endParaRPr>
          </a:p>
        </p:txBody>
      </p:sp>
      <p:sp>
        <p:nvSpPr>
          <p:cNvPr id="1037" name="Google Shape;1037;p32"/>
          <p:cNvSpPr txBox="1"/>
          <p:nvPr/>
        </p:nvSpPr>
        <p:spPr>
          <a:xfrm>
            <a:off x="716250" y="398650"/>
            <a:ext cx="75921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2017-18 School Year</a:t>
            </a:r>
            <a:endParaRPr sz="4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" name="Google Shape;1043;p33"/>
          <p:cNvGraphicFramePr/>
          <p:nvPr/>
        </p:nvGraphicFramePr>
        <p:xfrm>
          <a:off x="664188" y="204400"/>
          <a:ext cx="10957400" cy="170510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1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The Tools</a:t>
                      </a:r>
                      <a:endParaRPr sz="3600" b="1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Tier I and II leaders work together as each team creates their plans for implementation - the overall purpose is to make sure each plan supports the other and improves building climate</a:t>
                      </a:r>
                      <a:endParaRPr sz="26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4" name="Google Shape;1044;p33"/>
          <p:cNvSpPr txBox="1"/>
          <p:nvPr/>
        </p:nvSpPr>
        <p:spPr>
          <a:xfrm>
            <a:off x="443675" y="4691400"/>
            <a:ext cx="3184500" cy="2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Tier I - Senator Up! (Advisory)</a:t>
            </a:r>
            <a:endParaRPr sz="2400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Created a schedule for School Connect Curriculum 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5" name="Google Shape;1045;p33"/>
          <p:cNvSpPr txBox="1"/>
          <p:nvPr/>
        </p:nvSpPr>
        <p:spPr>
          <a:xfrm>
            <a:off x="7502625" y="2139825"/>
            <a:ext cx="45303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9900"/>
                </a:solidFill>
                <a:latin typeface="Corbel"/>
                <a:ea typeface="Corbel"/>
                <a:cs typeface="Corbel"/>
                <a:sym typeface="Corbel"/>
              </a:rPr>
              <a:t>Tier II - Reintegration Process</a:t>
            </a:r>
            <a:endParaRPr sz="2400">
              <a:solidFill>
                <a:srgbClr val="FF99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goal is to decrease days of OSS while providing students with the skills to avoid fighting in the future while promoting a positive school climate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46" name="Google Shape;10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6400" y="2936300"/>
            <a:ext cx="3536226" cy="25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0151" y="4599075"/>
            <a:ext cx="4112774" cy="19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7200" y="2148450"/>
            <a:ext cx="2009725" cy="260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4"/>
          <p:cNvSpPr txBox="1"/>
          <p:nvPr/>
        </p:nvSpPr>
        <p:spPr>
          <a:xfrm>
            <a:off x="3531050" y="334825"/>
            <a:ext cx="8225400" cy="2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Tier I - Senator Up! (Advisory)</a:t>
            </a:r>
            <a:endParaRPr sz="2400" b="1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Created a schedule for School Connect Curriculum 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55" name="Google Shape;1055;p34"/>
          <p:cNvPicPr preferRelativeResize="0"/>
          <p:nvPr/>
        </p:nvPicPr>
        <p:blipFill rotWithShape="1">
          <a:blip r:embed="rId3">
            <a:alphaModFix/>
          </a:blip>
          <a:srcRect b="54103"/>
          <a:stretch/>
        </p:blipFill>
        <p:spPr>
          <a:xfrm>
            <a:off x="697375" y="1433425"/>
            <a:ext cx="9303877" cy="5334976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6" name="Google Shape;1056;p34"/>
          <p:cNvSpPr txBox="1"/>
          <p:nvPr/>
        </p:nvSpPr>
        <p:spPr>
          <a:xfrm>
            <a:off x="122475" y="122450"/>
            <a:ext cx="30000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Summer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4;p12"/>
          <p:cNvSpPr txBox="1">
            <a:spLocks noGrp="1"/>
          </p:cNvSpPr>
          <p:nvPr>
            <p:ph type="body" idx="2"/>
          </p:nvPr>
        </p:nvSpPr>
        <p:spPr>
          <a:xfrm>
            <a:off x="486299" y="256423"/>
            <a:ext cx="7303033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smtClean="0"/>
              <a:t>Please tell us about you..</a:t>
            </a:r>
            <a:endParaRPr sz="4800" dirty="0"/>
          </a:p>
        </p:txBody>
      </p:sp>
      <p:sp>
        <p:nvSpPr>
          <p:cNvPr id="3" name="Rectangle 2"/>
          <p:cNvSpPr/>
          <p:nvPr/>
        </p:nvSpPr>
        <p:spPr>
          <a:xfrm>
            <a:off x="575732" y="1812889"/>
            <a:ext cx="721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lt1"/>
              </a:buClr>
              <a:buSzPts val="2400"/>
            </a:pPr>
            <a:r>
              <a:rPr lang="en-US" sz="3600" dirty="0" smtClean="0">
                <a:solidFill>
                  <a:srgbClr val="FFFFFF"/>
                </a:solidFill>
              </a:rPr>
              <a:t>Educators or Professionals </a:t>
            </a:r>
          </a:p>
          <a:p>
            <a:pPr lvl="0" algn="ctr">
              <a:buClr>
                <a:schemeClr val="lt1"/>
              </a:buClr>
              <a:buSzPts val="2400"/>
            </a:pPr>
            <a:r>
              <a:rPr lang="en-US" sz="3600" dirty="0" smtClean="0">
                <a:solidFill>
                  <a:srgbClr val="FFFFFF"/>
                </a:solidFill>
              </a:rPr>
              <a:t>in the Classroom</a:t>
            </a:r>
          </a:p>
          <a:p>
            <a:pPr lvl="0" algn="ctr">
              <a:buClr>
                <a:schemeClr val="lt1"/>
              </a:buClr>
              <a:buSzPts val="2400"/>
            </a:pPr>
            <a:endParaRPr lang="en-US" sz="3600" dirty="0">
              <a:solidFill>
                <a:srgbClr val="FFFFFF"/>
              </a:solidFill>
            </a:endParaRPr>
          </a:p>
          <a:p>
            <a:pPr lvl="0" algn="ctr">
              <a:buClr>
                <a:schemeClr val="lt1"/>
              </a:buClr>
              <a:buSzPts val="2400"/>
            </a:pPr>
            <a:r>
              <a:rPr lang="en-US" sz="3600" dirty="0" smtClean="0">
                <a:solidFill>
                  <a:schemeClr val="accent1"/>
                </a:solidFill>
              </a:rPr>
              <a:t>Administrators</a:t>
            </a:r>
          </a:p>
          <a:p>
            <a:pPr lvl="0" algn="ctr">
              <a:buClr>
                <a:schemeClr val="lt1"/>
              </a:buClr>
              <a:buSzPts val="2400"/>
            </a:pPr>
            <a:endParaRPr lang="en-US" sz="3600" dirty="0">
              <a:solidFill>
                <a:srgbClr val="FFFFFF"/>
              </a:solidFill>
            </a:endParaRPr>
          </a:p>
          <a:p>
            <a:pPr lvl="0" algn="ctr">
              <a:buClr>
                <a:schemeClr val="lt1"/>
              </a:buClr>
              <a:buSzPts val="2400"/>
            </a:pPr>
            <a:r>
              <a:rPr lang="en-US" sz="3600" dirty="0" smtClean="0">
                <a:solidFill>
                  <a:srgbClr val="FFFFFF"/>
                </a:solidFill>
              </a:rPr>
              <a:t>District or State-Level Personnel</a:t>
            </a:r>
          </a:p>
          <a:p>
            <a:pPr lvl="0" algn="ctr">
              <a:buClr>
                <a:schemeClr val="lt1"/>
              </a:buClr>
              <a:buSzPts val="2400"/>
            </a:pPr>
            <a:endParaRPr lang="en-US" sz="3600" dirty="0">
              <a:solidFill>
                <a:srgbClr val="FFFFFF"/>
              </a:solidFill>
            </a:endParaRPr>
          </a:p>
          <a:p>
            <a:pPr lvl="0" algn="ctr">
              <a:buClr>
                <a:schemeClr val="lt1"/>
              </a:buClr>
              <a:buSzPts val="2400"/>
            </a:pPr>
            <a:r>
              <a:rPr lang="en-US" sz="3600" dirty="0" smtClean="0">
                <a:solidFill>
                  <a:schemeClr val="accent1"/>
                </a:solidFill>
              </a:rPr>
              <a:t>Team Members – Tier 1, 2 and 3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12" y="1914490"/>
            <a:ext cx="3581400" cy="32639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6734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5"/>
          <p:cNvSpPr txBox="1"/>
          <p:nvPr/>
        </p:nvSpPr>
        <p:spPr>
          <a:xfrm>
            <a:off x="3122475" y="238000"/>
            <a:ext cx="8838000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900"/>
                </a:solidFill>
                <a:latin typeface="Corbel"/>
                <a:ea typeface="Corbel"/>
                <a:cs typeface="Corbel"/>
                <a:sym typeface="Corbel"/>
              </a:rPr>
              <a:t>Tier II - Reintegration Process</a:t>
            </a:r>
            <a:endParaRPr sz="2400" b="1">
              <a:solidFill>
                <a:srgbClr val="FF99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goal is to decrease days of OSS while providing students with the skills to avoid fighting in the future while promoting a positive school climate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3" name="Google Shape;10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450" y="1948175"/>
            <a:ext cx="6792225" cy="4833625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4" name="Google Shape;1064;p35"/>
          <p:cNvSpPr txBox="1"/>
          <p:nvPr/>
        </p:nvSpPr>
        <p:spPr>
          <a:xfrm>
            <a:off x="122475" y="122450"/>
            <a:ext cx="30000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Summer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00" y="2057025"/>
            <a:ext cx="9316049" cy="44540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1" name="Google Shape;1071;p36"/>
          <p:cNvSpPr txBox="1"/>
          <p:nvPr/>
        </p:nvSpPr>
        <p:spPr>
          <a:xfrm>
            <a:off x="3122475" y="238000"/>
            <a:ext cx="8838000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9900"/>
                </a:solidFill>
                <a:latin typeface="Corbel"/>
                <a:ea typeface="Corbel"/>
                <a:cs typeface="Corbel"/>
                <a:sym typeface="Corbel"/>
              </a:rPr>
              <a:t>Tier II - Reintegration Process</a:t>
            </a:r>
            <a:endParaRPr sz="2400" b="1">
              <a:solidFill>
                <a:srgbClr val="FF99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Char char="●"/>
            </a:pPr>
            <a:r>
              <a:rPr lang="en-US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goal is to decrease days of OSS while providing students with the skills to avoid fighting in the future while promoting a positive school climate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2" name="Google Shape;1072;p36"/>
          <p:cNvSpPr txBox="1"/>
          <p:nvPr/>
        </p:nvSpPr>
        <p:spPr>
          <a:xfrm>
            <a:off x="122475" y="122450"/>
            <a:ext cx="30000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Summer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7"/>
          <p:cNvSpPr txBox="1">
            <a:spLocks noGrp="1"/>
          </p:cNvSpPr>
          <p:nvPr>
            <p:ph type="ctrTitle"/>
          </p:nvPr>
        </p:nvSpPr>
        <p:spPr>
          <a:xfrm>
            <a:off x="2382350" y="3456675"/>
            <a:ext cx="8251800" cy="14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How did it look in practice with students, family and staffing?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79" name="Google Shape;107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250" y="500775"/>
            <a:ext cx="2589375" cy="2589375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" name="Google Shape;1085;p38"/>
          <p:cNvGraphicFramePr/>
          <p:nvPr/>
        </p:nvGraphicFramePr>
        <p:xfrm>
          <a:off x="1225638" y="880675"/>
          <a:ext cx="9846250" cy="570447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18th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19th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20th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21st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22nd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Fight occurs during lunch between Student A and Student B.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First fight for both students; both receive 3 days OSS.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Both parties and parents review and sign Reintegration Agreement form prior to leaving school grounds.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Parents are contacted again to reinsure all parents agree to Reintegration Process and will bring students to school 1 day early. 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Students are not to ride the bus - must be brought to school via own transportation.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25th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26th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27th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28th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29th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Both students return to school 1 day early from OSS to complete Reintegration and missed coursework due to suspension.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Reintegration Process is completed and students are permitted to return to classes.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86" name="Google Shape;1086;p38"/>
          <p:cNvSpPr txBox="1">
            <a:spLocks noGrp="1"/>
          </p:cNvSpPr>
          <p:nvPr>
            <p:ph type="ctrTitle"/>
          </p:nvPr>
        </p:nvSpPr>
        <p:spPr>
          <a:xfrm>
            <a:off x="750725" y="134875"/>
            <a:ext cx="107838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Reintegration</a:t>
            </a:r>
            <a:r>
              <a:rPr lang="en-US" sz="40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 b="1" i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Anticipated/Sample </a:t>
            </a:r>
            <a:r>
              <a:rPr lang="en-US" sz="4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Timeline</a:t>
            </a:r>
            <a:endParaRPr sz="4000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9"/>
          <p:cNvSpPr txBox="1">
            <a:spLocks noGrp="1"/>
          </p:cNvSpPr>
          <p:nvPr>
            <p:ph type="ctrTitle"/>
          </p:nvPr>
        </p:nvSpPr>
        <p:spPr>
          <a:xfrm>
            <a:off x="750725" y="134875"/>
            <a:ext cx="107838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Reintegration </a:t>
            </a:r>
            <a:r>
              <a:rPr lang="en-US" sz="4000" b="1" i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Anticipated/Sample </a:t>
            </a:r>
            <a:r>
              <a:rPr lang="en-US" sz="4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Timeline</a:t>
            </a:r>
            <a:endParaRPr sz="4000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093" name="Google Shape;1093;p39"/>
          <p:cNvGraphicFramePr/>
          <p:nvPr/>
        </p:nvGraphicFramePr>
        <p:xfrm>
          <a:off x="261250" y="948625"/>
          <a:ext cx="11666300" cy="5533275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11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5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18th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19th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20th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21st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22nd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25th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Fight occurs during lunch between Student A and Student B.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First fight for both students; both receive 3 days OSS.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Both parties and parents review and sign Reintegration Agreement form prior to leaving school grounds.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Parents are contacted again to reinsure all parents agree to Reintegration Process and will bring students to school 1 day early. 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Students are not to ride the bus - must be brought to school via own transportation.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Both students return to school 1 day early from OSS to complete Reintegration and missed coursework due to suspension.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Reintegration Process is completed and students are permitted to return to classes.</a:t>
                      </a:r>
                      <a:endParaRPr sz="22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0"/>
          <p:cNvSpPr txBox="1">
            <a:spLocks noGrp="1"/>
          </p:cNvSpPr>
          <p:nvPr>
            <p:ph type="ctrTitle"/>
          </p:nvPr>
        </p:nvSpPr>
        <p:spPr>
          <a:xfrm>
            <a:off x="1674363" y="257875"/>
            <a:ext cx="88401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Reintegration</a:t>
            </a:r>
            <a:r>
              <a:rPr lang="en-US" sz="40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 b="1" i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Actual</a:t>
            </a:r>
            <a:r>
              <a:rPr lang="en-US" sz="4000" b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Timeline</a:t>
            </a:r>
            <a:endParaRPr sz="4000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100" name="Google Shape;1100;p40"/>
          <p:cNvGraphicFramePr/>
          <p:nvPr/>
        </p:nvGraphicFramePr>
        <p:xfrm>
          <a:off x="902825" y="1155000"/>
          <a:ext cx="10160875" cy="539065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0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18th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19th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20th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21st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22nd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5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Fight occurs during lunch between Student A and Student B.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First fight for both students; both receive 3 days OSS.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One student is permitted to walk home the other is picked up by emergency contact.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Parents are contacted again to discuss the Reintegration Process. Neither party can be reached and messages are not returned. Paperwork is mailed home (includes Reintegration Information).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Parents are contacted again to discuss the Reintegration Process. Only parent of Student B is reached.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25th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26th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27th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28th 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29th</a:t>
                      </a:r>
                      <a:endParaRPr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 B returns a day early (parent was contacted); student A is still on suspension. Student B completes Reflection Piece of Reintegration only and returns to classes.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 A returns to school. Both students complete Reintegration Process and return to classes.</a:t>
                      </a: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1"/>
          <p:cNvSpPr txBox="1">
            <a:spLocks noGrp="1"/>
          </p:cNvSpPr>
          <p:nvPr>
            <p:ph type="ctrTitle"/>
          </p:nvPr>
        </p:nvSpPr>
        <p:spPr>
          <a:xfrm>
            <a:off x="1674376" y="257875"/>
            <a:ext cx="98442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Reintegration</a:t>
            </a:r>
            <a:r>
              <a:rPr lang="en-US" sz="4000" b="1" i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 Actual </a:t>
            </a:r>
            <a:r>
              <a:rPr lang="en-US" sz="4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Timeline (Days# 1-3)</a:t>
            </a:r>
            <a:endParaRPr sz="4000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107" name="Google Shape;1107;p41"/>
          <p:cNvGraphicFramePr/>
          <p:nvPr/>
        </p:nvGraphicFramePr>
        <p:xfrm>
          <a:off x="513825" y="1155000"/>
          <a:ext cx="11004875" cy="491890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150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18th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19th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20th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21st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22nd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Fight occurs during lunch between Student A and Student B.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First fight for both students; both receive 3 days OSS.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One student is permitted to walk home the other is picked up by emergency contact.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Parents are contacted again to discuss the Reintegration Process. 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Neither party can be reached and messages are not returned. 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Paperwork is mailed home (includes Reintegration Information).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Parents are contacted again to discuss the Reintegration Process.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Only parent of Student B is reached.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2"/>
          <p:cNvSpPr txBox="1">
            <a:spLocks noGrp="1"/>
          </p:cNvSpPr>
          <p:nvPr>
            <p:ph type="ctrTitle"/>
          </p:nvPr>
        </p:nvSpPr>
        <p:spPr>
          <a:xfrm>
            <a:off x="1551876" y="257875"/>
            <a:ext cx="9663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Reintegration </a:t>
            </a:r>
            <a:r>
              <a:rPr lang="en-US" sz="4000" b="1" i="1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Actual </a:t>
            </a:r>
            <a:r>
              <a:rPr lang="en-US" sz="4000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Timeline (Days # 4-5)</a:t>
            </a:r>
            <a:endParaRPr sz="4000">
              <a:solidFill>
                <a:srgbClr val="00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114" name="Google Shape;1114;p42"/>
          <p:cNvGraphicFramePr/>
          <p:nvPr/>
        </p:nvGraphicFramePr>
        <p:xfrm>
          <a:off x="606100" y="1155000"/>
          <a:ext cx="11242325" cy="4775775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341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0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Monday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25th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Tuesday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26th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Wednesday 27th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Thursday 28th 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Friday 29th</a:t>
                      </a:r>
                      <a:endParaRPr sz="20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 B returns a day early (parent was contacted); student A is still on suspension. 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 B completes Reflection Piece of Reintegration only and returns to classes.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Student A returns to school. 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Both students complete Reintegration Process and return to classes.</a:t>
                      </a:r>
                      <a:endParaRPr sz="2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3"/>
          <p:cNvSpPr txBox="1">
            <a:spLocks noGrp="1"/>
          </p:cNvSpPr>
          <p:nvPr>
            <p:ph type="ctrTitle"/>
          </p:nvPr>
        </p:nvSpPr>
        <p:spPr>
          <a:xfrm>
            <a:off x="400050" y="228200"/>
            <a:ext cx="5992800" cy="11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Case Studies: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1" name="Google Shape;1121;p43"/>
          <p:cNvSpPr txBox="1">
            <a:spLocks noGrp="1"/>
          </p:cNvSpPr>
          <p:nvPr>
            <p:ph type="subTitle" idx="1"/>
          </p:nvPr>
        </p:nvSpPr>
        <p:spPr>
          <a:xfrm>
            <a:off x="1988125" y="2003350"/>
            <a:ext cx="9632400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0"/>
              <a:t>What did it look like on the ground</a:t>
            </a:r>
            <a:endParaRPr sz="4800" b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0"/>
              <a:t>for students?</a:t>
            </a:r>
            <a:endParaRPr sz="4800" b="0"/>
          </a:p>
        </p:txBody>
      </p:sp>
      <p:pic>
        <p:nvPicPr>
          <p:cNvPr id="1122" name="Google Shape;11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588" y="3889775"/>
            <a:ext cx="3240950" cy="1861825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4"/>
          <p:cNvSpPr txBox="1">
            <a:spLocks noGrp="1"/>
          </p:cNvSpPr>
          <p:nvPr>
            <p:ph type="ctrTitle"/>
          </p:nvPr>
        </p:nvSpPr>
        <p:spPr>
          <a:xfrm>
            <a:off x="162126" y="978826"/>
            <a:ext cx="5992800" cy="14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Student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Example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 # 1 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9" name="Google Shape;1129;p44"/>
          <p:cNvSpPr txBox="1">
            <a:spLocks noGrp="1"/>
          </p:cNvSpPr>
          <p:nvPr>
            <p:ph type="subTitle" idx="1"/>
          </p:nvPr>
        </p:nvSpPr>
        <p:spPr>
          <a:xfrm>
            <a:off x="162124" y="2314550"/>
            <a:ext cx="578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1"/>
              <a:t>See handout</a:t>
            </a:r>
            <a:endParaRPr sz="2400" b="0" i="1"/>
          </a:p>
        </p:txBody>
      </p:sp>
      <p:pic>
        <p:nvPicPr>
          <p:cNvPr id="1130" name="Google Shape;11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700" y="385775"/>
            <a:ext cx="7339550" cy="6086450"/>
          </a:xfrm>
          <a:prstGeom prst="rect">
            <a:avLst/>
          </a:prstGeom>
          <a:noFill/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1" name="Google Shape;113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250" y="1387150"/>
            <a:ext cx="5858300" cy="5259499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0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0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0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0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0"/>
          <p:cNvSpPr txBox="1"/>
          <p:nvPr/>
        </p:nvSpPr>
        <p:spPr>
          <a:xfrm>
            <a:off x="737937" y="274638"/>
            <a:ext cx="1098884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Presentation Objectives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2" name="Google Shape;832;p10"/>
          <p:cNvSpPr txBox="1">
            <a:spLocks noGrp="1"/>
          </p:cNvSpPr>
          <p:nvPr>
            <p:ph type="body" idx="2"/>
          </p:nvPr>
        </p:nvSpPr>
        <p:spPr>
          <a:xfrm>
            <a:off x="737937" y="1535953"/>
            <a:ext cx="1098884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Share </a:t>
            </a:r>
            <a:r>
              <a:rPr lang="en-US" sz="3200" b="1" i="1" u="none" strike="noStrike" cap="none">
                <a:solidFill>
                  <a:schemeClr val="lt1"/>
                </a:solidFill>
              </a:rPr>
              <a:t>how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a 1,700+ student school created and implemented a MTSS approach to address and decrease incidents of student fighting. 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3200"/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Provide </a:t>
            </a:r>
            <a:r>
              <a:rPr lang="en-US" sz="3200" b="1" i="1" u="none" strike="noStrike" cap="none">
                <a:solidFill>
                  <a:schemeClr val="lt1"/>
                </a:solidFill>
              </a:rPr>
              <a:t>the logistics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of implementing new preventive and responsive initiatives related to decreasing student fighting.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45"/>
          <p:cNvSpPr txBox="1">
            <a:spLocks noGrp="1"/>
          </p:cNvSpPr>
          <p:nvPr>
            <p:ph type="ctrTitle"/>
          </p:nvPr>
        </p:nvSpPr>
        <p:spPr>
          <a:xfrm>
            <a:off x="162126" y="978826"/>
            <a:ext cx="5992800" cy="14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Student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Example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 # 2 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8" name="Google Shape;1138;p45"/>
          <p:cNvSpPr txBox="1">
            <a:spLocks noGrp="1"/>
          </p:cNvSpPr>
          <p:nvPr>
            <p:ph type="subTitle" idx="1"/>
          </p:nvPr>
        </p:nvSpPr>
        <p:spPr>
          <a:xfrm>
            <a:off x="162124" y="2314550"/>
            <a:ext cx="578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0" i="1"/>
              <a:t>See handout</a:t>
            </a:r>
            <a:endParaRPr sz="2400" b="0" i="1"/>
          </a:p>
        </p:txBody>
      </p:sp>
      <p:pic>
        <p:nvPicPr>
          <p:cNvPr id="1139" name="Google Shape;11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300" y="294050"/>
            <a:ext cx="9222152" cy="58359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0" name="Google Shape;114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2500" y="2924150"/>
            <a:ext cx="9222151" cy="3760604"/>
          </a:xfrm>
          <a:prstGeom prst="rect">
            <a:avLst/>
          </a:prstGeom>
          <a:noFill/>
          <a:ln w="7620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6"/>
          <p:cNvSpPr txBox="1">
            <a:spLocks noGrp="1"/>
          </p:cNvSpPr>
          <p:nvPr>
            <p:ph type="ctrTitle"/>
          </p:nvPr>
        </p:nvSpPr>
        <p:spPr>
          <a:xfrm>
            <a:off x="6997150" y="2633988"/>
            <a:ext cx="5992800" cy="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Video Excerpt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7" name="Google Shape;1147;p46"/>
          <p:cNvSpPr txBox="1">
            <a:spLocks noGrp="1"/>
          </p:cNvSpPr>
          <p:nvPr>
            <p:ph type="subTitle" idx="1"/>
          </p:nvPr>
        </p:nvSpPr>
        <p:spPr>
          <a:xfrm>
            <a:off x="6584363" y="3177888"/>
            <a:ext cx="5789700" cy="10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200" b="0"/>
              <a:t>Mr. Johnson and Students</a:t>
            </a:r>
            <a:endParaRPr sz="3200" b="0"/>
          </a:p>
        </p:txBody>
      </p:sp>
      <p:pic>
        <p:nvPicPr>
          <p:cNvPr id="1148" name="Google Shape;11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25" y="142138"/>
            <a:ext cx="6573725" cy="657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46"/>
          <p:cNvSpPr txBox="1"/>
          <p:nvPr/>
        </p:nvSpPr>
        <p:spPr>
          <a:xfrm>
            <a:off x="6997150" y="5249900"/>
            <a:ext cx="753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Delaware Parent </a:t>
            </a:r>
            <a:endParaRPr sz="3000" i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Information Center</a:t>
            </a:r>
            <a:endParaRPr sz="3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/>
          <p:cNvSpPr txBox="1">
            <a:spLocks noGrp="1"/>
          </p:cNvSpPr>
          <p:nvPr>
            <p:ph type="subTitle" idx="1"/>
          </p:nvPr>
        </p:nvSpPr>
        <p:spPr>
          <a:xfrm>
            <a:off x="1737050" y="3090150"/>
            <a:ext cx="9632400" cy="15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0"/>
              <a:t>What does the numeric data seem to tell us about the reintegration intervention?</a:t>
            </a:r>
            <a:endParaRPr sz="4800" b="0"/>
          </a:p>
        </p:txBody>
      </p:sp>
      <p:pic>
        <p:nvPicPr>
          <p:cNvPr id="1156" name="Google Shape;11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250" y="500775"/>
            <a:ext cx="2589375" cy="2589375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2" name="Google Shape;1162;p48"/>
          <p:cNvGraphicFramePr/>
          <p:nvPr/>
        </p:nvGraphicFramePr>
        <p:xfrm>
          <a:off x="7677475" y="1400400"/>
          <a:ext cx="4260675" cy="480090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426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rgbClr val="F3F3F3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Top Offenses (YTD 2019)</a:t>
                      </a:r>
                      <a:endParaRPr sz="3000" b="1">
                        <a:solidFill>
                          <a:srgbClr val="F3F3F3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F3F3"/>
                        </a:buClr>
                        <a:buSzPts val="3000"/>
                        <a:buFont typeface="Corbel"/>
                        <a:buChar char="➔"/>
                      </a:pPr>
                      <a:r>
                        <a:rPr lang="en-US" sz="3000">
                          <a:solidFill>
                            <a:srgbClr val="F3F3F3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Leaving assigned area</a:t>
                      </a:r>
                      <a:endParaRPr sz="3000">
                        <a:solidFill>
                          <a:srgbClr val="F3F3F3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F3F3"/>
                        </a:buClr>
                        <a:buSzPts val="3000"/>
                        <a:buFont typeface="Corbel"/>
                        <a:buChar char="➔"/>
                      </a:pPr>
                      <a:r>
                        <a:rPr lang="en-US" sz="3000">
                          <a:solidFill>
                            <a:srgbClr val="F3F3F3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Skipping Class</a:t>
                      </a:r>
                      <a:endParaRPr sz="3000">
                        <a:solidFill>
                          <a:srgbClr val="F3F3F3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900"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F3F3"/>
                        </a:buClr>
                        <a:buSzPts val="3000"/>
                        <a:buFont typeface="Corbel"/>
                        <a:buChar char="➔"/>
                      </a:pPr>
                      <a:r>
                        <a:rPr lang="en-US" sz="3000">
                          <a:solidFill>
                            <a:srgbClr val="F3F3F3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Disrespect towards a staff member</a:t>
                      </a:r>
                      <a:endParaRPr sz="3000">
                        <a:solidFill>
                          <a:srgbClr val="F3F3F3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900"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F3F3"/>
                        </a:buClr>
                        <a:buSzPts val="3000"/>
                        <a:buFont typeface="Corbel"/>
                        <a:buChar char="➔"/>
                      </a:pPr>
                      <a:r>
                        <a:rPr lang="en-US" sz="3000">
                          <a:solidFill>
                            <a:srgbClr val="F3F3F3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Disruption of the Ed Process</a:t>
                      </a:r>
                      <a:endParaRPr sz="3000">
                        <a:solidFill>
                          <a:srgbClr val="F3F3F3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F3F3"/>
                        </a:buClr>
                        <a:buSzPts val="3000"/>
                        <a:buFont typeface="Corbel"/>
                        <a:buChar char="➔"/>
                      </a:pPr>
                      <a:r>
                        <a:rPr lang="en-US" sz="3000">
                          <a:solidFill>
                            <a:srgbClr val="F3F3F3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Fighting* </a:t>
                      </a:r>
                      <a:endParaRPr sz="3000">
                        <a:solidFill>
                          <a:srgbClr val="F3F3F3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3" name="Google Shape;1163;p48"/>
          <p:cNvSpPr txBox="1">
            <a:spLocks noGrp="1"/>
          </p:cNvSpPr>
          <p:nvPr>
            <p:ph type="ctrTitle"/>
          </p:nvPr>
        </p:nvSpPr>
        <p:spPr>
          <a:xfrm>
            <a:off x="584025" y="423375"/>
            <a:ext cx="59928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Current Data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64" name="Google Shape;116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25" y="1518675"/>
            <a:ext cx="7453275" cy="4564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9"/>
          <p:cNvSpPr txBox="1"/>
          <p:nvPr/>
        </p:nvSpPr>
        <p:spPr>
          <a:xfrm>
            <a:off x="519275" y="156725"/>
            <a:ext cx="108330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2017-18 Reintegration Data Breakdown</a:t>
            </a:r>
            <a:endParaRPr sz="4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171" name="Google Shape;1171;p49"/>
          <p:cNvGraphicFramePr/>
          <p:nvPr/>
        </p:nvGraphicFramePr>
        <p:xfrm>
          <a:off x="625600" y="1116800"/>
          <a:ext cx="10726675" cy="557766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12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# Students Referred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# Students Completed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SE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9th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11th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12th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Q1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  <a:endParaRPr sz="3000" b="1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(7 M)  (8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Q2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19</a:t>
                      </a:r>
                      <a:endParaRPr sz="3000" b="1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(13 M) (6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17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Q3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39</a:t>
                      </a:r>
                      <a:endParaRPr sz="3000" b="1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(11 M) (28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36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19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Q4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(5 M) (8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11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Overall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86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78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14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72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38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27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14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endParaRPr sz="30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" name="Google Shape;1177;p50"/>
          <p:cNvGraphicFramePr/>
          <p:nvPr/>
        </p:nvGraphicFramePr>
        <p:xfrm>
          <a:off x="952475" y="516800"/>
          <a:ext cx="10283850" cy="109725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1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2017-18 School Year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Corbel"/>
                        <a:buChar char="-"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First Reintegration (Sept. 13, 2017)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Corbel"/>
                        <a:buChar char="-"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What we learned from the process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8" name="Google Shape;117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750" y="1936325"/>
            <a:ext cx="1208400" cy="1205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9" name="Google Shape;1179;p50"/>
          <p:cNvGrpSpPr/>
          <p:nvPr/>
        </p:nvGrpSpPr>
        <p:grpSpPr>
          <a:xfrm>
            <a:off x="6198903" y="1067624"/>
            <a:ext cx="6616350" cy="5511996"/>
            <a:chOff x="6198903" y="1067624"/>
            <a:chExt cx="6616350" cy="5511996"/>
          </a:xfrm>
        </p:grpSpPr>
        <p:sp>
          <p:nvSpPr>
            <p:cNvPr id="1180" name="Google Shape;1180;p50"/>
            <p:cNvSpPr/>
            <p:nvPr/>
          </p:nvSpPr>
          <p:spPr>
            <a:xfrm>
              <a:off x="6198903" y="1067624"/>
              <a:ext cx="6616350" cy="5511996"/>
            </a:xfrm>
            <a:prstGeom prst="irregularSeal2">
              <a:avLst/>
            </a:prstGeom>
            <a:solidFill>
              <a:srgbClr val="99D6EF"/>
            </a:solidFill>
            <a:ln w="762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 txBox="1"/>
            <p:nvPr/>
          </p:nvSpPr>
          <p:spPr>
            <a:xfrm>
              <a:off x="7338075" y="2705700"/>
              <a:ext cx="4029000" cy="24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latin typeface="Corbel"/>
                  <a:ea typeface="Corbel"/>
                  <a:cs typeface="Corbel"/>
                  <a:sym typeface="Corbel"/>
                </a:rPr>
                <a:t>On-going Tier I and II communication and support via meetings and mid-year </a:t>
              </a:r>
              <a:endParaRPr sz="2400" b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latin typeface="Corbel"/>
                  <a:ea typeface="Corbel"/>
                  <a:cs typeface="Corbel"/>
                  <a:sym typeface="Corbel"/>
                </a:rPr>
                <a:t>check ins! </a:t>
              </a:r>
              <a:endParaRPr sz="2400" b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latin typeface="Corbel"/>
                  <a:ea typeface="Corbel"/>
                  <a:cs typeface="Corbel"/>
                  <a:sym typeface="Corbel"/>
                </a:rPr>
                <a:t>(CRUCIAL is an understatement!)</a:t>
              </a:r>
              <a:endParaRPr sz="2400" b="1"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182" name="Google Shape;1182;p50"/>
          <p:cNvSpPr txBox="1"/>
          <p:nvPr/>
        </p:nvSpPr>
        <p:spPr>
          <a:xfrm>
            <a:off x="355000" y="3195325"/>
            <a:ext cx="6012600" cy="3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# of repeat offenders = </a:t>
            </a:r>
            <a:r>
              <a:rPr lang="en-US" sz="30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endParaRPr sz="3000" b="1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# of repeat fights between same 2 people  = </a:t>
            </a:r>
            <a:r>
              <a:rPr lang="en-US" sz="3000" b="1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0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staff climate change 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with regards to returning students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word 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of the Reintegration Process </a:t>
            </a:r>
            <a:r>
              <a:rPr lang="en-US" sz="3000">
                <a:solidFill>
                  <a:srgbClr val="00FF00"/>
                </a:solidFill>
                <a:latin typeface="Corbel"/>
                <a:ea typeface="Corbel"/>
                <a:cs typeface="Corbel"/>
                <a:sym typeface="Corbel"/>
              </a:rPr>
              <a:t>spreading amongst students</a:t>
            </a:r>
            <a:endParaRPr sz="3000">
              <a:solidFill>
                <a:srgbClr val="00F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" name="Google Shape;1188;p51"/>
          <p:cNvGraphicFramePr/>
          <p:nvPr/>
        </p:nvGraphicFramePr>
        <p:xfrm>
          <a:off x="952488" y="375650"/>
          <a:ext cx="10283850" cy="109725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19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2017-18 School Year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Corbel"/>
                        <a:buChar char="-"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First Reintegration (Sept. 13, 2017)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419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Corbel"/>
                        <a:buChar char="-"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What we learned from the process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89" name="Google Shape;11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425" y="1556013"/>
            <a:ext cx="1709775" cy="128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51"/>
          <p:cNvSpPr txBox="1"/>
          <p:nvPr/>
        </p:nvSpPr>
        <p:spPr>
          <a:xfrm>
            <a:off x="6548325" y="2829750"/>
            <a:ext cx="5418300" cy="2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amount of time 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the Reintegration Process takes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scheduling and supporting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reintegrations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location(s)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for reintegrations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maintaining fidelity</a:t>
            </a:r>
            <a:r>
              <a:rPr lang="en-US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with regards to each pair/group</a:t>
            </a:r>
            <a:endParaRPr sz="3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EEC416"/>
              </a:buClr>
              <a:buSzPts val="3000"/>
              <a:buFont typeface="Corbel"/>
              <a:buChar char="●"/>
            </a:pPr>
            <a:r>
              <a:rPr lang="en-US" sz="3000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COMMUNICATION</a:t>
            </a:r>
            <a:endParaRPr sz="3000">
              <a:solidFill>
                <a:srgbClr val="EEC41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191" name="Google Shape;1191;p51"/>
          <p:cNvGrpSpPr/>
          <p:nvPr/>
        </p:nvGrpSpPr>
        <p:grpSpPr>
          <a:xfrm>
            <a:off x="-61222" y="1345999"/>
            <a:ext cx="6616350" cy="5511996"/>
            <a:chOff x="-61222" y="1345999"/>
            <a:chExt cx="6616350" cy="5511996"/>
          </a:xfrm>
        </p:grpSpPr>
        <p:sp>
          <p:nvSpPr>
            <p:cNvPr id="1192" name="Google Shape;1192;p51"/>
            <p:cNvSpPr/>
            <p:nvPr/>
          </p:nvSpPr>
          <p:spPr>
            <a:xfrm>
              <a:off x="-61222" y="1345999"/>
              <a:ext cx="6616350" cy="5511996"/>
            </a:xfrm>
            <a:prstGeom prst="irregularSeal2">
              <a:avLst/>
            </a:prstGeom>
            <a:solidFill>
              <a:srgbClr val="99D6EF"/>
            </a:solidFill>
            <a:ln w="762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 txBox="1"/>
            <p:nvPr/>
          </p:nvSpPr>
          <p:spPr>
            <a:xfrm>
              <a:off x="1077950" y="2984075"/>
              <a:ext cx="4029000" cy="24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latin typeface="Corbel"/>
                  <a:ea typeface="Corbel"/>
                  <a:cs typeface="Corbel"/>
                  <a:sym typeface="Corbel"/>
                </a:rPr>
                <a:t>On-going Tier I and II communication and support via meetings and mid-year </a:t>
              </a:r>
              <a:endParaRPr sz="2400" b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latin typeface="Corbel"/>
                  <a:ea typeface="Corbel"/>
                  <a:cs typeface="Corbel"/>
                  <a:sym typeface="Corbel"/>
                </a:rPr>
                <a:t>check ins! </a:t>
              </a:r>
              <a:endParaRPr sz="2400" b="1"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latin typeface="Corbel"/>
                  <a:ea typeface="Corbel"/>
                  <a:cs typeface="Corbel"/>
                  <a:sym typeface="Corbel"/>
                </a:rPr>
                <a:t>(CRUCIAL is an understatement!)</a:t>
              </a:r>
              <a:endParaRPr sz="2400" b="1"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9" name="Google Shape;1199;p52"/>
          <p:cNvGraphicFramePr/>
          <p:nvPr/>
        </p:nvGraphicFramePr>
        <p:xfrm>
          <a:off x="602400" y="1294630"/>
          <a:ext cx="10283850" cy="141729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0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2018-19 School Year</a:t>
                      </a:r>
                      <a:endParaRPr sz="27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700"/>
                        <a:buFont typeface="Corbel"/>
                        <a:buChar char="●"/>
                      </a:pPr>
                      <a:r>
                        <a:rPr lang="en-US" sz="27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Our data so far and what it tells us</a:t>
                      </a:r>
                      <a:endParaRPr sz="27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700"/>
                        <a:buFont typeface="Corbel"/>
                        <a:buChar char="●"/>
                      </a:pPr>
                      <a:r>
                        <a:rPr lang="en-US" sz="27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Summer work and next steps</a:t>
                      </a:r>
                      <a:endParaRPr sz="27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700"/>
                        <a:buFont typeface="Corbel"/>
                        <a:buChar char="●"/>
                      </a:pPr>
                      <a:r>
                        <a:rPr lang="en-US" sz="27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Tier I and II Goals for 2019-2020 school year</a:t>
                      </a:r>
                      <a:endParaRPr sz="27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0" name="Google Shape;1200;p52"/>
          <p:cNvGraphicFramePr/>
          <p:nvPr/>
        </p:nvGraphicFramePr>
        <p:xfrm>
          <a:off x="602400" y="311468"/>
          <a:ext cx="10283850" cy="97533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20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Summer 2018</a:t>
                      </a:r>
                      <a:endParaRPr sz="26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Corbel"/>
                        <a:buChar char="●"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Data and systems review</a:t>
                      </a:r>
                      <a:endParaRPr sz="26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600"/>
                        <a:buFont typeface="Corbel"/>
                        <a:buChar char="●"/>
                      </a:pPr>
                      <a:r>
                        <a:rPr lang="en-US" sz="26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Review implementation of School-Connect curriculum</a:t>
                      </a:r>
                      <a:endParaRPr sz="26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1" name="Google Shape;1201;p52"/>
          <p:cNvGraphicFramePr/>
          <p:nvPr/>
        </p:nvGraphicFramePr>
        <p:xfrm>
          <a:off x="602388" y="2875475"/>
          <a:ext cx="8856875" cy="3931800"/>
        </p:xfrm>
        <a:graphic>
          <a:graphicData uri="http://schemas.openxmlformats.org/drawingml/2006/table">
            <a:tbl>
              <a:tblPr>
                <a:noFill/>
                <a:tableStyleId>{5E098B3C-B2BD-43BE-85D9-CC12D209C045}</a:tableStyleId>
              </a:tblPr>
              <a:tblGrid>
                <a:gridCol w="12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# Students Referred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# Students Completed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9th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10th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11th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12th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Q1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(12 M)  (11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Q2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26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(13 M) (13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26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16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33A7A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Q3</a:t>
                      </a:r>
                      <a:endParaRPr sz="2400" b="1">
                        <a:solidFill>
                          <a:srgbClr val="033A7A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47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(34 M) (13 F)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44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29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11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02" name="Google Shape;1202;p52"/>
          <p:cNvGrpSpPr/>
          <p:nvPr/>
        </p:nvGrpSpPr>
        <p:grpSpPr>
          <a:xfrm>
            <a:off x="9459275" y="2218802"/>
            <a:ext cx="2466125" cy="3946875"/>
            <a:chOff x="9459275" y="2218802"/>
            <a:chExt cx="2466125" cy="3946875"/>
          </a:xfrm>
        </p:grpSpPr>
        <p:sp>
          <p:nvSpPr>
            <p:cNvPr id="1203" name="Google Shape;1203;p52"/>
            <p:cNvSpPr/>
            <p:nvPr/>
          </p:nvSpPr>
          <p:spPr>
            <a:xfrm>
              <a:off x="9459275" y="2218802"/>
              <a:ext cx="2466125" cy="3946875"/>
            </a:xfrm>
            <a:prstGeom prst="flowChartPunchedTape">
              <a:avLst/>
            </a:prstGeom>
            <a:solidFill>
              <a:srgbClr val="FFFF00"/>
            </a:solidFill>
            <a:ln w="1143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2"/>
            <p:cNvSpPr txBox="1"/>
            <p:nvPr/>
          </p:nvSpPr>
          <p:spPr>
            <a:xfrm>
              <a:off x="9626875" y="3128663"/>
              <a:ext cx="2130900" cy="25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i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Q3 </a:t>
              </a:r>
              <a:endParaRPr sz="2500" b="1" i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i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spike </a:t>
              </a:r>
              <a:endParaRPr sz="2500" b="1" i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i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needs</a:t>
              </a:r>
              <a:endParaRPr sz="2500" b="1" i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i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Tier 1 </a:t>
              </a:r>
              <a:endParaRPr sz="2500" b="1" i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 i="1">
                  <a:solidFill>
                    <a:srgbClr val="033A7A"/>
                  </a:solidFill>
                  <a:latin typeface="Corbel"/>
                  <a:ea typeface="Corbel"/>
                  <a:cs typeface="Corbel"/>
                  <a:sym typeface="Corbel"/>
                </a:rPr>
                <a:t>proactivity</a:t>
              </a:r>
              <a:endParaRPr sz="2500" b="1" i="1">
                <a:solidFill>
                  <a:srgbClr val="033A7A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3"/>
          <p:cNvSpPr txBox="1">
            <a:spLocks noGrp="1"/>
          </p:cNvSpPr>
          <p:nvPr>
            <p:ph type="subTitle" idx="1"/>
          </p:nvPr>
        </p:nvSpPr>
        <p:spPr>
          <a:xfrm>
            <a:off x="2471400" y="3090150"/>
            <a:ext cx="7932000" cy="16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 b="0"/>
              <a:t>Where are we now and which directions might we (and you!) be heading?</a:t>
            </a:r>
            <a:endParaRPr sz="4800" b="0"/>
          </a:p>
        </p:txBody>
      </p:sp>
      <p:pic>
        <p:nvPicPr>
          <p:cNvPr id="1211" name="Google Shape;12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250" y="500775"/>
            <a:ext cx="2589375" cy="2589375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54"/>
          <p:cNvSpPr txBox="1">
            <a:spLocks noGrp="1"/>
          </p:cNvSpPr>
          <p:nvPr>
            <p:ph type="ctrTitle"/>
          </p:nvPr>
        </p:nvSpPr>
        <p:spPr>
          <a:xfrm>
            <a:off x="424774" y="282675"/>
            <a:ext cx="10646700" cy="14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rbel"/>
                <a:ea typeface="Corbel"/>
                <a:cs typeface="Corbel"/>
                <a:sym typeface="Corbel"/>
              </a:rPr>
              <a:t>Where we are now</a:t>
            </a:r>
            <a:endParaRPr sz="480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orbel"/>
                <a:ea typeface="Corbel"/>
                <a:cs typeface="Corbel"/>
                <a:sym typeface="Corbel"/>
              </a:rPr>
              <a:t>Current conversations among the adults...</a:t>
            </a:r>
            <a:endParaRPr sz="36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8" name="Google Shape;1218;p54"/>
          <p:cNvSpPr txBox="1">
            <a:spLocks noGrp="1"/>
          </p:cNvSpPr>
          <p:nvPr>
            <p:ph type="subTitle" idx="1"/>
          </p:nvPr>
        </p:nvSpPr>
        <p:spPr>
          <a:xfrm>
            <a:off x="914200" y="1752675"/>
            <a:ext cx="10815300" cy="48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800"/>
              <a:buChar char="●"/>
            </a:pPr>
            <a:r>
              <a:rPr lang="en-US" sz="2800" b="0">
                <a:solidFill>
                  <a:srgbClr val="00FFFF"/>
                </a:solidFill>
              </a:rPr>
              <a:t>MTSS (All Team) Communication</a:t>
            </a:r>
            <a:endParaRPr sz="2800" b="0">
              <a:solidFill>
                <a:srgbClr val="00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Careful about Fidelity (Including Follow-Up)</a:t>
            </a:r>
            <a:endParaRPr sz="2800" b="0"/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FFFF"/>
              </a:buClr>
              <a:buSzPts val="2800"/>
              <a:buChar char="●"/>
            </a:pPr>
            <a:r>
              <a:rPr lang="en-US" sz="2800" b="0">
                <a:solidFill>
                  <a:srgbClr val="00FFFF"/>
                </a:solidFill>
              </a:rPr>
              <a:t>Flexible Schedule at All Times</a:t>
            </a:r>
            <a:endParaRPr sz="2800" b="0">
              <a:solidFill>
                <a:srgbClr val="00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Be Seen As Neutral Ally </a:t>
            </a:r>
            <a:endParaRPr sz="2800" b="0"/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FFFF"/>
              </a:buClr>
              <a:buSzPts val="2800"/>
              <a:buChar char="●"/>
            </a:pPr>
            <a:r>
              <a:rPr lang="en-US" sz="2800" b="0">
                <a:solidFill>
                  <a:srgbClr val="00FFFF"/>
                </a:solidFill>
              </a:rPr>
              <a:t>Two People at All Times and Strong Working Relationships</a:t>
            </a:r>
            <a:endParaRPr sz="2800" b="0">
              <a:solidFill>
                <a:srgbClr val="00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</a:pPr>
            <a:r>
              <a:rPr lang="en-US" sz="2800" b="0"/>
              <a:t>Significant Background in Behavior and Interventions</a:t>
            </a:r>
            <a:endParaRPr sz="2800" b="0"/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FFFF"/>
              </a:buClr>
              <a:buSzPts val="2800"/>
              <a:buChar char="●"/>
            </a:pPr>
            <a:r>
              <a:rPr lang="en-US" sz="2800" b="0">
                <a:solidFill>
                  <a:srgbClr val="00FFFF"/>
                </a:solidFill>
              </a:rPr>
              <a:t>Knowledge About Existing Interventions in School</a:t>
            </a:r>
            <a:endParaRPr sz="2800" b="0">
              <a:solidFill>
                <a:srgbClr val="00FFFF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ts val="2800"/>
              <a:buChar char="●"/>
            </a:pPr>
            <a:r>
              <a:rPr lang="en-US" sz="2800" b="0"/>
              <a:t>Positive Relationships with Staff in the Building</a:t>
            </a:r>
            <a:endParaRPr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8" name="Google Shape;838;p11"/>
          <p:cNvGraphicFramePr/>
          <p:nvPr/>
        </p:nvGraphicFramePr>
        <p:xfrm>
          <a:off x="1204675" y="836375"/>
          <a:ext cx="9998650" cy="4810355"/>
        </p:xfrm>
        <a:graphic>
          <a:graphicData uri="http://schemas.openxmlformats.org/drawingml/2006/table">
            <a:tbl>
              <a:tblPr>
                <a:noFill/>
                <a:tableStyleId>{9D9FD3FE-06FF-4E2F-A28E-BE4FB75AC225}</a:tableStyleId>
              </a:tblPr>
              <a:tblGrid>
                <a:gridCol w="22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</a:t>
                      </a:r>
                      <a:r>
                        <a:rPr lang="en-US" sz="3000" b="1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WELCOME</a:t>
                      </a:r>
                      <a:r>
                        <a:rPr lang="en-US" sz="30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!</a:t>
                      </a:r>
                      <a:endParaRPr sz="30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rgbClr val="00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and please...</a:t>
                      </a:r>
                      <a:endParaRPr sz="3000">
                        <a:solidFill>
                          <a:srgbClr val="00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Considerations 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Shared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Tools and Models 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Shared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Be 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Engaged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Use Padlet (or your hand) to let presenters know your questions.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Use Padlet to list additional related and recommended tools and models.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Be 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Reflective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Determine what makes sense for your context.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Share what has worked for your context (or hasn’t).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Be 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FF0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Strategic</a:t>
                      </a:r>
                      <a:endParaRPr sz="2400" b="1">
                        <a:solidFill>
                          <a:srgbClr val="00FF00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Identify who you want to talk to about this presentation on Monday.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Employ the handouts to support your note-taking.</a:t>
                      </a:r>
                      <a:endParaRPr sz="2400">
                        <a:solidFill>
                          <a:srgbClr val="FFFFFF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68575" marR="68575" marT="91425" marB="91425">
                    <a:lnL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5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55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55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55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55"/>
          <p:cNvSpPr txBox="1"/>
          <p:nvPr/>
        </p:nvSpPr>
        <p:spPr>
          <a:xfrm>
            <a:off x="737937" y="204038"/>
            <a:ext cx="10988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Additional Administrative Reflections...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9" name="Google Shape;1229;p55"/>
          <p:cNvSpPr txBox="1">
            <a:spLocks noGrp="1"/>
          </p:cNvSpPr>
          <p:nvPr>
            <p:ph type="body" idx="2"/>
          </p:nvPr>
        </p:nvSpPr>
        <p:spPr>
          <a:xfrm>
            <a:off x="737925" y="1338750"/>
            <a:ext cx="10988700" cy="4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FFFF"/>
              </a:buClr>
              <a:buSzPts val="3200"/>
              <a:buChar char="●"/>
            </a:pPr>
            <a:r>
              <a:rPr lang="en-US" sz="3200">
                <a:solidFill>
                  <a:srgbClr val="00FFFF"/>
                </a:solidFill>
              </a:rPr>
              <a:t>Self-Reflection</a:t>
            </a:r>
            <a:endParaRPr sz="3200">
              <a:solidFill>
                <a:srgbClr val="00FFFF"/>
              </a:solidFill>
            </a:endParaRPr>
          </a:p>
          <a:p>
            <a: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Char char="○"/>
            </a:pPr>
            <a:r>
              <a:rPr lang="en-US" sz="3200">
                <a:solidFill>
                  <a:srgbClr val="00FFFF"/>
                </a:solidFill>
              </a:rPr>
              <a:t>How can we be more proactive versus reactive?</a:t>
            </a:r>
            <a:endParaRPr sz="3200">
              <a:solidFill>
                <a:srgbClr val="00FFFF"/>
              </a:solidFill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Stay Supportive and Engaged</a:t>
            </a:r>
            <a:endParaRPr sz="3200"/>
          </a:p>
          <a:p>
            <a: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Gathering more support for our co-leads</a:t>
            </a:r>
            <a:endParaRPr sz="3200"/>
          </a:p>
          <a:p>
            <a: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-US" sz="3200"/>
              <a:t>How do we maintain fidelity without causing burnout?</a:t>
            </a:r>
            <a:endParaRPr sz="3200"/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Char char="●"/>
            </a:pPr>
            <a:r>
              <a:rPr lang="en-US" sz="3200">
                <a:solidFill>
                  <a:srgbClr val="00FFFF"/>
                </a:solidFill>
              </a:rPr>
              <a:t>Streamlined</a:t>
            </a:r>
            <a:endParaRPr sz="3200">
              <a:solidFill>
                <a:srgbClr val="00FFFF"/>
              </a:solidFill>
            </a:endParaRPr>
          </a:p>
          <a:p>
            <a: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Char char="○"/>
            </a:pPr>
            <a:r>
              <a:rPr lang="en-US" sz="3200">
                <a:solidFill>
                  <a:srgbClr val="00FFFF"/>
                </a:solidFill>
              </a:rPr>
              <a:t>How do we support this at our middle grades?</a:t>
            </a:r>
            <a:endParaRPr sz="320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6"/>
          <p:cNvSpPr txBox="1"/>
          <p:nvPr/>
        </p:nvSpPr>
        <p:spPr>
          <a:xfrm>
            <a:off x="10261290" y="5613422"/>
            <a:ext cx="18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56" descr="mage result for brandywineschools delaware"/>
          <p:cNvSpPr/>
          <p:nvPr/>
        </p:nvSpPr>
        <p:spPr>
          <a:xfrm>
            <a:off x="0" y="893"/>
            <a:ext cx="406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56" descr="mage result for brandywineschools delaware"/>
          <p:cNvSpPr/>
          <p:nvPr/>
        </p:nvSpPr>
        <p:spPr>
          <a:xfrm>
            <a:off x="203147" y="204040"/>
            <a:ext cx="406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56" descr="mage result for brandywineschools delaware"/>
          <p:cNvSpPr/>
          <p:nvPr/>
        </p:nvSpPr>
        <p:spPr>
          <a:xfrm>
            <a:off x="6627673" y="4444735"/>
            <a:ext cx="1955400" cy="19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56"/>
          <p:cNvSpPr txBox="1"/>
          <p:nvPr/>
        </p:nvSpPr>
        <p:spPr>
          <a:xfrm>
            <a:off x="737937" y="274638"/>
            <a:ext cx="10988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Existing Supportive Tools...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0" name="Google Shape;1240;p56"/>
          <p:cNvSpPr txBox="1">
            <a:spLocks noGrp="1"/>
          </p:cNvSpPr>
          <p:nvPr>
            <p:ph type="body" idx="2"/>
          </p:nvPr>
        </p:nvSpPr>
        <p:spPr>
          <a:xfrm>
            <a:off x="737925" y="1535951"/>
            <a:ext cx="10988700" cy="26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rgbClr val="00FFFF"/>
              </a:buClr>
              <a:buSzPts val="3200"/>
              <a:buFont typeface="Corbel"/>
              <a:buChar char="●"/>
            </a:pPr>
            <a:r>
              <a:rPr lang="en-US" sz="3200" b="0" i="0" u="none" strike="noStrike" cap="none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School Climate Surveying</a:t>
            </a:r>
            <a:endParaRPr>
              <a:solidFill>
                <a:srgbClr val="00FFFF"/>
              </a:solidFill>
            </a:endParaRPr>
          </a:p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HEXAGON Tool</a:t>
            </a:r>
            <a:endParaRPr/>
          </a:p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200"/>
              <a:buFont typeface="Corbel"/>
              <a:buChar char="●"/>
            </a:pPr>
            <a:r>
              <a:rPr lang="en-US" sz="3200" b="0" i="0" u="none" strike="noStrike" cap="none">
                <a:solidFill>
                  <a:srgbClr val="00FFFF"/>
                </a:solidFill>
                <a:latin typeface="Corbel"/>
                <a:ea typeface="Corbel"/>
                <a:cs typeface="Corbel"/>
                <a:sym typeface="Corbel"/>
              </a:rPr>
              <a:t>CASEL Program Guide for Secondary Schools</a:t>
            </a:r>
            <a:endParaRPr>
              <a:solidFill>
                <a:srgbClr val="00FFFF"/>
              </a:solidFill>
            </a:endParaRPr>
          </a:p>
          <a:p>
            <a:pPr marL="457200" marR="0" lvl="0" indent="-431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rbel"/>
              <a:buChar char="●"/>
            </a:pPr>
            <a:r>
              <a:rPr lang="en-US" sz="3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Delaware PBS Project and PBIS.org</a:t>
            </a: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304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7"/>
          <p:cNvSpPr txBox="1"/>
          <p:nvPr/>
        </p:nvSpPr>
        <p:spPr>
          <a:xfrm>
            <a:off x="10261290" y="5613422"/>
            <a:ext cx="184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57" descr="mage result for brandywineschools delaware"/>
          <p:cNvSpPr/>
          <p:nvPr/>
        </p:nvSpPr>
        <p:spPr>
          <a:xfrm>
            <a:off x="0" y="893"/>
            <a:ext cx="406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57" descr="mage result for brandywineschools delaware"/>
          <p:cNvSpPr/>
          <p:nvPr/>
        </p:nvSpPr>
        <p:spPr>
          <a:xfrm>
            <a:off x="203147" y="204040"/>
            <a:ext cx="406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57"/>
          <p:cNvSpPr txBox="1"/>
          <p:nvPr/>
        </p:nvSpPr>
        <p:spPr>
          <a:xfrm flipH="1">
            <a:off x="203162" y="1477613"/>
            <a:ext cx="109887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Existing 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Supportive 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Tools...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50" name="Google Shape;12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925" y="127850"/>
            <a:ext cx="2694950" cy="6563949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1" name="Google Shape;125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477" y="1043208"/>
            <a:ext cx="5433051" cy="4229401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2" name="Google Shape;1252;p57"/>
          <p:cNvSpPr txBox="1"/>
          <p:nvPr/>
        </p:nvSpPr>
        <p:spPr>
          <a:xfrm>
            <a:off x="6367675" y="5350550"/>
            <a:ext cx="53724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1"/>
                </a:solidFill>
                <a:hlinkClick r:id="rId5"/>
              </a:rPr>
              <a:t>http://secondaryguide.casel.org/casel-secondary-guide.pdf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253" name="Google Shape;1253;p57"/>
          <p:cNvSpPr txBox="1"/>
          <p:nvPr/>
        </p:nvSpPr>
        <p:spPr>
          <a:xfrm>
            <a:off x="203150" y="3269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1"/>
                </a:solidFill>
                <a:hlinkClick r:id="rId6"/>
              </a:rPr>
              <a:t>https://www.pbis.org/Common/Cms/files/pbisresources/NIRN-Education- TheHexagonTool.pdf</a:t>
            </a: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8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58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58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58"/>
          <p:cNvSpPr txBox="1"/>
          <p:nvPr/>
        </p:nvSpPr>
        <p:spPr>
          <a:xfrm>
            <a:off x="203147" y="494590"/>
            <a:ext cx="11657013" cy="75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4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Delaware PBS Project </a:t>
            </a:r>
            <a:r>
              <a:rPr lang="en-US" sz="4400" i="1" u="none" strike="noStrike" cap="none">
                <a:solidFill>
                  <a:srgbClr val="EEC416"/>
                </a:solidFill>
                <a:latin typeface="Corbel"/>
                <a:ea typeface="Corbel"/>
                <a:cs typeface="Corbel"/>
                <a:sym typeface="Corbel"/>
              </a:rPr>
              <a:t>delawarepbs.org</a:t>
            </a:r>
            <a:endParaRPr sz="4400" i="1" u="none" strike="noStrike" cap="none">
              <a:solidFill>
                <a:srgbClr val="EEC41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63" name="Google Shape;1263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41" y="1541563"/>
            <a:ext cx="10752662" cy="497777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264" name="Google Shape;1264;p58"/>
          <p:cNvGrpSpPr/>
          <p:nvPr/>
        </p:nvGrpSpPr>
        <p:grpSpPr>
          <a:xfrm>
            <a:off x="2674150" y="3623728"/>
            <a:ext cx="3032225" cy="738474"/>
            <a:chOff x="2674150" y="3623728"/>
            <a:chExt cx="3032225" cy="738474"/>
          </a:xfrm>
        </p:grpSpPr>
        <p:sp>
          <p:nvSpPr>
            <p:cNvPr id="1265" name="Google Shape;1265;p58"/>
            <p:cNvSpPr/>
            <p:nvPr/>
          </p:nvSpPr>
          <p:spPr>
            <a:xfrm>
              <a:off x="4504275" y="3623728"/>
              <a:ext cx="1202100" cy="3591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58"/>
            <p:cNvSpPr/>
            <p:nvPr/>
          </p:nvSpPr>
          <p:spPr>
            <a:xfrm>
              <a:off x="2674150" y="3982702"/>
              <a:ext cx="2421600" cy="3795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7" name="Google Shape;1267;p58"/>
          <p:cNvSpPr/>
          <p:nvPr/>
        </p:nvSpPr>
        <p:spPr>
          <a:xfrm>
            <a:off x="6749600" y="3623725"/>
            <a:ext cx="1266900" cy="332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58"/>
          <p:cNvSpPr/>
          <p:nvPr/>
        </p:nvSpPr>
        <p:spPr>
          <a:xfrm>
            <a:off x="8016500" y="3623725"/>
            <a:ext cx="945600" cy="332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58"/>
          <p:cNvSpPr/>
          <p:nvPr/>
        </p:nvSpPr>
        <p:spPr>
          <a:xfrm>
            <a:off x="5706375" y="3623725"/>
            <a:ext cx="1043100" cy="332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59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59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59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59"/>
          <p:cNvSpPr txBox="1"/>
          <p:nvPr/>
        </p:nvSpPr>
        <p:spPr>
          <a:xfrm>
            <a:off x="477472" y="494590"/>
            <a:ext cx="11657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6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PBIS.org</a:t>
            </a:r>
            <a:endParaRPr sz="46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79" name="Google Shape;127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609" y="136382"/>
            <a:ext cx="7145557" cy="6582619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280" name="Google Shape;1280;p59"/>
          <p:cNvGrpSpPr/>
          <p:nvPr/>
        </p:nvGrpSpPr>
        <p:grpSpPr>
          <a:xfrm>
            <a:off x="3699774" y="1765171"/>
            <a:ext cx="3381515" cy="5006466"/>
            <a:chOff x="3699774" y="1765171"/>
            <a:chExt cx="3381515" cy="5006466"/>
          </a:xfrm>
        </p:grpSpPr>
        <p:sp>
          <p:nvSpPr>
            <p:cNvPr id="1281" name="Google Shape;1281;p59"/>
            <p:cNvSpPr/>
            <p:nvPr/>
          </p:nvSpPr>
          <p:spPr>
            <a:xfrm>
              <a:off x="3699774" y="6391537"/>
              <a:ext cx="1202400" cy="3801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9"/>
            <p:cNvSpPr/>
            <p:nvPr/>
          </p:nvSpPr>
          <p:spPr>
            <a:xfrm>
              <a:off x="4862789" y="1765171"/>
              <a:ext cx="2218500" cy="414300"/>
            </a:xfrm>
            <a:prstGeom prst="roundRect">
              <a:avLst>
                <a:gd name="adj" fmla="val 16667"/>
              </a:avLst>
            </a:prstGeom>
            <a:noFill/>
            <a:ln w="762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60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60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60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60" descr="mage result for brandywineschools delaware"/>
          <p:cNvSpPr/>
          <p:nvPr/>
        </p:nvSpPr>
        <p:spPr>
          <a:xfrm>
            <a:off x="6627673" y="4444735"/>
            <a:ext cx="1955400" cy="19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60"/>
          <p:cNvSpPr txBox="1">
            <a:spLocks noGrp="1"/>
          </p:cNvSpPr>
          <p:nvPr>
            <p:ph type="body" idx="2"/>
          </p:nvPr>
        </p:nvSpPr>
        <p:spPr>
          <a:xfrm>
            <a:off x="600063" y="810674"/>
            <a:ext cx="10988700" cy="4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00FFFF"/>
                </a:solidFill>
              </a:rPr>
              <a:t>Thank You - Q &amp; A!</a:t>
            </a:r>
            <a:endParaRPr sz="7200" b="1" i="0" u="none" strike="noStrike" cap="none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7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</a:rPr>
              <a:t>Dr. Courtney </a:t>
            </a:r>
            <a:r>
              <a:rPr lang="en-US" sz="3200" dirty="0" err="1">
                <a:solidFill>
                  <a:srgbClr val="FFFFFF"/>
                </a:solidFill>
              </a:rPr>
              <a:t>Voshell</a:t>
            </a:r>
            <a:r>
              <a:rPr lang="en-US" sz="3200" dirty="0">
                <a:solidFill>
                  <a:srgbClr val="FFFFFF"/>
                </a:solidFill>
              </a:rPr>
              <a:t> (</a:t>
            </a:r>
            <a:r>
              <a:rPr lang="en-US" sz="3200" u="sng" dirty="0">
                <a:solidFill>
                  <a:schemeClr val="hlink"/>
                </a:solidFill>
                <a:hlinkClick r:id="rId3"/>
              </a:rPr>
              <a:t>courtney.voshell@capital.k12.de.us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  <a:endParaRPr sz="32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</a:rPr>
              <a:t>Ms. Melissa </a:t>
            </a:r>
            <a:r>
              <a:rPr lang="en-US" sz="3200" dirty="0" err="1">
                <a:solidFill>
                  <a:srgbClr val="FFFFFF"/>
                </a:solidFill>
              </a:rPr>
              <a:t>Butz</a:t>
            </a:r>
            <a:r>
              <a:rPr lang="en-US" sz="3200" dirty="0">
                <a:solidFill>
                  <a:srgbClr val="FFFFFF"/>
                </a:solidFill>
              </a:rPr>
              <a:t>-Miller (</a:t>
            </a:r>
            <a:r>
              <a:rPr lang="en-US" sz="3200" u="sng" dirty="0">
                <a:solidFill>
                  <a:schemeClr val="hlink"/>
                </a:solidFill>
                <a:hlinkClick r:id="rId4"/>
              </a:rPr>
              <a:t>melissa.butz@capital.k12.de.us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dirty="0"/>
              <a:t>Ms. Caroline Green (</a:t>
            </a:r>
            <a:r>
              <a:rPr lang="en-US" sz="3200" u="sng" dirty="0">
                <a:solidFill>
                  <a:schemeClr val="accent1"/>
                </a:solidFill>
                <a:hlinkClick r:id="rId5"/>
              </a:rPr>
              <a:t>caroline.green@capital.k12.de.us</a:t>
            </a:r>
            <a:r>
              <a:rPr lang="en-US" sz="3200" dirty="0"/>
              <a:t>)</a:t>
            </a:r>
            <a:endParaRPr sz="32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</a:rPr>
              <a:t>Dr. Megan Pell (</a:t>
            </a:r>
            <a:r>
              <a:rPr lang="en-US" sz="3200" u="sng" dirty="0">
                <a:solidFill>
                  <a:schemeClr val="hlink"/>
                </a:solidFill>
                <a:hlinkClick r:id="rId6"/>
              </a:rPr>
              <a:t>mpell@udel.edu</a:t>
            </a:r>
            <a:r>
              <a:rPr lang="en-US" sz="3200" dirty="0">
                <a:solidFill>
                  <a:srgbClr val="FFFFFF"/>
                </a:solidFill>
              </a:rPr>
              <a:t>)</a:t>
            </a:r>
            <a:endParaRPr sz="3200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32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1293" name="Google Shape;1293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9732" y="5479401"/>
            <a:ext cx="3467197" cy="97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271" y="5479401"/>
            <a:ext cx="4695076" cy="1063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60"/>
          <p:cNvSpPr txBox="1"/>
          <p:nvPr/>
        </p:nvSpPr>
        <p:spPr>
          <a:xfrm>
            <a:off x="145713" y="204050"/>
            <a:ext cx="118974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FF00"/>
                </a:solidFill>
              </a:rPr>
              <a:t>https://padlet.com/mpell2/dq9m0eo8lplk</a:t>
            </a:r>
            <a:endParaRPr sz="300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2"/>
          <p:cNvSpPr txBox="1">
            <a:spLocks noGrp="1"/>
          </p:cNvSpPr>
          <p:nvPr>
            <p:ph type="body" idx="2"/>
          </p:nvPr>
        </p:nvSpPr>
        <p:spPr>
          <a:xfrm>
            <a:off x="486300" y="256423"/>
            <a:ext cx="57897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4800"/>
              <a:t>Padlet</a:t>
            </a:r>
            <a:r>
              <a:rPr lang="en-US" sz="4800" dirty="0"/>
              <a:t> Information</a:t>
            </a:r>
            <a:endParaRPr sz="4800" dirty="0"/>
          </a:p>
        </p:txBody>
      </p:sp>
      <p:sp>
        <p:nvSpPr>
          <p:cNvPr id="845" name="Google Shape;845;p12"/>
          <p:cNvSpPr txBox="1"/>
          <p:nvPr/>
        </p:nvSpPr>
        <p:spPr>
          <a:xfrm>
            <a:off x="1009400" y="1341225"/>
            <a:ext cx="107985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accent1"/>
                </a:solidFill>
              </a:rPr>
              <a:t>https://padlet.com/mpell2/dq9m0eo8lplk</a:t>
            </a:r>
            <a:endParaRPr sz="4200" b="1">
              <a:solidFill>
                <a:schemeClr val="accent1"/>
              </a:solidFill>
            </a:endParaRPr>
          </a:p>
        </p:txBody>
      </p:sp>
      <p:sp>
        <p:nvSpPr>
          <p:cNvPr id="846" name="Google Shape;846;p12"/>
          <p:cNvSpPr txBox="1"/>
          <p:nvPr/>
        </p:nvSpPr>
        <p:spPr>
          <a:xfrm>
            <a:off x="1711625" y="3008300"/>
            <a:ext cx="9792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 for Presenters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Related Methods/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Tools to Share with Others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47" name="Google Shape;84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50" y="3008300"/>
            <a:ext cx="2432657" cy="24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7845"/>
            <a:ext cx="12188825" cy="5617560"/>
          </a:xfrm>
          <a:prstGeom prst="rect">
            <a:avLst/>
          </a:prstGeom>
        </p:spPr>
      </p:pic>
      <p:pic>
        <p:nvPicPr>
          <p:cNvPr id="6" name="Google Shape;84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0433" y="2394925"/>
            <a:ext cx="3079034" cy="312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238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3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3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3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3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3"/>
          <p:cNvSpPr txBox="1"/>
          <p:nvPr/>
        </p:nvSpPr>
        <p:spPr>
          <a:xfrm>
            <a:off x="609451" y="274650"/>
            <a:ext cx="101589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en-US" sz="48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Presentation Overview</a:t>
            </a:r>
            <a:endParaRPr sz="480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8" name="Google Shape;858;p13"/>
          <p:cNvSpPr txBox="1">
            <a:spLocks noGrp="1"/>
          </p:cNvSpPr>
          <p:nvPr>
            <p:ph type="body" idx="2"/>
          </p:nvPr>
        </p:nvSpPr>
        <p:spPr>
          <a:xfrm>
            <a:off x="836673" y="1093150"/>
            <a:ext cx="68991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CONTEXT </a:t>
            </a:r>
            <a:endParaRPr sz="2600"/>
          </a:p>
          <a:p>
            <a:pPr marL="1066648" marR="0" lvl="1" indent="-4952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DE-PBS Project and School Climate Transformation Grant</a:t>
            </a:r>
            <a:endParaRPr sz="2600"/>
          </a:p>
          <a:p>
            <a:pPr marL="1066648" marR="0" lvl="1" indent="-49529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Dover High School </a:t>
            </a:r>
            <a:endParaRPr sz="2600"/>
          </a:p>
          <a:p>
            <a:pPr marL="457200" marR="0" lvl="0" indent="-469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</a:t>
            </a:r>
            <a:r>
              <a:rPr lang="en-US" sz="2600" b="1"/>
              <a:t>INNOVATIONS at Tier 1 and 2</a:t>
            </a:r>
            <a:r>
              <a:rPr lang="en-US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600"/>
          </a:p>
          <a:p>
            <a:pPr marL="1066647" marR="0" lvl="1" indent="-495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Why</a:t>
            </a:r>
            <a:r>
              <a:rPr lang="en-US" sz="2600"/>
              <a:t>, 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 What</a:t>
            </a:r>
            <a:r>
              <a:rPr lang="en-US" sz="2600"/>
              <a:t>, The </a:t>
            </a:r>
            <a:r>
              <a:rPr lang="en-US" sz="2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</a:t>
            </a:r>
            <a:endParaRPr sz="26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066647" marR="0" lvl="1" indent="-495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The DATA</a:t>
            </a:r>
            <a:endParaRPr sz="2600"/>
          </a:p>
          <a:p>
            <a:pPr marL="457200" marR="0" lvl="0" indent="-469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Additional RESOURCES </a:t>
            </a:r>
            <a:endParaRPr sz="2600" b="1"/>
          </a:p>
          <a:p>
            <a:pPr marL="457200" marR="0" lvl="0" indent="-469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Q &amp; A Time </a:t>
            </a:r>
            <a:endParaRPr sz="26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859" name="Google Shape;8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4225" y="3463875"/>
            <a:ext cx="3003501" cy="31375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0" name="Google Shape;8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4225" y="380517"/>
            <a:ext cx="3003501" cy="2808709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A7A"/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4"/>
          <p:cNvSpPr txBox="1"/>
          <p:nvPr/>
        </p:nvSpPr>
        <p:spPr>
          <a:xfrm>
            <a:off x="10261290" y="5613422"/>
            <a:ext cx="184731" cy="3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7" name="Google Shape;8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59" y="5469236"/>
            <a:ext cx="3707434" cy="1047298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14" descr="mage result for brandywineschools delaware"/>
          <p:cNvSpPr/>
          <p:nvPr/>
        </p:nvSpPr>
        <p:spPr>
          <a:xfrm>
            <a:off x="0" y="893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4" descr="mage result for brandywineschools delaware"/>
          <p:cNvSpPr/>
          <p:nvPr/>
        </p:nvSpPr>
        <p:spPr>
          <a:xfrm>
            <a:off x="203147" y="204040"/>
            <a:ext cx="406294" cy="40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4" descr="mage result for brandywineschools delaware"/>
          <p:cNvSpPr/>
          <p:nvPr/>
        </p:nvSpPr>
        <p:spPr>
          <a:xfrm>
            <a:off x="6627673" y="4444735"/>
            <a:ext cx="1955291" cy="195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4"/>
          <p:cNvSpPr/>
          <p:nvPr/>
        </p:nvSpPr>
        <p:spPr>
          <a:xfrm>
            <a:off x="780406" y="1013101"/>
            <a:ext cx="10978457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DE-PBS Project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serves as a technical assistance center for the Delaware DOE to actualize the vision to create safe and caring learning environments  that promote the social-emotional and academic development of all children.  </a:t>
            </a: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statewide initiative is designed to build the knowledge and skills of Delaware educators in the concepts and evidence-based practices of Positive Behavior Support (PBS) as a Multi-tiered System of Support (MTSS).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2502</Words>
  <Application>Microsoft Office PowerPoint</Application>
  <PresentationFormat>Custom</PresentationFormat>
  <Paragraphs>554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Consolas</vt:lpstr>
      <vt:lpstr>Corbel</vt:lpstr>
      <vt:lpstr>Chalkboard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Tier 2 Foundation</vt:lpstr>
      <vt:lpstr>PowerPoint Presentation</vt:lpstr>
      <vt:lpstr>Dover High MTSS Innovations</vt:lpstr>
      <vt:lpstr>Between March 2017-August 2017: School-In-Session Conversations</vt:lpstr>
      <vt:lpstr>PowerPoint Presentation</vt:lpstr>
      <vt:lpstr>PowerPoint Presentation</vt:lpstr>
      <vt:lpstr>PowerPoint Presentation</vt:lpstr>
      <vt:lpstr>PowerPoint Presentation</vt:lpstr>
      <vt:lpstr>Baseline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it look in practice with students, family and staffing?</vt:lpstr>
      <vt:lpstr>Reintegration Anticipated/Sample Timeline</vt:lpstr>
      <vt:lpstr>Reintegration Anticipated/Sample Timeline</vt:lpstr>
      <vt:lpstr>Reintegration Actual Timeline</vt:lpstr>
      <vt:lpstr>Reintegration Actual Timeline (Days# 1-3)</vt:lpstr>
      <vt:lpstr>Reintegration Actual Timeline (Days # 4-5)</vt:lpstr>
      <vt:lpstr>Case Studies:</vt:lpstr>
      <vt:lpstr>Student Example  # 1 </vt:lpstr>
      <vt:lpstr>Student Example  # 2 </vt:lpstr>
      <vt:lpstr>Video Excerpt</vt:lpstr>
      <vt:lpstr>PowerPoint Presentation</vt:lpstr>
      <vt:lpstr>Current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 are now Current conversations among the adults...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Leary</dc:creator>
  <cp:lastModifiedBy>Leary, Jenna</cp:lastModifiedBy>
  <cp:revision>9</cp:revision>
  <dcterms:modified xsi:type="dcterms:W3CDTF">2019-05-17T13:25:22Z</dcterms:modified>
</cp:coreProperties>
</file>