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rts/chart2.xml" ContentType="application/vnd.openxmlformats-officedocument.drawingml.chart+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tags/tag1.xml" ContentType="application/vnd.openxmlformats-officedocument.presentationml.tags+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5" r:id="rId2"/>
    <p:sldMasterId id="2147483703" r:id="rId3"/>
  </p:sldMasterIdLst>
  <p:notesMasterIdLst>
    <p:notesMasterId r:id="rId77"/>
  </p:notesMasterIdLst>
  <p:handoutMasterIdLst>
    <p:handoutMasterId r:id="rId78"/>
  </p:handoutMasterIdLst>
  <p:sldIdLst>
    <p:sldId id="256" r:id="rId4"/>
    <p:sldId id="291" r:id="rId5"/>
    <p:sldId id="1179" r:id="rId6"/>
    <p:sldId id="1189" r:id="rId7"/>
    <p:sldId id="1177" r:id="rId8"/>
    <p:sldId id="1178" r:id="rId9"/>
    <p:sldId id="574" r:id="rId10"/>
    <p:sldId id="283" r:id="rId11"/>
    <p:sldId id="284" r:id="rId12"/>
    <p:sldId id="285" r:id="rId13"/>
    <p:sldId id="286" r:id="rId14"/>
    <p:sldId id="1181" r:id="rId15"/>
    <p:sldId id="1200" r:id="rId16"/>
    <p:sldId id="290" r:id="rId17"/>
    <p:sldId id="287" r:id="rId18"/>
    <p:sldId id="288" r:id="rId19"/>
    <p:sldId id="289" r:id="rId20"/>
    <p:sldId id="1202" r:id="rId21"/>
    <p:sldId id="1203" r:id="rId22"/>
    <p:sldId id="1204" r:id="rId23"/>
    <p:sldId id="262" r:id="rId24"/>
    <p:sldId id="263" r:id="rId25"/>
    <p:sldId id="266" r:id="rId26"/>
    <p:sldId id="277" r:id="rId27"/>
    <p:sldId id="267" r:id="rId28"/>
    <p:sldId id="268" r:id="rId29"/>
    <p:sldId id="269" r:id="rId30"/>
    <p:sldId id="270" r:id="rId31"/>
    <p:sldId id="271" r:id="rId32"/>
    <p:sldId id="1190" r:id="rId33"/>
    <p:sldId id="273" r:id="rId34"/>
    <p:sldId id="272" r:id="rId35"/>
    <p:sldId id="265" r:id="rId36"/>
    <p:sldId id="1191" r:id="rId37"/>
    <p:sldId id="274" r:id="rId38"/>
    <p:sldId id="281" r:id="rId39"/>
    <p:sldId id="1373" r:id="rId40"/>
    <p:sldId id="1374" r:id="rId41"/>
    <p:sldId id="1375" r:id="rId42"/>
    <p:sldId id="1376" r:id="rId43"/>
    <p:sldId id="1377" r:id="rId44"/>
    <p:sldId id="1378" r:id="rId45"/>
    <p:sldId id="1379" r:id="rId46"/>
    <p:sldId id="1184" r:id="rId47"/>
    <p:sldId id="1185" r:id="rId48"/>
    <p:sldId id="1380" r:id="rId49"/>
    <p:sldId id="1193" r:id="rId50"/>
    <p:sldId id="280" r:id="rId51"/>
    <p:sldId id="257" r:id="rId52"/>
    <p:sldId id="258" r:id="rId53"/>
    <p:sldId id="259" r:id="rId54"/>
    <p:sldId id="260" r:id="rId55"/>
    <p:sldId id="1194" r:id="rId56"/>
    <p:sldId id="261" r:id="rId57"/>
    <p:sldId id="1186" r:id="rId58"/>
    <p:sldId id="295" r:id="rId59"/>
    <p:sldId id="1154" r:id="rId60"/>
    <p:sldId id="1205" r:id="rId61"/>
    <p:sldId id="1369" r:id="rId62"/>
    <p:sldId id="1366" r:id="rId63"/>
    <p:sldId id="1368" r:id="rId64"/>
    <p:sldId id="309" r:id="rId65"/>
    <p:sldId id="1206" r:id="rId66"/>
    <p:sldId id="1199" r:id="rId67"/>
    <p:sldId id="1187" r:id="rId68"/>
    <p:sldId id="1198" r:id="rId69"/>
    <p:sldId id="1371" r:id="rId70"/>
    <p:sldId id="1372" r:id="rId71"/>
    <p:sldId id="293" r:id="rId72"/>
    <p:sldId id="1188" r:id="rId73"/>
    <p:sldId id="294" r:id="rId74"/>
    <p:sldId id="282" r:id="rId75"/>
    <p:sldId id="1201" r:id="rId7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057"/>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269"/>
    <p:restoredTop sz="77154" autoAdjust="0"/>
  </p:normalViewPr>
  <p:slideViewPr>
    <p:cSldViewPr snapToGrid="0" showGuides="1">
      <p:cViewPr varScale="1">
        <p:scale>
          <a:sx n="70" d="100"/>
          <a:sy n="70" d="100"/>
        </p:scale>
        <p:origin x="46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presProps" Target="presProps.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tableStyles" Target="tableStyles.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handoutMaster" Target="handoutMasters/handoutMaster1.xml"/><Relationship Id="rId8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s>
</file>

<file path=ppt/charts/_rels/chart1.xml.rels><?xml version="1.0" encoding="UTF-8" standalone="yes"?>
<Relationships xmlns="http://schemas.openxmlformats.org/package/2006/relationships"><Relationship Id="rId1" Type="http://schemas.openxmlformats.org/officeDocument/2006/relationships/oleObject" Target="file:///\\localhost\\uno\CDS\Projects\Positive%20Behavioral%20Supports\DDRT%20Templates%20&amp;%20Data%20Analysis\2018-19%20DDRT\Template_DDRT_2018-19_2_year.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localhost\\uno.oet.udel.edu\CDS\Projects\Positive%20Behavioral%20Supports\TFI%20Information\Tier%202%20TFI%20Data\2019%204.10.19%20TFI%20Aggregate%20dat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75" b="1" i="0" u="none" strike="noStrike" baseline="0">
                <a:solidFill>
                  <a:srgbClr val="000000"/>
                </a:solidFill>
                <a:latin typeface="Arial"/>
                <a:ea typeface="Arial"/>
                <a:cs typeface="Arial"/>
              </a:defRPr>
            </a:pPr>
            <a:r>
              <a:rPr lang="en-US"/>
              <a:t>2018-2019</a:t>
            </a:r>
          </a:p>
          <a:p>
            <a:pPr>
              <a:defRPr sz="1075" b="1" i="0" u="none" strike="noStrike" baseline="0">
                <a:solidFill>
                  <a:srgbClr val="000000"/>
                </a:solidFill>
                <a:latin typeface="Arial"/>
                <a:ea typeface="Arial"/>
                <a:cs typeface="Arial"/>
              </a:defRPr>
            </a:pPr>
            <a:r>
              <a:rPr lang="en-US"/>
              <a:t>Behavior Reporting Triangle</a:t>
            </a:r>
          </a:p>
          <a:p>
            <a:pPr>
              <a:defRPr sz="1075" b="1" i="0" u="none" strike="noStrike" baseline="0">
                <a:solidFill>
                  <a:srgbClr val="000000"/>
                </a:solidFill>
                <a:latin typeface="Arial"/>
                <a:ea typeface="Arial"/>
                <a:cs typeface="Arial"/>
              </a:defRPr>
            </a:pPr>
            <a:r>
              <a:rPr lang="en-US"/>
              <a:t>N=82</a:t>
            </a:r>
          </a:p>
        </c:rich>
      </c:tx>
      <c:layout>
        <c:manualLayout>
          <c:xMode val="edge"/>
          <c:yMode val="edge"/>
          <c:x val="0.38734739178690297"/>
          <c:y val="1.9575856443719401E-2"/>
        </c:manualLayout>
      </c:layout>
      <c:overlay val="0"/>
      <c:spPr>
        <a:noFill/>
        <a:ln w="25400">
          <a:noFill/>
        </a:ln>
      </c:spPr>
    </c:title>
    <c:autoTitleDeleted val="0"/>
    <c:view3D>
      <c:rotX val="0"/>
      <c:hPercent val="71"/>
      <c:rotY val="5"/>
      <c:depthPercent val="100"/>
      <c:rAngAx val="1"/>
    </c:view3D>
    <c:floor>
      <c:thickness val="0"/>
      <c:spPr>
        <a:solidFill>
          <a:srgbClr val="C0C0C0"/>
        </a:solidFill>
        <a:ln w="3175">
          <a:solidFill>
            <a:srgbClr val="000000"/>
          </a:solidFill>
          <a:prstDash val="solid"/>
        </a:ln>
      </c:spPr>
    </c:floor>
    <c:sideWall>
      <c:thickness val="0"/>
      <c:spPr>
        <a:noFill/>
        <a:ln w="25400">
          <a:solidFill>
            <a:srgbClr val="000000"/>
          </a:solidFill>
        </a:ln>
      </c:spPr>
    </c:sideWall>
    <c:backWall>
      <c:thickness val="0"/>
      <c:spPr>
        <a:noFill/>
        <a:ln w="25400">
          <a:solidFill>
            <a:srgbClr val="000000"/>
          </a:solidFill>
        </a:ln>
      </c:spPr>
    </c:backWall>
    <c:plotArea>
      <c:layout>
        <c:manualLayout>
          <c:layoutTarget val="inner"/>
          <c:xMode val="edge"/>
          <c:yMode val="edge"/>
          <c:x val="4.5504994450610403E-2"/>
          <c:y val="0.127243066884176"/>
          <c:w val="0.81465038845727"/>
          <c:h val="0.85481239804241405"/>
        </c:manualLayout>
      </c:layout>
      <c:bar3DChart>
        <c:barDir val="col"/>
        <c:grouping val="stacked"/>
        <c:varyColors val="0"/>
        <c:ser>
          <c:idx val="0"/>
          <c:order val="0"/>
          <c:tx>
            <c:strRef>
              <c:f>'Tab 4 Triangle Data'!$A$1</c:f>
              <c:strCache>
                <c:ptCount val="1"/>
                <c:pt idx="0">
                  <c:v>0 - 1 Referrals</c:v>
                </c:pt>
              </c:strCache>
            </c:strRef>
          </c:tx>
          <c:spPr>
            <a:solidFill>
              <a:srgbClr val="006411"/>
            </a:solidFill>
            <a:ln w="12700">
              <a:solidFill>
                <a:srgbClr val="000000"/>
              </a:solidFill>
              <a:prstDash val="solid"/>
            </a:ln>
          </c:spPr>
          <c:invertIfNegative val="0"/>
          <c:dLbls>
            <c:dLbl>
              <c:idx val="0"/>
              <c:spPr>
                <a:noFill/>
                <a:ln w="25400">
                  <a:noFill/>
                </a:ln>
              </c:spPr>
              <c:txPr>
                <a:bodyPr/>
                <a:lstStyle/>
                <a:p>
                  <a:pPr algn="ctr" rtl="0">
                    <a:defRPr sz="1400" b="1"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extLst>
                <c:ext xmlns:c16="http://schemas.microsoft.com/office/drawing/2014/chart" uri="{C3380CC4-5D6E-409C-BE32-E72D297353CC}">
                  <c16:uniqueId val="{00000000-71B6-46A4-A16B-990DA79159EB}"/>
                </c:ext>
              </c:extLst>
            </c:dLbl>
            <c:spPr>
              <a:noFill/>
              <a:ln w="25400">
                <a:noFill/>
              </a:ln>
            </c:spPr>
            <c:txPr>
              <a:bodyPr wrap="square" lIns="38100" tIns="19050" rIns="38100" bIns="19050" anchor="ctr">
                <a:spAutoFit/>
              </a:bodyPr>
              <a:lstStyle/>
              <a:p>
                <a:pPr algn="ctr" rtl="0">
                  <a:defRPr sz="1400" b="1"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'Tab 4 Triangle Data'!$A$2</c:f>
              <c:numCache>
                <c:formatCode>0%</c:formatCode>
                <c:ptCount val="1"/>
                <c:pt idx="0">
                  <c:v>0.88</c:v>
                </c:pt>
              </c:numCache>
            </c:numRef>
          </c:val>
          <c:extLst>
            <c:ext xmlns:c16="http://schemas.microsoft.com/office/drawing/2014/chart" uri="{C3380CC4-5D6E-409C-BE32-E72D297353CC}">
              <c16:uniqueId val="{00000001-51B2-4237-AE56-D3DEA82FD6E0}"/>
            </c:ext>
          </c:extLst>
        </c:ser>
        <c:ser>
          <c:idx val="1"/>
          <c:order val="1"/>
          <c:tx>
            <c:strRef>
              <c:f>'Tab 4 Triangle Data'!$B$1</c:f>
              <c:strCache>
                <c:ptCount val="1"/>
                <c:pt idx="0">
                  <c:v>2 - 5 Referrals</c:v>
                </c:pt>
              </c:strCache>
            </c:strRef>
          </c:tx>
          <c:spPr>
            <a:solidFill>
              <a:srgbClr val="FCF305"/>
            </a:solidFill>
            <a:ln w="12700">
              <a:solidFill>
                <a:srgbClr val="000000"/>
              </a:solidFill>
              <a:prstDash val="solid"/>
            </a:ln>
          </c:spPr>
          <c:invertIfNegative val="0"/>
          <c:dLbls>
            <c:dLbl>
              <c:idx val="0"/>
              <c:layout>
                <c:manualLayout>
                  <c:x val="0.127981216554368"/>
                  <c:y val="2.6513039866754001E-2"/>
                </c:manualLayout>
              </c:layout>
              <c:spPr>
                <a:noFill/>
                <a:ln w="25400">
                  <a:noFill/>
                </a:ln>
              </c:spPr>
              <c:txPr>
                <a:bodyPr/>
                <a:lstStyle/>
                <a:p>
                  <a:pPr algn="ctr" rtl="0">
                    <a:defRPr sz="1425" b="1"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1B2-4237-AE56-D3DEA82FD6E0}"/>
                </c:ext>
              </c:extLst>
            </c:dLbl>
            <c:spPr>
              <a:noFill/>
              <a:ln w="25400">
                <a:noFill/>
              </a:ln>
            </c:spPr>
            <c:txPr>
              <a:bodyPr wrap="square" lIns="38100" tIns="19050" rIns="38100" bIns="19050" anchor="ctr">
                <a:spAutoFit/>
              </a:bodyPr>
              <a:lstStyle/>
              <a:p>
                <a:pPr algn="ctr" rtl="0">
                  <a:defRPr sz="1425" b="1"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'Tab 4 Triangle Data'!$B$2</c:f>
              <c:numCache>
                <c:formatCode>0%</c:formatCode>
                <c:ptCount val="1"/>
                <c:pt idx="0">
                  <c:v>7.0000000000000007E-2</c:v>
                </c:pt>
              </c:numCache>
            </c:numRef>
          </c:val>
          <c:extLst>
            <c:ext xmlns:c16="http://schemas.microsoft.com/office/drawing/2014/chart" uri="{C3380CC4-5D6E-409C-BE32-E72D297353CC}">
              <c16:uniqueId val="{00000003-51B2-4237-AE56-D3DEA82FD6E0}"/>
            </c:ext>
          </c:extLst>
        </c:ser>
        <c:ser>
          <c:idx val="2"/>
          <c:order val="2"/>
          <c:tx>
            <c:strRef>
              <c:f>'Tab 4 Triangle Data'!$C$1</c:f>
              <c:strCache>
                <c:ptCount val="1"/>
                <c:pt idx="0">
                  <c:v>6+ Referrals</c:v>
                </c:pt>
              </c:strCache>
            </c:strRef>
          </c:tx>
          <c:spPr>
            <a:solidFill>
              <a:srgbClr val="DD0806"/>
            </a:solidFill>
            <a:ln w="12700">
              <a:solidFill>
                <a:srgbClr val="000000"/>
              </a:solidFill>
              <a:prstDash val="solid"/>
            </a:ln>
          </c:spPr>
          <c:invertIfNegative val="0"/>
          <c:dLbls>
            <c:dLbl>
              <c:idx val="0"/>
              <c:layout>
                <c:manualLayout>
                  <c:x val="0.12313107920333501"/>
                  <c:y val="1.50665587682454E-2"/>
                </c:manualLayout>
              </c:layout>
              <c:spPr>
                <a:noFill/>
                <a:ln w="25400">
                  <a:noFill/>
                </a:ln>
              </c:spPr>
              <c:txPr>
                <a:bodyPr/>
                <a:lstStyle/>
                <a:p>
                  <a:pPr algn="ctr" rtl="0">
                    <a:defRPr sz="1075" b="1"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1B2-4237-AE56-D3DEA82FD6E0}"/>
                </c:ext>
              </c:extLst>
            </c:dLbl>
            <c:spPr>
              <a:noFill/>
              <a:ln w="25400">
                <a:noFill/>
              </a:ln>
            </c:spPr>
            <c:txPr>
              <a:bodyPr wrap="square" lIns="38100" tIns="19050" rIns="38100" bIns="19050" anchor="ctr">
                <a:spAutoFit/>
              </a:bodyPr>
              <a:lstStyle/>
              <a:p>
                <a:pPr algn="ctr" rtl="0">
                  <a:defRPr sz="1075" b="1"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'Tab 4 Triangle Data'!$C$2</c:f>
              <c:numCache>
                <c:formatCode>0%</c:formatCode>
                <c:ptCount val="1"/>
                <c:pt idx="0">
                  <c:v>0.04</c:v>
                </c:pt>
              </c:numCache>
            </c:numRef>
          </c:val>
          <c:extLst>
            <c:ext xmlns:c16="http://schemas.microsoft.com/office/drawing/2014/chart" uri="{C3380CC4-5D6E-409C-BE32-E72D297353CC}">
              <c16:uniqueId val="{00000005-51B2-4237-AE56-D3DEA82FD6E0}"/>
            </c:ext>
          </c:extLst>
        </c:ser>
        <c:dLbls>
          <c:showLegendKey val="0"/>
          <c:showVal val="0"/>
          <c:showCatName val="0"/>
          <c:showSerName val="0"/>
          <c:showPercent val="0"/>
          <c:showBubbleSize val="0"/>
        </c:dLbls>
        <c:gapWidth val="90"/>
        <c:shape val="pyramid"/>
        <c:axId val="-2125313328"/>
        <c:axId val="-2125316176"/>
        <c:axId val="0"/>
      </c:bar3DChart>
      <c:catAx>
        <c:axId val="-2125313328"/>
        <c:scaling>
          <c:orientation val="minMax"/>
        </c:scaling>
        <c:delete val="1"/>
        <c:axPos val="b"/>
        <c:majorTickMark val="out"/>
        <c:minorTickMark val="none"/>
        <c:tickLblPos val="nextTo"/>
        <c:crossAx val="-2125316176"/>
        <c:crossesAt val="0.86"/>
        <c:auto val="1"/>
        <c:lblAlgn val="ctr"/>
        <c:lblOffset val="100"/>
        <c:noMultiLvlLbl val="0"/>
      </c:catAx>
      <c:valAx>
        <c:axId val="-2125316176"/>
        <c:scaling>
          <c:orientation val="minMax"/>
          <c:min val="1E-3"/>
        </c:scaling>
        <c:delete val="0"/>
        <c:axPos val="l"/>
        <c:majorGridlines>
          <c:spPr>
            <a:ln w="3175">
              <a:solidFill>
                <a:srgbClr val="000000"/>
              </a:solidFill>
              <a:prstDash val="solid"/>
            </a:ln>
          </c:spPr>
        </c:majorGridlines>
        <c:numFmt formatCode="0%" sourceLinked="1"/>
        <c:majorTickMark val="out"/>
        <c:minorTickMark val="none"/>
        <c:tickLblPos val="nextTo"/>
        <c:spPr>
          <a:ln w="3175">
            <a:solidFill>
              <a:srgbClr val="000000"/>
            </a:solidFill>
            <a:prstDash val="solid"/>
          </a:ln>
        </c:spPr>
        <c:txPr>
          <a:bodyPr rot="0" vert="horz"/>
          <a:lstStyle/>
          <a:p>
            <a:pPr>
              <a:defRPr sz="900" b="0" i="0" u="none" strike="noStrike" baseline="0">
                <a:solidFill>
                  <a:srgbClr val="000000"/>
                </a:solidFill>
                <a:latin typeface="Arial"/>
                <a:ea typeface="Arial"/>
                <a:cs typeface="Arial"/>
              </a:defRPr>
            </a:pPr>
            <a:endParaRPr lang="en-US"/>
          </a:p>
        </c:txPr>
        <c:crossAx val="-2125313328"/>
        <c:crosses val="autoZero"/>
        <c:crossBetween val="between"/>
        <c:majorUnit val="0.1"/>
        <c:minorUnit val="4.0000000000000001E-3"/>
      </c:valAx>
      <c:spPr>
        <a:noFill/>
        <a:ln w="25400">
          <a:noFill/>
        </a:ln>
      </c:spPr>
    </c:plotArea>
    <c:plotVisOnly val="1"/>
    <c:dispBlanksAs val="gap"/>
    <c:showDLblsOverMax val="0"/>
  </c:chart>
  <c:spPr>
    <a:noFill/>
    <a:ln w="9525">
      <a:noFill/>
    </a:ln>
  </c:spPr>
  <c:txPr>
    <a:bodyPr/>
    <a:lstStyle/>
    <a:p>
      <a:pPr>
        <a:defRPr sz="900" b="0" i="0" u="none" strike="noStrike" baseline="0">
          <a:solidFill>
            <a:srgbClr val="000000"/>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baseline="0"/>
            </a:pPr>
            <a:r>
              <a:rPr lang="en-US" sz="2400" baseline="0" dirty="0"/>
              <a:t>Average Statewide TFI Implementation for Tier 2</a:t>
            </a:r>
          </a:p>
        </c:rich>
      </c:tx>
      <c:overlay val="0"/>
    </c:title>
    <c:autoTitleDeleted val="0"/>
    <c:plotArea>
      <c:layout/>
      <c:barChart>
        <c:barDir val="col"/>
        <c:grouping val="clustered"/>
        <c:varyColors val="0"/>
        <c:ser>
          <c:idx val="0"/>
          <c:order val="0"/>
          <c:tx>
            <c:v>Teams</c:v>
          </c:tx>
          <c:invertIfNegative val="0"/>
          <c:dLbls>
            <c:spPr>
              <a:noFill/>
              <a:ln>
                <a:noFill/>
              </a:ln>
              <a:effectLst/>
            </c:spPr>
            <c:txPr>
              <a:bodyPr wrap="square" lIns="38100" tIns="19050" rIns="38100" bIns="19050" anchor="ctr">
                <a:spAutoFit/>
              </a:bodyPr>
              <a:lstStyle/>
              <a:p>
                <a:pPr>
                  <a:defRPr sz="2200" b="1" baseline="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'Tier 2 TFI Data'!$B$116</c:f>
              <c:strCache>
                <c:ptCount val="1"/>
                <c:pt idx="0">
                  <c:v>Average</c:v>
                </c:pt>
              </c:strCache>
            </c:strRef>
          </c:cat>
          <c:val>
            <c:numRef>
              <c:f>'Tier 2 TFI Data'!$C$116</c:f>
              <c:numCache>
                <c:formatCode>0%</c:formatCode>
                <c:ptCount val="1"/>
                <c:pt idx="0">
                  <c:v>0.68394736842105297</c:v>
                </c:pt>
              </c:numCache>
            </c:numRef>
          </c:val>
          <c:extLst>
            <c:ext xmlns:c16="http://schemas.microsoft.com/office/drawing/2014/chart" uri="{C3380CC4-5D6E-409C-BE32-E72D297353CC}">
              <c16:uniqueId val="{00000000-DD67-4D63-AF85-2FFA74B5981C}"/>
            </c:ext>
          </c:extLst>
        </c:ser>
        <c:ser>
          <c:idx val="1"/>
          <c:order val="1"/>
          <c:tx>
            <c:v>Interventions</c:v>
          </c:tx>
          <c:invertIfNegative val="0"/>
          <c:dLbls>
            <c:spPr>
              <a:noFill/>
              <a:ln>
                <a:noFill/>
              </a:ln>
              <a:effectLst/>
            </c:spPr>
            <c:txPr>
              <a:bodyPr wrap="square" lIns="38100" tIns="19050" rIns="38100" bIns="19050" anchor="ctr">
                <a:spAutoFit/>
              </a:bodyPr>
              <a:lstStyle/>
              <a:p>
                <a:pPr>
                  <a:defRPr sz="2200" b="1" baseline="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'Tier 2 TFI Data'!$B$116</c:f>
              <c:strCache>
                <c:ptCount val="1"/>
                <c:pt idx="0">
                  <c:v>Average</c:v>
                </c:pt>
              </c:strCache>
            </c:strRef>
          </c:cat>
          <c:val>
            <c:numRef>
              <c:f>'Tier 2 TFI Data'!$D$116</c:f>
              <c:numCache>
                <c:formatCode>0%</c:formatCode>
                <c:ptCount val="1"/>
                <c:pt idx="0">
                  <c:v>0.55087719298245597</c:v>
                </c:pt>
              </c:numCache>
            </c:numRef>
          </c:val>
          <c:extLst>
            <c:ext xmlns:c16="http://schemas.microsoft.com/office/drawing/2014/chart" uri="{C3380CC4-5D6E-409C-BE32-E72D297353CC}">
              <c16:uniqueId val="{00000001-DD67-4D63-AF85-2FFA74B5981C}"/>
            </c:ext>
          </c:extLst>
        </c:ser>
        <c:ser>
          <c:idx val="2"/>
          <c:order val="2"/>
          <c:tx>
            <c:v>Evaluation</c:v>
          </c:tx>
          <c:invertIfNegative val="0"/>
          <c:dLbls>
            <c:spPr>
              <a:noFill/>
              <a:ln>
                <a:noFill/>
              </a:ln>
              <a:effectLst/>
            </c:spPr>
            <c:txPr>
              <a:bodyPr wrap="square" lIns="38100" tIns="19050" rIns="38100" bIns="19050" anchor="ctr">
                <a:spAutoFit/>
              </a:bodyPr>
              <a:lstStyle/>
              <a:p>
                <a:pPr>
                  <a:defRPr sz="2200" b="1" baseline="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'Tier 2 TFI Data'!$B$116</c:f>
              <c:strCache>
                <c:ptCount val="1"/>
                <c:pt idx="0">
                  <c:v>Average</c:v>
                </c:pt>
              </c:strCache>
            </c:strRef>
          </c:cat>
          <c:val>
            <c:numRef>
              <c:f>'Tier 2 TFI Data'!$E$116</c:f>
              <c:numCache>
                <c:formatCode>0%</c:formatCode>
                <c:ptCount val="1"/>
                <c:pt idx="0">
                  <c:v>0.35359649122807002</c:v>
                </c:pt>
              </c:numCache>
            </c:numRef>
          </c:val>
          <c:extLst>
            <c:ext xmlns:c16="http://schemas.microsoft.com/office/drawing/2014/chart" uri="{C3380CC4-5D6E-409C-BE32-E72D297353CC}">
              <c16:uniqueId val="{00000002-DD67-4D63-AF85-2FFA74B5981C}"/>
            </c:ext>
          </c:extLst>
        </c:ser>
        <c:dLbls>
          <c:showLegendKey val="0"/>
          <c:showVal val="0"/>
          <c:showCatName val="0"/>
          <c:showSerName val="0"/>
          <c:showPercent val="0"/>
          <c:showBubbleSize val="0"/>
        </c:dLbls>
        <c:gapWidth val="75"/>
        <c:overlap val="-25"/>
        <c:axId val="-2096022528"/>
        <c:axId val="-2096050992"/>
      </c:barChart>
      <c:catAx>
        <c:axId val="-2096022528"/>
        <c:scaling>
          <c:orientation val="minMax"/>
        </c:scaling>
        <c:delete val="0"/>
        <c:axPos val="b"/>
        <c:numFmt formatCode="General" sourceLinked="0"/>
        <c:majorTickMark val="none"/>
        <c:minorTickMark val="none"/>
        <c:tickLblPos val="nextTo"/>
        <c:crossAx val="-2096050992"/>
        <c:crosses val="autoZero"/>
        <c:auto val="1"/>
        <c:lblAlgn val="ctr"/>
        <c:lblOffset val="100"/>
        <c:noMultiLvlLbl val="0"/>
      </c:catAx>
      <c:valAx>
        <c:axId val="-2096050992"/>
        <c:scaling>
          <c:orientation val="minMax"/>
          <c:max val="1"/>
        </c:scaling>
        <c:delete val="0"/>
        <c:axPos val="l"/>
        <c:majorGridlines/>
        <c:numFmt formatCode="0%" sourceLinked="1"/>
        <c:majorTickMark val="none"/>
        <c:minorTickMark val="none"/>
        <c:tickLblPos val="nextTo"/>
        <c:spPr>
          <a:ln w="9525">
            <a:noFill/>
          </a:ln>
        </c:spPr>
        <c:crossAx val="-2096022528"/>
        <c:crosses val="autoZero"/>
        <c:crossBetween val="between"/>
      </c:valAx>
    </c:plotArea>
    <c:legend>
      <c:legendPos val="b"/>
      <c:overlay val="0"/>
      <c:txPr>
        <a:bodyPr/>
        <a:lstStyle/>
        <a:p>
          <a:pPr>
            <a:defRPr sz="2400" baseline="0"/>
          </a:pPr>
          <a:endParaRPr lang="en-US"/>
        </a:p>
      </c:txPr>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D760551-0D5F-43D6-94F4-5DC6589F70AA}"/>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46E7CE68-CEBE-4593-8610-C1D47FC198E5}"/>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r>
              <a:rPr lang="en-US"/>
              <a:t>12/4/2019</a:t>
            </a:r>
          </a:p>
        </p:txBody>
      </p:sp>
      <p:sp>
        <p:nvSpPr>
          <p:cNvPr id="4" name="Footer Placeholder 3">
            <a:extLst>
              <a:ext uri="{FF2B5EF4-FFF2-40B4-BE49-F238E27FC236}">
                <a16:creationId xmlns:a16="http://schemas.microsoft.com/office/drawing/2014/main" id="{B2313965-B582-466D-AD48-43821A306A02}"/>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r>
              <a:rPr lang="en-US"/>
              <a:t>DE-PBS Cadre Meeting</a:t>
            </a:r>
          </a:p>
        </p:txBody>
      </p:sp>
      <p:sp>
        <p:nvSpPr>
          <p:cNvPr id="5" name="Slide Number Placeholder 4">
            <a:extLst>
              <a:ext uri="{FF2B5EF4-FFF2-40B4-BE49-F238E27FC236}">
                <a16:creationId xmlns:a16="http://schemas.microsoft.com/office/drawing/2014/main" id="{77461EE7-3291-4916-A4A7-86613D108E5F}"/>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2AD1D5E0-3828-45BD-9E9D-A0E75906642A}" type="slidenum">
              <a:rPr lang="en-US" smtClean="0"/>
              <a:t>‹#›</a:t>
            </a:fld>
            <a:endParaRPr lang="en-US"/>
          </a:p>
        </p:txBody>
      </p:sp>
    </p:spTree>
    <p:extLst>
      <p:ext uri="{BB962C8B-B14F-4D97-AF65-F5344CB8AC3E}">
        <p14:creationId xmlns:p14="http://schemas.microsoft.com/office/powerpoint/2010/main" val="690285083"/>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r>
              <a:rPr lang="en-US"/>
              <a:t>12/4/2019</a:t>
            </a:r>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r>
              <a:rPr lang="en-US"/>
              <a:t>DE-PBS Cadre Meeting</a:t>
            </a:r>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A42036D-7089-458A-9B12-7FD2B0B9A94C}" type="slidenum">
              <a:rPr lang="en-US" smtClean="0"/>
              <a:t>‹#›</a:t>
            </a:fld>
            <a:endParaRPr lang="en-US"/>
          </a:p>
        </p:txBody>
      </p:sp>
    </p:spTree>
    <p:extLst>
      <p:ext uri="{BB962C8B-B14F-4D97-AF65-F5344CB8AC3E}">
        <p14:creationId xmlns:p14="http://schemas.microsoft.com/office/powerpoint/2010/main" val="908118872"/>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endParaRPr lang="en-US"/>
          </a:p>
        </p:txBody>
      </p:sp>
    </p:spTree>
    <p:extLst>
      <p:ext uri="{BB962C8B-B14F-4D97-AF65-F5344CB8AC3E}">
        <p14:creationId xmlns:p14="http://schemas.microsoft.com/office/powerpoint/2010/main" val="16580764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7713" y="1181100"/>
            <a:ext cx="5670550" cy="31892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74739">
              <a:defRPr/>
            </a:pPr>
            <a:endParaRPr lang="en-US">
              <a:solidFill>
                <a:prstClr val="black"/>
              </a:solidFill>
              <a:latin typeface="Calibri" panose="020F0502020204030204"/>
            </a:endParaRPr>
          </a:p>
        </p:txBody>
      </p:sp>
      <p:sp>
        <p:nvSpPr>
          <p:cNvPr id="5" name="Date Placeholder 4"/>
          <p:cNvSpPr>
            <a:spLocks noGrp="1"/>
          </p:cNvSpPr>
          <p:nvPr>
            <p:ph type="dt" idx="11"/>
          </p:nvPr>
        </p:nvSpPr>
        <p:spPr/>
        <p:txBody>
          <a:bodyPr/>
          <a:lstStyle/>
          <a:p>
            <a:pPr defTabSz="474739">
              <a:defRPr/>
            </a:pPr>
            <a:endParaRPr lang="en-US">
              <a:solidFill>
                <a:prstClr val="black"/>
              </a:solidFill>
              <a:latin typeface="Calibri" panose="020F0502020204030204"/>
            </a:endParaRPr>
          </a:p>
        </p:txBody>
      </p:sp>
      <p:sp>
        <p:nvSpPr>
          <p:cNvPr id="6" name="Footer Placeholder 5"/>
          <p:cNvSpPr>
            <a:spLocks noGrp="1"/>
          </p:cNvSpPr>
          <p:nvPr>
            <p:ph type="ftr" sz="quarter" idx="12"/>
          </p:nvPr>
        </p:nvSpPr>
        <p:spPr/>
        <p:txBody>
          <a:bodyPr/>
          <a:lstStyle/>
          <a:p>
            <a:pPr defTabSz="474739">
              <a:defRPr/>
            </a:pPr>
            <a:endParaRPr lang="en-US">
              <a:solidFill>
                <a:prstClr val="black"/>
              </a:solidFill>
              <a:latin typeface="Calibri" panose="020F0502020204030204"/>
            </a:endParaRPr>
          </a:p>
        </p:txBody>
      </p:sp>
    </p:spTree>
    <p:extLst>
      <p:ext uri="{BB962C8B-B14F-4D97-AF65-F5344CB8AC3E}">
        <p14:creationId xmlns:p14="http://schemas.microsoft.com/office/powerpoint/2010/main" val="12212383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7713" y="1181100"/>
            <a:ext cx="5670550" cy="3189288"/>
          </a:xfrm>
        </p:spPr>
      </p:sp>
      <p:sp>
        <p:nvSpPr>
          <p:cNvPr id="3" name="Notes Placeholder 2"/>
          <p:cNvSpPr>
            <a:spLocks noGrp="1"/>
          </p:cNvSpPr>
          <p:nvPr>
            <p:ph type="body" idx="1"/>
          </p:nvPr>
        </p:nvSpPr>
        <p:spPr/>
        <p:txBody>
          <a:bodyPr/>
          <a:lstStyle/>
          <a:p>
            <a:pPr defTabSz="949351">
              <a:defRPr/>
            </a:pPr>
            <a:endParaRPr lang="en-US" baseline="0" dirty="0"/>
          </a:p>
        </p:txBody>
      </p:sp>
      <p:sp>
        <p:nvSpPr>
          <p:cNvPr id="4" name="Slide Number Placeholder 3"/>
          <p:cNvSpPr>
            <a:spLocks noGrp="1"/>
          </p:cNvSpPr>
          <p:nvPr>
            <p:ph type="sldNum" sz="quarter" idx="10"/>
          </p:nvPr>
        </p:nvSpPr>
        <p:spPr/>
        <p:txBody>
          <a:bodyPr/>
          <a:lstStyle/>
          <a:p>
            <a:pPr defTabSz="474739">
              <a:defRPr/>
            </a:pPr>
            <a:endParaRPr lang="en-US">
              <a:solidFill>
                <a:prstClr val="black"/>
              </a:solidFill>
              <a:latin typeface="Calibri" panose="020F0502020204030204"/>
            </a:endParaRPr>
          </a:p>
        </p:txBody>
      </p:sp>
      <p:sp>
        <p:nvSpPr>
          <p:cNvPr id="5" name="Date Placeholder 4"/>
          <p:cNvSpPr>
            <a:spLocks noGrp="1"/>
          </p:cNvSpPr>
          <p:nvPr>
            <p:ph type="dt" idx="11"/>
          </p:nvPr>
        </p:nvSpPr>
        <p:spPr/>
        <p:txBody>
          <a:bodyPr/>
          <a:lstStyle/>
          <a:p>
            <a:pPr defTabSz="474739">
              <a:defRPr/>
            </a:pPr>
            <a:endParaRPr lang="en-US">
              <a:solidFill>
                <a:prstClr val="black"/>
              </a:solidFill>
              <a:latin typeface="Calibri" panose="020F0502020204030204"/>
            </a:endParaRPr>
          </a:p>
        </p:txBody>
      </p:sp>
      <p:sp>
        <p:nvSpPr>
          <p:cNvPr id="6" name="Footer Placeholder 5"/>
          <p:cNvSpPr>
            <a:spLocks noGrp="1"/>
          </p:cNvSpPr>
          <p:nvPr>
            <p:ph type="ftr" sz="quarter" idx="12"/>
          </p:nvPr>
        </p:nvSpPr>
        <p:spPr/>
        <p:txBody>
          <a:bodyPr/>
          <a:lstStyle/>
          <a:p>
            <a:pPr defTabSz="474739">
              <a:defRPr/>
            </a:pPr>
            <a:endParaRPr lang="en-US">
              <a:solidFill>
                <a:prstClr val="black"/>
              </a:solidFill>
              <a:latin typeface="Calibri" panose="020F0502020204030204"/>
            </a:endParaRPr>
          </a:p>
        </p:txBody>
      </p:sp>
    </p:spTree>
    <p:extLst>
      <p:ext uri="{BB962C8B-B14F-4D97-AF65-F5344CB8AC3E}">
        <p14:creationId xmlns:p14="http://schemas.microsoft.com/office/powerpoint/2010/main" val="15590661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endParaRPr lang="en-US"/>
          </a:p>
        </p:txBody>
      </p:sp>
      <p:sp>
        <p:nvSpPr>
          <p:cNvPr id="5" name="Date Placeholder 4">
            <a:extLst>
              <a:ext uri="{FF2B5EF4-FFF2-40B4-BE49-F238E27FC236}">
                <a16:creationId xmlns:a16="http://schemas.microsoft.com/office/drawing/2014/main" id="{13F19368-1D38-412C-A226-583146A93BA8}"/>
              </a:ext>
            </a:extLst>
          </p:cNvPr>
          <p:cNvSpPr>
            <a:spLocks noGrp="1"/>
          </p:cNvSpPr>
          <p:nvPr>
            <p:ph type="dt" idx="1"/>
          </p:nvPr>
        </p:nvSpPr>
        <p:spPr/>
        <p:txBody>
          <a:bodyPr/>
          <a:lstStyle/>
          <a:p>
            <a:endParaRPr lang="en-US"/>
          </a:p>
        </p:txBody>
      </p:sp>
      <p:sp>
        <p:nvSpPr>
          <p:cNvPr id="6" name="Footer Placeholder 5">
            <a:extLst>
              <a:ext uri="{FF2B5EF4-FFF2-40B4-BE49-F238E27FC236}">
                <a16:creationId xmlns:a16="http://schemas.microsoft.com/office/drawing/2014/main" id="{31A373A2-48A9-471A-87DD-525C68A88C1B}"/>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18386175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19552626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7713" y="1181100"/>
            <a:ext cx="5670550" cy="31892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74739">
              <a:defRPr/>
            </a:pPr>
            <a:endParaRPr lang="en-US">
              <a:solidFill>
                <a:prstClr val="black"/>
              </a:solidFill>
              <a:latin typeface="Calibri" panose="020F0502020204030204"/>
            </a:endParaRPr>
          </a:p>
        </p:txBody>
      </p:sp>
      <p:sp>
        <p:nvSpPr>
          <p:cNvPr id="5" name="Date Placeholder 4"/>
          <p:cNvSpPr>
            <a:spLocks noGrp="1"/>
          </p:cNvSpPr>
          <p:nvPr>
            <p:ph type="dt" idx="11"/>
          </p:nvPr>
        </p:nvSpPr>
        <p:spPr/>
        <p:txBody>
          <a:bodyPr/>
          <a:lstStyle/>
          <a:p>
            <a:pPr defTabSz="474739">
              <a:defRPr/>
            </a:pPr>
            <a:endParaRPr lang="en-US">
              <a:solidFill>
                <a:prstClr val="black"/>
              </a:solidFill>
              <a:latin typeface="Calibri" panose="020F0502020204030204"/>
            </a:endParaRPr>
          </a:p>
        </p:txBody>
      </p:sp>
      <p:sp>
        <p:nvSpPr>
          <p:cNvPr id="6" name="Footer Placeholder 5"/>
          <p:cNvSpPr>
            <a:spLocks noGrp="1"/>
          </p:cNvSpPr>
          <p:nvPr>
            <p:ph type="ftr" sz="quarter" idx="12"/>
          </p:nvPr>
        </p:nvSpPr>
        <p:spPr/>
        <p:txBody>
          <a:bodyPr/>
          <a:lstStyle/>
          <a:p>
            <a:pPr defTabSz="474739">
              <a:defRPr/>
            </a:pPr>
            <a:endParaRPr lang="en-US">
              <a:solidFill>
                <a:prstClr val="black"/>
              </a:solidFill>
              <a:latin typeface="Calibri" panose="020F0502020204030204"/>
            </a:endParaRPr>
          </a:p>
        </p:txBody>
      </p:sp>
    </p:spTree>
    <p:extLst>
      <p:ext uri="{BB962C8B-B14F-4D97-AF65-F5344CB8AC3E}">
        <p14:creationId xmlns:p14="http://schemas.microsoft.com/office/powerpoint/2010/main" val="16504721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74739">
              <a:defRPr/>
            </a:pPr>
            <a:endParaRPr lang="en-US">
              <a:solidFill>
                <a:prstClr val="black"/>
              </a:solidFill>
              <a:latin typeface="Calibri" panose="020F0502020204030204"/>
            </a:endParaRPr>
          </a:p>
        </p:txBody>
      </p:sp>
      <p:sp>
        <p:nvSpPr>
          <p:cNvPr id="5" name="Date Placeholder 4"/>
          <p:cNvSpPr>
            <a:spLocks noGrp="1"/>
          </p:cNvSpPr>
          <p:nvPr>
            <p:ph type="dt" idx="11"/>
          </p:nvPr>
        </p:nvSpPr>
        <p:spPr/>
        <p:txBody>
          <a:bodyPr/>
          <a:lstStyle/>
          <a:p>
            <a:endParaRPr lang="en-US"/>
          </a:p>
        </p:txBody>
      </p:sp>
      <p:sp>
        <p:nvSpPr>
          <p:cNvPr id="6" name="Footer Placeholder 5">
            <a:extLst>
              <a:ext uri="{FF2B5EF4-FFF2-40B4-BE49-F238E27FC236}">
                <a16:creationId xmlns:a16="http://schemas.microsoft.com/office/drawing/2014/main" id="{C7E07EE6-857E-4C3E-998A-A264DE978B69}"/>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1588964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74739">
              <a:defRPr/>
            </a:pPr>
            <a:endParaRPr lang="en-US">
              <a:solidFill>
                <a:prstClr val="black"/>
              </a:solidFill>
              <a:latin typeface="Calibri" panose="020F0502020204030204"/>
            </a:endParaRPr>
          </a:p>
        </p:txBody>
      </p:sp>
      <p:sp>
        <p:nvSpPr>
          <p:cNvPr id="5" name="Date Placeholder 4"/>
          <p:cNvSpPr>
            <a:spLocks noGrp="1"/>
          </p:cNvSpPr>
          <p:nvPr>
            <p:ph type="dt" idx="11"/>
          </p:nvPr>
        </p:nvSpPr>
        <p:spPr/>
        <p:txBody>
          <a:bodyPr/>
          <a:lstStyle/>
          <a:p>
            <a:endParaRPr lang="en-US"/>
          </a:p>
        </p:txBody>
      </p:sp>
      <p:sp>
        <p:nvSpPr>
          <p:cNvPr id="6" name="Footer Placeholder 5">
            <a:extLst>
              <a:ext uri="{FF2B5EF4-FFF2-40B4-BE49-F238E27FC236}">
                <a16:creationId xmlns:a16="http://schemas.microsoft.com/office/drawing/2014/main" id="{652BAAB9-1DE5-4EE1-8566-3D1EC8229DBE}"/>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1714008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478">
              <a:defRPr/>
            </a:pPr>
            <a:endParaRPr lang="en-US" dirty="0"/>
          </a:p>
        </p:txBody>
      </p:sp>
      <p:sp>
        <p:nvSpPr>
          <p:cNvPr id="4" name="Slide Number Placeholder 3"/>
          <p:cNvSpPr>
            <a:spLocks noGrp="1"/>
          </p:cNvSpPr>
          <p:nvPr>
            <p:ph type="sldNum" sz="quarter" idx="10"/>
          </p:nvPr>
        </p:nvSpPr>
        <p:spPr/>
        <p:txBody>
          <a:bodyPr/>
          <a:lstStyle/>
          <a:p>
            <a:pPr defTabSz="474739">
              <a:defRPr/>
            </a:pPr>
            <a:endParaRPr lang="en-US">
              <a:solidFill>
                <a:prstClr val="black"/>
              </a:solidFill>
              <a:latin typeface="Calibri" panose="020F0502020204030204"/>
            </a:endParaRPr>
          </a:p>
        </p:txBody>
      </p:sp>
      <p:sp>
        <p:nvSpPr>
          <p:cNvPr id="5" name="Date Placeholder 4"/>
          <p:cNvSpPr>
            <a:spLocks noGrp="1"/>
          </p:cNvSpPr>
          <p:nvPr>
            <p:ph type="dt" idx="11"/>
          </p:nvPr>
        </p:nvSpPr>
        <p:spPr/>
        <p:txBody>
          <a:bodyPr/>
          <a:lstStyle/>
          <a:p>
            <a:endParaRPr lang="en-US"/>
          </a:p>
        </p:txBody>
      </p:sp>
      <p:sp>
        <p:nvSpPr>
          <p:cNvPr id="6" name="Footer Placeholder 5">
            <a:extLst>
              <a:ext uri="{FF2B5EF4-FFF2-40B4-BE49-F238E27FC236}">
                <a16:creationId xmlns:a16="http://schemas.microsoft.com/office/drawing/2014/main" id="{448D0E69-3C3F-465B-A1BB-036822504F6F}"/>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513334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endParaRPr lang="en-US"/>
          </a:p>
        </p:txBody>
      </p:sp>
    </p:spTree>
    <p:extLst>
      <p:ext uri="{BB962C8B-B14F-4D97-AF65-F5344CB8AC3E}">
        <p14:creationId xmlns:p14="http://schemas.microsoft.com/office/powerpoint/2010/main" val="27930355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endParaRPr lang="en-US"/>
          </a:p>
        </p:txBody>
      </p:sp>
    </p:spTree>
    <p:extLst>
      <p:ext uri="{BB962C8B-B14F-4D97-AF65-F5344CB8AC3E}">
        <p14:creationId xmlns:p14="http://schemas.microsoft.com/office/powerpoint/2010/main" val="18049081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endParaRPr lang="en-US"/>
          </a:p>
        </p:txBody>
      </p:sp>
      <p:sp>
        <p:nvSpPr>
          <p:cNvPr id="5" name="Date Placeholder 4">
            <a:extLst>
              <a:ext uri="{FF2B5EF4-FFF2-40B4-BE49-F238E27FC236}">
                <a16:creationId xmlns:a16="http://schemas.microsoft.com/office/drawing/2014/main" id="{AD562C68-6991-4DA2-B0B5-C337E75B7DC9}"/>
              </a:ext>
            </a:extLst>
          </p:cNvPr>
          <p:cNvSpPr>
            <a:spLocks noGrp="1"/>
          </p:cNvSpPr>
          <p:nvPr>
            <p:ph type="dt" idx="1"/>
          </p:nvPr>
        </p:nvSpPr>
        <p:spPr/>
        <p:txBody>
          <a:bodyPr/>
          <a:lstStyle/>
          <a:p>
            <a:endParaRPr lang="en-US"/>
          </a:p>
        </p:txBody>
      </p:sp>
      <p:sp>
        <p:nvSpPr>
          <p:cNvPr id="6" name="Footer Placeholder 5">
            <a:extLst>
              <a:ext uri="{FF2B5EF4-FFF2-40B4-BE49-F238E27FC236}">
                <a16:creationId xmlns:a16="http://schemas.microsoft.com/office/drawing/2014/main" id="{5914028C-B8AF-4970-AE71-0BD0CAEA47E8}"/>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23112357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endParaRPr lang="en-US"/>
          </a:p>
        </p:txBody>
      </p:sp>
    </p:spTree>
    <p:extLst>
      <p:ext uri="{BB962C8B-B14F-4D97-AF65-F5344CB8AC3E}">
        <p14:creationId xmlns:p14="http://schemas.microsoft.com/office/powerpoint/2010/main" val="24230400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notes"/>
          <p:cNvSpPr>
            <a:spLocks noGrp="1" noRot="1" noChangeAspect="1"/>
          </p:cNvSpPr>
          <p:nvPr>
            <p:ph type="sldImg" idx="2"/>
          </p:nvPr>
        </p:nvSpPr>
        <p:spPr>
          <a:xfrm>
            <a:off x="747713" y="1181100"/>
            <a:ext cx="5670550" cy="31892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p1:notes"/>
          <p:cNvSpPr txBox="1">
            <a:spLocks noGrp="1"/>
          </p:cNvSpPr>
          <p:nvPr>
            <p:ph type="body" idx="1"/>
          </p:nvPr>
        </p:nvSpPr>
        <p:spPr>
          <a:xfrm>
            <a:off x="716619" y="4548457"/>
            <a:ext cx="5732949" cy="3721466"/>
          </a:xfrm>
          <a:prstGeom prst="rect">
            <a:avLst/>
          </a:prstGeom>
          <a:noFill/>
          <a:ln>
            <a:noFill/>
          </a:ln>
        </p:spPr>
        <p:txBody>
          <a:bodyPr spcFirstLastPara="1" wrap="square" lIns="94945" tIns="47460" rIns="94945" bIns="47460" anchor="t" anchorCtr="0">
            <a:noAutofit/>
          </a:bodyPr>
          <a:lstStyle/>
          <a:p>
            <a:endParaRPr dirty="0"/>
          </a:p>
        </p:txBody>
      </p:sp>
      <p:sp>
        <p:nvSpPr>
          <p:cNvPr id="225" name="Google Shape;225;p1:notes"/>
          <p:cNvSpPr txBox="1">
            <a:spLocks noGrp="1"/>
          </p:cNvSpPr>
          <p:nvPr>
            <p:ph type="sldNum" idx="12"/>
          </p:nvPr>
        </p:nvSpPr>
        <p:spPr>
          <a:xfrm>
            <a:off x="4059181" y="8977134"/>
            <a:ext cx="3105348" cy="474207"/>
          </a:xfrm>
          <a:prstGeom prst="rect">
            <a:avLst/>
          </a:prstGeom>
          <a:noFill/>
          <a:ln>
            <a:noFill/>
          </a:ln>
        </p:spPr>
        <p:txBody>
          <a:bodyPr spcFirstLastPara="1" wrap="square" lIns="94945" tIns="47460" rIns="94945" bIns="47460" anchor="b" anchorCtr="0">
            <a:noAutofit/>
          </a:bodyPr>
          <a:lstStyle/>
          <a:p>
            <a:pPr defTabSz="931774">
              <a:buClr>
                <a:srgbClr val="000000"/>
              </a:buClr>
              <a:defRPr/>
            </a:pPr>
            <a:endParaRPr sz="1400" kern="0">
              <a:solidFill>
                <a:srgbClr val="000000"/>
              </a:solidFill>
              <a:latin typeface="Arial"/>
              <a:cs typeface="Arial"/>
              <a:sym typeface="Arial"/>
            </a:endParaRPr>
          </a:p>
        </p:txBody>
      </p:sp>
      <p:sp>
        <p:nvSpPr>
          <p:cNvPr id="2" name="Date Placeholder 1">
            <a:extLst>
              <a:ext uri="{FF2B5EF4-FFF2-40B4-BE49-F238E27FC236}">
                <a16:creationId xmlns:a16="http://schemas.microsoft.com/office/drawing/2014/main" id="{06E1B7B2-0EE9-472A-A444-B5E0195B18E5}"/>
              </a:ext>
            </a:extLst>
          </p:cNvPr>
          <p:cNvSpPr>
            <a:spLocks noGrp="1"/>
          </p:cNvSpPr>
          <p:nvPr>
            <p:ph type="dt" idx="1"/>
          </p:nvPr>
        </p:nvSpPr>
        <p:spPr/>
        <p:txBody>
          <a:bodyPr/>
          <a:lstStyle/>
          <a:p>
            <a:endParaRPr lang="en-US"/>
          </a:p>
        </p:txBody>
      </p:sp>
      <p:sp>
        <p:nvSpPr>
          <p:cNvPr id="3" name="Footer Placeholder 2">
            <a:extLst>
              <a:ext uri="{FF2B5EF4-FFF2-40B4-BE49-F238E27FC236}">
                <a16:creationId xmlns:a16="http://schemas.microsoft.com/office/drawing/2014/main" id="{430AA780-E936-40E5-8494-DB40C40F8695}"/>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17109825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2:notes"/>
          <p:cNvSpPr txBox="1">
            <a:spLocks noGrp="1"/>
          </p:cNvSpPr>
          <p:nvPr>
            <p:ph type="sldNum" idx="12"/>
          </p:nvPr>
        </p:nvSpPr>
        <p:spPr>
          <a:xfrm>
            <a:off x="4059181" y="8977134"/>
            <a:ext cx="3105348" cy="474207"/>
          </a:xfrm>
          <a:prstGeom prst="rect">
            <a:avLst/>
          </a:prstGeom>
          <a:noFill/>
          <a:ln>
            <a:noFill/>
          </a:ln>
        </p:spPr>
        <p:txBody>
          <a:bodyPr spcFirstLastPara="1" wrap="square" lIns="94945" tIns="47460" rIns="94945" bIns="47460" anchor="b" anchorCtr="0">
            <a:noAutofit/>
          </a:bodyPr>
          <a:lstStyle/>
          <a:p>
            <a:pPr defTabSz="931774">
              <a:buClr>
                <a:srgbClr val="000000"/>
              </a:buClr>
              <a:defRPr/>
            </a:pPr>
            <a:endParaRPr sz="1400" kern="0">
              <a:solidFill>
                <a:srgbClr val="000000"/>
              </a:solidFill>
              <a:latin typeface="Arial"/>
              <a:cs typeface="Arial"/>
              <a:sym typeface="Arial"/>
            </a:endParaRPr>
          </a:p>
        </p:txBody>
      </p:sp>
      <p:sp>
        <p:nvSpPr>
          <p:cNvPr id="230" name="Google Shape;230;p2:notes"/>
          <p:cNvSpPr>
            <a:spLocks noGrp="1" noRot="1" noChangeAspect="1"/>
          </p:cNvSpPr>
          <p:nvPr>
            <p:ph type="sldImg" idx="2"/>
          </p:nvPr>
        </p:nvSpPr>
        <p:spPr>
          <a:xfrm>
            <a:off x="747713" y="1181100"/>
            <a:ext cx="5670550" cy="31892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1" name="Google Shape;231;p2:notes"/>
          <p:cNvSpPr txBox="1">
            <a:spLocks noGrp="1"/>
          </p:cNvSpPr>
          <p:nvPr>
            <p:ph type="body" idx="1"/>
          </p:nvPr>
        </p:nvSpPr>
        <p:spPr>
          <a:xfrm>
            <a:off x="716619" y="4548457"/>
            <a:ext cx="5732949" cy="3721466"/>
          </a:xfrm>
          <a:prstGeom prst="rect">
            <a:avLst/>
          </a:prstGeom>
          <a:noFill/>
          <a:ln>
            <a:noFill/>
          </a:ln>
        </p:spPr>
        <p:txBody>
          <a:bodyPr spcFirstLastPara="1" wrap="square" lIns="94945" tIns="47460" rIns="94945" bIns="47460" anchor="t" anchorCtr="0">
            <a:noAutofit/>
          </a:bodyPr>
          <a:lstStyle/>
          <a:p>
            <a:endParaRPr dirty="0"/>
          </a:p>
        </p:txBody>
      </p:sp>
      <p:sp>
        <p:nvSpPr>
          <p:cNvPr id="2" name="Date Placeholder 1">
            <a:extLst>
              <a:ext uri="{FF2B5EF4-FFF2-40B4-BE49-F238E27FC236}">
                <a16:creationId xmlns:a16="http://schemas.microsoft.com/office/drawing/2014/main" id="{44557AFF-D699-4AA7-A4B6-E189541FBF9B}"/>
              </a:ext>
            </a:extLst>
          </p:cNvPr>
          <p:cNvSpPr>
            <a:spLocks noGrp="1"/>
          </p:cNvSpPr>
          <p:nvPr>
            <p:ph type="dt" idx="1"/>
          </p:nvPr>
        </p:nvSpPr>
        <p:spPr/>
        <p:txBody>
          <a:bodyPr/>
          <a:lstStyle/>
          <a:p>
            <a:endParaRPr lang="en-US"/>
          </a:p>
        </p:txBody>
      </p:sp>
      <p:sp>
        <p:nvSpPr>
          <p:cNvPr id="3" name="Footer Placeholder 2">
            <a:extLst>
              <a:ext uri="{FF2B5EF4-FFF2-40B4-BE49-F238E27FC236}">
                <a16:creationId xmlns:a16="http://schemas.microsoft.com/office/drawing/2014/main" id="{D10522EA-DBDB-416C-B60A-AEB2C0941D5E}"/>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12913524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5:notes"/>
          <p:cNvSpPr>
            <a:spLocks noGrp="1" noRot="1" noChangeAspect="1"/>
          </p:cNvSpPr>
          <p:nvPr>
            <p:ph type="sldImg" idx="2"/>
          </p:nvPr>
        </p:nvSpPr>
        <p:spPr>
          <a:xfrm>
            <a:off x="747713" y="1181100"/>
            <a:ext cx="5670550" cy="31892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1" name="Google Shape;251;p5:notes"/>
          <p:cNvSpPr txBox="1">
            <a:spLocks noGrp="1"/>
          </p:cNvSpPr>
          <p:nvPr>
            <p:ph type="body" idx="1"/>
          </p:nvPr>
        </p:nvSpPr>
        <p:spPr>
          <a:xfrm>
            <a:off x="716619" y="4548457"/>
            <a:ext cx="5732949" cy="3721466"/>
          </a:xfrm>
          <a:prstGeom prst="rect">
            <a:avLst/>
          </a:prstGeom>
          <a:noFill/>
          <a:ln>
            <a:noFill/>
          </a:ln>
        </p:spPr>
        <p:txBody>
          <a:bodyPr spcFirstLastPara="1" wrap="square" lIns="94945" tIns="47460" rIns="94945" bIns="47460" anchor="t" anchorCtr="0">
            <a:noAutofit/>
          </a:bodyPr>
          <a:lstStyle/>
          <a:p>
            <a:endParaRPr dirty="0"/>
          </a:p>
        </p:txBody>
      </p:sp>
      <p:sp>
        <p:nvSpPr>
          <p:cNvPr id="252" name="Google Shape;252;p5:notes"/>
          <p:cNvSpPr txBox="1">
            <a:spLocks noGrp="1"/>
          </p:cNvSpPr>
          <p:nvPr>
            <p:ph type="sldNum" idx="12"/>
          </p:nvPr>
        </p:nvSpPr>
        <p:spPr>
          <a:xfrm>
            <a:off x="4059181" y="8977134"/>
            <a:ext cx="3105348" cy="474207"/>
          </a:xfrm>
          <a:prstGeom prst="rect">
            <a:avLst/>
          </a:prstGeom>
          <a:noFill/>
          <a:ln>
            <a:noFill/>
          </a:ln>
        </p:spPr>
        <p:txBody>
          <a:bodyPr spcFirstLastPara="1" wrap="square" lIns="94945" tIns="47460" rIns="94945" bIns="47460" anchor="b" anchorCtr="0">
            <a:noAutofit/>
          </a:bodyPr>
          <a:lstStyle/>
          <a:p>
            <a:pPr defTabSz="931774">
              <a:buClr>
                <a:srgbClr val="000000"/>
              </a:buClr>
              <a:defRPr/>
            </a:pPr>
            <a:endParaRPr sz="1400" kern="0">
              <a:solidFill>
                <a:srgbClr val="000000"/>
              </a:solidFill>
              <a:latin typeface="Arial"/>
              <a:cs typeface="Arial"/>
              <a:sym typeface="Arial"/>
            </a:endParaRPr>
          </a:p>
        </p:txBody>
      </p:sp>
      <p:sp>
        <p:nvSpPr>
          <p:cNvPr id="2" name="Date Placeholder 1">
            <a:extLst>
              <a:ext uri="{FF2B5EF4-FFF2-40B4-BE49-F238E27FC236}">
                <a16:creationId xmlns:a16="http://schemas.microsoft.com/office/drawing/2014/main" id="{F28C7846-259F-405D-8A02-6BA713AC9C8B}"/>
              </a:ext>
            </a:extLst>
          </p:cNvPr>
          <p:cNvSpPr>
            <a:spLocks noGrp="1"/>
          </p:cNvSpPr>
          <p:nvPr>
            <p:ph type="dt" idx="1"/>
          </p:nvPr>
        </p:nvSpPr>
        <p:spPr/>
        <p:txBody>
          <a:bodyPr/>
          <a:lstStyle/>
          <a:p>
            <a:endParaRPr lang="en-US"/>
          </a:p>
        </p:txBody>
      </p:sp>
      <p:sp>
        <p:nvSpPr>
          <p:cNvPr id="3" name="Footer Placeholder 2">
            <a:extLst>
              <a:ext uri="{FF2B5EF4-FFF2-40B4-BE49-F238E27FC236}">
                <a16:creationId xmlns:a16="http://schemas.microsoft.com/office/drawing/2014/main" id="{050B4B5B-1B98-4414-AE9B-BE5971835B4E}"/>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33964618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6b58f22b5e_1_28:notes"/>
          <p:cNvSpPr>
            <a:spLocks noGrp="1" noRot="1" noChangeAspect="1"/>
          </p:cNvSpPr>
          <p:nvPr>
            <p:ph type="sldImg" idx="2"/>
          </p:nvPr>
        </p:nvSpPr>
        <p:spPr>
          <a:xfrm>
            <a:off x="747713" y="1181100"/>
            <a:ext cx="5670550" cy="31892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 name="Google Shape;328;g6b58f22b5e_1_28:notes"/>
          <p:cNvSpPr txBox="1">
            <a:spLocks noGrp="1"/>
          </p:cNvSpPr>
          <p:nvPr>
            <p:ph type="body" idx="1"/>
          </p:nvPr>
        </p:nvSpPr>
        <p:spPr>
          <a:xfrm>
            <a:off x="716619" y="4548457"/>
            <a:ext cx="5732827" cy="3721610"/>
          </a:xfrm>
          <a:prstGeom prst="rect">
            <a:avLst/>
          </a:prstGeom>
        </p:spPr>
        <p:txBody>
          <a:bodyPr spcFirstLastPara="1" wrap="square" lIns="94945" tIns="47460" rIns="94945" bIns="47460" anchor="t" anchorCtr="0">
            <a:noAutofit/>
          </a:bodyPr>
          <a:lstStyle/>
          <a:p>
            <a:endParaRPr dirty="0"/>
          </a:p>
        </p:txBody>
      </p:sp>
      <p:sp>
        <p:nvSpPr>
          <p:cNvPr id="329" name="Google Shape;329;g6b58f22b5e_1_28:notes"/>
          <p:cNvSpPr txBox="1">
            <a:spLocks noGrp="1"/>
          </p:cNvSpPr>
          <p:nvPr>
            <p:ph type="sldNum" idx="12"/>
          </p:nvPr>
        </p:nvSpPr>
        <p:spPr>
          <a:xfrm>
            <a:off x="4059181" y="8977133"/>
            <a:ext cx="3105307" cy="474275"/>
          </a:xfrm>
          <a:prstGeom prst="rect">
            <a:avLst/>
          </a:prstGeom>
        </p:spPr>
        <p:txBody>
          <a:bodyPr spcFirstLastPara="1" wrap="square" lIns="94945" tIns="47460" rIns="94945" bIns="47460" anchor="b" anchorCtr="0">
            <a:noAutofit/>
          </a:bodyPr>
          <a:lstStyle/>
          <a:p>
            <a:pPr defTabSz="931774">
              <a:buClr>
                <a:srgbClr val="000000"/>
              </a:buClr>
              <a:defRPr/>
            </a:pPr>
            <a:endParaRPr sz="1400" kern="0">
              <a:solidFill>
                <a:srgbClr val="000000"/>
              </a:solidFill>
              <a:latin typeface="Arial"/>
              <a:cs typeface="Arial"/>
              <a:sym typeface="Arial"/>
            </a:endParaRPr>
          </a:p>
        </p:txBody>
      </p:sp>
      <p:sp>
        <p:nvSpPr>
          <p:cNvPr id="2" name="Date Placeholder 1">
            <a:extLst>
              <a:ext uri="{FF2B5EF4-FFF2-40B4-BE49-F238E27FC236}">
                <a16:creationId xmlns:a16="http://schemas.microsoft.com/office/drawing/2014/main" id="{6D295CA8-1E73-438C-BBF9-73C34CE3D443}"/>
              </a:ext>
            </a:extLst>
          </p:cNvPr>
          <p:cNvSpPr>
            <a:spLocks noGrp="1"/>
          </p:cNvSpPr>
          <p:nvPr>
            <p:ph type="dt" idx="1"/>
          </p:nvPr>
        </p:nvSpPr>
        <p:spPr/>
        <p:txBody>
          <a:bodyPr/>
          <a:lstStyle/>
          <a:p>
            <a:endParaRPr lang="en-US"/>
          </a:p>
        </p:txBody>
      </p:sp>
      <p:sp>
        <p:nvSpPr>
          <p:cNvPr id="3" name="Footer Placeholder 2">
            <a:extLst>
              <a:ext uri="{FF2B5EF4-FFF2-40B4-BE49-F238E27FC236}">
                <a16:creationId xmlns:a16="http://schemas.microsoft.com/office/drawing/2014/main" id="{1A6C57F0-B382-4653-9E96-39E04E32E01D}"/>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8255069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6:notes"/>
          <p:cNvSpPr txBox="1">
            <a:spLocks noGrp="1"/>
          </p:cNvSpPr>
          <p:nvPr>
            <p:ph type="sldNum" idx="12"/>
          </p:nvPr>
        </p:nvSpPr>
        <p:spPr>
          <a:xfrm>
            <a:off x="4059181" y="8977134"/>
            <a:ext cx="3105348" cy="474207"/>
          </a:xfrm>
          <a:prstGeom prst="rect">
            <a:avLst/>
          </a:prstGeom>
          <a:noFill/>
          <a:ln>
            <a:noFill/>
          </a:ln>
        </p:spPr>
        <p:txBody>
          <a:bodyPr spcFirstLastPara="1" wrap="square" lIns="94945" tIns="47460" rIns="94945" bIns="47460" anchor="b" anchorCtr="0">
            <a:noAutofit/>
          </a:bodyPr>
          <a:lstStyle/>
          <a:p>
            <a:pPr defTabSz="931774">
              <a:buClr>
                <a:srgbClr val="000000"/>
              </a:buClr>
              <a:defRPr/>
            </a:pPr>
            <a:endParaRPr sz="1400" kern="0">
              <a:solidFill>
                <a:srgbClr val="000000"/>
              </a:solidFill>
              <a:latin typeface="Arial"/>
              <a:cs typeface="Arial"/>
              <a:sym typeface="Arial"/>
            </a:endParaRPr>
          </a:p>
        </p:txBody>
      </p:sp>
      <p:sp>
        <p:nvSpPr>
          <p:cNvPr id="258" name="Google Shape;258;p6:notes"/>
          <p:cNvSpPr>
            <a:spLocks noGrp="1" noRot="1" noChangeAspect="1"/>
          </p:cNvSpPr>
          <p:nvPr>
            <p:ph type="sldImg" idx="2"/>
          </p:nvPr>
        </p:nvSpPr>
        <p:spPr>
          <a:xfrm>
            <a:off x="747713" y="1181100"/>
            <a:ext cx="5670550" cy="31892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59" name="Google Shape;259;p6:notes"/>
          <p:cNvSpPr txBox="1">
            <a:spLocks noGrp="1"/>
          </p:cNvSpPr>
          <p:nvPr>
            <p:ph type="body" idx="1"/>
          </p:nvPr>
        </p:nvSpPr>
        <p:spPr>
          <a:xfrm>
            <a:off x="716619" y="4548457"/>
            <a:ext cx="5732949" cy="3721466"/>
          </a:xfrm>
          <a:prstGeom prst="rect">
            <a:avLst/>
          </a:prstGeom>
          <a:noFill/>
          <a:ln>
            <a:noFill/>
          </a:ln>
        </p:spPr>
        <p:txBody>
          <a:bodyPr spcFirstLastPara="1" wrap="square" lIns="94945" tIns="47460" rIns="94945" bIns="47460" anchor="t" anchorCtr="0">
            <a:noAutofit/>
          </a:bodyPr>
          <a:lstStyle/>
          <a:p>
            <a:endParaRPr dirty="0"/>
          </a:p>
        </p:txBody>
      </p:sp>
      <p:sp>
        <p:nvSpPr>
          <p:cNvPr id="2" name="Date Placeholder 1">
            <a:extLst>
              <a:ext uri="{FF2B5EF4-FFF2-40B4-BE49-F238E27FC236}">
                <a16:creationId xmlns:a16="http://schemas.microsoft.com/office/drawing/2014/main" id="{2A07FAFD-FC47-4504-910C-D91D23EDF851}"/>
              </a:ext>
            </a:extLst>
          </p:cNvPr>
          <p:cNvSpPr>
            <a:spLocks noGrp="1"/>
          </p:cNvSpPr>
          <p:nvPr>
            <p:ph type="dt" idx="1"/>
          </p:nvPr>
        </p:nvSpPr>
        <p:spPr/>
        <p:txBody>
          <a:bodyPr/>
          <a:lstStyle/>
          <a:p>
            <a:endParaRPr lang="en-US"/>
          </a:p>
        </p:txBody>
      </p:sp>
      <p:sp>
        <p:nvSpPr>
          <p:cNvPr id="3" name="Footer Placeholder 2">
            <a:extLst>
              <a:ext uri="{FF2B5EF4-FFF2-40B4-BE49-F238E27FC236}">
                <a16:creationId xmlns:a16="http://schemas.microsoft.com/office/drawing/2014/main" id="{27738725-C768-49E9-B1EA-CB275E616040}"/>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37995433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8:notes"/>
          <p:cNvSpPr>
            <a:spLocks noGrp="1" noRot="1" noChangeAspect="1"/>
          </p:cNvSpPr>
          <p:nvPr>
            <p:ph type="sldImg" idx="2"/>
          </p:nvPr>
        </p:nvSpPr>
        <p:spPr>
          <a:xfrm>
            <a:off x="747713" y="1181100"/>
            <a:ext cx="5670550" cy="31892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5" name="Google Shape;265;p8:notes"/>
          <p:cNvSpPr txBox="1">
            <a:spLocks noGrp="1"/>
          </p:cNvSpPr>
          <p:nvPr>
            <p:ph type="body" idx="1"/>
          </p:nvPr>
        </p:nvSpPr>
        <p:spPr>
          <a:xfrm>
            <a:off x="716619" y="4548457"/>
            <a:ext cx="5732949" cy="3721466"/>
          </a:xfrm>
          <a:prstGeom prst="rect">
            <a:avLst/>
          </a:prstGeom>
          <a:noFill/>
          <a:ln>
            <a:noFill/>
          </a:ln>
        </p:spPr>
        <p:txBody>
          <a:bodyPr spcFirstLastPara="1" wrap="square" lIns="94945" tIns="47460" rIns="94945" bIns="47460" anchor="t" anchorCtr="0">
            <a:noAutofit/>
          </a:bodyPr>
          <a:lstStyle/>
          <a:p>
            <a:endParaRPr dirty="0"/>
          </a:p>
        </p:txBody>
      </p:sp>
      <p:sp>
        <p:nvSpPr>
          <p:cNvPr id="266" name="Google Shape;266;p8:notes"/>
          <p:cNvSpPr txBox="1">
            <a:spLocks noGrp="1"/>
          </p:cNvSpPr>
          <p:nvPr>
            <p:ph type="sldNum" idx="12"/>
          </p:nvPr>
        </p:nvSpPr>
        <p:spPr>
          <a:xfrm>
            <a:off x="4059181" y="8977134"/>
            <a:ext cx="3105348" cy="474207"/>
          </a:xfrm>
          <a:prstGeom prst="rect">
            <a:avLst/>
          </a:prstGeom>
          <a:noFill/>
          <a:ln>
            <a:noFill/>
          </a:ln>
        </p:spPr>
        <p:txBody>
          <a:bodyPr spcFirstLastPara="1" wrap="square" lIns="94945" tIns="47460" rIns="94945" bIns="47460" anchor="b" anchorCtr="0">
            <a:noAutofit/>
          </a:bodyPr>
          <a:lstStyle/>
          <a:p>
            <a:pPr defTabSz="931774">
              <a:buClr>
                <a:srgbClr val="000000"/>
              </a:buClr>
              <a:defRPr/>
            </a:pPr>
            <a:endParaRPr sz="1400" kern="0">
              <a:solidFill>
                <a:srgbClr val="000000"/>
              </a:solidFill>
              <a:latin typeface="Arial"/>
              <a:cs typeface="Arial"/>
              <a:sym typeface="Arial"/>
            </a:endParaRPr>
          </a:p>
        </p:txBody>
      </p:sp>
      <p:sp>
        <p:nvSpPr>
          <p:cNvPr id="2" name="Date Placeholder 1">
            <a:extLst>
              <a:ext uri="{FF2B5EF4-FFF2-40B4-BE49-F238E27FC236}">
                <a16:creationId xmlns:a16="http://schemas.microsoft.com/office/drawing/2014/main" id="{3A97B1F4-410A-447B-A349-1D61E0907A4F}"/>
              </a:ext>
            </a:extLst>
          </p:cNvPr>
          <p:cNvSpPr>
            <a:spLocks noGrp="1"/>
          </p:cNvSpPr>
          <p:nvPr>
            <p:ph type="dt" idx="1"/>
          </p:nvPr>
        </p:nvSpPr>
        <p:spPr/>
        <p:txBody>
          <a:bodyPr/>
          <a:lstStyle/>
          <a:p>
            <a:endParaRPr lang="en-US"/>
          </a:p>
        </p:txBody>
      </p:sp>
      <p:sp>
        <p:nvSpPr>
          <p:cNvPr id="3" name="Footer Placeholder 2">
            <a:extLst>
              <a:ext uri="{FF2B5EF4-FFF2-40B4-BE49-F238E27FC236}">
                <a16:creationId xmlns:a16="http://schemas.microsoft.com/office/drawing/2014/main" id="{1A0764F3-F5AD-439B-BE05-074DE9B160B9}"/>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14285092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9:notes"/>
          <p:cNvSpPr>
            <a:spLocks noGrp="1" noRot="1" noChangeAspect="1"/>
          </p:cNvSpPr>
          <p:nvPr>
            <p:ph type="sldImg" idx="2"/>
          </p:nvPr>
        </p:nvSpPr>
        <p:spPr>
          <a:xfrm>
            <a:off x="747713" y="1181100"/>
            <a:ext cx="5670550" cy="31892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2" name="Google Shape;272;p9:notes"/>
          <p:cNvSpPr txBox="1">
            <a:spLocks noGrp="1"/>
          </p:cNvSpPr>
          <p:nvPr>
            <p:ph type="body" idx="1"/>
          </p:nvPr>
        </p:nvSpPr>
        <p:spPr>
          <a:xfrm>
            <a:off x="716619" y="4548457"/>
            <a:ext cx="5732949" cy="3721466"/>
          </a:xfrm>
          <a:prstGeom prst="rect">
            <a:avLst/>
          </a:prstGeom>
          <a:noFill/>
          <a:ln>
            <a:noFill/>
          </a:ln>
        </p:spPr>
        <p:txBody>
          <a:bodyPr spcFirstLastPara="1" wrap="square" lIns="94945" tIns="47460" rIns="94945" bIns="47460" anchor="t" anchorCtr="0">
            <a:noAutofit/>
          </a:bodyPr>
          <a:lstStyle/>
          <a:p>
            <a:endParaRPr dirty="0"/>
          </a:p>
        </p:txBody>
      </p:sp>
      <p:sp>
        <p:nvSpPr>
          <p:cNvPr id="273" name="Google Shape;273;p9:notes"/>
          <p:cNvSpPr txBox="1">
            <a:spLocks noGrp="1"/>
          </p:cNvSpPr>
          <p:nvPr>
            <p:ph type="sldNum" idx="12"/>
          </p:nvPr>
        </p:nvSpPr>
        <p:spPr>
          <a:xfrm>
            <a:off x="4059181" y="8977134"/>
            <a:ext cx="3105348" cy="474207"/>
          </a:xfrm>
          <a:prstGeom prst="rect">
            <a:avLst/>
          </a:prstGeom>
          <a:noFill/>
          <a:ln>
            <a:noFill/>
          </a:ln>
        </p:spPr>
        <p:txBody>
          <a:bodyPr spcFirstLastPara="1" wrap="square" lIns="94945" tIns="47460" rIns="94945" bIns="47460" anchor="b" anchorCtr="0">
            <a:noAutofit/>
          </a:bodyPr>
          <a:lstStyle/>
          <a:p>
            <a:pPr defTabSz="931774">
              <a:buClr>
                <a:srgbClr val="000000"/>
              </a:buClr>
              <a:defRPr/>
            </a:pPr>
            <a:endParaRPr sz="1400" kern="0">
              <a:solidFill>
                <a:srgbClr val="000000"/>
              </a:solidFill>
              <a:latin typeface="Arial"/>
              <a:cs typeface="Arial"/>
              <a:sym typeface="Arial"/>
            </a:endParaRPr>
          </a:p>
        </p:txBody>
      </p:sp>
      <p:sp>
        <p:nvSpPr>
          <p:cNvPr id="2" name="Date Placeholder 1">
            <a:extLst>
              <a:ext uri="{FF2B5EF4-FFF2-40B4-BE49-F238E27FC236}">
                <a16:creationId xmlns:a16="http://schemas.microsoft.com/office/drawing/2014/main" id="{3FE671DE-334E-46C4-B088-D9DE5E18EC50}"/>
              </a:ext>
            </a:extLst>
          </p:cNvPr>
          <p:cNvSpPr>
            <a:spLocks noGrp="1"/>
          </p:cNvSpPr>
          <p:nvPr>
            <p:ph type="dt" idx="1"/>
          </p:nvPr>
        </p:nvSpPr>
        <p:spPr/>
        <p:txBody>
          <a:bodyPr/>
          <a:lstStyle/>
          <a:p>
            <a:endParaRPr lang="en-US"/>
          </a:p>
        </p:txBody>
      </p:sp>
      <p:sp>
        <p:nvSpPr>
          <p:cNvPr id="3" name="Footer Placeholder 2">
            <a:extLst>
              <a:ext uri="{FF2B5EF4-FFF2-40B4-BE49-F238E27FC236}">
                <a16:creationId xmlns:a16="http://schemas.microsoft.com/office/drawing/2014/main" id="{662A5579-90AD-4421-820A-AEF75CA8A28F}"/>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11179882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11:notes"/>
          <p:cNvSpPr>
            <a:spLocks noGrp="1" noRot="1" noChangeAspect="1"/>
          </p:cNvSpPr>
          <p:nvPr>
            <p:ph type="sldImg" idx="2"/>
          </p:nvPr>
        </p:nvSpPr>
        <p:spPr>
          <a:xfrm>
            <a:off x="747713" y="1181100"/>
            <a:ext cx="5670550" cy="31892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9" name="Google Shape;279;p11:notes"/>
          <p:cNvSpPr txBox="1">
            <a:spLocks noGrp="1"/>
          </p:cNvSpPr>
          <p:nvPr>
            <p:ph type="body" idx="1"/>
          </p:nvPr>
        </p:nvSpPr>
        <p:spPr>
          <a:xfrm>
            <a:off x="716619" y="4548457"/>
            <a:ext cx="5732949" cy="3721466"/>
          </a:xfrm>
          <a:prstGeom prst="rect">
            <a:avLst/>
          </a:prstGeom>
          <a:noFill/>
          <a:ln>
            <a:noFill/>
          </a:ln>
        </p:spPr>
        <p:txBody>
          <a:bodyPr spcFirstLastPara="1" wrap="square" lIns="94945" tIns="47460" rIns="94945" bIns="47460" anchor="t" anchorCtr="0">
            <a:noAutofit/>
          </a:bodyPr>
          <a:lstStyle/>
          <a:p>
            <a:endParaRPr dirty="0"/>
          </a:p>
        </p:txBody>
      </p:sp>
      <p:sp>
        <p:nvSpPr>
          <p:cNvPr id="280" name="Google Shape;280;p11:notes"/>
          <p:cNvSpPr txBox="1">
            <a:spLocks noGrp="1"/>
          </p:cNvSpPr>
          <p:nvPr>
            <p:ph type="sldNum" idx="12"/>
          </p:nvPr>
        </p:nvSpPr>
        <p:spPr>
          <a:xfrm>
            <a:off x="4059181" y="8977134"/>
            <a:ext cx="3105348" cy="474207"/>
          </a:xfrm>
          <a:prstGeom prst="rect">
            <a:avLst/>
          </a:prstGeom>
          <a:noFill/>
          <a:ln>
            <a:noFill/>
          </a:ln>
        </p:spPr>
        <p:txBody>
          <a:bodyPr spcFirstLastPara="1" wrap="square" lIns="94945" tIns="47460" rIns="94945" bIns="47460" anchor="b" anchorCtr="0">
            <a:noAutofit/>
          </a:bodyPr>
          <a:lstStyle/>
          <a:p>
            <a:pPr defTabSz="931774">
              <a:buClr>
                <a:srgbClr val="000000"/>
              </a:buClr>
              <a:defRPr/>
            </a:pPr>
            <a:endParaRPr sz="1400" kern="0">
              <a:solidFill>
                <a:srgbClr val="000000"/>
              </a:solidFill>
              <a:latin typeface="Arial"/>
              <a:cs typeface="Arial"/>
              <a:sym typeface="Arial"/>
            </a:endParaRPr>
          </a:p>
        </p:txBody>
      </p:sp>
      <p:sp>
        <p:nvSpPr>
          <p:cNvPr id="2" name="Date Placeholder 1">
            <a:extLst>
              <a:ext uri="{FF2B5EF4-FFF2-40B4-BE49-F238E27FC236}">
                <a16:creationId xmlns:a16="http://schemas.microsoft.com/office/drawing/2014/main" id="{6CA5ED8D-D8A7-4670-B984-CFB191E04FFB}"/>
              </a:ext>
            </a:extLst>
          </p:cNvPr>
          <p:cNvSpPr>
            <a:spLocks noGrp="1"/>
          </p:cNvSpPr>
          <p:nvPr>
            <p:ph type="dt" idx="1"/>
          </p:nvPr>
        </p:nvSpPr>
        <p:spPr/>
        <p:txBody>
          <a:bodyPr/>
          <a:lstStyle/>
          <a:p>
            <a:endParaRPr lang="en-US"/>
          </a:p>
        </p:txBody>
      </p:sp>
      <p:sp>
        <p:nvSpPr>
          <p:cNvPr id="3" name="Footer Placeholder 2">
            <a:extLst>
              <a:ext uri="{FF2B5EF4-FFF2-40B4-BE49-F238E27FC236}">
                <a16:creationId xmlns:a16="http://schemas.microsoft.com/office/drawing/2014/main" id="{7F3CA97D-A394-4551-A599-7BCE988410D3}"/>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8908123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15:notes"/>
          <p:cNvSpPr>
            <a:spLocks noGrp="1" noRot="1" noChangeAspect="1"/>
          </p:cNvSpPr>
          <p:nvPr>
            <p:ph type="sldImg" idx="2"/>
          </p:nvPr>
        </p:nvSpPr>
        <p:spPr>
          <a:xfrm>
            <a:off x="747713" y="1181100"/>
            <a:ext cx="5670550" cy="31892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7" name="Google Shape;287;p15:notes"/>
          <p:cNvSpPr txBox="1">
            <a:spLocks noGrp="1"/>
          </p:cNvSpPr>
          <p:nvPr>
            <p:ph type="body" idx="1"/>
          </p:nvPr>
        </p:nvSpPr>
        <p:spPr>
          <a:xfrm>
            <a:off x="716619" y="4548457"/>
            <a:ext cx="5732949" cy="3721466"/>
          </a:xfrm>
          <a:prstGeom prst="rect">
            <a:avLst/>
          </a:prstGeom>
          <a:noFill/>
          <a:ln>
            <a:noFill/>
          </a:ln>
        </p:spPr>
        <p:txBody>
          <a:bodyPr spcFirstLastPara="1" wrap="square" lIns="94945" tIns="47460" rIns="94945" bIns="47460" anchor="t" anchorCtr="0">
            <a:noAutofit/>
          </a:bodyPr>
          <a:lstStyle/>
          <a:p>
            <a:endParaRPr dirty="0"/>
          </a:p>
        </p:txBody>
      </p:sp>
      <p:sp>
        <p:nvSpPr>
          <p:cNvPr id="288" name="Google Shape;288;p15:notes"/>
          <p:cNvSpPr txBox="1">
            <a:spLocks noGrp="1"/>
          </p:cNvSpPr>
          <p:nvPr>
            <p:ph type="sldNum" idx="12"/>
          </p:nvPr>
        </p:nvSpPr>
        <p:spPr>
          <a:xfrm>
            <a:off x="4059181" y="8977134"/>
            <a:ext cx="3105348" cy="474207"/>
          </a:xfrm>
          <a:prstGeom prst="rect">
            <a:avLst/>
          </a:prstGeom>
          <a:noFill/>
          <a:ln>
            <a:noFill/>
          </a:ln>
        </p:spPr>
        <p:txBody>
          <a:bodyPr spcFirstLastPara="1" wrap="square" lIns="94945" tIns="47460" rIns="94945" bIns="47460" anchor="b" anchorCtr="0">
            <a:noAutofit/>
          </a:bodyPr>
          <a:lstStyle/>
          <a:p>
            <a:pPr defTabSz="931774">
              <a:buClr>
                <a:srgbClr val="000000"/>
              </a:buClr>
              <a:defRPr/>
            </a:pPr>
            <a:endParaRPr sz="1400" kern="0">
              <a:solidFill>
                <a:srgbClr val="000000"/>
              </a:solidFill>
              <a:latin typeface="Arial"/>
              <a:cs typeface="Arial"/>
              <a:sym typeface="Arial"/>
            </a:endParaRPr>
          </a:p>
        </p:txBody>
      </p:sp>
      <p:sp>
        <p:nvSpPr>
          <p:cNvPr id="2" name="Date Placeholder 1">
            <a:extLst>
              <a:ext uri="{FF2B5EF4-FFF2-40B4-BE49-F238E27FC236}">
                <a16:creationId xmlns:a16="http://schemas.microsoft.com/office/drawing/2014/main" id="{7B139963-D8B4-4B64-BF21-B240EDAF373F}"/>
              </a:ext>
            </a:extLst>
          </p:cNvPr>
          <p:cNvSpPr>
            <a:spLocks noGrp="1"/>
          </p:cNvSpPr>
          <p:nvPr>
            <p:ph type="dt" idx="1"/>
          </p:nvPr>
        </p:nvSpPr>
        <p:spPr/>
        <p:txBody>
          <a:bodyPr/>
          <a:lstStyle/>
          <a:p>
            <a:endParaRPr lang="en-US"/>
          </a:p>
        </p:txBody>
      </p:sp>
      <p:sp>
        <p:nvSpPr>
          <p:cNvPr id="3" name="Footer Placeholder 2">
            <a:extLst>
              <a:ext uri="{FF2B5EF4-FFF2-40B4-BE49-F238E27FC236}">
                <a16:creationId xmlns:a16="http://schemas.microsoft.com/office/drawing/2014/main" id="{935171A2-0A54-4690-83CF-CBEAF445C4FE}"/>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16429944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endParaRPr lang="en-US"/>
          </a:p>
        </p:txBody>
      </p:sp>
      <p:sp>
        <p:nvSpPr>
          <p:cNvPr id="5" name="Date Placeholder 4">
            <a:extLst>
              <a:ext uri="{FF2B5EF4-FFF2-40B4-BE49-F238E27FC236}">
                <a16:creationId xmlns:a16="http://schemas.microsoft.com/office/drawing/2014/main" id="{939685C8-C6F9-4DE1-BB07-54F93AAC3A24}"/>
              </a:ext>
            </a:extLst>
          </p:cNvPr>
          <p:cNvSpPr>
            <a:spLocks noGrp="1"/>
          </p:cNvSpPr>
          <p:nvPr>
            <p:ph type="dt" idx="1"/>
          </p:nvPr>
        </p:nvSpPr>
        <p:spPr/>
        <p:txBody>
          <a:bodyPr/>
          <a:lstStyle/>
          <a:p>
            <a:endParaRPr lang="en-US"/>
          </a:p>
        </p:txBody>
      </p:sp>
      <p:sp>
        <p:nvSpPr>
          <p:cNvPr id="6" name="Footer Placeholder 5">
            <a:extLst>
              <a:ext uri="{FF2B5EF4-FFF2-40B4-BE49-F238E27FC236}">
                <a16:creationId xmlns:a16="http://schemas.microsoft.com/office/drawing/2014/main" id="{43FF6FC8-8700-4A02-AF42-8CBE47ED4ED1}"/>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15564989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14:notes"/>
          <p:cNvSpPr txBox="1">
            <a:spLocks noGrp="1"/>
          </p:cNvSpPr>
          <p:nvPr>
            <p:ph type="body" idx="1"/>
          </p:nvPr>
        </p:nvSpPr>
        <p:spPr>
          <a:xfrm>
            <a:off x="716619" y="4548457"/>
            <a:ext cx="5732949" cy="3721466"/>
          </a:xfrm>
          <a:prstGeom prst="rect">
            <a:avLst/>
          </a:prstGeom>
        </p:spPr>
        <p:txBody>
          <a:bodyPr spcFirstLastPara="1" wrap="square" lIns="94945" tIns="47460" rIns="94945" bIns="47460" anchor="t" anchorCtr="0">
            <a:noAutofit/>
          </a:bodyPr>
          <a:lstStyle/>
          <a:p>
            <a:endParaRPr dirty="0"/>
          </a:p>
        </p:txBody>
      </p:sp>
      <p:sp>
        <p:nvSpPr>
          <p:cNvPr id="294" name="Google Shape;294;p14:notes"/>
          <p:cNvSpPr>
            <a:spLocks noGrp="1" noRot="1" noChangeAspect="1"/>
          </p:cNvSpPr>
          <p:nvPr>
            <p:ph type="sldImg" idx="2"/>
          </p:nvPr>
        </p:nvSpPr>
        <p:spPr>
          <a:xfrm>
            <a:off x="747713" y="1181100"/>
            <a:ext cx="5670550" cy="31892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Date Placeholder 1">
            <a:extLst>
              <a:ext uri="{FF2B5EF4-FFF2-40B4-BE49-F238E27FC236}">
                <a16:creationId xmlns:a16="http://schemas.microsoft.com/office/drawing/2014/main" id="{97B4548D-B27F-4DD8-8705-3E71AB14C758}"/>
              </a:ext>
            </a:extLst>
          </p:cNvPr>
          <p:cNvSpPr>
            <a:spLocks noGrp="1"/>
          </p:cNvSpPr>
          <p:nvPr>
            <p:ph type="dt" idx="1"/>
          </p:nvPr>
        </p:nvSpPr>
        <p:spPr/>
        <p:txBody>
          <a:bodyPr/>
          <a:lstStyle/>
          <a:p>
            <a:endParaRPr lang="en-US"/>
          </a:p>
        </p:txBody>
      </p:sp>
      <p:sp>
        <p:nvSpPr>
          <p:cNvPr id="3" name="Footer Placeholder 2">
            <a:extLst>
              <a:ext uri="{FF2B5EF4-FFF2-40B4-BE49-F238E27FC236}">
                <a16:creationId xmlns:a16="http://schemas.microsoft.com/office/drawing/2014/main" id="{249C1238-9EEC-4BB0-B4F6-3499693256F2}"/>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6245968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16:notes"/>
          <p:cNvSpPr>
            <a:spLocks noGrp="1" noRot="1" noChangeAspect="1"/>
          </p:cNvSpPr>
          <p:nvPr>
            <p:ph type="sldImg" idx="2"/>
          </p:nvPr>
        </p:nvSpPr>
        <p:spPr>
          <a:xfrm>
            <a:off x="747713" y="1181100"/>
            <a:ext cx="5670550" cy="31892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0" name="Google Shape;300;p16:notes"/>
          <p:cNvSpPr txBox="1">
            <a:spLocks noGrp="1"/>
          </p:cNvSpPr>
          <p:nvPr>
            <p:ph type="body" idx="1"/>
          </p:nvPr>
        </p:nvSpPr>
        <p:spPr>
          <a:xfrm>
            <a:off x="716619" y="4548457"/>
            <a:ext cx="5732949" cy="3721466"/>
          </a:xfrm>
          <a:prstGeom prst="rect">
            <a:avLst/>
          </a:prstGeom>
          <a:noFill/>
          <a:ln>
            <a:noFill/>
          </a:ln>
        </p:spPr>
        <p:txBody>
          <a:bodyPr spcFirstLastPara="1" wrap="square" lIns="94945" tIns="47460" rIns="94945" bIns="47460" anchor="t" anchorCtr="0">
            <a:noAutofit/>
          </a:bodyPr>
          <a:lstStyle/>
          <a:p>
            <a:endParaRPr dirty="0"/>
          </a:p>
        </p:txBody>
      </p:sp>
      <p:sp>
        <p:nvSpPr>
          <p:cNvPr id="301" name="Google Shape;301;p16:notes"/>
          <p:cNvSpPr txBox="1">
            <a:spLocks noGrp="1"/>
          </p:cNvSpPr>
          <p:nvPr>
            <p:ph type="sldNum" idx="12"/>
          </p:nvPr>
        </p:nvSpPr>
        <p:spPr>
          <a:xfrm>
            <a:off x="4059181" y="8977134"/>
            <a:ext cx="3105348" cy="474207"/>
          </a:xfrm>
          <a:prstGeom prst="rect">
            <a:avLst/>
          </a:prstGeom>
          <a:noFill/>
          <a:ln>
            <a:noFill/>
          </a:ln>
        </p:spPr>
        <p:txBody>
          <a:bodyPr spcFirstLastPara="1" wrap="square" lIns="94945" tIns="47460" rIns="94945" bIns="47460" anchor="b" anchorCtr="0">
            <a:noAutofit/>
          </a:bodyPr>
          <a:lstStyle/>
          <a:p>
            <a:pPr defTabSz="931774">
              <a:buClr>
                <a:srgbClr val="000000"/>
              </a:buClr>
              <a:defRPr/>
            </a:pPr>
            <a:endParaRPr sz="1400" kern="0">
              <a:solidFill>
                <a:srgbClr val="000000"/>
              </a:solidFill>
              <a:latin typeface="Arial"/>
              <a:cs typeface="Arial"/>
              <a:sym typeface="Arial"/>
            </a:endParaRPr>
          </a:p>
        </p:txBody>
      </p:sp>
      <p:sp>
        <p:nvSpPr>
          <p:cNvPr id="2" name="Date Placeholder 1">
            <a:extLst>
              <a:ext uri="{FF2B5EF4-FFF2-40B4-BE49-F238E27FC236}">
                <a16:creationId xmlns:a16="http://schemas.microsoft.com/office/drawing/2014/main" id="{8E969572-8E52-4332-95C1-67441DF1E066}"/>
              </a:ext>
            </a:extLst>
          </p:cNvPr>
          <p:cNvSpPr>
            <a:spLocks noGrp="1"/>
          </p:cNvSpPr>
          <p:nvPr>
            <p:ph type="dt" idx="1"/>
          </p:nvPr>
        </p:nvSpPr>
        <p:spPr/>
        <p:txBody>
          <a:bodyPr/>
          <a:lstStyle/>
          <a:p>
            <a:endParaRPr lang="en-US"/>
          </a:p>
        </p:txBody>
      </p:sp>
      <p:sp>
        <p:nvSpPr>
          <p:cNvPr id="3" name="Footer Placeholder 2">
            <a:extLst>
              <a:ext uri="{FF2B5EF4-FFF2-40B4-BE49-F238E27FC236}">
                <a16:creationId xmlns:a16="http://schemas.microsoft.com/office/drawing/2014/main" id="{5955E322-B4EE-489B-8649-7DFBDBC7D768}"/>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739163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14:notes"/>
          <p:cNvSpPr txBox="1">
            <a:spLocks noGrp="1"/>
          </p:cNvSpPr>
          <p:nvPr>
            <p:ph type="body" idx="1"/>
          </p:nvPr>
        </p:nvSpPr>
        <p:spPr>
          <a:xfrm>
            <a:off x="716619" y="4548457"/>
            <a:ext cx="5732949" cy="3721466"/>
          </a:xfrm>
          <a:prstGeom prst="rect">
            <a:avLst/>
          </a:prstGeom>
        </p:spPr>
        <p:txBody>
          <a:bodyPr spcFirstLastPara="1" wrap="square" lIns="94945" tIns="47460" rIns="94945" bIns="47460" anchor="t" anchorCtr="0">
            <a:noAutofit/>
          </a:bodyPr>
          <a:lstStyle/>
          <a:p>
            <a:endParaRPr dirty="0"/>
          </a:p>
        </p:txBody>
      </p:sp>
      <p:sp>
        <p:nvSpPr>
          <p:cNvPr id="294" name="Google Shape;294;p14:notes"/>
          <p:cNvSpPr>
            <a:spLocks noGrp="1" noRot="1" noChangeAspect="1"/>
          </p:cNvSpPr>
          <p:nvPr>
            <p:ph type="sldImg" idx="2"/>
          </p:nvPr>
        </p:nvSpPr>
        <p:spPr>
          <a:xfrm>
            <a:off x="747713" y="1181100"/>
            <a:ext cx="5670550" cy="31892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Date Placeholder 1">
            <a:extLst>
              <a:ext uri="{FF2B5EF4-FFF2-40B4-BE49-F238E27FC236}">
                <a16:creationId xmlns:a16="http://schemas.microsoft.com/office/drawing/2014/main" id="{97B4548D-B27F-4DD8-8705-3E71AB14C758}"/>
              </a:ext>
            </a:extLst>
          </p:cNvPr>
          <p:cNvSpPr>
            <a:spLocks noGrp="1"/>
          </p:cNvSpPr>
          <p:nvPr>
            <p:ph type="dt" idx="1"/>
          </p:nvPr>
        </p:nvSpPr>
        <p:spPr/>
        <p:txBody>
          <a:bodyPr/>
          <a:lstStyle/>
          <a:p>
            <a:endParaRPr lang="en-US"/>
          </a:p>
        </p:txBody>
      </p:sp>
      <p:sp>
        <p:nvSpPr>
          <p:cNvPr id="3" name="Footer Placeholder 2">
            <a:extLst>
              <a:ext uri="{FF2B5EF4-FFF2-40B4-BE49-F238E27FC236}">
                <a16:creationId xmlns:a16="http://schemas.microsoft.com/office/drawing/2014/main" id="{249C1238-9EEC-4BB0-B4F6-3499693256F2}"/>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688883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4:notes"/>
          <p:cNvSpPr txBox="1">
            <a:spLocks noGrp="1"/>
          </p:cNvSpPr>
          <p:nvPr>
            <p:ph type="sldNum" idx="12"/>
          </p:nvPr>
        </p:nvSpPr>
        <p:spPr>
          <a:xfrm>
            <a:off x="4059181" y="8977134"/>
            <a:ext cx="3105348" cy="474207"/>
          </a:xfrm>
          <a:prstGeom prst="rect">
            <a:avLst/>
          </a:prstGeom>
          <a:noFill/>
          <a:ln>
            <a:noFill/>
          </a:ln>
        </p:spPr>
        <p:txBody>
          <a:bodyPr spcFirstLastPara="1" wrap="square" lIns="94945" tIns="47460" rIns="94945" bIns="47460" anchor="b" anchorCtr="0">
            <a:noAutofit/>
          </a:bodyPr>
          <a:lstStyle/>
          <a:p>
            <a:pPr defTabSz="931774">
              <a:buClr>
                <a:srgbClr val="000000"/>
              </a:buClr>
              <a:defRPr/>
            </a:pPr>
            <a:endParaRPr sz="1400" kern="0">
              <a:solidFill>
                <a:srgbClr val="000000"/>
              </a:solidFill>
              <a:latin typeface="Arial"/>
              <a:cs typeface="Arial"/>
              <a:sym typeface="Arial"/>
            </a:endParaRPr>
          </a:p>
        </p:txBody>
      </p:sp>
      <p:sp>
        <p:nvSpPr>
          <p:cNvPr id="244" name="Google Shape;244;p4:notes"/>
          <p:cNvSpPr>
            <a:spLocks noGrp="1" noRot="1" noChangeAspect="1"/>
          </p:cNvSpPr>
          <p:nvPr>
            <p:ph type="sldImg" idx="2"/>
          </p:nvPr>
        </p:nvSpPr>
        <p:spPr>
          <a:xfrm>
            <a:off x="747713" y="1181100"/>
            <a:ext cx="5670550" cy="31892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5" name="Google Shape;245;p4:notes"/>
          <p:cNvSpPr txBox="1">
            <a:spLocks noGrp="1"/>
          </p:cNvSpPr>
          <p:nvPr>
            <p:ph type="body" idx="1"/>
          </p:nvPr>
        </p:nvSpPr>
        <p:spPr>
          <a:xfrm>
            <a:off x="716619" y="4548457"/>
            <a:ext cx="5732949" cy="3721466"/>
          </a:xfrm>
          <a:prstGeom prst="rect">
            <a:avLst/>
          </a:prstGeom>
          <a:noFill/>
          <a:ln>
            <a:noFill/>
          </a:ln>
        </p:spPr>
        <p:txBody>
          <a:bodyPr spcFirstLastPara="1" wrap="square" lIns="94945" tIns="47460" rIns="94945" bIns="47460" anchor="t" anchorCtr="0">
            <a:noAutofit/>
          </a:bodyPr>
          <a:lstStyle/>
          <a:p>
            <a:endParaRPr dirty="0"/>
          </a:p>
        </p:txBody>
      </p:sp>
      <p:sp>
        <p:nvSpPr>
          <p:cNvPr id="2" name="Date Placeholder 1">
            <a:extLst>
              <a:ext uri="{FF2B5EF4-FFF2-40B4-BE49-F238E27FC236}">
                <a16:creationId xmlns:a16="http://schemas.microsoft.com/office/drawing/2014/main" id="{9681D5CE-549E-4C98-AF5A-E2B9378D9FD2}"/>
              </a:ext>
            </a:extLst>
          </p:cNvPr>
          <p:cNvSpPr>
            <a:spLocks noGrp="1"/>
          </p:cNvSpPr>
          <p:nvPr>
            <p:ph type="dt" idx="1"/>
          </p:nvPr>
        </p:nvSpPr>
        <p:spPr/>
        <p:txBody>
          <a:bodyPr/>
          <a:lstStyle/>
          <a:p>
            <a:endParaRPr lang="en-US"/>
          </a:p>
        </p:txBody>
      </p:sp>
      <p:sp>
        <p:nvSpPr>
          <p:cNvPr id="3" name="Footer Placeholder 2">
            <a:extLst>
              <a:ext uri="{FF2B5EF4-FFF2-40B4-BE49-F238E27FC236}">
                <a16:creationId xmlns:a16="http://schemas.microsoft.com/office/drawing/2014/main" id="{D5F6D70F-2FD1-4FC0-8B08-79F7AB19ADFA}"/>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355905628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endParaRPr lang="en-US"/>
          </a:p>
        </p:txBody>
      </p:sp>
    </p:spTree>
    <p:extLst>
      <p:ext uri="{BB962C8B-B14F-4D97-AF65-F5344CB8AC3E}">
        <p14:creationId xmlns:p14="http://schemas.microsoft.com/office/powerpoint/2010/main" val="184787688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6b4b43afc5_0_0:notes"/>
          <p:cNvSpPr>
            <a:spLocks noGrp="1" noRot="1" noChangeAspect="1"/>
          </p:cNvSpPr>
          <p:nvPr>
            <p:ph type="sldImg" idx="2"/>
          </p:nvPr>
        </p:nvSpPr>
        <p:spPr>
          <a:xfrm>
            <a:off x="747713" y="1181100"/>
            <a:ext cx="5670550" cy="31892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 name="Google Shape;307;g6b4b43afc5_0_0:notes"/>
          <p:cNvSpPr txBox="1">
            <a:spLocks noGrp="1"/>
          </p:cNvSpPr>
          <p:nvPr>
            <p:ph type="body" idx="1"/>
          </p:nvPr>
        </p:nvSpPr>
        <p:spPr>
          <a:xfrm>
            <a:off x="716619" y="4548457"/>
            <a:ext cx="5732827" cy="3721610"/>
          </a:xfrm>
          <a:prstGeom prst="rect">
            <a:avLst/>
          </a:prstGeom>
        </p:spPr>
        <p:txBody>
          <a:bodyPr spcFirstLastPara="1" wrap="square" lIns="94945" tIns="47460" rIns="94945" bIns="47460" anchor="t" anchorCtr="0">
            <a:noAutofit/>
          </a:bodyPr>
          <a:lstStyle/>
          <a:p>
            <a:endParaRPr dirty="0"/>
          </a:p>
        </p:txBody>
      </p:sp>
      <p:sp>
        <p:nvSpPr>
          <p:cNvPr id="308" name="Google Shape;308;g6b4b43afc5_0_0:notes"/>
          <p:cNvSpPr txBox="1">
            <a:spLocks noGrp="1"/>
          </p:cNvSpPr>
          <p:nvPr>
            <p:ph type="sldNum" idx="12"/>
          </p:nvPr>
        </p:nvSpPr>
        <p:spPr>
          <a:xfrm>
            <a:off x="4059181" y="8977133"/>
            <a:ext cx="3105307" cy="474275"/>
          </a:xfrm>
          <a:prstGeom prst="rect">
            <a:avLst/>
          </a:prstGeom>
        </p:spPr>
        <p:txBody>
          <a:bodyPr spcFirstLastPara="1" wrap="square" lIns="94945" tIns="47460" rIns="94945" bIns="47460" anchor="b" anchorCtr="0">
            <a:noAutofit/>
          </a:bodyPr>
          <a:lstStyle/>
          <a:p>
            <a:pPr defTabSz="931774">
              <a:buClr>
                <a:srgbClr val="000000"/>
              </a:buClr>
              <a:defRPr/>
            </a:pPr>
            <a:endParaRPr sz="1400" kern="0">
              <a:solidFill>
                <a:srgbClr val="000000"/>
              </a:solidFill>
              <a:latin typeface="Arial"/>
              <a:cs typeface="Arial"/>
              <a:sym typeface="Arial"/>
            </a:endParaRPr>
          </a:p>
        </p:txBody>
      </p:sp>
      <p:sp>
        <p:nvSpPr>
          <p:cNvPr id="2" name="Date Placeholder 1">
            <a:extLst>
              <a:ext uri="{FF2B5EF4-FFF2-40B4-BE49-F238E27FC236}">
                <a16:creationId xmlns:a16="http://schemas.microsoft.com/office/drawing/2014/main" id="{62A790A1-4E57-474B-9668-5DC6D29E1EB1}"/>
              </a:ext>
            </a:extLst>
          </p:cNvPr>
          <p:cNvSpPr>
            <a:spLocks noGrp="1"/>
          </p:cNvSpPr>
          <p:nvPr>
            <p:ph type="dt" idx="1"/>
          </p:nvPr>
        </p:nvSpPr>
        <p:spPr/>
        <p:txBody>
          <a:bodyPr/>
          <a:lstStyle/>
          <a:p>
            <a:endParaRPr lang="en-US"/>
          </a:p>
        </p:txBody>
      </p:sp>
      <p:sp>
        <p:nvSpPr>
          <p:cNvPr id="3" name="Footer Placeholder 2">
            <a:extLst>
              <a:ext uri="{FF2B5EF4-FFF2-40B4-BE49-F238E27FC236}">
                <a16:creationId xmlns:a16="http://schemas.microsoft.com/office/drawing/2014/main" id="{1465905E-F9BF-449D-BA6C-2915FA26BC57}"/>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132383286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
        <p:nvSpPr>
          <p:cNvPr id="5" name="Date Placeholder 4">
            <a:extLst>
              <a:ext uri="{FF2B5EF4-FFF2-40B4-BE49-F238E27FC236}">
                <a16:creationId xmlns:a16="http://schemas.microsoft.com/office/drawing/2014/main" id="{D8F0487B-52B8-4868-B74B-0C9B4DDB7F27}"/>
              </a:ext>
            </a:extLst>
          </p:cNvPr>
          <p:cNvSpPr>
            <a:spLocks noGrp="1"/>
          </p:cNvSpPr>
          <p:nvPr>
            <p:ph type="dt" idx="1"/>
          </p:nvPr>
        </p:nvSpPr>
        <p:spPr/>
        <p:txBody>
          <a:bodyPr/>
          <a:lstStyle/>
          <a:p>
            <a:endParaRPr lang="en-US"/>
          </a:p>
        </p:txBody>
      </p:sp>
      <p:sp>
        <p:nvSpPr>
          <p:cNvPr id="6" name="Footer Placeholder 5">
            <a:extLst>
              <a:ext uri="{FF2B5EF4-FFF2-40B4-BE49-F238E27FC236}">
                <a16:creationId xmlns:a16="http://schemas.microsoft.com/office/drawing/2014/main" id="{9A437957-9144-45DB-BDB8-D272BE8F8B58}"/>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14462273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endParaRPr lang="en-US"/>
          </a:p>
        </p:txBody>
      </p:sp>
    </p:spTree>
    <p:extLst>
      <p:ext uri="{BB962C8B-B14F-4D97-AF65-F5344CB8AC3E}">
        <p14:creationId xmlns:p14="http://schemas.microsoft.com/office/powerpoint/2010/main" val="112271339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endParaRPr lang="en-US"/>
          </a:p>
        </p:txBody>
      </p:sp>
    </p:spTree>
    <p:extLst>
      <p:ext uri="{BB962C8B-B14F-4D97-AF65-F5344CB8AC3E}">
        <p14:creationId xmlns:p14="http://schemas.microsoft.com/office/powerpoint/2010/main" val="415223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endParaRPr lang="en-US"/>
          </a:p>
        </p:txBody>
      </p:sp>
    </p:spTree>
    <p:extLst>
      <p:ext uri="{BB962C8B-B14F-4D97-AF65-F5344CB8AC3E}">
        <p14:creationId xmlns:p14="http://schemas.microsoft.com/office/powerpoint/2010/main" val="9345287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endParaRPr lang="en-US"/>
          </a:p>
        </p:txBody>
      </p:sp>
    </p:spTree>
    <p:extLst>
      <p:ext uri="{BB962C8B-B14F-4D97-AF65-F5344CB8AC3E}">
        <p14:creationId xmlns:p14="http://schemas.microsoft.com/office/powerpoint/2010/main" val="310603368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endParaRPr lang="en-US"/>
          </a:p>
        </p:txBody>
      </p:sp>
    </p:spTree>
    <p:extLst>
      <p:ext uri="{BB962C8B-B14F-4D97-AF65-F5344CB8AC3E}">
        <p14:creationId xmlns:p14="http://schemas.microsoft.com/office/powerpoint/2010/main" val="105887591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endParaRPr lang="en-US"/>
          </a:p>
        </p:txBody>
      </p:sp>
    </p:spTree>
    <p:extLst>
      <p:ext uri="{BB962C8B-B14F-4D97-AF65-F5344CB8AC3E}">
        <p14:creationId xmlns:p14="http://schemas.microsoft.com/office/powerpoint/2010/main" val="20803223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endParaRPr lang="en-US"/>
          </a:p>
        </p:txBody>
      </p:sp>
    </p:spTree>
    <p:extLst>
      <p:ext uri="{BB962C8B-B14F-4D97-AF65-F5344CB8AC3E}">
        <p14:creationId xmlns:p14="http://schemas.microsoft.com/office/powerpoint/2010/main" val="165081059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endParaRPr lang="en-US"/>
          </a:p>
        </p:txBody>
      </p:sp>
    </p:spTree>
    <p:extLst>
      <p:ext uri="{BB962C8B-B14F-4D97-AF65-F5344CB8AC3E}">
        <p14:creationId xmlns:p14="http://schemas.microsoft.com/office/powerpoint/2010/main" val="139997737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endParaRPr lang="en-US"/>
          </a:p>
        </p:txBody>
      </p:sp>
    </p:spTree>
    <p:extLst>
      <p:ext uri="{BB962C8B-B14F-4D97-AF65-F5344CB8AC3E}">
        <p14:creationId xmlns:p14="http://schemas.microsoft.com/office/powerpoint/2010/main" val="103530595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endParaRPr lang="en-US"/>
          </a:p>
        </p:txBody>
      </p:sp>
      <p:sp>
        <p:nvSpPr>
          <p:cNvPr id="5" name="Date Placeholder 4">
            <a:extLst>
              <a:ext uri="{FF2B5EF4-FFF2-40B4-BE49-F238E27FC236}">
                <a16:creationId xmlns:a16="http://schemas.microsoft.com/office/drawing/2014/main" id="{729E6E50-62B4-43F4-8B43-6F76D097C655}"/>
              </a:ext>
            </a:extLst>
          </p:cNvPr>
          <p:cNvSpPr>
            <a:spLocks noGrp="1"/>
          </p:cNvSpPr>
          <p:nvPr>
            <p:ph type="dt" idx="1"/>
          </p:nvPr>
        </p:nvSpPr>
        <p:spPr/>
        <p:txBody>
          <a:bodyPr/>
          <a:lstStyle/>
          <a:p>
            <a:endParaRPr lang="en-US"/>
          </a:p>
        </p:txBody>
      </p:sp>
      <p:sp>
        <p:nvSpPr>
          <p:cNvPr id="6" name="Footer Placeholder 5">
            <a:extLst>
              <a:ext uri="{FF2B5EF4-FFF2-40B4-BE49-F238E27FC236}">
                <a16:creationId xmlns:a16="http://schemas.microsoft.com/office/drawing/2014/main" id="{F4145C07-A4D8-4C36-BC6C-AC904A66E39A}"/>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314065172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endParaRPr lang="en-US"/>
          </a:p>
        </p:txBody>
      </p:sp>
      <p:sp>
        <p:nvSpPr>
          <p:cNvPr id="5" name="Date Placeholder 4">
            <a:extLst>
              <a:ext uri="{FF2B5EF4-FFF2-40B4-BE49-F238E27FC236}">
                <a16:creationId xmlns:a16="http://schemas.microsoft.com/office/drawing/2014/main" id="{729E6E50-62B4-43F4-8B43-6F76D097C655}"/>
              </a:ext>
            </a:extLst>
          </p:cNvPr>
          <p:cNvSpPr>
            <a:spLocks noGrp="1"/>
          </p:cNvSpPr>
          <p:nvPr>
            <p:ph type="dt" idx="1"/>
          </p:nvPr>
        </p:nvSpPr>
        <p:spPr/>
        <p:txBody>
          <a:bodyPr/>
          <a:lstStyle/>
          <a:p>
            <a:endParaRPr lang="en-US"/>
          </a:p>
        </p:txBody>
      </p:sp>
      <p:sp>
        <p:nvSpPr>
          <p:cNvPr id="6" name="Footer Placeholder 5">
            <a:extLst>
              <a:ext uri="{FF2B5EF4-FFF2-40B4-BE49-F238E27FC236}">
                <a16:creationId xmlns:a16="http://schemas.microsoft.com/office/drawing/2014/main" id="{F4145C07-A4D8-4C36-BC6C-AC904A66E39A}"/>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68967330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endParaRPr lang="en-US"/>
          </a:p>
        </p:txBody>
      </p:sp>
    </p:spTree>
    <p:extLst>
      <p:ext uri="{BB962C8B-B14F-4D97-AF65-F5344CB8AC3E}">
        <p14:creationId xmlns:p14="http://schemas.microsoft.com/office/powerpoint/2010/main" val="159057732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endParaRPr lang="en-US"/>
          </a:p>
        </p:txBody>
      </p:sp>
    </p:spTree>
    <p:extLst>
      <p:ext uri="{BB962C8B-B14F-4D97-AF65-F5344CB8AC3E}">
        <p14:creationId xmlns:p14="http://schemas.microsoft.com/office/powerpoint/2010/main" val="200169296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74739">
              <a:defRPr/>
            </a:pPr>
            <a:endParaRPr lang="en-US">
              <a:solidFill>
                <a:prstClr val="black"/>
              </a:solidFill>
              <a:latin typeface="Calibri" panose="020F0502020204030204"/>
            </a:endParaRPr>
          </a:p>
        </p:txBody>
      </p:sp>
      <p:sp>
        <p:nvSpPr>
          <p:cNvPr id="5" name="Date Placeholder 4"/>
          <p:cNvSpPr>
            <a:spLocks noGrp="1"/>
          </p:cNvSpPr>
          <p:nvPr>
            <p:ph type="dt" idx="11"/>
          </p:nvPr>
        </p:nvSpPr>
        <p:spPr/>
        <p:txBody>
          <a:bodyPr/>
          <a:lstStyle/>
          <a:p>
            <a:pPr defTabSz="474739">
              <a:defRPr/>
            </a:pPr>
            <a:endParaRPr lang="en-US">
              <a:solidFill>
                <a:prstClr val="black"/>
              </a:solidFill>
              <a:latin typeface="Calibri" panose="020F0502020204030204"/>
            </a:endParaRPr>
          </a:p>
        </p:txBody>
      </p:sp>
      <p:sp>
        <p:nvSpPr>
          <p:cNvPr id="6" name="Footer Placeholder 5"/>
          <p:cNvSpPr>
            <a:spLocks noGrp="1"/>
          </p:cNvSpPr>
          <p:nvPr>
            <p:ph type="ftr" sz="quarter" idx="12"/>
          </p:nvPr>
        </p:nvSpPr>
        <p:spPr/>
        <p:txBody>
          <a:bodyPr/>
          <a:lstStyle/>
          <a:p>
            <a:pPr defTabSz="474739">
              <a:defRPr/>
            </a:pPr>
            <a:endParaRPr lang="en-US">
              <a:solidFill>
                <a:prstClr val="black"/>
              </a:solidFill>
              <a:latin typeface="Calibri" panose="020F0502020204030204"/>
            </a:endParaRPr>
          </a:p>
        </p:txBody>
      </p:sp>
    </p:spTree>
    <p:extLst>
      <p:ext uri="{BB962C8B-B14F-4D97-AF65-F5344CB8AC3E}">
        <p14:creationId xmlns:p14="http://schemas.microsoft.com/office/powerpoint/2010/main" val="7538579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
        <p:nvSpPr>
          <p:cNvPr id="5" name="Date Placeholder 4">
            <a:extLst>
              <a:ext uri="{FF2B5EF4-FFF2-40B4-BE49-F238E27FC236}">
                <a16:creationId xmlns:a16="http://schemas.microsoft.com/office/drawing/2014/main" id="{197E8FCE-7261-4F04-B9DA-3C008B39CBCB}"/>
              </a:ext>
            </a:extLst>
          </p:cNvPr>
          <p:cNvSpPr>
            <a:spLocks noGrp="1"/>
          </p:cNvSpPr>
          <p:nvPr>
            <p:ph type="dt" idx="1"/>
          </p:nvPr>
        </p:nvSpPr>
        <p:spPr/>
        <p:txBody>
          <a:bodyPr/>
          <a:lstStyle/>
          <a:p>
            <a:endParaRPr lang="en-US"/>
          </a:p>
        </p:txBody>
      </p:sp>
      <p:sp>
        <p:nvSpPr>
          <p:cNvPr id="6" name="Footer Placeholder 5">
            <a:extLst>
              <a:ext uri="{FF2B5EF4-FFF2-40B4-BE49-F238E27FC236}">
                <a16:creationId xmlns:a16="http://schemas.microsoft.com/office/drawing/2014/main" id="{471E0DD1-4E25-44F7-BF30-A22FAF7FAE49}"/>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163123583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endParaRPr lang="en-US"/>
          </a:p>
        </p:txBody>
      </p:sp>
      <p:sp>
        <p:nvSpPr>
          <p:cNvPr id="5" name="Date Placeholder 4"/>
          <p:cNvSpPr>
            <a:spLocks noGrp="1"/>
          </p:cNvSpPr>
          <p:nvPr>
            <p:ph type="dt" idx="10"/>
          </p:nvPr>
        </p:nvSpPr>
        <p:spPr/>
        <p:txBody>
          <a:bodyPr/>
          <a:lstStyle/>
          <a:p>
            <a:endParaRPr lang="en-US"/>
          </a:p>
        </p:txBody>
      </p:sp>
      <p:sp>
        <p:nvSpPr>
          <p:cNvPr id="6" name="Footer Placeholder 5">
            <a:extLst>
              <a:ext uri="{FF2B5EF4-FFF2-40B4-BE49-F238E27FC236}">
                <a16:creationId xmlns:a16="http://schemas.microsoft.com/office/drawing/2014/main" id="{FDF5ACCF-3042-47A2-A9AC-D87A6015E696}"/>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322695339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
        <p:nvSpPr>
          <p:cNvPr id="5" name="Date Placeholder 4"/>
          <p:cNvSpPr>
            <a:spLocks noGrp="1"/>
          </p:cNvSpPr>
          <p:nvPr>
            <p:ph type="dt" idx="11"/>
          </p:nvPr>
        </p:nvSpPr>
        <p:spPr/>
        <p:txBody>
          <a:bodyPr/>
          <a:lstStyle/>
          <a:p>
            <a:endParaRPr lang="en-US"/>
          </a:p>
        </p:txBody>
      </p:sp>
      <p:sp>
        <p:nvSpPr>
          <p:cNvPr id="6" name="Footer Placeholder 5">
            <a:extLst>
              <a:ext uri="{FF2B5EF4-FFF2-40B4-BE49-F238E27FC236}">
                <a16:creationId xmlns:a16="http://schemas.microsoft.com/office/drawing/2014/main" id="{5723E12E-2CD8-4E55-B020-0CE1930E4260}"/>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66707991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74739">
              <a:defRPr/>
            </a:pPr>
            <a:endParaRPr lang="en-US">
              <a:solidFill>
                <a:prstClr val="black"/>
              </a:solidFill>
              <a:latin typeface="Calibri" panose="020F0502020204030204"/>
            </a:endParaRPr>
          </a:p>
        </p:txBody>
      </p:sp>
      <p:sp>
        <p:nvSpPr>
          <p:cNvPr id="5" name="Date Placeholder 4"/>
          <p:cNvSpPr>
            <a:spLocks noGrp="1"/>
          </p:cNvSpPr>
          <p:nvPr>
            <p:ph type="dt" idx="11"/>
          </p:nvPr>
        </p:nvSpPr>
        <p:spPr/>
        <p:txBody>
          <a:bodyPr/>
          <a:lstStyle/>
          <a:p>
            <a:endParaRPr lang="en-US"/>
          </a:p>
        </p:txBody>
      </p:sp>
      <p:sp>
        <p:nvSpPr>
          <p:cNvPr id="6" name="Footer Placeholder 5">
            <a:extLst>
              <a:ext uri="{FF2B5EF4-FFF2-40B4-BE49-F238E27FC236}">
                <a16:creationId xmlns:a16="http://schemas.microsoft.com/office/drawing/2014/main" id="{AFFDC9DE-1949-4B2A-A206-F6BF97D325A7}"/>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299168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endParaRPr lang="en-US"/>
          </a:p>
        </p:txBody>
      </p:sp>
    </p:spTree>
    <p:extLst>
      <p:ext uri="{BB962C8B-B14F-4D97-AF65-F5344CB8AC3E}">
        <p14:creationId xmlns:p14="http://schemas.microsoft.com/office/powerpoint/2010/main" val="209166047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74739">
              <a:defRPr/>
            </a:pPr>
            <a:endParaRPr lang="en-US">
              <a:solidFill>
                <a:prstClr val="black"/>
              </a:solidFill>
              <a:latin typeface="Calibri" panose="020F0502020204030204"/>
            </a:endParaRPr>
          </a:p>
        </p:txBody>
      </p:sp>
      <p:sp>
        <p:nvSpPr>
          <p:cNvPr id="5" name="Date Placeholder 4"/>
          <p:cNvSpPr>
            <a:spLocks noGrp="1"/>
          </p:cNvSpPr>
          <p:nvPr>
            <p:ph type="dt" idx="11"/>
          </p:nvPr>
        </p:nvSpPr>
        <p:spPr/>
        <p:txBody>
          <a:bodyPr/>
          <a:lstStyle/>
          <a:p>
            <a:pPr defTabSz="474739">
              <a:defRPr/>
            </a:pPr>
            <a:endParaRPr lang="en-US">
              <a:solidFill>
                <a:prstClr val="black"/>
              </a:solidFill>
              <a:latin typeface="Calibri" panose="020F0502020204030204"/>
            </a:endParaRPr>
          </a:p>
        </p:txBody>
      </p:sp>
      <p:sp>
        <p:nvSpPr>
          <p:cNvPr id="6" name="Footer Placeholder 5"/>
          <p:cNvSpPr>
            <a:spLocks noGrp="1"/>
          </p:cNvSpPr>
          <p:nvPr>
            <p:ph type="ftr" sz="quarter" idx="12"/>
          </p:nvPr>
        </p:nvSpPr>
        <p:spPr/>
        <p:txBody>
          <a:bodyPr/>
          <a:lstStyle/>
          <a:p>
            <a:pPr defTabSz="474739">
              <a:defRPr/>
            </a:pPr>
            <a:endParaRPr lang="en-US">
              <a:solidFill>
                <a:prstClr val="black"/>
              </a:solidFill>
              <a:latin typeface="Calibri" panose="020F0502020204030204"/>
            </a:endParaRPr>
          </a:p>
        </p:txBody>
      </p:sp>
    </p:spTree>
    <p:extLst>
      <p:ext uri="{BB962C8B-B14F-4D97-AF65-F5344CB8AC3E}">
        <p14:creationId xmlns:p14="http://schemas.microsoft.com/office/powerpoint/2010/main" val="13997463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endParaRPr lang="en-US"/>
          </a:p>
        </p:txBody>
      </p:sp>
      <p:sp>
        <p:nvSpPr>
          <p:cNvPr id="5" name="Date Placeholder 4">
            <a:extLst>
              <a:ext uri="{FF2B5EF4-FFF2-40B4-BE49-F238E27FC236}">
                <a16:creationId xmlns:a16="http://schemas.microsoft.com/office/drawing/2014/main" id="{2DE44174-FC99-4432-ABC1-634AC4F495E4}"/>
              </a:ext>
            </a:extLst>
          </p:cNvPr>
          <p:cNvSpPr>
            <a:spLocks noGrp="1"/>
          </p:cNvSpPr>
          <p:nvPr>
            <p:ph type="dt" idx="1"/>
          </p:nvPr>
        </p:nvSpPr>
        <p:spPr/>
        <p:txBody>
          <a:bodyPr/>
          <a:lstStyle/>
          <a:p>
            <a:endParaRPr lang="en-US"/>
          </a:p>
        </p:txBody>
      </p:sp>
      <p:sp>
        <p:nvSpPr>
          <p:cNvPr id="6" name="Footer Placeholder 5">
            <a:extLst>
              <a:ext uri="{FF2B5EF4-FFF2-40B4-BE49-F238E27FC236}">
                <a16:creationId xmlns:a16="http://schemas.microsoft.com/office/drawing/2014/main" id="{4E7C4CAE-5B52-44BD-A5C4-60FE9018F70E}"/>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214736127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endParaRPr lang="en-US"/>
          </a:p>
        </p:txBody>
      </p:sp>
      <p:sp>
        <p:nvSpPr>
          <p:cNvPr id="5" name="Date Placeholder 4">
            <a:extLst>
              <a:ext uri="{FF2B5EF4-FFF2-40B4-BE49-F238E27FC236}">
                <a16:creationId xmlns:a16="http://schemas.microsoft.com/office/drawing/2014/main" id="{BDB10CF3-B975-4F6C-99ED-43FB73395510}"/>
              </a:ext>
            </a:extLst>
          </p:cNvPr>
          <p:cNvSpPr>
            <a:spLocks noGrp="1"/>
          </p:cNvSpPr>
          <p:nvPr>
            <p:ph type="dt" idx="1"/>
          </p:nvPr>
        </p:nvSpPr>
        <p:spPr/>
        <p:txBody>
          <a:bodyPr/>
          <a:lstStyle/>
          <a:p>
            <a:endParaRPr lang="en-US"/>
          </a:p>
        </p:txBody>
      </p:sp>
      <p:sp>
        <p:nvSpPr>
          <p:cNvPr id="6" name="Footer Placeholder 5">
            <a:extLst>
              <a:ext uri="{FF2B5EF4-FFF2-40B4-BE49-F238E27FC236}">
                <a16:creationId xmlns:a16="http://schemas.microsoft.com/office/drawing/2014/main" id="{F01D7CB0-2DDF-4602-92F9-E75AD207EACA}"/>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410925537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endParaRPr lang="en-US"/>
          </a:p>
        </p:txBody>
      </p:sp>
      <p:sp>
        <p:nvSpPr>
          <p:cNvPr id="5" name="Date Placeholder 4">
            <a:extLst>
              <a:ext uri="{FF2B5EF4-FFF2-40B4-BE49-F238E27FC236}">
                <a16:creationId xmlns:a16="http://schemas.microsoft.com/office/drawing/2014/main" id="{A9F4FA21-CB4F-42DA-A829-E60DC6182EDF}"/>
              </a:ext>
            </a:extLst>
          </p:cNvPr>
          <p:cNvSpPr>
            <a:spLocks noGrp="1"/>
          </p:cNvSpPr>
          <p:nvPr>
            <p:ph type="dt" idx="1"/>
          </p:nvPr>
        </p:nvSpPr>
        <p:spPr/>
        <p:txBody>
          <a:bodyPr/>
          <a:lstStyle/>
          <a:p>
            <a:endParaRPr lang="en-US"/>
          </a:p>
        </p:txBody>
      </p:sp>
      <p:sp>
        <p:nvSpPr>
          <p:cNvPr id="6" name="Footer Placeholder 5">
            <a:extLst>
              <a:ext uri="{FF2B5EF4-FFF2-40B4-BE49-F238E27FC236}">
                <a16:creationId xmlns:a16="http://schemas.microsoft.com/office/drawing/2014/main" id="{7F02E54F-D74E-4449-9DFB-1DD78D1F477D}"/>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377651140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endParaRPr lang="en-US"/>
          </a:p>
        </p:txBody>
      </p:sp>
    </p:spTree>
    <p:extLst>
      <p:ext uri="{BB962C8B-B14F-4D97-AF65-F5344CB8AC3E}">
        <p14:creationId xmlns:p14="http://schemas.microsoft.com/office/powerpoint/2010/main" val="416520224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endParaRPr lang="en-US"/>
          </a:p>
        </p:txBody>
      </p:sp>
    </p:spTree>
    <p:extLst>
      <p:ext uri="{BB962C8B-B14F-4D97-AF65-F5344CB8AC3E}">
        <p14:creationId xmlns:p14="http://schemas.microsoft.com/office/powerpoint/2010/main" val="8557225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a:defRPr/>
            </a:pPr>
            <a:endParaRPr lang="en-US">
              <a:solidFill>
                <a:prstClr val="black"/>
              </a:solidFill>
              <a:latin typeface="Calibri" panose="020F0502020204030204"/>
            </a:endParaRPr>
          </a:p>
        </p:txBody>
      </p:sp>
      <p:sp>
        <p:nvSpPr>
          <p:cNvPr id="5" name="Date Placeholder 4">
            <a:extLst>
              <a:ext uri="{FF2B5EF4-FFF2-40B4-BE49-F238E27FC236}">
                <a16:creationId xmlns:a16="http://schemas.microsoft.com/office/drawing/2014/main" id="{6217BE47-F0F6-44A9-B891-05EC896E0C88}"/>
              </a:ext>
            </a:extLst>
          </p:cNvPr>
          <p:cNvSpPr>
            <a:spLocks noGrp="1"/>
          </p:cNvSpPr>
          <p:nvPr>
            <p:ph type="dt" idx="1"/>
          </p:nvPr>
        </p:nvSpPr>
        <p:spPr/>
        <p:txBody>
          <a:bodyPr/>
          <a:lstStyle/>
          <a:p>
            <a:endParaRPr lang="en-US"/>
          </a:p>
        </p:txBody>
      </p:sp>
      <p:sp>
        <p:nvSpPr>
          <p:cNvPr id="6" name="Footer Placeholder 5">
            <a:extLst>
              <a:ext uri="{FF2B5EF4-FFF2-40B4-BE49-F238E27FC236}">
                <a16:creationId xmlns:a16="http://schemas.microsoft.com/office/drawing/2014/main" id="{1A2CB2A0-22E6-4B83-863B-2846A7D0FC99}"/>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99784993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045683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152256856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endParaRPr lang="en-US"/>
          </a:p>
        </p:txBody>
      </p:sp>
    </p:spTree>
    <p:extLst>
      <p:ext uri="{BB962C8B-B14F-4D97-AF65-F5344CB8AC3E}">
        <p14:creationId xmlns:p14="http://schemas.microsoft.com/office/powerpoint/2010/main" val="411261159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29057" indent="-280406">
              <a:defRPr sz="2400">
                <a:solidFill>
                  <a:schemeClr val="tx1"/>
                </a:solidFill>
                <a:latin typeface="Arial" charset="0"/>
                <a:ea typeface="ＭＳ Ｐゴシック" charset="0"/>
              </a:defRPr>
            </a:lvl2pPr>
            <a:lvl3pPr marL="1121626" indent="-224325">
              <a:defRPr sz="2400">
                <a:solidFill>
                  <a:schemeClr val="tx1"/>
                </a:solidFill>
                <a:latin typeface="Arial" charset="0"/>
                <a:ea typeface="ＭＳ Ｐゴシック" charset="0"/>
              </a:defRPr>
            </a:lvl3pPr>
            <a:lvl4pPr marL="1570276" indent="-224325">
              <a:defRPr sz="2400">
                <a:solidFill>
                  <a:schemeClr val="tx1"/>
                </a:solidFill>
                <a:latin typeface="Arial" charset="0"/>
                <a:ea typeface="ＭＳ Ｐゴシック" charset="0"/>
              </a:defRPr>
            </a:lvl4pPr>
            <a:lvl5pPr marL="2018927" indent="-224325">
              <a:defRPr sz="2400">
                <a:solidFill>
                  <a:schemeClr val="tx1"/>
                </a:solidFill>
                <a:latin typeface="Arial" charset="0"/>
                <a:ea typeface="ＭＳ Ｐゴシック" charset="0"/>
              </a:defRPr>
            </a:lvl5pPr>
            <a:lvl6pPr marL="2467577" indent="-224325" eaLnBrk="0" fontAlgn="base" hangingPunct="0">
              <a:spcBef>
                <a:spcPct val="0"/>
              </a:spcBef>
              <a:spcAft>
                <a:spcPct val="0"/>
              </a:spcAft>
              <a:defRPr sz="2400">
                <a:solidFill>
                  <a:schemeClr val="tx1"/>
                </a:solidFill>
                <a:latin typeface="Arial" charset="0"/>
                <a:ea typeface="ＭＳ Ｐゴシック" charset="0"/>
              </a:defRPr>
            </a:lvl6pPr>
            <a:lvl7pPr marL="2916227" indent="-224325" eaLnBrk="0" fontAlgn="base" hangingPunct="0">
              <a:spcBef>
                <a:spcPct val="0"/>
              </a:spcBef>
              <a:spcAft>
                <a:spcPct val="0"/>
              </a:spcAft>
              <a:defRPr sz="2400">
                <a:solidFill>
                  <a:schemeClr val="tx1"/>
                </a:solidFill>
                <a:latin typeface="Arial" charset="0"/>
                <a:ea typeface="ＭＳ Ｐゴシック" charset="0"/>
              </a:defRPr>
            </a:lvl7pPr>
            <a:lvl8pPr marL="3364878" indent="-224325" eaLnBrk="0" fontAlgn="base" hangingPunct="0">
              <a:spcBef>
                <a:spcPct val="0"/>
              </a:spcBef>
              <a:spcAft>
                <a:spcPct val="0"/>
              </a:spcAft>
              <a:defRPr sz="2400">
                <a:solidFill>
                  <a:schemeClr val="tx1"/>
                </a:solidFill>
                <a:latin typeface="Arial" charset="0"/>
                <a:ea typeface="ＭＳ Ｐゴシック" charset="0"/>
              </a:defRPr>
            </a:lvl8pPr>
            <a:lvl9pPr marL="3813528" indent="-224325"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alibri" charset="0"/>
              <a:ea typeface="ＭＳ Ｐゴシック" charset="0"/>
              <a:cs typeface="Calibri"/>
            </a:endParaRPr>
          </a:p>
        </p:txBody>
      </p:sp>
      <p:sp>
        <p:nvSpPr>
          <p:cNvPr id="52226" name="Rectangle 7"/>
          <p:cNvSpPr txBox="1">
            <a:spLocks noGrp="1" noChangeArrowheads="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38" tIns="45769" rIns="91538" bIns="45769"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Calibri" charset="0"/>
              <a:ea typeface="ＭＳ Ｐゴシック" charset="0"/>
            </a:endParaRPr>
          </a:p>
        </p:txBody>
      </p:sp>
      <p:sp>
        <p:nvSpPr>
          <p:cNvPr id="52227" name="Rectangle 2"/>
          <p:cNvSpPr>
            <a:spLocks noGrp="1" noRot="1" noChangeAspect="1" noChangeArrowheads="1" noTextEdit="1"/>
          </p:cNvSpPr>
          <p:nvPr>
            <p:ph type="sldImg"/>
          </p:nvPr>
        </p:nvSpPr>
        <p:spPr bwMode="auto">
          <a:xfrm>
            <a:off x="381000" y="685800"/>
            <a:ext cx="6096000" cy="3429000"/>
          </a:xfr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52228"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Tree>
    <p:extLst>
      <p:ext uri="{BB962C8B-B14F-4D97-AF65-F5344CB8AC3E}">
        <p14:creationId xmlns:p14="http://schemas.microsoft.com/office/powerpoint/2010/main" val="262177488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110060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355494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266505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447181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299959199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endParaRPr lang="en-US"/>
          </a:p>
        </p:txBody>
      </p:sp>
      <p:sp>
        <p:nvSpPr>
          <p:cNvPr id="5" name="Date Placeholder 4">
            <a:extLst>
              <a:ext uri="{FF2B5EF4-FFF2-40B4-BE49-F238E27FC236}">
                <a16:creationId xmlns:a16="http://schemas.microsoft.com/office/drawing/2014/main" id="{64A5E2BA-B832-4301-9634-D58A5272A513}"/>
              </a:ext>
            </a:extLst>
          </p:cNvPr>
          <p:cNvSpPr>
            <a:spLocks noGrp="1"/>
          </p:cNvSpPr>
          <p:nvPr>
            <p:ph type="dt" idx="1"/>
          </p:nvPr>
        </p:nvSpPr>
        <p:spPr/>
        <p:txBody>
          <a:bodyPr/>
          <a:lstStyle/>
          <a:p>
            <a:endParaRPr lang="en-US"/>
          </a:p>
        </p:txBody>
      </p:sp>
      <p:sp>
        <p:nvSpPr>
          <p:cNvPr id="6" name="Footer Placeholder 5">
            <a:extLst>
              <a:ext uri="{FF2B5EF4-FFF2-40B4-BE49-F238E27FC236}">
                <a16:creationId xmlns:a16="http://schemas.microsoft.com/office/drawing/2014/main" id="{4EA306F9-C76E-40DD-9ECA-A28962332AE3}"/>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29551785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74739">
              <a:defRPr/>
            </a:pPr>
            <a:endParaRPr lang="en-US" dirty="0"/>
          </a:p>
        </p:txBody>
      </p:sp>
      <p:sp>
        <p:nvSpPr>
          <p:cNvPr id="4" name="Slide Number Placeholder 3"/>
          <p:cNvSpPr>
            <a:spLocks noGrp="1"/>
          </p:cNvSpPr>
          <p:nvPr>
            <p:ph type="sldNum" sz="quarter" idx="10"/>
          </p:nvPr>
        </p:nvSpPr>
        <p:spPr/>
        <p:txBody>
          <a:bodyPr/>
          <a:lstStyle/>
          <a:p>
            <a:pPr defTabSz="931774">
              <a:defRPr/>
            </a:pPr>
            <a:endParaRPr lang="en-US">
              <a:solidFill>
                <a:prstClr val="black"/>
              </a:solidFill>
              <a:latin typeface="Calibri" panose="020F0502020204030204"/>
            </a:endParaRPr>
          </a:p>
        </p:txBody>
      </p:sp>
      <p:sp>
        <p:nvSpPr>
          <p:cNvPr id="5" name="Date Placeholder 4">
            <a:extLst>
              <a:ext uri="{FF2B5EF4-FFF2-40B4-BE49-F238E27FC236}">
                <a16:creationId xmlns:a16="http://schemas.microsoft.com/office/drawing/2014/main" id="{84B47EA6-19B6-4A86-99F0-767C4113A23D}"/>
              </a:ext>
            </a:extLst>
          </p:cNvPr>
          <p:cNvSpPr>
            <a:spLocks noGrp="1"/>
          </p:cNvSpPr>
          <p:nvPr>
            <p:ph type="dt" idx="1"/>
          </p:nvPr>
        </p:nvSpPr>
        <p:spPr/>
        <p:txBody>
          <a:bodyPr/>
          <a:lstStyle/>
          <a:p>
            <a:endParaRPr lang="en-US"/>
          </a:p>
        </p:txBody>
      </p:sp>
      <p:sp>
        <p:nvSpPr>
          <p:cNvPr id="6" name="Footer Placeholder 5">
            <a:extLst>
              <a:ext uri="{FF2B5EF4-FFF2-40B4-BE49-F238E27FC236}">
                <a16:creationId xmlns:a16="http://schemas.microsoft.com/office/drawing/2014/main" id="{5EA2A31F-219C-4D0C-87C1-2AF6537F61AB}"/>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414869440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sz="1100" dirty="0"/>
          </a:p>
        </p:txBody>
      </p:sp>
      <p:sp>
        <p:nvSpPr>
          <p:cNvPr id="4" name="Slide Number Placeholder 3"/>
          <p:cNvSpPr>
            <a:spLocks noGrp="1"/>
          </p:cNvSpPr>
          <p:nvPr>
            <p:ph type="sldNum" sz="quarter" idx="10"/>
          </p:nvPr>
        </p:nvSpPr>
        <p:spPr/>
        <p:txBody>
          <a:bodyPr/>
          <a:lstStyle/>
          <a:p>
            <a:endParaRPr lang="en-US"/>
          </a:p>
        </p:txBody>
      </p:sp>
      <p:sp>
        <p:nvSpPr>
          <p:cNvPr id="5" name="Date Placeholder 4"/>
          <p:cNvSpPr>
            <a:spLocks noGrp="1"/>
          </p:cNvSpPr>
          <p:nvPr>
            <p:ph type="dt" idx="11"/>
          </p:nvPr>
        </p:nvSpPr>
        <p:spPr/>
        <p:txBody>
          <a:bodyPr/>
          <a:lstStyle/>
          <a:p>
            <a:endParaRPr lang="en-US"/>
          </a:p>
        </p:txBody>
      </p:sp>
      <p:sp>
        <p:nvSpPr>
          <p:cNvPr id="6" name="Footer Placeholder 5">
            <a:extLst>
              <a:ext uri="{FF2B5EF4-FFF2-40B4-BE49-F238E27FC236}">
                <a16:creationId xmlns:a16="http://schemas.microsoft.com/office/drawing/2014/main" id="{0AE73978-C575-4D8B-AF2A-19A63B0E2551}"/>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354190987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endParaRPr lang="en-US"/>
          </a:p>
        </p:txBody>
      </p:sp>
    </p:spTree>
    <p:extLst>
      <p:ext uri="{BB962C8B-B14F-4D97-AF65-F5344CB8AC3E}">
        <p14:creationId xmlns:p14="http://schemas.microsoft.com/office/powerpoint/2010/main" val="422499350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
        <p:nvSpPr>
          <p:cNvPr id="5" name="Date Placeholder 4"/>
          <p:cNvSpPr>
            <a:spLocks noGrp="1"/>
          </p:cNvSpPr>
          <p:nvPr>
            <p:ph type="dt" idx="11"/>
          </p:nvPr>
        </p:nvSpPr>
        <p:spPr/>
        <p:txBody>
          <a:bodyPr/>
          <a:lstStyle/>
          <a:p>
            <a:endParaRPr lang="en-US"/>
          </a:p>
        </p:txBody>
      </p:sp>
      <p:sp>
        <p:nvSpPr>
          <p:cNvPr id="6" name="Footer Placeholder 5">
            <a:extLst>
              <a:ext uri="{FF2B5EF4-FFF2-40B4-BE49-F238E27FC236}">
                <a16:creationId xmlns:a16="http://schemas.microsoft.com/office/drawing/2014/main" id="{A0DD4115-4361-4558-B5DC-C5833CFD37E1}"/>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129701195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endParaRPr lang="en-US"/>
          </a:p>
        </p:txBody>
      </p:sp>
    </p:spTree>
    <p:extLst>
      <p:ext uri="{BB962C8B-B14F-4D97-AF65-F5344CB8AC3E}">
        <p14:creationId xmlns:p14="http://schemas.microsoft.com/office/powerpoint/2010/main" val="24929835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478">
              <a:defRPr/>
            </a:pPr>
            <a:endParaRPr lang="en-US" dirty="0"/>
          </a:p>
        </p:txBody>
      </p:sp>
      <p:sp>
        <p:nvSpPr>
          <p:cNvPr id="4" name="Slide Number Placeholder 3"/>
          <p:cNvSpPr>
            <a:spLocks noGrp="1"/>
          </p:cNvSpPr>
          <p:nvPr>
            <p:ph type="sldNum" sz="quarter" idx="10"/>
          </p:nvPr>
        </p:nvSpPr>
        <p:spPr/>
        <p:txBody>
          <a:bodyPr/>
          <a:lstStyle/>
          <a:p>
            <a:endParaRPr lang="en-US"/>
          </a:p>
        </p:txBody>
      </p:sp>
      <p:sp>
        <p:nvSpPr>
          <p:cNvPr id="5" name="Date Placeholder 4"/>
          <p:cNvSpPr>
            <a:spLocks noGrp="1"/>
          </p:cNvSpPr>
          <p:nvPr>
            <p:ph type="dt" idx="11"/>
          </p:nvPr>
        </p:nvSpPr>
        <p:spPr/>
        <p:txBody>
          <a:bodyPr/>
          <a:lstStyle/>
          <a:p>
            <a:endParaRPr lang="en-US"/>
          </a:p>
        </p:txBody>
      </p:sp>
      <p:sp>
        <p:nvSpPr>
          <p:cNvPr id="6" name="Footer Placeholder 5">
            <a:extLst>
              <a:ext uri="{FF2B5EF4-FFF2-40B4-BE49-F238E27FC236}">
                <a16:creationId xmlns:a16="http://schemas.microsoft.com/office/drawing/2014/main" id="{F7A6D59F-87B4-4B1A-918B-46AC0AB1C4ED}"/>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36900826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
        <p:nvSpPr>
          <p:cNvPr id="5" name="Date Placeholder 4"/>
          <p:cNvSpPr>
            <a:spLocks noGrp="1"/>
          </p:cNvSpPr>
          <p:nvPr>
            <p:ph type="dt" idx="11"/>
          </p:nvPr>
        </p:nvSpPr>
        <p:spPr/>
        <p:txBody>
          <a:bodyPr/>
          <a:lstStyle/>
          <a:p>
            <a:endParaRPr lang="en-US"/>
          </a:p>
        </p:txBody>
      </p:sp>
      <p:sp>
        <p:nvSpPr>
          <p:cNvPr id="6" name="Footer Placeholder 5">
            <a:extLst>
              <a:ext uri="{FF2B5EF4-FFF2-40B4-BE49-F238E27FC236}">
                <a16:creationId xmlns:a16="http://schemas.microsoft.com/office/drawing/2014/main" id="{B420C5F4-15B7-4EB4-BFC6-B9878011B53F}"/>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29498294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Slide">
    <p:spTree>
      <p:nvGrpSpPr>
        <p:cNvPr id="1" name="Shape 17"/>
        <p:cNvGrpSpPr/>
        <p:nvPr/>
      </p:nvGrpSpPr>
      <p:grpSpPr>
        <a:xfrm>
          <a:off x="0" y="0"/>
          <a:ext cx="0" cy="0"/>
          <a:chOff x="0" y="0"/>
          <a:chExt cx="0" cy="0"/>
        </a:xfrm>
      </p:grpSpPr>
      <p:sp>
        <p:nvSpPr>
          <p:cNvPr id="18" name="Google Shape;18;p2"/>
          <p:cNvSpPr/>
          <p:nvPr/>
        </p:nvSpPr>
        <p:spPr>
          <a:xfrm>
            <a:off x="0" y="761999"/>
            <a:ext cx="9141619" cy="5334001"/>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9270263" y="761999"/>
            <a:ext cx="2925318" cy="5334001"/>
          </a:xfrm>
          <a:prstGeom prst="rect">
            <a:avLst/>
          </a:prstGeom>
          <a:solidFill>
            <a:srgbClr val="C8C8C8">
              <a:alpha val="49803"/>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txBox="1">
            <a:spLocks noGrp="1"/>
          </p:cNvSpPr>
          <p:nvPr>
            <p:ph type="ctrTitle"/>
          </p:nvPr>
        </p:nvSpPr>
        <p:spPr>
          <a:xfrm>
            <a:off x="1069848" y="1298448"/>
            <a:ext cx="7315200" cy="3255264"/>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FFFFFF"/>
              </a:buClr>
              <a:buSzPts val="5900"/>
              <a:buFont typeface="Corbel"/>
              <a:buNone/>
              <a:defRPr sz="590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2"/>
          <p:cNvSpPr txBox="1">
            <a:spLocks noGrp="1"/>
          </p:cNvSpPr>
          <p:nvPr>
            <p:ph type="subTitle" idx="1"/>
          </p:nvPr>
        </p:nvSpPr>
        <p:spPr>
          <a:xfrm>
            <a:off x="1100015" y="4670246"/>
            <a:ext cx="7315200" cy="914400"/>
          </a:xfrm>
          <a:prstGeom prst="rect">
            <a:avLst/>
          </a:prstGeom>
          <a:noFill/>
          <a:ln>
            <a:noFill/>
          </a:ln>
        </p:spPr>
        <p:txBody>
          <a:bodyPr spcFirstLastPara="1" wrap="square" lIns="91425" tIns="45700" rIns="91425" bIns="45700" anchor="t" anchorCtr="0">
            <a:noAutofit/>
          </a:bodyPr>
          <a:lstStyle>
            <a:lvl1pPr lvl="0" algn="l">
              <a:lnSpc>
                <a:spcPct val="90000"/>
              </a:lnSpc>
              <a:spcBef>
                <a:spcPts val="1200"/>
              </a:spcBef>
              <a:spcAft>
                <a:spcPts val="0"/>
              </a:spcAft>
              <a:buSzPts val="2200"/>
              <a:buNone/>
              <a:defRPr sz="2200" cap="none">
                <a:solidFill>
                  <a:srgbClr val="D7F0F6"/>
                </a:solidFill>
              </a:defRPr>
            </a:lvl1pPr>
            <a:lvl2pPr lvl="1" algn="ctr">
              <a:lnSpc>
                <a:spcPct val="90000"/>
              </a:lnSpc>
              <a:spcBef>
                <a:spcPts val="250"/>
              </a:spcBef>
              <a:spcAft>
                <a:spcPts val="0"/>
              </a:spcAft>
              <a:buSzPts val="2200"/>
              <a:buNone/>
              <a:defRPr sz="2200"/>
            </a:lvl2pPr>
            <a:lvl3pPr lvl="2" algn="ctr">
              <a:lnSpc>
                <a:spcPct val="90000"/>
              </a:lnSpc>
              <a:spcBef>
                <a:spcPts val="250"/>
              </a:spcBef>
              <a:spcAft>
                <a:spcPts val="0"/>
              </a:spcAft>
              <a:buSzPts val="2200"/>
              <a:buNone/>
              <a:defRPr sz="2200"/>
            </a:lvl3pPr>
            <a:lvl4pPr lvl="3" algn="ctr">
              <a:lnSpc>
                <a:spcPct val="90000"/>
              </a:lnSpc>
              <a:spcBef>
                <a:spcPts val="250"/>
              </a:spcBef>
              <a:spcAft>
                <a:spcPts val="0"/>
              </a:spcAft>
              <a:buSzPts val="2000"/>
              <a:buNone/>
              <a:defRPr sz="2000"/>
            </a:lvl4pPr>
            <a:lvl5pPr lvl="4" algn="ctr">
              <a:lnSpc>
                <a:spcPct val="90000"/>
              </a:lnSpc>
              <a:spcBef>
                <a:spcPts val="250"/>
              </a:spcBef>
              <a:spcAft>
                <a:spcPts val="0"/>
              </a:spcAft>
              <a:buSzPts val="2000"/>
              <a:buNone/>
              <a:defRPr sz="2000"/>
            </a:lvl5pPr>
            <a:lvl6pPr lvl="5" algn="ctr">
              <a:lnSpc>
                <a:spcPct val="90000"/>
              </a:lnSpc>
              <a:spcBef>
                <a:spcPts val="250"/>
              </a:spcBef>
              <a:spcAft>
                <a:spcPts val="0"/>
              </a:spcAft>
              <a:buSzPts val="2000"/>
              <a:buNone/>
              <a:defRPr sz="2000"/>
            </a:lvl6pPr>
            <a:lvl7pPr lvl="6" algn="ctr">
              <a:lnSpc>
                <a:spcPct val="90000"/>
              </a:lnSpc>
              <a:spcBef>
                <a:spcPts val="250"/>
              </a:spcBef>
              <a:spcAft>
                <a:spcPts val="0"/>
              </a:spcAft>
              <a:buSzPts val="2000"/>
              <a:buNone/>
              <a:defRPr sz="2000"/>
            </a:lvl7pPr>
            <a:lvl8pPr lvl="7" algn="ctr">
              <a:lnSpc>
                <a:spcPct val="90000"/>
              </a:lnSpc>
              <a:spcBef>
                <a:spcPts val="250"/>
              </a:spcBef>
              <a:spcAft>
                <a:spcPts val="0"/>
              </a:spcAft>
              <a:buSzPts val="2000"/>
              <a:buNone/>
              <a:defRPr sz="2000"/>
            </a:lvl8pPr>
            <a:lvl9pPr lvl="8" algn="ctr">
              <a:lnSpc>
                <a:spcPct val="90000"/>
              </a:lnSpc>
              <a:spcBef>
                <a:spcPts val="250"/>
              </a:spcBef>
              <a:spcAft>
                <a:spcPts val="250"/>
              </a:spcAft>
              <a:buSzPts val="2000"/>
              <a:buNone/>
              <a:defRPr sz="2000"/>
            </a:lvl9pPr>
          </a:lstStyle>
          <a:p>
            <a:endParaRPr/>
          </a:p>
        </p:txBody>
      </p:sp>
      <p:sp>
        <p:nvSpPr>
          <p:cNvPr id="22" name="Google Shape;22;p2"/>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2"/>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2"/>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468748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41"/>
        <p:cNvGrpSpPr/>
        <p:nvPr/>
      </p:nvGrpSpPr>
      <p:grpSpPr>
        <a:xfrm>
          <a:off x="0" y="0"/>
          <a:ext cx="0" cy="0"/>
          <a:chOff x="0" y="0"/>
          <a:chExt cx="0" cy="0"/>
        </a:xfrm>
      </p:grpSpPr>
      <p:sp>
        <p:nvSpPr>
          <p:cNvPr id="42" name="Google Shape;42;p6"/>
          <p:cNvSpPr txBox="1">
            <a:spLocks noGrp="1"/>
          </p:cNvSpPr>
          <p:nvPr>
            <p:ph type="title"/>
          </p:nvPr>
        </p:nvSpPr>
        <p:spPr>
          <a:xfrm>
            <a:off x="252919" y="1123837"/>
            <a:ext cx="2947482" cy="460118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6"/>
          <p:cNvSpPr txBox="1">
            <a:spLocks noGrp="1"/>
          </p:cNvSpPr>
          <p:nvPr>
            <p:ph type="body" idx="1"/>
          </p:nvPr>
        </p:nvSpPr>
        <p:spPr>
          <a:xfrm>
            <a:off x="3867912" y="868680"/>
            <a:ext cx="3474720" cy="5120640"/>
          </a:xfrm>
          <a:prstGeom prst="rect">
            <a:avLst/>
          </a:prstGeom>
          <a:noFill/>
          <a:ln>
            <a:noFill/>
          </a:ln>
        </p:spPr>
        <p:txBody>
          <a:bodyPr spcFirstLastPara="1" wrap="square" lIns="91425" tIns="45700" rIns="91425" bIns="45700" anchor="ctr" anchorCtr="0">
            <a:noAutofit/>
          </a:bodyPr>
          <a:lstStyle>
            <a:lvl1pPr marL="457200" lvl="0" indent="-355600" algn="l">
              <a:lnSpc>
                <a:spcPct val="90000"/>
              </a:lnSpc>
              <a:spcBef>
                <a:spcPts val="1200"/>
              </a:spcBef>
              <a:spcAft>
                <a:spcPts val="0"/>
              </a:spcAft>
              <a:buSzPts val="2000"/>
              <a:buChar char="●"/>
              <a:defRPr sz="2000"/>
            </a:lvl1pPr>
            <a:lvl2pPr marL="914400" lvl="1" indent="-342900" algn="l">
              <a:lnSpc>
                <a:spcPct val="90000"/>
              </a:lnSpc>
              <a:spcBef>
                <a:spcPts val="250"/>
              </a:spcBef>
              <a:spcAft>
                <a:spcPts val="0"/>
              </a:spcAft>
              <a:buSzPts val="1800"/>
              <a:buChar char="●"/>
              <a:defRPr sz="1800"/>
            </a:lvl2pPr>
            <a:lvl3pPr marL="1371600" lvl="2" indent="-330200" algn="l">
              <a:lnSpc>
                <a:spcPct val="90000"/>
              </a:lnSpc>
              <a:spcBef>
                <a:spcPts val="250"/>
              </a:spcBef>
              <a:spcAft>
                <a:spcPts val="0"/>
              </a:spcAft>
              <a:buSzPts val="1600"/>
              <a:buChar char="●"/>
              <a:defRPr sz="1600"/>
            </a:lvl3pPr>
            <a:lvl4pPr marL="1828800" lvl="3" indent="-317500" algn="l">
              <a:lnSpc>
                <a:spcPct val="90000"/>
              </a:lnSpc>
              <a:spcBef>
                <a:spcPts val="250"/>
              </a:spcBef>
              <a:spcAft>
                <a:spcPts val="0"/>
              </a:spcAft>
              <a:buSzPts val="1400"/>
              <a:buChar char="●"/>
              <a:defRPr sz="1400"/>
            </a:lvl4pPr>
            <a:lvl5pPr marL="2286000" lvl="4" indent="-317500" algn="l">
              <a:lnSpc>
                <a:spcPct val="90000"/>
              </a:lnSpc>
              <a:spcBef>
                <a:spcPts val="250"/>
              </a:spcBef>
              <a:spcAft>
                <a:spcPts val="0"/>
              </a:spcAft>
              <a:buSzPts val="1400"/>
              <a:buChar char="●"/>
              <a:defRPr sz="1400"/>
            </a:lvl5pPr>
            <a:lvl6pPr marL="2743200" lvl="5" indent="-317500" algn="l">
              <a:lnSpc>
                <a:spcPct val="90000"/>
              </a:lnSpc>
              <a:spcBef>
                <a:spcPts val="250"/>
              </a:spcBef>
              <a:spcAft>
                <a:spcPts val="0"/>
              </a:spcAft>
              <a:buSzPts val="1400"/>
              <a:buChar char="●"/>
              <a:defRPr sz="1400"/>
            </a:lvl6pPr>
            <a:lvl7pPr marL="3200400" lvl="6" indent="-317500" algn="l">
              <a:lnSpc>
                <a:spcPct val="90000"/>
              </a:lnSpc>
              <a:spcBef>
                <a:spcPts val="250"/>
              </a:spcBef>
              <a:spcAft>
                <a:spcPts val="0"/>
              </a:spcAft>
              <a:buSzPts val="1400"/>
              <a:buChar char="●"/>
              <a:defRPr sz="1400"/>
            </a:lvl7pPr>
            <a:lvl8pPr marL="3657600" lvl="7" indent="-317500" algn="l">
              <a:lnSpc>
                <a:spcPct val="90000"/>
              </a:lnSpc>
              <a:spcBef>
                <a:spcPts val="250"/>
              </a:spcBef>
              <a:spcAft>
                <a:spcPts val="0"/>
              </a:spcAft>
              <a:buSzPts val="1400"/>
              <a:buChar char="●"/>
              <a:defRPr sz="1400"/>
            </a:lvl8pPr>
            <a:lvl9pPr marL="4114800" lvl="8" indent="-317500" algn="l">
              <a:lnSpc>
                <a:spcPct val="90000"/>
              </a:lnSpc>
              <a:spcBef>
                <a:spcPts val="250"/>
              </a:spcBef>
              <a:spcAft>
                <a:spcPts val="250"/>
              </a:spcAft>
              <a:buSzPts val="1400"/>
              <a:buChar char="●"/>
              <a:defRPr sz="1400"/>
            </a:lvl9pPr>
          </a:lstStyle>
          <a:p>
            <a:endParaRPr/>
          </a:p>
        </p:txBody>
      </p:sp>
      <p:sp>
        <p:nvSpPr>
          <p:cNvPr id="44" name="Google Shape;44;p6"/>
          <p:cNvSpPr txBox="1">
            <a:spLocks noGrp="1"/>
          </p:cNvSpPr>
          <p:nvPr>
            <p:ph type="body" idx="2"/>
          </p:nvPr>
        </p:nvSpPr>
        <p:spPr>
          <a:xfrm>
            <a:off x="7818120" y="868680"/>
            <a:ext cx="3474720" cy="5120640"/>
          </a:xfrm>
          <a:prstGeom prst="rect">
            <a:avLst/>
          </a:prstGeom>
          <a:noFill/>
          <a:ln>
            <a:noFill/>
          </a:ln>
        </p:spPr>
        <p:txBody>
          <a:bodyPr spcFirstLastPara="1" wrap="square" lIns="91425" tIns="45700" rIns="91425" bIns="45700" anchor="ctr" anchorCtr="0">
            <a:noAutofit/>
          </a:bodyPr>
          <a:lstStyle>
            <a:lvl1pPr marL="457200" lvl="0" indent="-355600" algn="l">
              <a:lnSpc>
                <a:spcPct val="90000"/>
              </a:lnSpc>
              <a:spcBef>
                <a:spcPts val="1200"/>
              </a:spcBef>
              <a:spcAft>
                <a:spcPts val="0"/>
              </a:spcAft>
              <a:buSzPts val="2000"/>
              <a:buChar char="●"/>
              <a:defRPr sz="2000"/>
            </a:lvl1pPr>
            <a:lvl2pPr marL="914400" lvl="1" indent="-342900" algn="l">
              <a:lnSpc>
                <a:spcPct val="90000"/>
              </a:lnSpc>
              <a:spcBef>
                <a:spcPts val="250"/>
              </a:spcBef>
              <a:spcAft>
                <a:spcPts val="0"/>
              </a:spcAft>
              <a:buSzPts val="1800"/>
              <a:buChar char="●"/>
              <a:defRPr sz="1800"/>
            </a:lvl2pPr>
            <a:lvl3pPr marL="1371600" lvl="2" indent="-330200" algn="l">
              <a:lnSpc>
                <a:spcPct val="90000"/>
              </a:lnSpc>
              <a:spcBef>
                <a:spcPts val="250"/>
              </a:spcBef>
              <a:spcAft>
                <a:spcPts val="0"/>
              </a:spcAft>
              <a:buSzPts val="1600"/>
              <a:buChar char="●"/>
              <a:defRPr sz="1600"/>
            </a:lvl3pPr>
            <a:lvl4pPr marL="1828800" lvl="3" indent="-317500" algn="l">
              <a:lnSpc>
                <a:spcPct val="90000"/>
              </a:lnSpc>
              <a:spcBef>
                <a:spcPts val="250"/>
              </a:spcBef>
              <a:spcAft>
                <a:spcPts val="0"/>
              </a:spcAft>
              <a:buSzPts val="1400"/>
              <a:buChar char="●"/>
              <a:defRPr sz="1400"/>
            </a:lvl4pPr>
            <a:lvl5pPr marL="2286000" lvl="4" indent="-317500" algn="l">
              <a:lnSpc>
                <a:spcPct val="90000"/>
              </a:lnSpc>
              <a:spcBef>
                <a:spcPts val="250"/>
              </a:spcBef>
              <a:spcAft>
                <a:spcPts val="0"/>
              </a:spcAft>
              <a:buSzPts val="1400"/>
              <a:buChar char="●"/>
              <a:defRPr sz="1400"/>
            </a:lvl5pPr>
            <a:lvl6pPr marL="2743200" lvl="5" indent="-317500" algn="l">
              <a:lnSpc>
                <a:spcPct val="90000"/>
              </a:lnSpc>
              <a:spcBef>
                <a:spcPts val="250"/>
              </a:spcBef>
              <a:spcAft>
                <a:spcPts val="0"/>
              </a:spcAft>
              <a:buSzPts val="1400"/>
              <a:buChar char="●"/>
              <a:defRPr sz="1400"/>
            </a:lvl6pPr>
            <a:lvl7pPr marL="3200400" lvl="6" indent="-317500" algn="l">
              <a:lnSpc>
                <a:spcPct val="90000"/>
              </a:lnSpc>
              <a:spcBef>
                <a:spcPts val="250"/>
              </a:spcBef>
              <a:spcAft>
                <a:spcPts val="0"/>
              </a:spcAft>
              <a:buSzPts val="1400"/>
              <a:buChar char="●"/>
              <a:defRPr sz="1400"/>
            </a:lvl7pPr>
            <a:lvl8pPr marL="3657600" lvl="7" indent="-317500" algn="l">
              <a:lnSpc>
                <a:spcPct val="90000"/>
              </a:lnSpc>
              <a:spcBef>
                <a:spcPts val="250"/>
              </a:spcBef>
              <a:spcAft>
                <a:spcPts val="0"/>
              </a:spcAft>
              <a:buSzPts val="1400"/>
              <a:buChar char="●"/>
              <a:defRPr sz="1400"/>
            </a:lvl8pPr>
            <a:lvl9pPr marL="4114800" lvl="8" indent="-317500" algn="l">
              <a:lnSpc>
                <a:spcPct val="90000"/>
              </a:lnSpc>
              <a:spcBef>
                <a:spcPts val="250"/>
              </a:spcBef>
              <a:spcAft>
                <a:spcPts val="250"/>
              </a:spcAft>
              <a:buSzPts val="1400"/>
              <a:buChar char="●"/>
              <a:defRPr sz="1400"/>
            </a:lvl9pPr>
          </a:lstStyle>
          <a:p>
            <a:endParaRPr/>
          </a:p>
        </p:txBody>
      </p:sp>
      <p:sp>
        <p:nvSpPr>
          <p:cNvPr id="45" name="Google Shape;45;p6"/>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6"/>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992687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Click to edit Master title style</a:t>
            </a:r>
            <a:endParaRPr lang="en-US" dirty="0"/>
          </a:p>
        </p:txBody>
      </p:sp>
      <p:sp>
        <p:nvSpPr>
          <p:cNvPr id="9" name="Content Placeholder 1"/>
          <p:cNvSpPr>
            <a:spLocks noGrp="1"/>
          </p:cNvSpPr>
          <p:nvPr>
            <p:ph sz="quarter" idx="13"/>
          </p:nvPr>
        </p:nvSpPr>
        <p:spPr>
          <a:xfrm>
            <a:off x="203200" y="990600"/>
            <a:ext cx="5644896"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p:cNvSpPr>
            <a:spLocks noGrp="1"/>
          </p:cNvSpPr>
          <p:nvPr>
            <p:ph sz="quarter" idx="14"/>
          </p:nvPr>
        </p:nvSpPr>
        <p:spPr>
          <a:xfrm>
            <a:off x="6193536" y="990600"/>
            <a:ext cx="5795264"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3"/>
          <p:cNvSpPr>
            <a:spLocks noGrp="1"/>
          </p:cNvSpPr>
          <p:nvPr>
            <p:ph type="body" sz="quarter" idx="10" hasCustomPrompt="1"/>
          </p:nvPr>
        </p:nvSpPr>
        <p:spPr>
          <a:xfrm>
            <a:off x="203200" y="5486400"/>
            <a:ext cx="11785600" cy="228600"/>
          </a:xfrm>
        </p:spPr>
        <p:txBody>
          <a:bodyPr anchor="ctr"/>
          <a:lstStyle>
            <a:lvl1pPr marL="0" indent="0">
              <a:buNone/>
              <a:defRPr sz="1800" b="0"/>
            </a:lvl1pPr>
            <a:lvl2pPr marL="365760" indent="0">
              <a:buNone/>
              <a:defRPr/>
            </a:lvl2pPr>
            <a:lvl3pPr marL="685800" indent="0">
              <a:buNone/>
              <a:defRPr/>
            </a:lvl3pPr>
            <a:lvl4pPr marL="896112" indent="0">
              <a:buNone/>
              <a:defRPr/>
            </a:lvl4pPr>
            <a:lvl5pPr marL="1097280" indent="0">
              <a:buNone/>
              <a:defRPr/>
            </a:lvl5pPr>
          </a:lstStyle>
          <a:p>
            <a:pPr lvl="0"/>
            <a:r>
              <a:rPr lang="en-US" dirty="0"/>
              <a:t>Enter Source</a:t>
            </a:r>
          </a:p>
        </p:txBody>
      </p:sp>
    </p:spTree>
    <p:extLst>
      <p:ext uri="{BB962C8B-B14F-4D97-AF65-F5344CB8AC3E}">
        <p14:creationId xmlns:p14="http://schemas.microsoft.com/office/powerpoint/2010/main" val="9963603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905001"/>
            <a:ext cx="10058400" cy="2593975"/>
          </a:xfrm>
        </p:spPr>
        <p:txBody>
          <a:bodyPr anchor="b"/>
          <a:lstStyle>
            <a:lvl1pPr>
              <a:defRPr sz="66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914400" y="4572000"/>
            <a:ext cx="861568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947961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513691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5" y="5486400"/>
            <a:ext cx="10212916"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963085" y="3852863"/>
            <a:ext cx="8180916"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224343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536192"/>
            <a:ext cx="48768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92800" y="1536192"/>
            <a:ext cx="48768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747270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48768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4876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92800" y="1535113"/>
            <a:ext cx="48768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92800" y="2174875"/>
            <a:ext cx="4876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863552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817076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90503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6401" y="5495544"/>
            <a:ext cx="10363200" cy="59436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406400" y="6096000"/>
            <a:ext cx="103632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3"/>
          </p:nvPr>
        </p:nvSpPr>
        <p:spPr>
          <a:xfrm>
            <a:off x="406400" y="381000"/>
            <a:ext cx="103632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50296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5"/>
        <p:cNvGrpSpPr/>
        <p:nvPr/>
      </p:nvGrpSpPr>
      <p:grpSpPr>
        <a:xfrm>
          <a:off x="0" y="0"/>
          <a:ext cx="0" cy="0"/>
          <a:chOff x="0" y="0"/>
          <a:chExt cx="0" cy="0"/>
        </a:xfrm>
      </p:grpSpPr>
      <p:sp>
        <p:nvSpPr>
          <p:cNvPr id="26" name="Google Shape;26;p3"/>
          <p:cNvSpPr txBox="1">
            <a:spLocks noGrp="1"/>
          </p:cNvSpPr>
          <p:nvPr>
            <p:ph type="title"/>
          </p:nvPr>
        </p:nvSpPr>
        <p:spPr>
          <a:xfrm>
            <a:off x="252919" y="1123837"/>
            <a:ext cx="2947482" cy="460118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3"/>
          <p:cNvSpPr txBox="1">
            <a:spLocks noGrp="1"/>
          </p:cNvSpPr>
          <p:nvPr>
            <p:ph type="body" idx="1"/>
          </p:nvPr>
        </p:nvSpPr>
        <p:spPr>
          <a:xfrm>
            <a:off x="3869268" y="864108"/>
            <a:ext cx="7315200" cy="5120640"/>
          </a:xfrm>
          <a:prstGeom prst="rect">
            <a:avLst/>
          </a:prstGeom>
          <a:noFill/>
          <a:ln>
            <a:noFill/>
          </a:ln>
        </p:spPr>
        <p:txBody>
          <a:bodyPr spcFirstLastPara="1" wrap="square" lIns="91425" tIns="45700" rIns="91425" bIns="45700" anchor="ctr" anchorCtr="0">
            <a:noAutofit/>
          </a:bodyPr>
          <a:lstStyle>
            <a:lvl1pPr marL="457200" lvl="0" indent="-342900" algn="l">
              <a:lnSpc>
                <a:spcPct val="90000"/>
              </a:lnSpc>
              <a:spcBef>
                <a:spcPts val="1200"/>
              </a:spcBef>
              <a:spcAft>
                <a:spcPts val="0"/>
              </a:spcAft>
              <a:buSzPts val="1800"/>
              <a:buChar char="●"/>
              <a:defRPr/>
            </a:lvl1pPr>
            <a:lvl2pPr marL="914400" lvl="1" indent="-342900" algn="l">
              <a:lnSpc>
                <a:spcPct val="90000"/>
              </a:lnSpc>
              <a:spcBef>
                <a:spcPts val="250"/>
              </a:spcBef>
              <a:spcAft>
                <a:spcPts val="0"/>
              </a:spcAft>
              <a:buSzPts val="1800"/>
              <a:buChar char="●"/>
              <a:defRPr/>
            </a:lvl2pPr>
            <a:lvl3pPr marL="1371600" lvl="2" indent="-342900" algn="l">
              <a:lnSpc>
                <a:spcPct val="90000"/>
              </a:lnSpc>
              <a:spcBef>
                <a:spcPts val="250"/>
              </a:spcBef>
              <a:spcAft>
                <a:spcPts val="0"/>
              </a:spcAft>
              <a:buSzPts val="1800"/>
              <a:buChar char="●"/>
              <a:defRPr/>
            </a:lvl3pPr>
            <a:lvl4pPr marL="1828800" lvl="3" indent="-342900" algn="l">
              <a:lnSpc>
                <a:spcPct val="90000"/>
              </a:lnSpc>
              <a:spcBef>
                <a:spcPts val="250"/>
              </a:spcBef>
              <a:spcAft>
                <a:spcPts val="0"/>
              </a:spcAft>
              <a:buSzPts val="1800"/>
              <a:buChar char="●"/>
              <a:defRPr/>
            </a:lvl4pPr>
            <a:lvl5pPr marL="2286000" lvl="4" indent="-342900" algn="l">
              <a:lnSpc>
                <a:spcPct val="90000"/>
              </a:lnSpc>
              <a:spcBef>
                <a:spcPts val="250"/>
              </a:spcBef>
              <a:spcAft>
                <a:spcPts val="0"/>
              </a:spcAft>
              <a:buSzPts val="1800"/>
              <a:buChar char="●"/>
              <a:defRPr/>
            </a:lvl5pPr>
            <a:lvl6pPr marL="2743200" lvl="5" indent="-342900" algn="l">
              <a:lnSpc>
                <a:spcPct val="90000"/>
              </a:lnSpc>
              <a:spcBef>
                <a:spcPts val="250"/>
              </a:spcBef>
              <a:spcAft>
                <a:spcPts val="0"/>
              </a:spcAft>
              <a:buSzPts val="1800"/>
              <a:buChar char="●"/>
              <a:defRPr/>
            </a:lvl6pPr>
            <a:lvl7pPr marL="3200400" lvl="6" indent="-342900" algn="l">
              <a:lnSpc>
                <a:spcPct val="90000"/>
              </a:lnSpc>
              <a:spcBef>
                <a:spcPts val="250"/>
              </a:spcBef>
              <a:spcAft>
                <a:spcPts val="0"/>
              </a:spcAft>
              <a:buSzPts val="1800"/>
              <a:buChar char="●"/>
              <a:defRPr/>
            </a:lvl7pPr>
            <a:lvl8pPr marL="3657600" lvl="7" indent="-342900" algn="l">
              <a:lnSpc>
                <a:spcPct val="90000"/>
              </a:lnSpc>
              <a:spcBef>
                <a:spcPts val="250"/>
              </a:spcBef>
              <a:spcAft>
                <a:spcPts val="0"/>
              </a:spcAft>
              <a:buSzPts val="1800"/>
              <a:buChar char="●"/>
              <a:defRPr/>
            </a:lvl8pPr>
            <a:lvl9pPr marL="4114800" lvl="8" indent="-342900" algn="l">
              <a:lnSpc>
                <a:spcPct val="90000"/>
              </a:lnSpc>
              <a:spcBef>
                <a:spcPts val="250"/>
              </a:spcBef>
              <a:spcAft>
                <a:spcPts val="250"/>
              </a:spcAft>
              <a:buSzPts val="1800"/>
              <a:buChar char="●"/>
              <a:defRPr/>
            </a:lvl9pPr>
          </a:lstStyle>
          <a:p>
            <a:endParaRPr/>
          </a:p>
        </p:txBody>
      </p:sp>
      <p:sp>
        <p:nvSpPr>
          <p:cNvPr id="28" name="Google Shape;28;p3"/>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3"/>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3"/>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1282417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2336" y="5495278"/>
            <a:ext cx="10363200" cy="594626"/>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112776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02336" y="6096000"/>
            <a:ext cx="103632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1D8BD707-D9CF-40AE-B4C6-C98DA3205C09}" type="datetimeFigureOut">
              <a:rPr lang="en-US" smtClean="0"/>
              <a:pPr/>
              <a:t>1/21/2020</a:t>
            </a:fld>
            <a:endParaRPr lang="en-US"/>
          </a:p>
        </p:txBody>
      </p:sp>
      <p:sp>
        <p:nvSpPr>
          <p:cNvPr id="9" name="Slide Number Placeholder 8"/>
          <p:cNvSpPr>
            <a:spLocks noGrp="1"/>
          </p:cNvSpPr>
          <p:nvPr>
            <p:ph type="sldNum" sz="quarter" idx="11"/>
          </p:nvPr>
        </p:nvSpPr>
        <p:spPr/>
        <p:txBody>
          <a:bodyPr/>
          <a:lstStyle/>
          <a:p>
            <a:fld id="{B6F15528-21DE-4FAA-801E-634DDDAF4B2B}"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25498535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541855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336800" cy="58515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901280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10363200" cy="12954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981200"/>
            <a:ext cx="5080000" cy="4038600"/>
          </a:xfrm>
        </p:spPr>
        <p:txBody>
          <a:bodyPr rtlCol="0">
            <a:normAutofit/>
          </a:bodyPr>
          <a:lstStyle/>
          <a:p>
            <a:pPr lvl="0"/>
            <a:endParaRPr lang="en-US" noProof="0"/>
          </a:p>
        </p:txBody>
      </p:sp>
      <p:sp>
        <p:nvSpPr>
          <p:cNvPr id="5" name="Rectangle 6"/>
          <p:cNvSpPr>
            <a:spLocks noGrp="1" noChangeArrowheads="1"/>
          </p:cNvSpPr>
          <p:nvPr>
            <p:ph type="dt" sz="half" idx="10"/>
          </p:nvPr>
        </p:nvSpPr>
        <p:spPr/>
        <p:txBody>
          <a:bodyPr rtlCol="0"/>
          <a:lstStyle>
            <a:lvl1pPr fontAlgn="auto">
              <a:spcBef>
                <a:spcPts val="0"/>
              </a:spcBef>
              <a:spcAft>
                <a:spcPts val="0"/>
              </a:spcAft>
              <a:defRPr>
                <a:solidFill>
                  <a:schemeClr val="bg2"/>
                </a:solidFill>
                <a:latin typeface="+mn-lt"/>
                <a:ea typeface="+mn-ea"/>
                <a:cs typeface="+mn-cs"/>
              </a:defRPr>
            </a:lvl1pPr>
          </a:lstStyle>
          <a:p>
            <a:pPr>
              <a:defRPr/>
            </a:pPr>
            <a:endParaRPr lang="en-US">
              <a:solidFill>
                <a:srgbClr val="D6ECFF"/>
              </a:solidFill>
            </a:endParaRPr>
          </a:p>
        </p:txBody>
      </p:sp>
      <p:sp>
        <p:nvSpPr>
          <p:cNvPr id="6" name="Rectangle 7"/>
          <p:cNvSpPr>
            <a:spLocks noGrp="1" noChangeArrowheads="1"/>
          </p:cNvSpPr>
          <p:nvPr>
            <p:ph type="ftr" sz="quarter" idx="11"/>
          </p:nvPr>
        </p:nvSpPr>
        <p:spPr/>
        <p:txBody>
          <a:bodyPr/>
          <a:lstStyle>
            <a:lvl1pPr>
              <a:defRPr>
                <a:solidFill>
                  <a:schemeClr val="bg2"/>
                </a:solidFill>
              </a:defRPr>
            </a:lvl1pPr>
          </a:lstStyle>
          <a:p>
            <a:pPr>
              <a:defRPr/>
            </a:pPr>
            <a:endParaRPr lang="en-US">
              <a:solidFill>
                <a:srgbClr val="D6ECFF"/>
              </a:solidFill>
            </a:endParaRPr>
          </a:p>
        </p:txBody>
      </p:sp>
      <p:sp>
        <p:nvSpPr>
          <p:cNvPr id="7" name="Rectangle 8"/>
          <p:cNvSpPr>
            <a:spLocks noGrp="1" noChangeArrowheads="1"/>
          </p:cNvSpPr>
          <p:nvPr>
            <p:ph type="sldNum" sz="quarter" idx="12"/>
          </p:nvPr>
        </p:nvSpPr>
        <p:spPr/>
        <p:txBody>
          <a:bodyPr/>
          <a:lstStyle>
            <a:lvl1pPr>
              <a:defRPr/>
            </a:lvl1pPr>
          </a:lstStyle>
          <a:p>
            <a:fld id="{D3024C24-F17A-4CA9-AC2A-4696B94A0A82}" type="slidenum">
              <a:rPr lang="en-US"/>
              <a:pPr/>
              <a:t>‹#›</a:t>
            </a:fld>
            <a:endParaRPr lang="en-US"/>
          </a:p>
        </p:txBody>
      </p:sp>
    </p:spTree>
    <p:extLst>
      <p:ext uri="{BB962C8B-B14F-4D97-AF65-F5344CB8AC3E}">
        <p14:creationId xmlns:p14="http://schemas.microsoft.com/office/powerpoint/2010/main" val="11919766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609600" y="274637"/>
            <a:ext cx="109728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Tree>
    <p:extLst>
      <p:ext uri="{BB962C8B-B14F-4D97-AF65-F5344CB8AC3E}">
        <p14:creationId xmlns:p14="http://schemas.microsoft.com/office/powerpoint/2010/main" val="5578652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Content Slide 3">
    <p:bg>
      <p:bgPr>
        <a:gradFill flip="none" rotWithShape="1">
          <a:gsLst>
            <a:gs pos="0">
              <a:srgbClr val="FFC000"/>
            </a:gs>
            <a:gs pos="100000">
              <a:schemeClr val="accent1">
                <a:tint val="44500"/>
                <a:satMod val="160000"/>
              </a:schemeClr>
            </a:gs>
            <a:gs pos="0">
              <a:schemeClr val="accent1">
                <a:tint val="23500"/>
                <a:satMod val="160000"/>
              </a:schemeClr>
            </a:gs>
          </a:gsLst>
          <a:lin ang="16200000" scaled="1"/>
          <a:tileRect/>
        </a:gradFill>
        <a:effectLst/>
      </p:bgPr>
    </p:bg>
    <p:spTree>
      <p:nvGrpSpPr>
        <p:cNvPr id="1" name=""/>
        <p:cNvGrpSpPr/>
        <p:nvPr/>
      </p:nvGrpSpPr>
      <p:grpSpPr>
        <a:xfrm>
          <a:off x="0" y="0"/>
          <a:ext cx="0" cy="0"/>
          <a:chOff x="0" y="0"/>
          <a:chExt cx="0" cy="0"/>
        </a:xfrm>
      </p:grpSpPr>
      <p:sp>
        <p:nvSpPr>
          <p:cNvPr id="10" name="Text Placeholder 2"/>
          <p:cNvSpPr>
            <a:spLocks noGrp="1"/>
          </p:cNvSpPr>
          <p:nvPr>
            <p:ph idx="1"/>
          </p:nvPr>
        </p:nvSpPr>
        <p:spPr>
          <a:xfrm>
            <a:off x="609600" y="1828801"/>
            <a:ext cx="10972800" cy="41148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7" name="Straight Connector 6"/>
          <p:cNvCxnSpPr/>
          <p:nvPr userDrawn="1"/>
        </p:nvCxnSpPr>
        <p:spPr>
          <a:xfrm>
            <a:off x="1219201" y="1447800"/>
            <a:ext cx="9782623" cy="0"/>
          </a:xfrm>
          <a:prstGeom prst="line">
            <a:avLst/>
          </a:prstGeom>
          <a:ln w="57150">
            <a:solidFill>
              <a:srgbClr val="3A54A5"/>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1219201" y="1524000"/>
            <a:ext cx="9782623" cy="0"/>
          </a:xfrm>
          <a:prstGeom prst="line">
            <a:avLst/>
          </a:prstGeom>
          <a:ln w="28575">
            <a:solidFill>
              <a:srgbClr val="3A54A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1215565" y="486892"/>
            <a:ext cx="9757236" cy="103710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1" name="Footer Placeholder 4"/>
          <p:cNvSpPr>
            <a:spLocks noGrp="1"/>
          </p:cNvSpPr>
          <p:nvPr>
            <p:ph type="ftr" sz="quarter" idx="3"/>
          </p:nvPr>
        </p:nvSpPr>
        <p:spPr>
          <a:xfrm>
            <a:off x="609600" y="6248134"/>
            <a:ext cx="98552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11185853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1215565" y="486892"/>
            <a:ext cx="9757236" cy="103710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8" name="Text Placeholder 2"/>
          <p:cNvSpPr>
            <a:spLocks noGrp="1"/>
          </p:cNvSpPr>
          <p:nvPr>
            <p:ph idx="1"/>
          </p:nvPr>
        </p:nvSpPr>
        <p:spPr>
          <a:xfrm>
            <a:off x="609600" y="2057401"/>
            <a:ext cx="10972800" cy="40687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p:cNvSpPr>
            <a:spLocks noGrp="1"/>
          </p:cNvSpPr>
          <p:nvPr>
            <p:ph type="ftr" sz="quarter" idx="3"/>
          </p:nvPr>
        </p:nvSpPr>
        <p:spPr>
          <a:xfrm>
            <a:off x="609600" y="6248134"/>
            <a:ext cx="9956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25364484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3" name="Rectangle 1"/>
          <p:cNvSpPr/>
          <p:nvPr userDrawn="1"/>
        </p:nvSpPr>
        <p:spPr>
          <a:xfrm>
            <a:off x="203200" y="152402"/>
            <a:ext cx="11785600" cy="6553199"/>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14" name="Rectangle 3"/>
          <p:cNvSpPr/>
          <p:nvPr userDrawn="1"/>
        </p:nvSpPr>
        <p:spPr>
          <a:xfrm>
            <a:off x="203200" y="152400"/>
            <a:ext cx="11785600" cy="1504951"/>
          </a:xfrm>
          <a:prstGeom prst="rect">
            <a:avLst/>
          </a:prstGeom>
          <a:solidFill>
            <a:srgbClr val="0C1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Presentation Title"/>
          <p:cNvSpPr>
            <a:spLocks noGrp="1"/>
          </p:cNvSpPr>
          <p:nvPr>
            <p:ph type="ctrTitle" hasCustomPrompt="1"/>
          </p:nvPr>
        </p:nvSpPr>
        <p:spPr>
          <a:xfrm>
            <a:off x="406400" y="1752600"/>
            <a:ext cx="11379200" cy="1371600"/>
          </a:xfrm>
        </p:spPr>
        <p:txBody>
          <a:bodyPr>
            <a:noAutofit/>
          </a:bodyPr>
          <a:lstStyle>
            <a:lvl1pPr>
              <a:defRPr sz="4000"/>
            </a:lvl1pPr>
          </a:lstStyle>
          <a:p>
            <a:r>
              <a:rPr lang="en-US" dirty="0"/>
              <a:t>Title</a:t>
            </a:r>
          </a:p>
        </p:txBody>
      </p:sp>
      <p:sp>
        <p:nvSpPr>
          <p:cNvPr id="3" name="Presentation Subtitle"/>
          <p:cNvSpPr>
            <a:spLocks noGrp="1"/>
          </p:cNvSpPr>
          <p:nvPr>
            <p:ph type="subTitle" idx="1" hasCustomPrompt="1"/>
          </p:nvPr>
        </p:nvSpPr>
        <p:spPr>
          <a:xfrm>
            <a:off x="406400" y="3276600"/>
            <a:ext cx="11379200" cy="838200"/>
          </a:xfrm>
        </p:spPr>
        <p:txBody>
          <a:bodyPr>
            <a:noAutofit/>
          </a:bodyPr>
          <a:lstStyle>
            <a:lvl1pPr marL="0" indent="0" algn="ctr">
              <a:buNone/>
              <a:defRPr sz="3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a:t>
            </a:r>
          </a:p>
        </p:txBody>
      </p:sp>
      <p:sp>
        <p:nvSpPr>
          <p:cNvPr id="19" name="Date Placeholder"/>
          <p:cNvSpPr>
            <a:spLocks noGrp="1"/>
          </p:cNvSpPr>
          <p:nvPr>
            <p:ph type="body" sz="quarter" idx="14" hasCustomPrompt="1"/>
          </p:nvPr>
        </p:nvSpPr>
        <p:spPr>
          <a:xfrm>
            <a:off x="406400" y="5181600"/>
            <a:ext cx="11379200" cy="307480"/>
          </a:xfrm>
        </p:spPr>
        <p:txBody>
          <a:bodyPr anchor="ctr" anchorCtr="0"/>
          <a:lstStyle>
            <a:lvl1pPr marL="68580" indent="0" algn="l">
              <a:buFontTx/>
              <a:buNone/>
              <a:defRPr sz="2400">
                <a:solidFill>
                  <a:schemeClr val="tx1"/>
                </a:solidFill>
                <a:latin typeface="Arial" panose="020B0604020202020204" pitchFamily="34" charset="0"/>
                <a:cs typeface="Arial" panose="020B0604020202020204" pitchFamily="34" charset="0"/>
              </a:defRPr>
            </a:lvl1pPr>
          </a:lstStyle>
          <a:p>
            <a:pPr lvl="0"/>
            <a:r>
              <a:rPr lang="en-US" dirty="0"/>
              <a:t>Presenter</a:t>
            </a:r>
          </a:p>
        </p:txBody>
      </p:sp>
      <p:sp>
        <p:nvSpPr>
          <p:cNvPr id="9" name="Date Placeholder"/>
          <p:cNvSpPr>
            <a:spLocks noGrp="1"/>
          </p:cNvSpPr>
          <p:nvPr>
            <p:ph type="body" sz="quarter" idx="13" hasCustomPrompt="1"/>
          </p:nvPr>
        </p:nvSpPr>
        <p:spPr>
          <a:xfrm>
            <a:off x="406400" y="5715000"/>
            <a:ext cx="2844800" cy="307480"/>
          </a:xfrm>
        </p:spPr>
        <p:txBody>
          <a:bodyPr anchor="t" anchorCtr="0"/>
          <a:lstStyle>
            <a:lvl1pPr marL="68580" indent="0" algn="l">
              <a:buFontTx/>
              <a:buNone/>
              <a:defRPr sz="2000">
                <a:solidFill>
                  <a:schemeClr val="tx1"/>
                </a:solidFill>
              </a:defRPr>
            </a:lvl1pPr>
          </a:lstStyle>
          <a:p>
            <a:pPr lvl="0"/>
            <a:r>
              <a:rPr lang="en-US" dirty="0"/>
              <a:t>Date</a:t>
            </a:r>
          </a:p>
        </p:txBody>
      </p:sp>
      <p:sp>
        <p:nvSpPr>
          <p:cNvPr id="16" name="Rectangle 3"/>
          <p:cNvSpPr/>
          <p:nvPr userDrawn="1"/>
        </p:nvSpPr>
        <p:spPr>
          <a:xfrm>
            <a:off x="203200" y="6236240"/>
            <a:ext cx="11785600" cy="469360"/>
          </a:xfrm>
          <a:prstGeom prst="rect">
            <a:avLst/>
          </a:prstGeom>
          <a:solidFill>
            <a:srgbClr val="0C1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ext Placeholder 6"/>
          <p:cNvSpPr>
            <a:spLocks noGrp="1"/>
          </p:cNvSpPr>
          <p:nvPr>
            <p:ph type="body" sz="quarter" idx="15" hasCustomPrompt="1"/>
          </p:nvPr>
        </p:nvSpPr>
        <p:spPr>
          <a:xfrm>
            <a:off x="4802554" y="6324600"/>
            <a:ext cx="2688493" cy="304800"/>
          </a:xfrm>
        </p:spPr>
        <p:txBody>
          <a:bodyPr/>
          <a:lstStyle>
            <a:lvl1pPr marL="0" indent="0" algn="ctr">
              <a:buNone/>
              <a:defRPr sz="2000">
                <a:solidFill>
                  <a:srgbClr val="D6D0BF"/>
                </a:solidFill>
              </a:defRPr>
            </a:lvl1pPr>
          </a:lstStyle>
          <a:p>
            <a:pPr lvl="0"/>
            <a:r>
              <a:rPr lang="en-US" dirty="0"/>
              <a:t>miblsi.org</a:t>
            </a:r>
          </a:p>
        </p:txBody>
      </p:sp>
    </p:spTree>
    <p:extLst>
      <p:ext uri="{BB962C8B-B14F-4D97-AF65-F5344CB8AC3E}">
        <p14:creationId xmlns:p14="http://schemas.microsoft.com/office/powerpoint/2010/main" val="124693468"/>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cknowledgments">
    <p:spTree>
      <p:nvGrpSpPr>
        <p:cNvPr id="1" name=""/>
        <p:cNvGrpSpPr/>
        <p:nvPr/>
      </p:nvGrpSpPr>
      <p:grpSpPr>
        <a:xfrm>
          <a:off x="0" y="0"/>
          <a:ext cx="0" cy="0"/>
          <a:chOff x="0" y="0"/>
          <a:chExt cx="0" cy="0"/>
        </a:xfrm>
      </p:grpSpPr>
      <p:sp>
        <p:nvSpPr>
          <p:cNvPr id="13" name="Title 12"/>
          <p:cNvSpPr>
            <a:spLocks noGrp="1"/>
          </p:cNvSpPr>
          <p:nvPr>
            <p:ph type="title" hasCustomPrompt="1"/>
          </p:nvPr>
        </p:nvSpPr>
        <p:spPr/>
        <p:txBody>
          <a:bodyPr/>
          <a:lstStyle>
            <a:lvl1pPr>
              <a:defRPr/>
            </a:lvl1pPr>
          </a:lstStyle>
          <a:p>
            <a:r>
              <a:rPr lang="en-US" dirty="0"/>
              <a:t>Enter title as: Acknowledgments</a:t>
            </a:r>
          </a:p>
        </p:txBody>
      </p:sp>
      <p:sp>
        <p:nvSpPr>
          <p:cNvPr id="3" name="Content Placeholder"/>
          <p:cNvSpPr>
            <a:spLocks noGrp="1"/>
          </p:cNvSpPr>
          <p:nvPr>
            <p:ph idx="1" hasCustomPrompt="1"/>
          </p:nvPr>
        </p:nvSpPr>
        <p:spPr>
          <a:xfrm>
            <a:off x="203200" y="914400"/>
            <a:ext cx="11785600" cy="4724400"/>
          </a:xfrm>
        </p:spPr>
        <p:txBody>
          <a:bodyPr/>
          <a:lstStyle>
            <a:lvl1pPr marL="68580" indent="0">
              <a:buNone/>
              <a:defRPr/>
            </a:lvl1pPr>
          </a:lstStyle>
          <a:p>
            <a:pPr lvl="0"/>
            <a:r>
              <a:rPr lang="en-US" dirty="0"/>
              <a:t>List the staff who developed the content and the national experts whose work upon which the content is based.</a:t>
            </a:r>
          </a:p>
        </p:txBody>
      </p:sp>
    </p:spTree>
    <p:extLst>
      <p:ext uri="{BB962C8B-B14F-4D97-AF65-F5344CB8AC3E}">
        <p14:creationId xmlns:p14="http://schemas.microsoft.com/office/powerpoint/2010/main" val="8769750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Group Expectations">
    <p:spTree>
      <p:nvGrpSpPr>
        <p:cNvPr id="1" name=""/>
        <p:cNvGrpSpPr/>
        <p:nvPr/>
      </p:nvGrpSpPr>
      <p:grpSpPr>
        <a:xfrm>
          <a:off x="0" y="0"/>
          <a:ext cx="0" cy="0"/>
          <a:chOff x="0" y="0"/>
          <a:chExt cx="0" cy="0"/>
        </a:xfrm>
      </p:grpSpPr>
      <p:sp>
        <p:nvSpPr>
          <p:cNvPr id="13" name="Title 12"/>
          <p:cNvSpPr>
            <a:spLocks noGrp="1"/>
          </p:cNvSpPr>
          <p:nvPr>
            <p:ph type="title" hasCustomPrompt="1"/>
          </p:nvPr>
        </p:nvSpPr>
        <p:spPr/>
        <p:txBody>
          <a:bodyPr/>
          <a:lstStyle>
            <a:lvl1pPr>
              <a:defRPr/>
            </a:lvl1pPr>
          </a:lstStyle>
          <a:p>
            <a:r>
              <a:rPr lang="en-US" dirty="0"/>
              <a:t>Enter title as: Group Expectations</a:t>
            </a:r>
          </a:p>
        </p:txBody>
      </p:sp>
      <p:sp>
        <p:nvSpPr>
          <p:cNvPr id="3" name="Content Placeholder"/>
          <p:cNvSpPr>
            <a:spLocks noGrp="1"/>
          </p:cNvSpPr>
          <p:nvPr>
            <p:ph idx="1" hasCustomPrompt="1"/>
          </p:nvPr>
        </p:nvSpPr>
        <p:spPr>
          <a:xfrm>
            <a:off x="203200" y="914400"/>
            <a:ext cx="11785600" cy="4724400"/>
          </a:xfrm>
        </p:spPr>
        <p:txBody>
          <a:bodyPr/>
          <a:lstStyle>
            <a:lvl1pPr marL="68580" indent="0">
              <a:buNone/>
              <a:defRPr/>
            </a:lvl1pPr>
          </a:lstStyle>
          <a:p>
            <a:pPr lvl="0"/>
            <a:r>
              <a:rPr lang="en-US" dirty="0"/>
              <a:t>List group expectations, if appropriate.</a:t>
            </a:r>
          </a:p>
        </p:txBody>
      </p:sp>
    </p:spTree>
    <p:extLst>
      <p:ext uri="{BB962C8B-B14F-4D97-AF65-F5344CB8AC3E}">
        <p14:creationId xmlns:p14="http://schemas.microsoft.com/office/powerpoint/2010/main" val="806576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31"/>
        <p:cNvGrpSpPr/>
        <p:nvPr/>
      </p:nvGrpSpPr>
      <p:grpSpPr>
        <a:xfrm>
          <a:off x="0" y="0"/>
          <a:ext cx="0" cy="0"/>
          <a:chOff x="0" y="0"/>
          <a:chExt cx="0" cy="0"/>
        </a:xfrm>
      </p:grpSpPr>
      <p:sp>
        <p:nvSpPr>
          <p:cNvPr id="32" name="Google Shape;32;p4"/>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4"/>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4"/>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3405182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Role Identification">
    <p:spTree>
      <p:nvGrpSpPr>
        <p:cNvPr id="1" name=""/>
        <p:cNvGrpSpPr/>
        <p:nvPr/>
      </p:nvGrpSpPr>
      <p:grpSpPr>
        <a:xfrm>
          <a:off x="0" y="0"/>
          <a:ext cx="0" cy="0"/>
          <a:chOff x="0" y="0"/>
          <a:chExt cx="0" cy="0"/>
        </a:xfrm>
      </p:grpSpPr>
      <p:sp>
        <p:nvSpPr>
          <p:cNvPr id="13" name="Title 12"/>
          <p:cNvSpPr>
            <a:spLocks noGrp="1"/>
          </p:cNvSpPr>
          <p:nvPr>
            <p:ph type="title" hasCustomPrompt="1"/>
          </p:nvPr>
        </p:nvSpPr>
        <p:spPr/>
        <p:txBody>
          <a:bodyPr/>
          <a:lstStyle>
            <a:lvl1pPr>
              <a:defRPr/>
            </a:lvl1pPr>
          </a:lstStyle>
          <a:p>
            <a:r>
              <a:rPr lang="en-US" dirty="0"/>
              <a:t>Enter title as: Role Identification</a:t>
            </a:r>
          </a:p>
        </p:txBody>
      </p:sp>
      <p:sp>
        <p:nvSpPr>
          <p:cNvPr id="3" name="Content Placeholder"/>
          <p:cNvSpPr>
            <a:spLocks noGrp="1"/>
          </p:cNvSpPr>
          <p:nvPr>
            <p:ph idx="1" hasCustomPrompt="1"/>
          </p:nvPr>
        </p:nvSpPr>
        <p:spPr>
          <a:xfrm>
            <a:off x="203200" y="914400"/>
            <a:ext cx="11785600" cy="4724400"/>
          </a:xfrm>
        </p:spPr>
        <p:txBody>
          <a:bodyPr/>
          <a:lstStyle>
            <a:lvl1pPr marL="68580" indent="0">
              <a:buNone/>
              <a:defRPr/>
            </a:lvl1pPr>
          </a:lstStyle>
          <a:p>
            <a:pPr lvl="0"/>
            <a:r>
              <a:rPr lang="en-US" dirty="0"/>
              <a:t>Each team must identify specific roles and responsibilities for team members.</a:t>
            </a:r>
          </a:p>
        </p:txBody>
      </p:sp>
    </p:spTree>
    <p:extLst>
      <p:ext uri="{BB962C8B-B14F-4D97-AF65-F5344CB8AC3E}">
        <p14:creationId xmlns:p14="http://schemas.microsoft.com/office/powerpoint/2010/main" val="17575425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urpose">
    <p:spTree>
      <p:nvGrpSpPr>
        <p:cNvPr id="1" name=""/>
        <p:cNvGrpSpPr/>
        <p:nvPr/>
      </p:nvGrpSpPr>
      <p:grpSpPr>
        <a:xfrm>
          <a:off x="0" y="0"/>
          <a:ext cx="0" cy="0"/>
          <a:chOff x="0" y="0"/>
          <a:chExt cx="0" cy="0"/>
        </a:xfrm>
      </p:grpSpPr>
      <p:sp>
        <p:nvSpPr>
          <p:cNvPr id="13" name="Title 12"/>
          <p:cNvSpPr>
            <a:spLocks noGrp="1"/>
          </p:cNvSpPr>
          <p:nvPr>
            <p:ph type="title" hasCustomPrompt="1"/>
          </p:nvPr>
        </p:nvSpPr>
        <p:spPr/>
        <p:txBody>
          <a:bodyPr/>
          <a:lstStyle>
            <a:lvl1pPr>
              <a:defRPr/>
            </a:lvl1pPr>
          </a:lstStyle>
          <a:p>
            <a:r>
              <a:rPr lang="en-US" dirty="0"/>
              <a:t>Enter title as: Purpose and Intended Outcomes</a:t>
            </a:r>
          </a:p>
        </p:txBody>
      </p:sp>
      <p:sp>
        <p:nvSpPr>
          <p:cNvPr id="3" name="Content Placeholder"/>
          <p:cNvSpPr>
            <a:spLocks noGrp="1"/>
          </p:cNvSpPr>
          <p:nvPr>
            <p:ph idx="1" hasCustomPrompt="1"/>
          </p:nvPr>
        </p:nvSpPr>
        <p:spPr>
          <a:xfrm>
            <a:off x="203200" y="914400"/>
            <a:ext cx="11785600" cy="4724400"/>
          </a:xfrm>
        </p:spPr>
        <p:txBody>
          <a:bodyPr/>
          <a:lstStyle>
            <a:lvl1pPr marL="525780" indent="-457200">
              <a:buFont typeface="Arial" panose="020B0604020202020204" pitchFamily="34" charset="0"/>
              <a:buChar char="•"/>
              <a:defRPr/>
            </a:lvl1pPr>
          </a:lstStyle>
          <a:p>
            <a:pPr lvl="0"/>
            <a:r>
              <a:rPr lang="en-US" dirty="0"/>
              <a:t>State the purpose and intended outcomes of the training.</a:t>
            </a:r>
          </a:p>
        </p:txBody>
      </p:sp>
    </p:spTree>
    <p:extLst>
      <p:ext uri="{BB962C8B-B14F-4D97-AF65-F5344CB8AC3E}">
        <p14:creationId xmlns:p14="http://schemas.microsoft.com/office/powerpoint/2010/main" val="3716581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3" name="Title 12"/>
          <p:cNvSpPr>
            <a:spLocks noGrp="1"/>
          </p:cNvSpPr>
          <p:nvPr>
            <p:ph type="title" hasCustomPrompt="1"/>
          </p:nvPr>
        </p:nvSpPr>
        <p:spPr/>
        <p:txBody>
          <a:bodyPr/>
          <a:lstStyle>
            <a:lvl1pPr>
              <a:defRPr/>
            </a:lvl1pPr>
          </a:lstStyle>
          <a:p>
            <a:r>
              <a:rPr lang="en-US" dirty="0"/>
              <a:t>Enter title as: Agenda</a:t>
            </a:r>
          </a:p>
        </p:txBody>
      </p:sp>
      <p:sp>
        <p:nvSpPr>
          <p:cNvPr id="3" name="Content Placeholder"/>
          <p:cNvSpPr>
            <a:spLocks noGrp="1"/>
          </p:cNvSpPr>
          <p:nvPr>
            <p:ph idx="1" hasCustomPrompt="1"/>
          </p:nvPr>
        </p:nvSpPr>
        <p:spPr>
          <a:xfrm>
            <a:off x="203200" y="914400"/>
            <a:ext cx="11785600" cy="4724400"/>
          </a:xfrm>
        </p:spPr>
        <p:txBody>
          <a:bodyPr/>
          <a:lstStyle>
            <a:lvl1pPr marL="68580" indent="0">
              <a:buNone/>
              <a:defRPr/>
            </a:lvl1pPr>
          </a:lstStyle>
          <a:p>
            <a:pPr lvl="0"/>
            <a:r>
              <a:rPr lang="en-US" dirty="0"/>
              <a:t>1.0 Section Name 1</a:t>
            </a:r>
          </a:p>
          <a:p>
            <a:pPr lvl="0"/>
            <a:r>
              <a:rPr lang="en-US" dirty="0"/>
              <a:t>2.0 Section Name 2</a:t>
            </a:r>
          </a:p>
          <a:p>
            <a:pPr lvl="0"/>
            <a:r>
              <a:rPr lang="en-US" dirty="0"/>
              <a:t>3.0 Section Name 3</a:t>
            </a:r>
          </a:p>
          <a:p>
            <a:pPr lvl="0"/>
            <a:r>
              <a:rPr lang="en-US" dirty="0"/>
              <a:t>4.0 Section Name 4</a:t>
            </a:r>
          </a:p>
        </p:txBody>
      </p:sp>
    </p:spTree>
    <p:extLst>
      <p:ext uri="{BB962C8B-B14F-4D97-AF65-F5344CB8AC3E}">
        <p14:creationId xmlns:p14="http://schemas.microsoft.com/office/powerpoint/2010/main" val="16471333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812800" y="1295400"/>
            <a:ext cx="10566400" cy="2895600"/>
          </a:xfrm>
        </p:spPr>
        <p:txBody>
          <a:bodyPr anchor="ctr"/>
          <a:lstStyle>
            <a:lvl1pPr algn="ctr">
              <a:defRPr/>
            </a:lvl1pPr>
          </a:lstStyle>
          <a:p>
            <a:r>
              <a:rPr lang="en-US" dirty="0"/>
              <a:t>Section Title</a:t>
            </a:r>
          </a:p>
        </p:txBody>
      </p:sp>
      <p:sp>
        <p:nvSpPr>
          <p:cNvPr id="3" name="Section Subtitle"/>
          <p:cNvSpPr>
            <a:spLocks noGrp="1"/>
          </p:cNvSpPr>
          <p:nvPr>
            <p:ph type="body" idx="1" hasCustomPrompt="1"/>
          </p:nvPr>
        </p:nvSpPr>
        <p:spPr>
          <a:xfrm>
            <a:off x="812801" y="4419600"/>
            <a:ext cx="10566399" cy="838201"/>
          </a:xfrm>
        </p:spPr>
        <p:txBody>
          <a:bodyPr anchor="ctr">
            <a:noAutofit/>
          </a:bodyPr>
          <a:lstStyle>
            <a:lvl1pPr marL="0" indent="0" algn="ctr">
              <a:buNone/>
              <a:defRPr sz="3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Subtitle</a:t>
            </a:r>
          </a:p>
        </p:txBody>
      </p:sp>
      <p:sp>
        <p:nvSpPr>
          <p:cNvPr id="17" name="Rectangle 3"/>
          <p:cNvSpPr/>
          <p:nvPr userDrawn="1"/>
        </p:nvSpPr>
        <p:spPr>
          <a:xfrm>
            <a:off x="0" y="12895"/>
            <a:ext cx="12192000" cy="762000"/>
          </a:xfrm>
          <a:prstGeom prst="rect">
            <a:avLst/>
          </a:prstGeom>
          <a:solidFill>
            <a:srgbClr val="0C1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1621738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a:t>Click to edit Master title style</a:t>
            </a:r>
            <a:endParaRPr lang="en-US" dirty="0"/>
          </a:p>
        </p:txBody>
      </p:sp>
      <p:sp>
        <p:nvSpPr>
          <p:cNvPr id="3" name="Content Placeholder"/>
          <p:cNvSpPr>
            <a:spLocks noGrp="1"/>
          </p:cNvSpPr>
          <p:nvPr>
            <p:ph idx="1"/>
          </p:nvPr>
        </p:nvSpPr>
        <p:spPr>
          <a:xfrm>
            <a:off x="203200" y="914400"/>
            <a:ext cx="11785600" cy="4495800"/>
          </a:xfrm>
        </p:spPr>
        <p:txBody>
          <a:bodyPr/>
          <a:lstStyle>
            <a:lvl1pPr marL="525780" indent="-457200">
              <a:buFont typeface="Arial" panose="020B0604020202020204" pitchFamily="34" charset="0"/>
              <a:buChar char="•"/>
              <a:defRPr/>
            </a:lvl1pPr>
            <a:lvl2pPr marL="640080" indent="-274320">
              <a:buFont typeface="Arial" panose="020B0604020202020204" pitchFamily="34" charset="0"/>
              <a:buChar char="•"/>
              <a:defRPr/>
            </a:lvl2pPr>
            <a:lvl3pPr marL="914400" indent="-228600">
              <a:buFont typeface="Arial" panose="020B0604020202020204" pitchFamily="34" charset="0"/>
              <a:buChar char="•"/>
              <a:defRPr/>
            </a:lvl3pPr>
            <a:lvl4pPr marL="1124712" indent="-228600">
              <a:buFont typeface="Arial" panose="020B0604020202020204" pitchFamily="34" charset="0"/>
              <a:buChar char="•"/>
              <a:defRPr/>
            </a:lvl4pPr>
            <a:lvl5pPr marL="1325880" indent="-2286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quarter" idx="10" hasCustomPrompt="1"/>
          </p:nvPr>
        </p:nvSpPr>
        <p:spPr>
          <a:xfrm>
            <a:off x="203200" y="5486400"/>
            <a:ext cx="11785600" cy="228600"/>
          </a:xfrm>
        </p:spPr>
        <p:txBody>
          <a:bodyPr anchor="ctr"/>
          <a:lstStyle>
            <a:lvl1pPr marL="0" indent="0">
              <a:buNone/>
              <a:defRPr sz="1800" b="0"/>
            </a:lvl1pPr>
            <a:lvl2pPr marL="365760" indent="0">
              <a:buNone/>
              <a:defRPr/>
            </a:lvl2pPr>
            <a:lvl3pPr marL="685800" indent="0">
              <a:buNone/>
              <a:defRPr/>
            </a:lvl3pPr>
            <a:lvl4pPr marL="896112" indent="0">
              <a:buNone/>
              <a:defRPr/>
            </a:lvl4pPr>
            <a:lvl5pPr marL="1097280" indent="0">
              <a:buNone/>
              <a:defRPr/>
            </a:lvl5pPr>
          </a:lstStyle>
          <a:p>
            <a:pPr lvl="0"/>
            <a:r>
              <a:rPr lang="en-US" dirty="0"/>
              <a:t>Enter Source</a:t>
            </a:r>
          </a:p>
        </p:txBody>
      </p:sp>
    </p:spTree>
    <p:extLst>
      <p:ext uri="{BB962C8B-B14F-4D97-AF65-F5344CB8AC3E}">
        <p14:creationId xmlns:p14="http://schemas.microsoft.com/office/powerpoint/2010/main" val="29577069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Click to edit Master title style</a:t>
            </a:r>
            <a:endParaRPr lang="en-US" dirty="0"/>
          </a:p>
        </p:txBody>
      </p:sp>
      <p:sp>
        <p:nvSpPr>
          <p:cNvPr id="9" name="Content Placeholder 1"/>
          <p:cNvSpPr>
            <a:spLocks noGrp="1"/>
          </p:cNvSpPr>
          <p:nvPr>
            <p:ph sz="quarter" idx="13"/>
          </p:nvPr>
        </p:nvSpPr>
        <p:spPr>
          <a:xfrm>
            <a:off x="203200" y="990600"/>
            <a:ext cx="5644896"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p:cNvSpPr>
            <a:spLocks noGrp="1"/>
          </p:cNvSpPr>
          <p:nvPr>
            <p:ph sz="quarter" idx="14"/>
          </p:nvPr>
        </p:nvSpPr>
        <p:spPr>
          <a:xfrm>
            <a:off x="6193536" y="990600"/>
            <a:ext cx="5795264"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3"/>
          <p:cNvSpPr>
            <a:spLocks noGrp="1"/>
          </p:cNvSpPr>
          <p:nvPr>
            <p:ph type="body" sz="quarter" idx="10" hasCustomPrompt="1"/>
          </p:nvPr>
        </p:nvSpPr>
        <p:spPr>
          <a:xfrm>
            <a:off x="203200" y="5486400"/>
            <a:ext cx="11785600" cy="228600"/>
          </a:xfrm>
        </p:spPr>
        <p:txBody>
          <a:bodyPr anchor="ctr"/>
          <a:lstStyle>
            <a:lvl1pPr marL="0" indent="0">
              <a:buNone/>
              <a:defRPr sz="1800" b="0"/>
            </a:lvl1pPr>
            <a:lvl2pPr marL="365760" indent="0">
              <a:buNone/>
              <a:defRPr/>
            </a:lvl2pPr>
            <a:lvl3pPr marL="685800" indent="0">
              <a:buNone/>
              <a:defRPr/>
            </a:lvl3pPr>
            <a:lvl4pPr marL="896112" indent="0">
              <a:buNone/>
              <a:defRPr/>
            </a:lvl4pPr>
            <a:lvl5pPr marL="1097280" indent="0">
              <a:buNone/>
              <a:defRPr/>
            </a:lvl5pPr>
          </a:lstStyle>
          <a:p>
            <a:pPr lvl="0"/>
            <a:r>
              <a:rPr lang="en-US" dirty="0"/>
              <a:t>Enter Source</a:t>
            </a:r>
          </a:p>
        </p:txBody>
      </p:sp>
    </p:spTree>
    <p:extLst>
      <p:ext uri="{BB962C8B-B14F-4D97-AF65-F5344CB8AC3E}">
        <p14:creationId xmlns:p14="http://schemas.microsoft.com/office/powerpoint/2010/main" val="9254044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Click to edit Master title style</a:t>
            </a:r>
            <a:endParaRPr lang="en-US" dirty="0"/>
          </a:p>
        </p:txBody>
      </p:sp>
      <p:sp>
        <p:nvSpPr>
          <p:cNvPr id="9" name="Content Placeholder 1"/>
          <p:cNvSpPr>
            <a:spLocks noGrp="1"/>
          </p:cNvSpPr>
          <p:nvPr>
            <p:ph sz="quarter" idx="13"/>
          </p:nvPr>
        </p:nvSpPr>
        <p:spPr>
          <a:xfrm>
            <a:off x="203200" y="990600"/>
            <a:ext cx="377952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2"/>
          <p:cNvSpPr>
            <a:spLocks noGrp="1"/>
          </p:cNvSpPr>
          <p:nvPr>
            <p:ph sz="quarter" idx="14"/>
          </p:nvPr>
        </p:nvSpPr>
        <p:spPr>
          <a:xfrm>
            <a:off x="4206240" y="983400"/>
            <a:ext cx="377952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3"/>
          <p:cNvSpPr>
            <a:spLocks noGrp="1"/>
          </p:cNvSpPr>
          <p:nvPr>
            <p:ph sz="quarter" idx="15"/>
          </p:nvPr>
        </p:nvSpPr>
        <p:spPr>
          <a:xfrm>
            <a:off x="8209280" y="983400"/>
            <a:ext cx="377952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325807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ntent Horizontal">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Click to edit Master title style</a:t>
            </a:r>
            <a:endParaRPr lang="en-US" dirty="0"/>
          </a:p>
        </p:txBody>
      </p:sp>
      <p:sp>
        <p:nvSpPr>
          <p:cNvPr id="9" name="Content Placeholder 1"/>
          <p:cNvSpPr>
            <a:spLocks noGrp="1"/>
          </p:cNvSpPr>
          <p:nvPr>
            <p:ph sz="quarter" idx="13"/>
          </p:nvPr>
        </p:nvSpPr>
        <p:spPr>
          <a:xfrm>
            <a:off x="203200" y="990600"/>
            <a:ext cx="11785600" cy="228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p:cNvSpPr>
            <a:spLocks noGrp="1"/>
          </p:cNvSpPr>
          <p:nvPr>
            <p:ph sz="quarter" idx="14"/>
          </p:nvPr>
        </p:nvSpPr>
        <p:spPr>
          <a:xfrm>
            <a:off x="203200" y="3398160"/>
            <a:ext cx="11785600" cy="228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2591324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Click to edit Master title style</a:t>
            </a:r>
            <a:endParaRPr lang="en-US" dirty="0"/>
          </a:p>
        </p:txBody>
      </p:sp>
      <p:sp>
        <p:nvSpPr>
          <p:cNvPr id="9" name="Content Placeholder 1"/>
          <p:cNvSpPr>
            <a:spLocks noGrp="1"/>
          </p:cNvSpPr>
          <p:nvPr>
            <p:ph sz="quarter" idx="13"/>
          </p:nvPr>
        </p:nvSpPr>
        <p:spPr>
          <a:xfrm>
            <a:off x="203200" y="990600"/>
            <a:ext cx="5644896"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p:cNvSpPr>
            <a:spLocks noGrp="1"/>
          </p:cNvSpPr>
          <p:nvPr>
            <p:ph sz="quarter" idx="14"/>
          </p:nvPr>
        </p:nvSpPr>
        <p:spPr>
          <a:xfrm>
            <a:off x="6193536" y="990600"/>
            <a:ext cx="5795264" cy="228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p:cNvSpPr>
            <a:spLocks noGrp="1"/>
          </p:cNvSpPr>
          <p:nvPr>
            <p:ph sz="quarter" idx="15"/>
          </p:nvPr>
        </p:nvSpPr>
        <p:spPr>
          <a:xfrm>
            <a:off x="6193536" y="3429000"/>
            <a:ext cx="5795264" cy="228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049353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Gri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Click to edit Master title style</a:t>
            </a:r>
            <a:endParaRPr lang="en-US" dirty="0"/>
          </a:p>
        </p:txBody>
      </p:sp>
      <p:sp>
        <p:nvSpPr>
          <p:cNvPr id="9" name="Content Placeholder 1"/>
          <p:cNvSpPr>
            <a:spLocks noGrp="1"/>
          </p:cNvSpPr>
          <p:nvPr>
            <p:ph sz="quarter" idx="13"/>
          </p:nvPr>
        </p:nvSpPr>
        <p:spPr>
          <a:xfrm>
            <a:off x="203200" y="990600"/>
            <a:ext cx="5644896" cy="228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2"/>
          <p:cNvSpPr>
            <a:spLocks noGrp="1"/>
          </p:cNvSpPr>
          <p:nvPr>
            <p:ph sz="quarter" idx="16"/>
          </p:nvPr>
        </p:nvSpPr>
        <p:spPr>
          <a:xfrm>
            <a:off x="203200" y="3416400"/>
            <a:ext cx="5644896" cy="228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3"/>
          <p:cNvSpPr>
            <a:spLocks noGrp="1"/>
          </p:cNvSpPr>
          <p:nvPr>
            <p:ph sz="quarter" idx="14"/>
          </p:nvPr>
        </p:nvSpPr>
        <p:spPr>
          <a:xfrm>
            <a:off x="6193536" y="990600"/>
            <a:ext cx="5795264" cy="228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4"/>
          <p:cNvSpPr>
            <a:spLocks noGrp="1"/>
          </p:cNvSpPr>
          <p:nvPr>
            <p:ph sz="quarter" idx="15"/>
          </p:nvPr>
        </p:nvSpPr>
        <p:spPr>
          <a:xfrm>
            <a:off x="6193536" y="3429000"/>
            <a:ext cx="5795264" cy="228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238281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5"/>
        <p:cNvGrpSpPr/>
        <p:nvPr/>
      </p:nvGrpSpPr>
      <p:grpSpPr>
        <a:xfrm>
          <a:off x="0" y="0"/>
          <a:ext cx="0" cy="0"/>
          <a:chOff x="0" y="0"/>
          <a:chExt cx="0" cy="0"/>
        </a:xfrm>
      </p:grpSpPr>
      <p:sp>
        <p:nvSpPr>
          <p:cNvPr id="36" name="Google Shape;36;p5"/>
          <p:cNvSpPr txBox="1">
            <a:spLocks noGrp="1"/>
          </p:cNvSpPr>
          <p:nvPr>
            <p:ph type="title"/>
          </p:nvPr>
        </p:nvSpPr>
        <p:spPr>
          <a:xfrm>
            <a:off x="3867912" y="1298448"/>
            <a:ext cx="7315200" cy="3255264"/>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595959"/>
              </a:buClr>
              <a:buSzPts val="5900"/>
              <a:buFont typeface="Corbel"/>
              <a:buNone/>
              <a:defRPr sz="5900" b="0">
                <a:solidFill>
                  <a:srgbClr val="59595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5"/>
          <p:cNvSpPr txBox="1">
            <a:spLocks noGrp="1"/>
          </p:cNvSpPr>
          <p:nvPr>
            <p:ph type="body" idx="1"/>
          </p:nvPr>
        </p:nvSpPr>
        <p:spPr>
          <a:xfrm>
            <a:off x="3886200" y="4672584"/>
            <a:ext cx="7315200" cy="9144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200"/>
              </a:spcBef>
              <a:spcAft>
                <a:spcPts val="0"/>
              </a:spcAft>
              <a:buSzPts val="2200"/>
              <a:buNone/>
              <a:defRPr sz="2200" cap="none">
                <a:solidFill>
                  <a:srgbClr val="595959"/>
                </a:solidFill>
              </a:defRPr>
            </a:lvl1pPr>
            <a:lvl2pPr marL="914400" lvl="1" indent="-228600" algn="l">
              <a:lnSpc>
                <a:spcPct val="90000"/>
              </a:lnSpc>
              <a:spcBef>
                <a:spcPts val="250"/>
              </a:spcBef>
              <a:spcAft>
                <a:spcPts val="0"/>
              </a:spcAft>
              <a:buSzPts val="1800"/>
              <a:buNone/>
              <a:defRPr sz="1800">
                <a:solidFill>
                  <a:srgbClr val="888888"/>
                </a:solidFill>
              </a:defRPr>
            </a:lvl2pPr>
            <a:lvl3pPr marL="1371600" lvl="2" indent="-228600" algn="l">
              <a:lnSpc>
                <a:spcPct val="90000"/>
              </a:lnSpc>
              <a:spcBef>
                <a:spcPts val="250"/>
              </a:spcBef>
              <a:spcAft>
                <a:spcPts val="0"/>
              </a:spcAft>
              <a:buSzPts val="1600"/>
              <a:buNone/>
              <a:defRPr sz="1600">
                <a:solidFill>
                  <a:srgbClr val="888888"/>
                </a:solidFill>
              </a:defRPr>
            </a:lvl3pPr>
            <a:lvl4pPr marL="1828800" lvl="3" indent="-228600" algn="l">
              <a:lnSpc>
                <a:spcPct val="90000"/>
              </a:lnSpc>
              <a:spcBef>
                <a:spcPts val="250"/>
              </a:spcBef>
              <a:spcAft>
                <a:spcPts val="0"/>
              </a:spcAft>
              <a:buSzPts val="1400"/>
              <a:buNone/>
              <a:defRPr sz="1400">
                <a:solidFill>
                  <a:srgbClr val="888888"/>
                </a:solidFill>
              </a:defRPr>
            </a:lvl4pPr>
            <a:lvl5pPr marL="2286000" lvl="4" indent="-228600" algn="l">
              <a:lnSpc>
                <a:spcPct val="90000"/>
              </a:lnSpc>
              <a:spcBef>
                <a:spcPts val="250"/>
              </a:spcBef>
              <a:spcAft>
                <a:spcPts val="0"/>
              </a:spcAft>
              <a:buSzPts val="1400"/>
              <a:buNone/>
              <a:defRPr sz="1400">
                <a:solidFill>
                  <a:srgbClr val="888888"/>
                </a:solidFill>
              </a:defRPr>
            </a:lvl5pPr>
            <a:lvl6pPr marL="2743200" lvl="5" indent="-228600" algn="l">
              <a:lnSpc>
                <a:spcPct val="90000"/>
              </a:lnSpc>
              <a:spcBef>
                <a:spcPts val="250"/>
              </a:spcBef>
              <a:spcAft>
                <a:spcPts val="0"/>
              </a:spcAft>
              <a:buSzPts val="1400"/>
              <a:buNone/>
              <a:defRPr sz="1400">
                <a:solidFill>
                  <a:srgbClr val="888888"/>
                </a:solidFill>
              </a:defRPr>
            </a:lvl6pPr>
            <a:lvl7pPr marL="3200400" lvl="6" indent="-228600" algn="l">
              <a:lnSpc>
                <a:spcPct val="90000"/>
              </a:lnSpc>
              <a:spcBef>
                <a:spcPts val="250"/>
              </a:spcBef>
              <a:spcAft>
                <a:spcPts val="0"/>
              </a:spcAft>
              <a:buSzPts val="1400"/>
              <a:buNone/>
              <a:defRPr sz="1400">
                <a:solidFill>
                  <a:srgbClr val="888888"/>
                </a:solidFill>
              </a:defRPr>
            </a:lvl7pPr>
            <a:lvl8pPr marL="3657600" lvl="7" indent="-228600" algn="l">
              <a:lnSpc>
                <a:spcPct val="90000"/>
              </a:lnSpc>
              <a:spcBef>
                <a:spcPts val="250"/>
              </a:spcBef>
              <a:spcAft>
                <a:spcPts val="0"/>
              </a:spcAft>
              <a:buSzPts val="1400"/>
              <a:buNone/>
              <a:defRPr sz="1400">
                <a:solidFill>
                  <a:srgbClr val="888888"/>
                </a:solidFill>
              </a:defRPr>
            </a:lvl8pPr>
            <a:lvl9pPr marL="4114800" lvl="8" indent="-228600" algn="l">
              <a:lnSpc>
                <a:spcPct val="90000"/>
              </a:lnSpc>
              <a:spcBef>
                <a:spcPts val="250"/>
              </a:spcBef>
              <a:spcAft>
                <a:spcPts val="250"/>
              </a:spcAft>
              <a:buSzPts val="1400"/>
              <a:buNone/>
              <a:defRPr sz="1400">
                <a:solidFill>
                  <a:srgbClr val="888888"/>
                </a:solidFill>
              </a:defRPr>
            </a:lvl9pPr>
          </a:lstStyle>
          <a:p>
            <a:endParaRPr/>
          </a:p>
        </p:txBody>
      </p:sp>
      <p:sp>
        <p:nvSpPr>
          <p:cNvPr id="38" name="Google Shape;38;p5"/>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5"/>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44467777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Click to edit Master title style</a:t>
            </a:r>
            <a:endParaRPr lang="en-US" dirty="0"/>
          </a:p>
        </p:txBody>
      </p:sp>
      <p:sp>
        <p:nvSpPr>
          <p:cNvPr id="8" name="Text Placeholder 1"/>
          <p:cNvSpPr>
            <a:spLocks noGrp="1"/>
          </p:cNvSpPr>
          <p:nvPr>
            <p:ph type="body" idx="1"/>
          </p:nvPr>
        </p:nvSpPr>
        <p:spPr>
          <a:xfrm>
            <a:off x="304800" y="990601"/>
            <a:ext cx="5588001" cy="794905"/>
          </a:xfrm>
        </p:spPr>
        <p:txBody>
          <a:bodyPr anchor="t" anchorCtr="0"/>
          <a:lstStyle>
            <a:lvl1pPr marL="0" indent="0" algn="ctr">
              <a:buNone/>
              <a:defRPr sz="3200" b="0">
                <a:solidFill>
                  <a:srgbClr val="0C1E3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Content Placeholder 1"/>
          <p:cNvSpPr>
            <a:spLocks noGrp="1"/>
          </p:cNvSpPr>
          <p:nvPr>
            <p:ph sz="quarter" idx="13"/>
          </p:nvPr>
        </p:nvSpPr>
        <p:spPr>
          <a:xfrm>
            <a:off x="304799" y="1828800"/>
            <a:ext cx="5588000" cy="3733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2"/>
          <p:cNvSpPr>
            <a:spLocks noGrp="1"/>
          </p:cNvSpPr>
          <p:nvPr>
            <p:ph type="body" idx="15"/>
          </p:nvPr>
        </p:nvSpPr>
        <p:spPr>
          <a:xfrm>
            <a:off x="6299203" y="990601"/>
            <a:ext cx="5588000" cy="794905"/>
          </a:xfrm>
        </p:spPr>
        <p:txBody>
          <a:bodyPr anchor="t" anchorCtr="0"/>
          <a:lstStyle>
            <a:lvl1pPr marL="0" indent="0" algn="ctr">
              <a:buNone/>
              <a:defRPr sz="3200" b="0">
                <a:solidFill>
                  <a:srgbClr val="0C1E3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4" name="Content Placeholder 2"/>
          <p:cNvSpPr>
            <a:spLocks noGrp="1"/>
          </p:cNvSpPr>
          <p:nvPr>
            <p:ph sz="quarter" idx="14"/>
          </p:nvPr>
        </p:nvSpPr>
        <p:spPr>
          <a:xfrm>
            <a:off x="6299201" y="1828800"/>
            <a:ext cx="5588001" cy="3733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6335705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Activity or Assignment">
    <p:spTree>
      <p:nvGrpSpPr>
        <p:cNvPr id="1" name=""/>
        <p:cNvGrpSpPr/>
        <p:nvPr/>
      </p:nvGrpSpPr>
      <p:grpSpPr>
        <a:xfrm>
          <a:off x="0" y="0"/>
          <a:ext cx="0" cy="0"/>
          <a:chOff x="0" y="0"/>
          <a:chExt cx="0" cy="0"/>
        </a:xfrm>
      </p:grpSpPr>
      <p:sp>
        <p:nvSpPr>
          <p:cNvPr id="6" name="Rectangle 1"/>
          <p:cNvSpPr/>
          <p:nvPr userDrawn="1"/>
        </p:nvSpPr>
        <p:spPr>
          <a:xfrm>
            <a:off x="222739" y="228600"/>
            <a:ext cx="11766061" cy="685801"/>
          </a:xfrm>
          <a:prstGeom prst="rect">
            <a:avLst/>
          </a:prstGeom>
          <a:solidFill>
            <a:srgbClr val="0C1E39"/>
          </a:solidFill>
          <a:ln>
            <a:solidFill>
              <a:srgbClr val="0C1E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Rectangle 1"/>
          <p:cNvSpPr/>
          <p:nvPr userDrawn="1"/>
        </p:nvSpPr>
        <p:spPr>
          <a:xfrm>
            <a:off x="222738" y="990599"/>
            <a:ext cx="11766063" cy="4648200"/>
          </a:xfrm>
          <a:prstGeom prst="rect">
            <a:avLst/>
          </a:prstGeom>
          <a:solidFill>
            <a:srgbClr val="0C1E39"/>
          </a:solidFill>
          <a:ln>
            <a:solidFill>
              <a:srgbClr val="0C1E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Title"/>
          <p:cNvSpPr>
            <a:spLocks noGrp="1"/>
          </p:cNvSpPr>
          <p:nvPr>
            <p:ph type="title" hasCustomPrompt="1"/>
          </p:nvPr>
        </p:nvSpPr>
        <p:spPr>
          <a:xfrm>
            <a:off x="222738" y="228600"/>
            <a:ext cx="11766063" cy="685801"/>
          </a:xfrm>
          <a:noFill/>
        </p:spPr>
        <p:txBody>
          <a:bodyPr anchor="ctr" anchorCtr="0">
            <a:noAutofit/>
          </a:bodyPr>
          <a:lstStyle>
            <a:lvl1pPr algn="ctr">
              <a:defRPr sz="3600" b="1" baseline="0">
                <a:solidFill>
                  <a:srgbClr val="D6D0BF"/>
                </a:solidFill>
              </a:defRPr>
            </a:lvl1pPr>
          </a:lstStyle>
          <a:p>
            <a:r>
              <a:rPr lang="en-US" dirty="0"/>
              <a:t>Enter title as: “Activity” or “Assignment”</a:t>
            </a:r>
          </a:p>
        </p:txBody>
      </p:sp>
      <p:sp>
        <p:nvSpPr>
          <p:cNvPr id="3" name="Content Placeholder"/>
          <p:cNvSpPr>
            <a:spLocks noGrp="1"/>
          </p:cNvSpPr>
          <p:nvPr>
            <p:ph idx="1"/>
          </p:nvPr>
        </p:nvSpPr>
        <p:spPr>
          <a:xfrm>
            <a:off x="203200" y="990599"/>
            <a:ext cx="11785600" cy="4648200"/>
          </a:xfrm>
        </p:spPr>
        <p:txBody>
          <a:bodyPr/>
          <a:lstStyle>
            <a:lvl1pPr marL="525780" indent="-457200">
              <a:spcBef>
                <a:spcPts val="0"/>
              </a:spcBef>
              <a:buClr>
                <a:srgbClr val="D6D0BF"/>
              </a:buClr>
              <a:buFont typeface="Arial" panose="020B0604020202020204" pitchFamily="34" charset="0"/>
              <a:buChar char="•"/>
              <a:defRPr sz="2800" b="1">
                <a:solidFill>
                  <a:srgbClr val="D6D0BF"/>
                </a:solidFill>
                <a:effectLst/>
              </a:defRPr>
            </a:lvl1pPr>
            <a:lvl2pPr>
              <a:spcBef>
                <a:spcPts val="0"/>
              </a:spcBef>
              <a:buClr>
                <a:srgbClr val="D6D0BF"/>
              </a:buClr>
              <a:defRPr sz="2400" b="1">
                <a:solidFill>
                  <a:srgbClr val="D6D0BF"/>
                </a:solidFill>
                <a:effectLst/>
              </a:defRPr>
            </a:lvl2pPr>
            <a:lvl3pPr>
              <a:spcBef>
                <a:spcPts val="0"/>
              </a:spcBef>
              <a:buClr>
                <a:srgbClr val="D6D0BF"/>
              </a:buClr>
              <a:defRPr sz="2000" b="1">
                <a:solidFill>
                  <a:srgbClr val="D6D0BF"/>
                </a:solidFill>
                <a:effectLst/>
              </a:defRPr>
            </a:lvl3pPr>
            <a:lvl4pPr>
              <a:spcBef>
                <a:spcPts val="0"/>
              </a:spcBef>
              <a:buClr>
                <a:srgbClr val="D6D0BF"/>
              </a:buClr>
              <a:defRPr sz="1800" b="1">
                <a:solidFill>
                  <a:srgbClr val="D6D0BF"/>
                </a:solidFill>
                <a:effectLst/>
              </a:defRPr>
            </a:lvl4pPr>
            <a:lvl5pPr>
              <a:spcBef>
                <a:spcPts val="0"/>
              </a:spcBef>
              <a:buClr>
                <a:srgbClr val="D6D0BF"/>
              </a:buClr>
              <a:defRPr sz="1600" b="1">
                <a:solidFill>
                  <a:srgbClr val="D6D0BF"/>
                </a:solidFill>
                <a:effect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336311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2" name="Title"/>
          <p:cNvSpPr>
            <a:spLocks noGrp="1"/>
          </p:cNvSpPr>
          <p:nvPr>
            <p:ph type="title"/>
          </p:nvPr>
        </p:nvSpPr>
        <p:spPr>
          <a:xfrm>
            <a:off x="203200" y="152400"/>
            <a:ext cx="11785600" cy="609600"/>
          </a:xfrm>
        </p:spPr>
        <p:txBody>
          <a:bodyPr/>
          <a:lstStyle/>
          <a:p>
            <a:r>
              <a:rPr lang="en-US"/>
              <a:t>Click to edit Master title style</a:t>
            </a:r>
            <a:endParaRPr lang="en-US" dirty="0"/>
          </a:p>
        </p:txBody>
      </p:sp>
      <p:sp>
        <p:nvSpPr>
          <p:cNvPr id="3" name="Content Placeholder"/>
          <p:cNvSpPr>
            <a:spLocks noGrp="1"/>
          </p:cNvSpPr>
          <p:nvPr>
            <p:ph idx="1"/>
          </p:nvPr>
        </p:nvSpPr>
        <p:spPr>
          <a:xfrm>
            <a:off x="203200" y="914400"/>
            <a:ext cx="11785600" cy="4724400"/>
          </a:xfrm>
        </p:spPr>
        <p:txBody>
          <a:bodyPr/>
          <a:lstStyle>
            <a:lvl1pPr marL="525780" indent="-457200">
              <a:buFont typeface="Arial" panose="020B0604020202020204" pitchFamily="34" charset="0"/>
              <a:buChar char="•"/>
              <a:defRPr/>
            </a:lvl1pPr>
            <a:lvl2pPr marL="640080" indent="-274320">
              <a:buFont typeface="Arial" panose="020B0604020202020204" pitchFamily="34" charset="0"/>
              <a:buChar char="•"/>
              <a:defRPr/>
            </a:lvl2pPr>
            <a:lvl3pPr marL="914400" indent="-228600">
              <a:buFont typeface="Arial" panose="020B0604020202020204" pitchFamily="34" charset="0"/>
              <a:buChar char="•"/>
              <a:defRPr/>
            </a:lvl3pPr>
            <a:lvl4pPr marL="1124712" indent="-228600">
              <a:buFont typeface="Arial" panose="020B0604020202020204" pitchFamily="34" charset="0"/>
              <a:buChar char="•"/>
              <a:defRPr/>
            </a:lvl4pPr>
            <a:lvl5pPr marL="1325880" indent="-2286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0650138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Evaluation">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812800" y="1295400"/>
            <a:ext cx="10566400" cy="3962400"/>
          </a:xfrm>
        </p:spPr>
        <p:txBody>
          <a:bodyPr anchor="ctr"/>
          <a:lstStyle>
            <a:lvl1pPr algn="ctr">
              <a:defRPr/>
            </a:lvl1pPr>
          </a:lstStyle>
          <a:p>
            <a:r>
              <a:rPr lang="en-US" dirty="0"/>
              <a:t>Enter title as: End of Day Evaluation</a:t>
            </a:r>
          </a:p>
        </p:txBody>
      </p:sp>
      <p:sp>
        <p:nvSpPr>
          <p:cNvPr id="17" name="Rectangle 3"/>
          <p:cNvSpPr/>
          <p:nvPr userDrawn="1"/>
        </p:nvSpPr>
        <p:spPr>
          <a:xfrm>
            <a:off x="0" y="12895"/>
            <a:ext cx="12192000" cy="762000"/>
          </a:xfrm>
          <a:prstGeom prst="rect">
            <a:avLst/>
          </a:prstGeom>
          <a:solidFill>
            <a:srgbClr val="0C1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17219065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5_Custom Layout">
    <p:spTree>
      <p:nvGrpSpPr>
        <p:cNvPr id="1" name=""/>
        <p:cNvGrpSpPr/>
        <p:nvPr/>
      </p:nvGrpSpPr>
      <p:grpSpPr>
        <a:xfrm>
          <a:off x="0" y="0"/>
          <a:ext cx="0" cy="0"/>
          <a:chOff x="0" y="0"/>
          <a:chExt cx="0" cy="0"/>
        </a:xfrm>
      </p:grpSpPr>
      <p:sp>
        <p:nvSpPr>
          <p:cNvPr id="2" name="Rectangle 1"/>
          <p:cNvSpPr/>
          <p:nvPr/>
        </p:nvSpPr>
        <p:spPr>
          <a:xfrm>
            <a:off x="10972800" y="0"/>
            <a:ext cx="1219200" cy="6858000"/>
          </a:xfrm>
          <a:prstGeom prst="rect">
            <a:avLst/>
          </a:prstGeom>
          <a:gradFill flip="none" rotWithShape="1">
            <a:gsLst>
              <a:gs pos="0">
                <a:srgbClr val="183A97"/>
              </a:gs>
              <a:gs pos="33000">
                <a:srgbClr val="183A97"/>
              </a:gs>
              <a:gs pos="85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3" name="Slide Number Placeholder 5"/>
          <p:cNvSpPr txBox="1">
            <a:spLocks/>
          </p:cNvSpPr>
          <p:nvPr/>
        </p:nvSpPr>
        <p:spPr>
          <a:xfrm>
            <a:off x="9855200" y="6492876"/>
            <a:ext cx="1117600" cy="365125"/>
          </a:xfrm>
          <a:prstGeom prst="rect">
            <a:avLst/>
          </a:prstGeom>
        </p:spPr>
        <p:txBody>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A348968F-4C14-E346-9F30-C3A18CC1C4E0}" type="slidenum">
              <a:rPr lang="en-US" sz="1800" smtClean="0"/>
              <a:pPr fontAlgn="auto">
                <a:spcBef>
                  <a:spcPts val="0"/>
                </a:spcBef>
                <a:spcAft>
                  <a:spcPts val="0"/>
                </a:spcAft>
                <a:defRPr/>
              </a:pPr>
              <a:t>‹#›</a:t>
            </a:fld>
            <a:endParaRPr lang="en-US" sz="180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074400" y="6353176"/>
            <a:ext cx="1016000" cy="352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5" name="Group 4"/>
          <p:cNvGrpSpPr>
            <a:grpSpLocks/>
          </p:cNvGrpSpPr>
          <p:nvPr/>
        </p:nvGrpSpPr>
        <p:grpSpPr bwMode="auto">
          <a:xfrm>
            <a:off x="10871200" y="533400"/>
            <a:ext cx="1320800" cy="381000"/>
            <a:chOff x="8153400" y="533400"/>
            <a:chExt cx="990600" cy="381000"/>
          </a:xfrm>
        </p:grpSpPr>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229600" y="590400"/>
              <a:ext cx="914400" cy="26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7" name="Straight Connector 6"/>
            <p:cNvCxnSpPr/>
            <p:nvPr userDrawn="1"/>
          </p:nvCxnSpPr>
          <p:spPr>
            <a:xfrm>
              <a:off x="8153400" y="533400"/>
              <a:ext cx="990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8153400" y="914400"/>
              <a:ext cx="990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2311278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914400" y="1981200"/>
            <a:ext cx="10363200" cy="4114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914400" y="6248400"/>
            <a:ext cx="2540000" cy="45720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4165600" y="6248400"/>
            <a:ext cx="3860800" cy="45720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8737600" y="6248400"/>
            <a:ext cx="2540000" cy="457200"/>
          </a:xfrm>
          <a:prstGeom prst="rect">
            <a:avLst/>
          </a:prstGeom>
          <a:ln/>
        </p:spPr>
        <p:txBody>
          <a:bodyPr/>
          <a:lstStyle>
            <a:lvl1pPr>
              <a:defRPr/>
            </a:lvl1pPr>
          </a:lstStyle>
          <a:p>
            <a:pPr>
              <a:defRPr/>
            </a:pPr>
            <a:fld id="{81650187-B654-8F46-BE11-D19D6CE0225C}" type="slidenum">
              <a:rPr lang="en-US"/>
              <a:pPr>
                <a:defRPr/>
              </a:pPr>
              <a:t>‹#›</a:t>
            </a:fld>
            <a:endParaRPr lang="en-US"/>
          </a:p>
        </p:txBody>
      </p:sp>
    </p:spTree>
    <p:extLst>
      <p:ext uri="{BB962C8B-B14F-4D97-AF65-F5344CB8AC3E}">
        <p14:creationId xmlns:p14="http://schemas.microsoft.com/office/powerpoint/2010/main" val="3194542742"/>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sp>
        <p:nvSpPr>
          <p:cNvPr id="4" name="Rectangle 3"/>
          <p:cNvSpPr/>
          <p:nvPr/>
        </p:nvSpPr>
        <p:spPr>
          <a:xfrm>
            <a:off x="10972800" y="0"/>
            <a:ext cx="1219200" cy="6858000"/>
          </a:xfrm>
          <a:prstGeom prst="rect">
            <a:avLst/>
          </a:prstGeom>
          <a:gradFill flip="none" rotWithShape="1">
            <a:gsLst>
              <a:gs pos="0">
                <a:srgbClr val="183A97"/>
              </a:gs>
              <a:gs pos="33000">
                <a:srgbClr val="183A97"/>
              </a:gs>
              <a:gs pos="85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 name="Slide Number Placeholder 5"/>
          <p:cNvSpPr txBox="1">
            <a:spLocks/>
          </p:cNvSpPr>
          <p:nvPr/>
        </p:nvSpPr>
        <p:spPr>
          <a:xfrm>
            <a:off x="9855200" y="6416676"/>
            <a:ext cx="1117600" cy="365125"/>
          </a:xfrm>
          <a:prstGeom prst="rect">
            <a:avLst/>
          </a:prstGeom>
        </p:spPr>
        <p:txBody>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4898247A-6215-3847-9A71-C0113C4561F1}" type="slidenum">
              <a:rPr lang="en-US" sz="1800" smtClean="0"/>
              <a:pPr fontAlgn="auto">
                <a:spcBef>
                  <a:spcPts val="0"/>
                </a:spcBef>
                <a:spcAft>
                  <a:spcPts val="0"/>
                </a:spcAft>
                <a:defRPr/>
              </a:pPr>
              <a:t>‹#›</a:t>
            </a:fld>
            <a:endParaRPr lang="en-US" sz="1800"/>
          </a:p>
        </p:txBody>
      </p:sp>
      <p:pic>
        <p:nvPicPr>
          <p:cNvPr id="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074400" y="6353176"/>
            <a:ext cx="1016000" cy="352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7" name="Group 4"/>
          <p:cNvGrpSpPr>
            <a:grpSpLocks/>
          </p:cNvGrpSpPr>
          <p:nvPr/>
        </p:nvGrpSpPr>
        <p:grpSpPr bwMode="auto">
          <a:xfrm>
            <a:off x="10871200" y="533400"/>
            <a:ext cx="1320800" cy="381000"/>
            <a:chOff x="8153400" y="533400"/>
            <a:chExt cx="990600" cy="381000"/>
          </a:xfrm>
        </p:grpSpPr>
        <p:pic>
          <p:nvPicPr>
            <p:cNvPr id="8" name="Picture 5"/>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229600" y="590400"/>
              <a:ext cx="914400" cy="26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9" name="Straight Connector 8"/>
            <p:cNvCxnSpPr/>
            <p:nvPr userDrawn="1"/>
          </p:nvCxnSpPr>
          <p:spPr>
            <a:xfrm>
              <a:off x="8153400" y="533400"/>
              <a:ext cx="990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8153400" y="914400"/>
              <a:ext cx="990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0" name="Text Placeholder 24"/>
          <p:cNvSpPr>
            <a:spLocks noGrp="1"/>
          </p:cNvSpPr>
          <p:nvPr>
            <p:ph type="body" sz="quarter" idx="12"/>
          </p:nvPr>
        </p:nvSpPr>
        <p:spPr>
          <a:xfrm>
            <a:off x="304800" y="1371601"/>
            <a:ext cx="10363200" cy="5045075"/>
          </a:xfrm>
          <a:prstGeom prst="rect">
            <a:avLst/>
          </a:prstGeom>
        </p:spPr>
        <p:txBody>
          <a:bodyPr anchor="t"/>
          <a:lstStyle>
            <a:lvl1pPr marL="0" indent="0" algn="l">
              <a:buNone/>
              <a:defRPr sz="3200" b="0">
                <a:solidFill>
                  <a:schemeClr val="tx1"/>
                </a:solidFill>
                <a:effectLst/>
              </a:defRPr>
            </a:lvl1pPr>
          </a:lstStyle>
          <a:p>
            <a:pPr lvl="0"/>
            <a:r>
              <a:rPr lang="en-US"/>
              <a:t>Click to edit Master text styles</a:t>
            </a:r>
          </a:p>
        </p:txBody>
      </p:sp>
      <p:sp>
        <p:nvSpPr>
          <p:cNvPr id="14" name="Text Placeholder 24"/>
          <p:cNvSpPr>
            <a:spLocks noGrp="1"/>
          </p:cNvSpPr>
          <p:nvPr>
            <p:ph type="body" sz="quarter" idx="13"/>
          </p:nvPr>
        </p:nvSpPr>
        <p:spPr>
          <a:xfrm>
            <a:off x="304800" y="522148"/>
            <a:ext cx="10363200" cy="468453"/>
          </a:xfrm>
          <a:prstGeom prst="rect">
            <a:avLst/>
          </a:prstGeom>
        </p:spPr>
        <p:txBody>
          <a:bodyPr anchor="ctr"/>
          <a:lstStyle>
            <a:lvl1pPr marL="0" indent="0" algn="ctr">
              <a:buNone/>
              <a:defRPr sz="3600" b="0"/>
            </a:lvl1pPr>
          </a:lstStyle>
          <a:p>
            <a:pPr lvl="0"/>
            <a:r>
              <a:rPr lang="en-US"/>
              <a:t>Click to edit Master text styles</a:t>
            </a:r>
          </a:p>
        </p:txBody>
      </p:sp>
    </p:spTree>
    <p:extLst>
      <p:ext uri="{BB962C8B-B14F-4D97-AF65-F5344CB8AC3E}">
        <p14:creationId xmlns:p14="http://schemas.microsoft.com/office/powerpoint/2010/main" val="3082786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8"/>
        <p:cNvGrpSpPr/>
        <p:nvPr/>
      </p:nvGrpSpPr>
      <p:grpSpPr>
        <a:xfrm>
          <a:off x="0" y="0"/>
          <a:ext cx="0" cy="0"/>
          <a:chOff x="0" y="0"/>
          <a:chExt cx="0" cy="0"/>
        </a:xfrm>
      </p:grpSpPr>
      <p:sp>
        <p:nvSpPr>
          <p:cNvPr id="49" name="Google Shape;49;p7"/>
          <p:cNvSpPr txBox="1">
            <a:spLocks noGrp="1"/>
          </p:cNvSpPr>
          <p:nvPr>
            <p:ph type="title"/>
          </p:nvPr>
        </p:nvSpPr>
        <p:spPr>
          <a:xfrm>
            <a:off x="252919" y="1123837"/>
            <a:ext cx="2947482" cy="460118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7"/>
          <p:cNvSpPr txBox="1">
            <a:spLocks noGrp="1"/>
          </p:cNvSpPr>
          <p:nvPr>
            <p:ph type="body" idx="1"/>
          </p:nvPr>
        </p:nvSpPr>
        <p:spPr>
          <a:xfrm>
            <a:off x="3867912" y="1023586"/>
            <a:ext cx="3474720" cy="807720"/>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0"/>
              </a:spcBef>
              <a:spcAft>
                <a:spcPts val="0"/>
              </a:spcAft>
              <a:buSzPts val="2000"/>
              <a:buNone/>
              <a:defRPr sz="2000" b="1">
                <a:solidFill>
                  <a:srgbClr val="595959"/>
                </a:solidFill>
              </a:defRPr>
            </a:lvl1pPr>
            <a:lvl2pPr marL="914400" lvl="1" indent="-228600" algn="l">
              <a:lnSpc>
                <a:spcPct val="90000"/>
              </a:lnSpc>
              <a:spcBef>
                <a:spcPts val="250"/>
              </a:spcBef>
              <a:spcAft>
                <a:spcPts val="0"/>
              </a:spcAft>
              <a:buSzPts val="2000"/>
              <a:buNone/>
              <a:defRPr sz="2000" b="1"/>
            </a:lvl2pPr>
            <a:lvl3pPr marL="1371600" lvl="2" indent="-228600" algn="l">
              <a:lnSpc>
                <a:spcPct val="90000"/>
              </a:lnSpc>
              <a:spcBef>
                <a:spcPts val="250"/>
              </a:spcBef>
              <a:spcAft>
                <a:spcPts val="0"/>
              </a:spcAft>
              <a:buSzPts val="1800"/>
              <a:buNone/>
              <a:defRPr sz="1800" b="1"/>
            </a:lvl3pPr>
            <a:lvl4pPr marL="1828800" lvl="3" indent="-228600" algn="l">
              <a:lnSpc>
                <a:spcPct val="90000"/>
              </a:lnSpc>
              <a:spcBef>
                <a:spcPts val="250"/>
              </a:spcBef>
              <a:spcAft>
                <a:spcPts val="0"/>
              </a:spcAft>
              <a:buSzPts val="1600"/>
              <a:buNone/>
              <a:defRPr sz="1600" b="1"/>
            </a:lvl4pPr>
            <a:lvl5pPr marL="2286000" lvl="4" indent="-228600" algn="l">
              <a:lnSpc>
                <a:spcPct val="90000"/>
              </a:lnSpc>
              <a:spcBef>
                <a:spcPts val="250"/>
              </a:spcBef>
              <a:spcAft>
                <a:spcPts val="0"/>
              </a:spcAft>
              <a:buSzPts val="1600"/>
              <a:buNone/>
              <a:defRPr sz="1600" b="1"/>
            </a:lvl5pPr>
            <a:lvl6pPr marL="2743200" lvl="5" indent="-228600" algn="l">
              <a:lnSpc>
                <a:spcPct val="90000"/>
              </a:lnSpc>
              <a:spcBef>
                <a:spcPts val="250"/>
              </a:spcBef>
              <a:spcAft>
                <a:spcPts val="0"/>
              </a:spcAft>
              <a:buSzPts val="1600"/>
              <a:buNone/>
              <a:defRPr sz="1600" b="1"/>
            </a:lvl6pPr>
            <a:lvl7pPr marL="3200400" lvl="6" indent="-228600" algn="l">
              <a:lnSpc>
                <a:spcPct val="90000"/>
              </a:lnSpc>
              <a:spcBef>
                <a:spcPts val="250"/>
              </a:spcBef>
              <a:spcAft>
                <a:spcPts val="0"/>
              </a:spcAft>
              <a:buSzPts val="1600"/>
              <a:buNone/>
              <a:defRPr sz="1600" b="1"/>
            </a:lvl7pPr>
            <a:lvl8pPr marL="3657600" lvl="7" indent="-228600" algn="l">
              <a:lnSpc>
                <a:spcPct val="90000"/>
              </a:lnSpc>
              <a:spcBef>
                <a:spcPts val="250"/>
              </a:spcBef>
              <a:spcAft>
                <a:spcPts val="0"/>
              </a:spcAft>
              <a:buSzPts val="1600"/>
              <a:buNone/>
              <a:defRPr sz="1600" b="1"/>
            </a:lvl8pPr>
            <a:lvl9pPr marL="4114800" lvl="8" indent="-228600" algn="l">
              <a:lnSpc>
                <a:spcPct val="90000"/>
              </a:lnSpc>
              <a:spcBef>
                <a:spcPts val="250"/>
              </a:spcBef>
              <a:spcAft>
                <a:spcPts val="250"/>
              </a:spcAft>
              <a:buSzPts val="1600"/>
              <a:buNone/>
              <a:defRPr sz="1600" b="1"/>
            </a:lvl9pPr>
          </a:lstStyle>
          <a:p>
            <a:endParaRPr/>
          </a:p>
        </p:txBody>
      </p:sp>
      <p:sp>
        <p:nvSpPr>
          <p:cNvPr id="51" name="Google Shape;51;p7"/>
          <p:cNvSpPr txBox="1">
            <a:spLocks noGrp="1"/>
          </p:cNvSpPr>
          <p:nvPr>
            <p:ph type="body" idx="2"/>
          </p:nvPr>
        </p:nvSpPr>
        <p:spPr>
          <a:xfrm>
            <a:off x="3867912" y="1930936"/>
            <a:ext cx="3474720" cy="4023360"/>
          </a:xfrm>
          <a:prstGeom prst="rect">
            <a:avLst/>
          </a:prstGeom>
          <a:noFill/>
          <a:ln>
            <a:noFill/>
          </a:ln>
        </p:spPr>
        <p:txBody>
          <a:bodyPr spcFirstLastPara="1" wrap="square" lIns="91425" tIns="45700" rIns="91425" bIns="45700" anchor="ctr" anchorCtr="0">
            <a:noAutofit/>
          </a:bodyPr>
          <a:lstStyle>
            <a:lvl1pPr marL="457200" lvl="0" indent="-355600" algn="l">
              <a:lnSpc>
                <a:spcPct val="90000"/>
              </a:lnSpc>
              <a:spcBef>
                <a:spcPts val="1200"/>
              </a:spcBef>
              <a:spcAft>
                <a:spcPts val="0"/>
              </a:spcAft>
              <a:buSzPts val="2000"/>
              <a:buChar char="●"/>
              <a:defRPr sz="2000"/>
            </a:lvl1pPr>
            <a:lvl2pPr marL="914400" lvl="1" indent="-342900" algn="l">
              <a:lnSpc>
                <a:spcPct val="90000"/>
              </a:lnSpc>
              <a:spcBef>
                <a:spcPts val="250"/>
              </a:spcBef>
              <a:spcAft>
                <a:spcPts val="0"/>
              </a:spcAft>
              <a:buSzPts val="1800"/>
              <a:buChar char="●"/>
              <a:defRPr sz="1800"/>
            </a:lvl2pPr>
            <a:lvl3pPr marL="1371600" lvl="2" indent="-330200" algn="l">
              <a:lnSpc>
                <a:spcPct val="90000"/>
              </a:lnSpc>
              <a:spcBef>
                <a:spcPts val="250"/>
              </a:spcBef>
              <a:spcAft>
                <a:spcPts val="0"/>
              </a:spcAft>
              <a:buSzPts val="1600"/>
              <a:buChar char="●"/>
              <a:defRPr sz="1600"/>
            </a:lvl3pPr>
            <a:lvl4pPr marL="1828800" lvl="3" indent="-317500" algn="l">
              <a:lnSpc>
                <a:spcPct val="90000"/>
              </a:lnSpc>
              <a:spcBef>
                <a:spcPts val="250"/>
              </a:spcBef>
              <a:spcAft>
                <a:spcPts val="0"/>
              </a:spcAft>
              <a:buSzPts val="1400"/>
              <a:buChar char="●"/>
              <a:defRPr sz="1400"/>
            </a:lvl4pPr>
            <a:lvl5pPr marL="2286000" lvl="4" indent="-317500" algn="l">
              <a:lnSpc>
                <a:spcPct val="90000"/>
              </a:lnSpc>
              <a:spcBef>
                <a:spcPts val="250"/>
              </a:spcBef>
              <a:spcAft>
                <a:spcPts val="0"/>
              </a:spcAft>
              <a:buSzPts val="1400"/>
              <a:buChar char="●"/>
              <a:defRPr sz="1400"/>
            </a:lvl5pPr>
            <a:lvl6pPr marL="2743200" lvl="5" indent="-317500" algn="l">
              <a:lnSpc>
                <a:spcPct val="90000"/>
              </a:lnSpc>
              <a:spcBef>
                <a:spcPts val="250"/>
              </a:spcBef>
              <a:spcAft>
                <a:spcPts val="0"/>
              </a:spcAft>
              <a:buSzPts val="1400"/>
              <a:buChar char="●"/>
              <a:defRPr sz="1400"/>
            </a:lvl6pPr>
            <a:lvl7pPr marL="3200400" lvl="6" indent="-317500" algn="l">
              <a:lnSpc>
                <a:spcPct val="90000"/>
              </a:lnSpc>
              <a:spcBef>
                <a:spcPts val="250"/>
              </a:spcBef>
              <a:spcAft>
                <a:spcPts val="0"/>
              </a:spcAft>
              <a:buSzPts val="1400"/>
              <a:buChar char="●"/>
              <a:defRPr sz="1400"/>
            </a:lvl7pPr>
            <a:lvl8pPr marL="3657600" lvl="7" indent="-317500" algn="l">
              <a:lnSpc>
                <a:spcPct val="90000"/>
              </a:lnSpc>
              <a:spcBef>
                <a:spcPts val="250"/>
              </a:spcBef>
              <a:spcAft>
                <a:spcPts val="0"/>
              </a:spcAft>
              <a:buSzPts val="1400"/>
              <a:buChar char="●"/>
              <a:defRPr sz="1400"/>
            </a:lvl8pPr>
            <a:lvl9pPr marL="4114800" lvl="8" indent="-317500" algn="l">
              <a:lnSpc>
                <a:spcPct val="90000"/>
              </a:lnSpc>
              <a:spcBef>
                <a:spcPts val="250"/>
              </a:spcBef>
              <a:spcAft>
                <a:spcPts val="250"/>
              </a:spcAft>
              <a:buSzPts val="1400"/>
              <a:buChar char="●"/>
              <a:defRPr sz="1400"/>
            </a:lvl9pPr>
          </a:lstStyle>
          <a:p>
            <a:endParaRPr/>
          </a:p>
        </p:txBody>
      </p:sp>
      <p:sp>
        <p:nvSpPr>
          <p:cNvPr id="52" name="Google Shape;52;p7"/>
          <p:cNvSpPr txBox="1">
            <a:spLocks noGrp="1"/>
          </p:cNvSpPr>
          <p:nvPr>
            <p:ph type="body" idx="3"/>
          </p:nvPr>
        </p:nvSpPr>
        <p:spPr>
          <a:xfrm>
            <a:off x="7818463" y="1023586"/>
            <a:ext cx="3474720" cy="813171"/>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0"/>
              </a:spcBef>
              <a:spcAft>
                <a:spcPts val="0"/>
              </a:spcAft>
              <a:buSzPts val="2000"/>
              <a:buNone/>
              <a:defRPr sz="2000" b="1">
                <a:solidFill>
                  <a:srgbClr val="595959"/>
                </a:solidFill>
              </a:defRPr>
            </a:lvl1pPr>
            <a:lvl2pPr marL="914400" lvl="1" indent="-228600" algn="l">
              <a:lnSpc>
                <a:spcPct val="90000"/>
              </a:lnSpc>
              <a:spcBef>
                <a:spcPts val="250"/>
              </a:spcBef>
              <a:spcAft>
                <a:spcPts val="0"/>
              </a:spcAft>
              <a:buSzPts val="2000"/>
              <a:buNone/>
              <a:defRPr sz="2000" b="1"/>
            </a:lvl2pPr>
            <a:lvl3pPr marL="1371600" lvl="2" indent="-228600" algn="l">
              <a:lnSpc>
                <a:spcPct val="90000"/>
              </a:lnSpc>
              <a:spcBef>
                <a:spcPts val="250"/>
              </a:spcBef>
              <a:spcAft>
                <a:spcPts val="0"/>
              </a:spcAft>
              <a:buSzPts val="1800"/>
              <a:buNone/>
              <a:defRPr sz="1800" b="1"/>
            </a:lvl3pPr>
            <a:lvl4pPr marL="1828800" lvl="3" indent="-228600" algn="l">
              <a:lnSpc>
                <a:spcPct val="90000"/>
              </a:lnSpc>
              <a:spcBef>
                <a:spcPts val="250"/>
              </a:spcBef>
              <a:spcAft>
                <a:spcPts val="0"/>
              </a:spcAft>
              <a:buSzPts val="1600"/>
              <a:buNone/>
              <a:defRPr sz="1600" b="1"/>
            </a:lvl4pPr>
            <a:lvl5pPr marL="2286000" lvl="4" indent="-228600" algn="l">
              <a:lnSpc>
                <a:spcPct val="90000"/>
              </a:lnSpc>
              <a:spcBef>
                <a:spcPts val="250"/>
              </a:spcBef>
              <a:spcAft>
                <a:spcPts val="0"/>
              </a:spcAft>
              <a:buSzPts val="1600"/>
              <a:buNone/>
              <a:defRPr sz="1600" b="1"/>
            </a:lvl5pPr>
            <a:lvl6pPr marL="2743200" lvl="5" indent="-228600" algn="l">
              <a:lnSpc>
                <a:spcPct val="90000"/>
              </a:lnSpc>
              <a:spcBef>
                <a:spcPts val="250"/>
              </a:spcBef>
              <a:spcAft>
                <a:spcPts val="0"/>
              </a:spcAft>
              <a:buSzPts val="1600"/>
              <a:buNone/>
              <a:defRPr sz="1600" b="1"/>
            </a:lvl6pPr>
            <a:lvl7pPr marL="3200400" lvl="6" indent="-228600" algn="l">
              <a:lnSpc>
                <a:spcPct val="90000"/>
              </a:lnSpc>
              <a:spcBef>
                <a:spcPts val="250"/>
              </a:spcBef>
              <a:spcAft>
                <a:spcPts val="0"/>
              </a:spcAft>
              <a:buSzPts val="1600"/>
              <a:buNone/>
              <a:defRPr sz="1600" b="1"/>
            </a:lvl7pPr>
            <a:lvl8pPr marL="3657600" lvl="7" indent="-228600" algn="l">
              <a:lnSpc>
                <a:spcPct val="90000"/>
              </a:lnSpc>
              <a:spcBef>
                <a:spcPts val="250"/>
              </a:spcBef>
              <a:spcAft>
                <a:spcPts val="0"/>
              </a:spcAft>
              <a:buSzPts val="1600"/>
              <a:buNone/>
              <a:defRPr sz="1600" b="1"/>
            </a:lvl8pPr>
            <a:lvl9pPr marL="4114800" lvl="8" indent="-228600" algn="l">
              <a:lnSpc>
                <a:spcPct val="90000"/>
              </a:lnSpc>
              <a:spcBef>
                <a:spcPts val="250"/>
              </a:spcBef>
              <a:spcAft>
                <a:spcPts val="250"/>
              </a:spcAft>
              <a:buSzPts val="1600"/>
              <a:buNone/>
              <a:defRPr sz="1600" b="1"/>
            </a:lvl9pPr>
          </a:lstStyle>
          <a:p>
            <a:endParaRPr/>
          </a:p>
        </p:txBody>
      </p:sp>
      <p:sp>
        <p:nvSpPr>
          <p:cNvPr id="53" name="Google Shape;53;p7"/>
          <p:cNvSpPr txBox="1">
            <a:spLocks noGrp="1"/>
          </p:cNvSpPr>
          <p:nvPr>
            <p:ph type="body" idx="4"/>
          </p:nvPr>
        </p:nvSpPr>
        <p:spPr>
          <a:xfrm>
            <a:off x="7818463" y="1930936"/>
            <a:ext cx="3474720" cy="4023360"/>
          </a:xfrm>
          <a:prstGeom prst="rect">
            <a:avLst/>
          </a:prstGeom>
          <a:noFill/>
          <a:ln>
            <a:noFill/>
          </a:ln>
        </p:spPr>
        <p:txBody>
          <a:bodyPr spcFirstLastPara="1" wrap="square" lIns="91425" tIns="45700" rIns="91425" bIns="45700" anchor="ctr" anchorCtr="0">
            <a:noAutofit/>
          </a:bodyPr>
          <a:lstStyle>
            <a:lvl1pPr marL="457200" lvl="0" indent="-355600" algn="l">
              <a:lnSpc>
                <a:spcPct val="90000"/>
              </a:lnSpc>
              <a:spcBef>
                <a:spcPts val="1200"/>
              </a:spcBef>
              <a:spcAft>
                <a:spcPts val="0"/>
              </a:spcAft>
              <a:buSzPts val="2000"/>
              <a:buChar char="●"/>
              <a:defRPr sz="2000"/>
            </a:lvl1pPr>
            <a:lvl2pPr marL="914400" lvl="1" indent="-342900" algn="l">
              <a:lnSpc>
                <a:spcPct val="90000"/>
              </a:lnSpc>
              <a:spcBef>
                <a:spcPts val="250"/>
              </a:spcBef>
              <a:spcAft>
                <a:spcPts val="0"/>
              </a:spcAft>
              <a:buSzPts val="1800"/>
              <a:buChar char="●"/>
              <a:defRPr sz="1800"/>
            </a:lvl2pPr>
            <a:lvl3pPr marL="1371600" lvl="2" indent="-330200" algn="l">
              <a:lnSpc>
                <a:spcPct val="90000"/>
              </a:lnSpc>
              <a:spcBef>
                <a:spcPts val="250"/>
              </a:spcBef>
              <a:spcAft>
                <a:spcPts val="0"/>
              </a:spcAft>
              <a:buSzPts val="1600"/>
              <a:buChar char="●"/>
              <a:defRPr sz="1600"/>
            </a:lvl3pPr>
            <a:lvl4pPr marL="1828800" lvl="3" indent="-317500" algn="l">
              <a:lnSpc>
                <a:spcPct val="90000"/>
              </a:lnSpc>
              <a:spcBef>
                <a:spcPts val="250"/>
              </a:spcBef>
              <a:spcAft>
                <a:spcPts val="0"/>
              </a:spcAft>
              <a:buSzPts val="1400"/>
              <a:buChar char="●"/>
              <a:defRPr sz="1400"/>
            </a:lvl4pPr>
            <a:lvl5pPr marL="2286000" lvl="4" indent="-317500" algn="l">
              <a:lnSpc>
                <a:spcPct val="90000"/>
              </a:lnSpc>
              <a:spcBef>
                <a:spcPts val="250"/>
              </a:spcBef>
              <a:spcAft>
                <a:spcPts val="0"/>
              </a:spcAft>
              <a:buSzPts val="1400"/>
              <a:buChar char="●"/>
              <a:defRPr sz="1400"/>
            </a:lvl5pPr>
            <a:lvl6pPr marL="2743200" lvl="5" indent="-317500" algn="l">
              <a:lnSpc>
                <a:spcPct val="90000"/>
              </a:lnSpc>
              <a:spcBef>
                <a:spcPts val="250"/>
              </a:spcBef>
              <a:spcAft>
                <a:spcPts val="0"/>
              </a:spcAft>
              <a:buSzPts val="1400"/>
              <a:buChar char="●"/>
              <a:defRPr sz="1400"/>
            </a:lvl6pPr>
            <a:lvl7pPr marL="3200400" lvl="6" indent="-317500" algn="l">
              <a:lnSpc>
                <a:spcPct val="90000"/>
              </a:lnSpc>
              <a:spcBef>
                <a:spcPts val="250"/>
              </a:spcBef>
              <a:spcAft>
                <a:spcPts val="0"/>
              </a:spcAft>
              <a:buSzPts val="1400"/>
              <a:buChar char="●"/>
              <a:defRPr sz="1400"/>
            </a:lvl7pPr>
            <a:lvl8pPr marL="3657600" lvl="7" indent="-317500" algn="l">
              <a:lnSpc>
                <a:spcPct val="90000"/>
              </a:lnSpc>
              <a:spcBef>
                <a:spcPts val="250"/>
              </a:spcBef>
              <a:spcAft>
                <a:spcPts val="0"/>
              </a:spcAft>
              <a:buSzPts val="1400"/>
              <a:buChar char="●"/>
              <a:defRPr sz="1400"/>
            </a:lvl8pPr>
            <a:lvl9pPr marL="4114800" lvl="8" indent="-317500" algn="l">
              <a:lnSpc>
                <a:spcPct val="90000"/>
              </a:lnSpc>
              <a:spcBef>
                <a:spcPts val="250"/>
              </a:spcBef>
              <a:spcAft>
                <a:spcPts val="250"/>
              </a:spcAft>
              <a:buSzPts val="1400"/>
              <a:buChar char="●"/>
              <a:defRPr sz="1400"/>
            </a:lvl9pPr>
          </a:lstStyle>
          <a:p>
            <a:endParaRPr/>
          </a:p>
        </p:txBody>
      </p:sp>
      <p:sp>
        <p:nvSpPr>
          <p:cNvPr id="54" name="Google Shape;54;p7"/>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7"/>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7"/>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114566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62"/>
        <p:cNvGrpSpPr/>
        <p:nvPr/>
      </p:nvGrpSpPr>
      <p:grpSpPr>
        <a:xfrm>
          <a:off x="0" y="0"/>
          <a:ext cx="0" cy="0"/>
          <a:chOff x="0" y="0"/>
          <a:chExt cx="0" cy="0"/>
        </a:xfrm>
      </p:grpSpPr>
      <p:sp>
        <p:nvSpPr>
          <p:cNvPr id="63" name="Google Shape;63;p9"/>
          <p:cNvSpPr txBox="1">
            <a:spLocks noGrp="1"/>
          </p:cNvSpPr>
          <p:nvPr>
            <p:ph type="title"/>
          </p:nvPr>
        </p:nvSpPr>
        <p:spPr>
          <a:xfrm>
            <a:off x="256032" y="1143000"/>
            <a:ext cx="2834640" cy="237744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FFFFFF"/>
              </a:buClr>
              <a:buSzPts val="3200"/>
              <a:buFont typeface="Corbel"/>
              <a:buNone/>
              <a:defRPr sz="32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9"/>
          <p:cNvSpPr txBox="1">
            <a:spLocks noGrp="1"/>
          </p:cNvSpPr>
          <p:nvPr>
            <p:ph type="body" idx="1"/>
          </p:nvPr>
        </p:nvSpPr>
        <p:spPr>
          <a:xfrm>
            <a:off x="3867912" y="868680"/>
            <a:ext cx="7315200" cy="5120640"/>
          </a:xfrm>
          <a:prstGeom prst="rect">
            <a:avLst/>
          </a:prstGeom>
          <a:noFill/>
          <a:ln>
            <a:noFill/>
          </a:ln>
        </p:spPr>
        <p:txBody>
          <a:bodyPr spcFirstLastPara="1" wrap="square" lIns="91425" tIns="45700" rIns="91425" bIns="45700" anchor="ctr" anchorCtr="0">
            <a:noAutofit/>
          </a:bodyPr>
          <a:lstStyle>
            <a:lvl1pPr marL="457200" lvl="0" indent="-355600" algn="l">
              <a:lnSpc>
                <a:spcPct val="90000"/>
              </a:lnSpc>
              <a:spcBef>
                <a:spcPts val="1200"/>
              </a:spcBef>
              <a:spcAft>
                <a:spcPts val="0"/>
              </a:spcAft>
              <a:buSzPts val="2000"/>
              <a:buChar char="●"/>
              <a:defRPr sz="2000"/>
            </a:lvl1pPr>
            <a:lvl2pPr marL="914400" lvl="1" indent="-342900" algn="l">
              <a:lnSpc>
                <a:spcPct val="90000"/>
              </a:lnSpc>
              <a:spcBef>
                <a:spcPts val="250"/>
              </a:spcBef>
              <a:spcAft>
                <a:spcPts val="0"/>
              </a:spcAft>
              <a:buSzPts val="1800"/>
              <a:buChar char="●"/>
              <a:defRPr sz="1800"/>
            </a:lvl2pPr>
            <a:lvl3pPr marL="1371600" lvl="2" indent="-330200" algn="l">
              <a:lnSpc>
                <a:spcPct val="90000"/>
              </a:lnSpc>
              <a:spcBef>
                <a:spcPts val="250"/>
              </a:spcBef>
              <a:spcAft>
                <a:spcPts val="0"/>
              </a:spcAft>
              <a:buSzPts val="1600"/>
              <a:buChar char="●"/>
              <a:defRPr sz="1600"/>
            </a:lvl3pPr>
            <a:lvl4pPr marL="1828800" lvl="3" indent="-317500" algn="l">
              <a:lnSpc>
                <a:spcPct val="90000"/>
              </a:lnSpc>
              <a:spcBef>
                <a:spcPts val="250"/>
              </a:spcBef>
              <a:spcAft>
                <a:spcPts val="0"/>
              </a:spcAft>
              <a:buSzPts val="1400"/>
              <a:buChar char="●"/>
              <a:defRPr sz="1400"/>
            </a:lvl4pPr>
            <a:lvl5pPr marL="2286000" lvl="4" indent="-317500" algn="l">
              <a:lnSpc>
                <a:spcPct val="90000"/>
              </a:lnSpc>
              <a:spcBef>
                <a:spcPts val="250"/>
              </a:spcBef>
              <a:spcAft>
                <a:spcPts val="0"/>
              </a:spcAft>
              <a:buSzPts val="1400"/>
              <a:buChar char="●"/>
              <a:defRPr sz="1400"/>
            </a:lvl5pPr>
            <a:lvl6pPr marL="2743200" lvl="5" indent="-317500" algn="l">
              <a:lnSpc>
                <a:spcPct val="90000"/>
              </a:lnSpc>
              <a:spcBef>
                <a:spcPts val="250"/>
              </a:spcBef>
              <a:spcAft>
                <a:spcPts val="0"/>
              </a:spcAft>
              <a:buSzPts val="1400"/>
              <a:buChar char="●"/>
              <a:defRPr sz="1400"/>
            </a:lvl6pPr>
            <a:lvl7pPr marL="3200400" lvl="6" indent="-317500" algn="l">
              <a:lnSpc>
                <a:spcPct val="90000"/>
              </a:lnSpc>
              <a:spcBef>
                <a:spcPts val="250"/>
              </a:spcBef>
              <a:spcAft>
                <a:spcPts val="0"/>
              </a:spcAft>
              <a:buSzPts val="1400"/>
              <a:buChar char="●"/>
              <a:defRPr sz="1400"/>
            </a:lvl7pPr>
            <a:lvl8pPr marL="3657600" lvl="7" indent="-317500" algn="l">
              <a:lnSpc>
                <a:spcPct val="90000"/>
              </a:lnSpc>
              <a:spcBef>
                <a:spcPts val="250"/>
              </a:spcBef>
              <a:spcAft>
                <a:spcPts val="0"/>
              </a:spcAft>
              <a:buSzPts val="1400"/>
              <a:buChar char="●"/>
              <a:defRPr sz="1400"/>
            </a:lvl8pPr>
            <a:lvl9pPr marL="4114800" lvl="8" indent="-317500" algn="l">
              <a:lnSpc>
                <a:spcPct val="90000"/>
              </a:lnSpc>
              <a:spcBef>
                <a:spcPts val="250"/>
              </a:spcBef>
              <a:spcAft>
                <a:spcPts val="250"/>
              </a:spcAft>
              <a:buSzPts val="1400"/>
              <a:buChar char="●"/>
              <a:defRPr sz="1400"/>
            </a:lvl9pPr>
          </a:lstStyle>
          <a:p>
            <a:endParaRPr/>
          </a:p>
        </p:txBody>
      </p:sp>
      <p:sp>
        <p:nvSpPr>
          <p:cNvPr id="65" name="Google Shape;65;p9"/>
          <p:cNvSpPr txBox="1">
            <a:spLocks noGrp="1"/>
          </p:cNvSpPr>
          <p:nvPr>
            <p:ph type="body" idx="2"/>
          </p:nvPr>
        </p:nvSpPr>
        <p:spPr>
          <a:xfrm>
            <a:off x="256032" y="3494176"/>
            <a:ext cx="2834640" cy="232199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200"/>
              </a:spcBef>
              <a:spcAft>
                <a:spcPts val="0"/>
              </a:spcAft>
              <a:buSzPts val="1400"/>
              <a:buNone/>
              <a:defRPr sz="1400">
                <a:solidFill>
                  <a:srgbClr val="FFFFFF"/>
                </a:solidFill>
              </a:defRPr>
            </a:lvl1pPr>
            <a:lvl2pPr marL="914400" lvl="1" indent="-228600" algn="l">
              <a:lnSpc>
                <a:spcPct val="90000"/>
              </a:lnSpc>
              <a:spcBef>
                <a:spcPts val="250"/>
              </a:spcBef>
              <a:spcAft>
                <a:spcPts val="0"/>
              </a:spcAft>
              <a:buSzPts val="1200"/>
              <a:buNone/>
              <a:defRPr sz="1200"/>
            </a:lvl2pPr>
            <a:lvl3pPr marL="1371600" lvl="2" indent="-228600" algn="l">
              <a:lnSpc>
                <a:spcPct val="90000"/>
              </a:lnSpc>
              <a:spcBef>
                <a:spcPts val="250"/>
              </a:spcBef>
              <a:spcAft>
                <a:spcPts val="0"/>
              </a:spcAft>
              <a:buSzPts val="1000"/>
              <a:buNone/>
              <a:defRPr sz="1000"/>
            </a:lvl3pPr>
            <a:lvl4pPr marL="1828800" lvl="3" indent="-228600" algn="l">
              <a:lnSpc>
                <a:spcPct val="90000"/>
              </a:lnSpc>
              <a:spcBef>
                <a:spcPts val="250"/>
              </a:spcBef>
              <a:spcAft>
                <a:spcPts val="0"/>
              </a:spcAft>
              <a:buSzPts val="900"/>
              <a:buNone/>
              <a:defRPr sz="900"/>
            </a:lvl4pPr>
            <a:lvl5pPr marL="2286000" lvl="4" indent="-228600" algn="l">
              <a:lnSpc>
                <a:spcPct val="90000"/>
              </a:lnSpc>
              <a:spcBef>
                <a:spcPts val="250"/>
              </a:spcBef>
              <a:spcAft>
                <a:spcPts val="0"/>
              </a:spcAft>
              <a:buSzPts val="900"/>
              <a:buNone/>
              <a:defRPr sz="900"/>
            </a:lvl5pPr>
            <a:lvl6pPr marL="2743200" lvl="5" indent="-228600" algn="l">
              <a:lnSpc>
                <a:spcPct val="90000"/>
              </a:lnSpc>
              <a:spcBef>
                <a:spcPts val="250"/>
              </a:spcBef>
              <a:spcAft>
                <a:spcPts val="0"/>
              </a:spcAft>
              <a:buSzPts val="900"/>
              <a:buNone/>
              <a:defRPr sz="900"/>
            </a:lvl6pPr>
            <a:lvl7pPr marL="3200400" lvl="6" indent="-228600" algn="l">
              <a:lnSpc>
                <a:spcPct val="90000"/>
              </a:lnSpc>
              <a:spcBef>
                <a:spcPts val="250"/>
              </a:spcBef>
              <a:spcAft>
                <a:spcPts val="0"/>
              </a:spcAft>
              <a:buSzPts val="900"/>
              <a:buNone/>
              <a:defRPr sz="900"/>
            </a:lvl7pPr>
            <a:lvl8pPr marL="3657600" lvl="7" indent="-228600" algn="l">
              <a:lnSpc>
                <a:spcPct val="90000"/>
              </a:lnSpc>
              <a:spcBef>
                <a:spcPts val="250"/>
              </a:spcBef>
              <a:spcAft>
                <a:spcPts val="0"/>
              </a:spcAft>
              <a:buSzPts val="900"/>
              <a:buNone/>
              <a:defRPr sz="900"/>
            </a:lvl8pPr>
            <a:lvl9pPr marL="4114800" lvl="8" indent="-228600" algn="l">
              <a:lnSpc>
                <a:spcPct val="90000"/>
              </a:lnSpc>
              <a:spcBef>
                <a:spcPts val="250"/>
              </a:spcBef>
              <a:spcAft>
                <a:spcPts val="250"/>
              </a:spcAft>
              <a:buSzPts val="900"/>
              <a:buNone/>
              <a:defRPr sz="900"/>
            </a:lvl9pPr>
          </a:lstStyle>
          <a:p>
            <a:endParaRPr/>
          </a:p>
        </p:txBody>
      </p:sp>
      <p:sp>
        <p:nvSpPr>
          <p:cNvPr id="66" name="Google Shape;66;p9"/>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9"/>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9"/>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959196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9"/>
        <p:cNvGrpSpPr/>
        <p:nvPr/>
      </p:nvGrpSpPr>
      <p:grpSpPr>
        <a:xfrm>
          <a:off x="0" y="0"/>
          <a:ext cx="0" cy="0"/>
          <a:chOff x="0" y="0"/>
          <a:chExt cx="0" cy="0"/>
        </a:xfrm>
      </p:grpSpPr>
      <p:sp>
        <p:nvSpPr>
          <p:cNvPr id="70" name="Google Shape;70;p10"/>
          <p:cNvSpPr txBox="1">
            <a:spLocks noGrp="1"/>
          </p:cNvSpPr>
          <p:nvPr>
            <p:ph type="title"/>
          </p:nvPr>
        </p:nvSpPr>
        <p:spPr>
          <a:xfrm>
            <a:off x="256032" y="1143000"/>
            <a:ext cx="2834640" cy="237744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FFFFFF"/>
              </a:buClr>
              <a:buSzPts val="3200"/>
              <a:buFont typeface="Corbel"/>
              <a:buNone/>
              <a:defRPr sz="32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10"/>
          <p:cNvSpPr>
            <a:spLocks noGrp="1"/>
          </p:cNvSpPr>
          <p:nvPr>
            <p:ph type="pic" idx="2"/>
          </p:nvPr>
        </p:nvSpPr>
        <p:spPr>
          <a:xfrm>
            <a:off x="3570644" y="767419"/>
            <a:ext cx="8115230" cy="5330952"/>
          </a:xfrm>
          <a:prstGeom prst="rect">
            <a:avLst/>
          </a:prstGeom>
          <a:solidFill>
            <a:srgbClr val="BFBFBF"/>
          </a:solidFill>
          <a:ln>
            <a:noFill/>
          </a:ln>
        </p:spPr>
        <p:txBody>
          <a:bodyPr spcFirstLastPara="1" wrap="square" lIns="91425" tIns="45700" rIns="91425" bIns="45700" anchor="t" anchorCtr="0">
            <a:noAutofit/>
          </a:bodyPr>
          <a:lstStyle>
            <a:lvl1pPr marR="0" lvl="0" algn="l" rtl="0">
              <a:lnSpc>
                <a:spcPct val="90000"/>
              </a:lnSpc>
              <a:spcBef>
                <a:spcPts val="1200"/>
              </a:spcBef>
              <a:spcAft>
                <a:spcPts val="0"/>
              </a:spcAft>
              <a:buClr>
                <a:schemeClr val="accent1"/>
              </a:buClr>
              <a:buSzPts val="3200"/>
              <a:buFont typeface="Noto Sans Symbols"/>
              <a:buNone/>
              <a:defRPr sz="3200" b="0" i="0" u="none" strike="noStrike" cap="none">
                <a:solidFill>
                  <a:srgbClr val="595959"/>
                </a:solidFill>
                <a:latin typeface="Corbel"/>
                <a:ea typeface="Corbel"/>
                <a:cs typeface="Corbel"/>
                <a:sym typeface="Corbel"/>
              </a:defRPr>
            </a:lvl1pPr>
            <a:lvl2pPr marR="0" lvl="1" algn="l" rtl="0">
              <a:lnSpc>
                <a:spcPct val="90000"/>
              </a:lnSpc>
              <a:spcBef>
                <a:spcPts val="250"/>
              </a:spcBef>
              <a:spcAft>
                <a:spcPts val="0"/>
              </a:spcAft>
              <a:buClr>
                <a:schemeClr val="accent1"/>
              </a:buClr>
              <a:buSzPts val="2800"/>
              <a:buFont typeface="Noto Sans Symbols"/>
              <a:buNone/>
              <a:defRPr sz="2800" b="0" i="0" u="none" strike="noStrike" cap="none">
                <a:solidFill>
                  <a:srgbClr val="595959"/>
                </a:solidFill>
                <a:latin typeface="Corbel"/>
                <a:ea typeface="Corbel"/>
                <a:cs typeface="Corbel"/>
                <a:sym typeface="Corbel"/>
              </a:defRPr>
            </a:lvl2pPr>
            <a:lvl3pPr marR="0" lvl="2" algn="l" rtl="0">
              <a:lnSpc>
                <a:spcPct val="90000"/>
              </a:lnSpc>
              <a:spcBef>
                <a:spcPts val="250"/>
              </a:spcBef>
              <a:spcAft>
                <a:spcPts val="0"/>
              </a:spcAft>
              <a:buClr>
                <a:schemeClr val="accent1"/>
              </a:buClr>
              <a:buSzPts val="2400"/>
              <a:buFont typeface="Noto Sans Symbols"/>
              <a:buNone/>
              <a:defRPr sz="2400" b="0" i="0" u="none" strike="noStrike" cap="none">
                <a:solidFill>
                  <a:srgbClr val="595959"/>
                </a:solidFill>
                <a:latin typeface="Corbel"/>
                <a:ea typeface="Corbel"/>
                <a:cs typeface="Corbel"/>
                <a:sym typeface="Corbel"/>
              </a:defRPr>
            </a:lvl3pPr>
            <a:lvl4pPr marR="0" lvl="3" algn="l" rtl="0">
              <a:lnSpc>
                <a:spcPct val="90000"/>
              </a:lnSpc>
              <a:spcBef>
                <a:spcPts val="250"/>
              </a:spcBef>
              <a:spcAft>
                <a:spcPts val="0"/>
              </a:spcAft>
              <a:buClr>
                <a:schemeClr val="accent1"/>
              </a:buClr>
              <a:buSzPts val="2000"/>
              <a:buFont typeface="Noto Sans Symbols"/>
              <a:buNone/>
              <a:defRPr sz="2000" b="0" i="0" u="none" strike="noStrike" cap="none">
                <a:solidFill>
                  <a:srgbClr val="595959"/>
                </a:solidFill>
                <a:latin typeface="Corbel"/>
                <a:ea typeface="Corbel"/>
                <a:cs typeface="Corbel"/>
                <a:sym typeface="Corbel"/>
              </a:defRPr>
            </a:lvl4pPr>
            <a:lvl5pPr marR="0" lvl="4" algn="l" rtl="0">
              <a:lnSpc>
                <a:spcPct val="90000"/>
              </a:lnSpc>
              <a:spcBef>
                <a:spcPts val="250"/>
              </a:spcBef>
              <a:spcAft>
                <a:spcPts val="0"/>
              </a:spcAft>
              <a:buClr>
                <a:schemeClr val="accent1"/>
              </a:buClr>
              <a:buSzPts val="2000"/>
              <a:buFont typeface="Noto Sans Symbols"/>
              <a:buNone/>
              <a:defRPr sz="2000" b="0" i="0" u="none" strike="noStrike" cap="none">
                <a:solidFill>
                  <a:srgbClr val="595959"/>
                </a:solidFill>
                <a:latin typeface="Corbel"/>
                <a:ea typeface="Corbel"/>
                <a:cs typeface="Corbel"/>
                <a:sym typeface="Corbel"/>
              </a:defRPr>
            </a:lvl5pPr>
            <a:lvl6pPr marR="0" lvl="5" algn="l" rtl="0">
              <a:lnSpc>
                <a:spcPct val="90000"/>
              </a:lnSpc>
              <a:spcBef>
                <a:spcPts val="250"/>
              </a:spcBef>
              <a:spcAft>
                <a:spcPts val="0"/>
              </a:spcAft>
              <a:buClr>
                <a:schemeClr val="accent1"/>
              </a:buClr>
              <a:buSzPts val="2000"/>
              <a:buFont typeface="Noto Sans Symbols"/>
              <a:buNone/>
              <a:defRPr sz="2000" b="0" i="0" u="none" strike="noStrike" cap="none">
                <a:solidFill>
                  <a:srgbClr val="595959"/>
                </a:solidFill>
                <a:latin typeface="Corbel"/>
                <a:ea typeface="Corbel"/>
                <a:cs typeface="Corbel"/>
                <a:sym typeface="Corbel"/>
              </a:defRPr>
            </a:lvl6pPr>
            <a:lvl7pPr marR="0" lvl="6" algn="l" rtl="0">
              <a:lnSpc>
                <a:spcPct val="90000"/>
              </a:lnSpc>
              <a:spcBef>
                <a:spcPts val="250"/>
              </a:spcBef>
              <a:spcAft>
                <a:spcPts val="0"/>
              </a:spcAft>
              <a:buClr>
                <a:schemeClr val="accent1"/>
              </a:buClr>
              <a:buSzPts val="2000"/>
              <a:buFont typeface="Noto Sans Symbols"/>
              <a:buNone/>
              <a:defRPr sz="2000" b="0" i="0" u="none" strike="noStrike" cap="none">
                <a:solidFill>
                  <a:srgbClr val="595959"/>
                </a:solidFill>
                <a:latin typeface="Corbel"/>
                <a:ea typeface="Corbel"/>
                <a:cs typeface="Corbel"/>
                <a:sym typeface="Corbel"/>
              </a:defRPr>
            </a:lvl7pPr>
            <a:lvl8pPr marR="0" lvl="7" algn="l" rtl="0">
              <a:lnSpc>
                <a:spcPct val="90000"/>
              </a:lnSpc>
              <a:spcBef>
                <a:spcPts val="250"/>
              </a:spcBef>
              <a:spcAft>
                <a:spcPts val="0"/>
              </a:spcAft>
              <a:buClr>
                <a:schemeClr val="accent1"/>
              </a:buClr>
              <a:buSzPts val="2000"/>
              <a:buFont typeface="Noto Sans Symbols"/>
              <a:buNone/>
              <a:defRPr sz="2000" b="0" i="0" u="none" strike="noStrike" cap="none">
                <a:solidFill>
                  <a:srgbClr val="595959"/>
                </a:solidFill>
                <a:latin typeface="Corbel"/>
                <a:ea typeface="Corbel"/>
                <a:cs typeface="Corbel"/>
                <a:sym typeface="Corbel"/>
              </a:defRPr>
            </a:lvl8pPr>
            <a:lvl9pPr marR="0" lvl="8" algn="l" rtl="0">
              <a:lnSpc>
                <a:spcPct val="90000"/>
              </a:lnSpc>
              <a:spcBef>
                <a:spcPts val="250"/>
              </a:spcBef>
              <a:spcAft>
                <a:spcPts val="250"/>
              </a:spcAft>
              <a:buClr>
                <a:schemeClr val="accent1"/>
              </a:buClr>
              <a:buSzPts val="2000"/>
              <a:buFont typeface="Noto Sans Symbols"/>
              <a:buNone/>
              <a:defRPr sz="2000" b="0" i="0" u="none" strike="noStrike" cap="none">
                <a:solidFill>
                  <a:srgbClr val="595959"/>
                </a:solidFill>
                <a:latin typeface="Corbel"/>
                <a:ea typeface="Corbel"/>
                <a:cs typeface="Corbel"/>
                <a:sym typeface="Corbel"/>
              </a:defRPr>
            </a:lvl9pPr>
          </a:lstStyle>
          <a:p>
            <a:endParaRPr/>
          </a:p>
        </p:txBody>
      </p:sp>
      <p:sp>
        <p:nvSpPr>
          <p:cNvPr id="72" name="Google Shape;72;p10"/>
          <p:cNvSpPr txBox="1">
            <a:spLocks noGrp="1"/>
          </p:cNvSpPr>
          <p:nvPr>
            <p:ph type="body" idx="1"/>
          </p:nvPr>
        </p:nvSpPr>
        <p:spPr>
          <a:xfrm>
            <a:off x="256032" y="3493008"/>
            <a:ext cx="2834640" cy="2322576"/>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200"/>
              </a:spcBef>
              <a:spcAft>
                <a:spcPts val="0"/>
              </a:spcAft>
              <a:buSzPts val="1400"/>
              <a:buNone/>
              <a:defRPr sz="1400">
                <a:solidFill>
                  <a:srgbClr val="FFFFFF"/>
                </a:solidFill>
              </a:defRPr>
            </a:lvl1pPr>
            <a:lvl2pPr marL="914400" lvl="1" indent="-228600" algn="l">
              <a:lnSpc>
                <a:spcPct val="90000"/>
              </a:lnSpc>
              <a:spcBef>
                <a:spcPts val="250"/>
              </a:spcBef>
              <a:spcAft>
                <a:spcPts val="0"/>
              </a:spcAft>
              <a:buSzPts val="1200"/>
              <a:buNone/>
              <a:defRPr sz="1200"/>
            </a:lvl2pPr>
            <a:lvl3pPr marL="1371600" lvl="2" indent="-228600" algn="l">
              <a:lnSpc>
                <a:spcPct val="90000"/>
              </a:lnSpc>
              <a:spcBef>
                <a:spcPts val="250"/>
              </a:spcBef>
              <a:spcAft>
                <a:spcPts val="0"/>
              </a:spcAft>
              <a:buSzPts val="1000"/>
              <a:buNone/>
              <a:defRPr sz="1000"/>
            </a:lvl3pPr>
            <a:lvl4pPr marL="1828800" lvl="3" indent="-228600" algn="l">
              <a:lnSpc>
                <a:spcPct val="90000"/>
              </a:lnSpc>
              <a:spcBef>
                <a:spcPts val="250"/>
              </a:spcBef>
              <a:spcAft>
                <a:spcPts val="0"/>
              </a:spcAft>
              <a:buSzPts val="900"/>
              <a:buNone/>
              <a:defRPr sz="900"/>
            </a:lvl4pPr>
            <a:lvl5pPr marL="2286000" lvl="4" indent="-228600" algn="l">
              <a:lnSpc>
                <a:spcPct val="90000"/>
              </a:lnSpc>
              <a:spcBef>
                <a:spcPts val="250"/>
              </a:spcBef>
              <a:spcAft>
                <a:spcPts val="0"/>
              </a:spcAft>
              <a:buSzPts val="900"/>
              <a:buNone/>
              <a:defRPr sz="900"/>
            </a:lvl5pPr>
            <a:lvl6pPr marL="2743200" lvl="5" indent="-228600" algn="l">
              <a:lnSpc>
                <a:spcPct val="90000"/>
              </a:lnSpc>
              <a:spcBef>
                <a:spcPts val="250"/>
              </a:spcBef>
              <a:spcAft>
                <a:spcPts val="0"/>
              </a:spcAft>
              <a:buSzPts val="900"/>
              <a:buNone/>
              <a:defRPr sz="900"/>
            </a:lvl6pPr>
            <a:lvl7pPr marL="3200400" lvl="6" indent="-228600" algn="l">
              <a:lnSpc>
                <a:spcPct val="90000"/>
              </a:lnSpc>
              <a:spcBef>
                <a:spcPts val="250"/>
              </a:spcBef>
              <a:spcAft>
                <a:spcPts val="0"/>
              </a:spcAft>
              <a:buSzPts val="900"/>
              <a:buNone/>
              <a:defRPr sz="900"/>
            </a:lvl7pPr>
            <a:lvl8pPr marL="3657600" lvl="7" indent="-228600" algn="l">
              <a:lnSpc>
                <a:spcPct val="90000"/>
              </a:lnSpc>
              <a:spcBef>
                <a:spcPts val="250"/>
              </a:spcBef>
              <a:spcAft>
                <a:spcPts val="0"/>
              </a:spcAft>
              <a:buSzPts val="900"/>
              <a:buNone/>
              <a:defRPr sz="900"/>
            </a:lvl8pPr>
            <a:lvl9pPr marL="4114800" lvl="8" indent="-228600" algn="l">
              <a:lnSpc>
                <a:spcPct val="90000"/>
              </a:lnSpc>
              <a:spcBef>
                <a:spcPts val="250"/>
              </a:spcBef>
              <a:spcAft>
                <a:spcPts val="250"/>
              </a:spcAft>
              <a:buSzPts val="900"/>
              <a:buNone/>
              <a:defRPr sz="900"/>
            </a:lvl9pPr>
          </a:lstStyle>
          <a:p>
            <a:endParaRPr/>
          </a:p>
        </p:txBody>
      </p:sp>
      <p:sp>
        <p:nvSpPr>
          <p:cNvPr id="73" name="Google Shape;73;p10"/>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10"/>
          <p:cNvSpPr txBox="1">
            <a:spLocks noGrp="1"/>
          </p:cNvSpPr>
          <p:nvPr>
            <p:ph type="ftr" idx="11"/>
          </p:nvPr>
        </p:nvSpPr>
        <p:spPr>
          <a:xfrm>
            <a:off x="3499101" y="6356350"/>
            <a:ext cx="591151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10"/>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744097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6"/>
        <p:cNvGrpSpPr/>
        <p:nvPr/>
      </p:nvGrpSpPr>
      <p:grpSpPr>
        <a:xfrm>
          <a:off x="0" y="0"/>
          <a:ext cx="0" cy="0"/>
          <a:chOff x="0" y="0"/>
          <a:chExt cx="0" cy="0"/>
        </a:xfrm>
      </p:grpSpPr>
      <p:sp>
        <p:nvSpPr>
          <p:cNvPr id="77" name="Google Shape;77;p11"/>
          <p:cNvSpPr txBox="1">
            <a:spLocks noGrp="1"/>
          </p:cNvSpPr>
          <p:nvPr>
            <p:ph type="title"/>
          </p:nvPr>
        </p:nvSpPr>
        <p:spPr>
          <a:xfrm>
            <a:off x="252919" y="1123837"/>
            <a:ext cx="2947482" cy="460118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11"/>
          <p:cNvSpPr txBox="1">
            <a:spLocks noGrp="1"/>
          </p:cNvSpPr>
          <p:nvPr>
            <p:ph type="body" idx="1"/>
          </p:nvPr>
        </p:nvSpPr>
        <p:spPr>
          <a:xfrm rot="5400000">
            <a:off x="4966548" y="-233172"/>
            <a:ext cx="5120640" cy="73152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200"/>
              </a:spcBef>
              <a:spcAft>
                <a:spcPts val="0"/>
              </a:spcAft>
              <a:buSzPts val="1800"/>
              <a:buChar char="●"/>
              <a:defRPr/>
            </a:lvl1pPr>
            <a:lvl2pPr marL="914400" lvl="1" indent="-342900" algn="l">
              <a:lnSpc>
                <a:spcPct val="90000"/>
              </a:lnSpc>
              <a:spcBef>
                <a:spcPts val="250"/>
              </a:spcBef>
              <a:spcAft>
                <a:spcPts val="0"/>
              </a:spcAft>
              <a:buSzPts val="1800"/>
              <a:buChar char="●"/>
              <a:defRPr/>
            </a:lvl2pPr>
            <a:lvl3pPr marL="1371600" lvl="2" indent="-342900" algn="l">
              <a:lnSpc>
                <a:spcPct val="90000"/>
              </a:lnSpc>
              <a:spcBef>
                <a:spcPts val="250"/>
              </a:spcBef>
              <a:spcAft>
                <a:spcPts val="0"/>
              </a:spcAft>
              <a:buSzPts val="1800"/>
              <a:buChar char="●"/>
              <a:defRPr/>
            </a:lvl3pPr>
            <a:lvl4pPr marL="1828800" lvl="3" indent="-342900" algn="l">
              <a:lnSpc>
                <a:spcPct val="90000"/>
              </a:lnSpc>
              <a:spcBef>
                <a:spcPts val="250"/>
              </a:spcBef>
              <a:spcAft>
                <a:spcPts val="0"/>
              </a:spcAft>
              <a:buSzPts val="1800"/>
              <a:buChar char="●"/>
              <a:defRPr/>
            </a:lvl4pPr>
            <a:lvl5pPr marL="2286000" lvl="4" indent="-342900" algn="l">
              <a:lnSpc>
                <a:spcPct val="90000"/>
              </a:lnSpc>
              <a:spcBef>
                <a:spcPts val="250"/>
              </a:spcBef>
              <a:spcAft>
                <a:spcPts val="0"/>
              </a:spcAft>
              <a:buSzPts val="1800"/>
              <a:buChar char="●"/>
              <a:defRPr/>
            </a:lvl5pPr>
            <a:lvl6pPr marL="2743200" lvl="5" indent="-342900" algn="l">
              <a:lnSpc>
                <a:spcPct val="90000"/>
              </a:lnSpc>
              <a:spcBef>
                <a:spcPts val="250"/>
              </a:spcBef>
              <a:spcAft>
                <a:spcPts val="0"/>
              </a:spcAft>
              <a:buSzPts val="1800"/>
              <a:buChar char="●"/>
              <a:defRPr/>
            </a:lvl6pPr>
            <a:lvl7pPr marL="3200400" lvl="6" indent="-342900" algn="l">
              <a:lnSpc>
                <a:spcPct val="90000"/>
              </a:lnSpc>
              <a:spcBef>
                <a:spcPts val="250"/>
              </a:spcBef>
              <a:spcAft>
                <a:spcPts val="0"/>
              </a:spcAft>
              <a:buSzPts val="1800"/>
              <a:buChar char="●"/>
              <a:defRPr/>
            </a:lvl7pPr>
            <a:lvl8pPr marL="3657600" lvl="7" indent="-342900" algn="l">
              <a:lnSpc>
                <a:spcPct val="90000"/>
              </a:lnSpc>
              <a:spcBef>
                <a:spcPts val="250"/>
              </a:spcBef>
              <a:spcAft>
                <a:spcPts val="0"/>
              </a:spcAft>
              <a:buSzPts val="1800"/>
              <a:buChar char="●"/>
              <a:defRPr/>
            </a:lvl8pPr>
            <a:lvl9pPr marL="4114800" lvl="8" indent="-342900" algn="l">
              <a:lnSpc>
                <a:spcPct val="90000"/>
              </a:lnSpc>
              <a:spcBef>
                <a:spcPts val="250"/>
              </a:spcBef>
              <a:spcAft>
                <a:spcPts val="250"/>
              </a:spcAft>
              <a:buSzPts val="1800"/>
              <a:buChar char="●"/>
              <a:defRPr/>
            </a:lvl9pPr>
          </a:lstStyle>
          <a:p>
            <a:endParaRPr/>
          </a:p>
        </p:txBody>
      </p:sp>
      <p:sp>
        <p:nvSpPr>
          <p:cNvPr id="79" name="Google Shape;79;p11"/>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11"/>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11"/>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8864017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82"/>
        <p:cNvGrpSpPr/>
        <p:nvPr/>
      </p:nvGrpSpPr>
      <p:grpSpPr>
        <a:xfrm>
          <a:off x="0" y="0"/>
          <a:ext cx="0" cy="0"/>
          <a:chOff x="0" y="0"/>
          <a:chExt cx="0" cy="0"/>
        </a:xfrm>
      </p:grpSpPr>
      <p:sp>
        <p:nvSpPr>
          <p:cNvPr id="83" name="Google Shape;83;p12"/>
          <p:cNvSpPr txBox="1">
            <a:spLocks noGrp="1"/>
          </p:cNvSpPr>
          <p:nvPr>
            <p:ph type="title"/>
          </p:nvPr>
        </p:nvSpPr>
        <p:spPr>
          <a:xfrm rot="5400000">
            <a:off x="-685800" y="2057400"/>
            <a:ext cx="4953000" cy="28194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12"/>
          <p:cNvSpPr txBox="1">
            <a:spLocks noGrp="1"/>
          </p:cNvSpPr>
          <p:nvPr>
            <p:ph type="body" idx="1"/>
          </p:nvPr>
        </p:nvSpPr>
        <p:spPr>
          <a:xfrm rot="5400000">
            <a:off x="4965192" y="-228600"/>
            <a:ext cx="5120640" cy="73152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200"/>
              </a:spcBef>
              <a:spcAft>
                <a:spcPts val="0"/>
              </a:spcAft>
              <a:buSzPts val="1800"/>
              <a:buChar char="●"/>
              <a:defRPr/>
            </a:lvl1pPr>
            <a:lvl2pPr marL="914400" lvl="1" indent="-342900" algn="l">
              <a:lnSpc>
                <a:spcPct val="90000"/>
              </a:lnSpc>
              <a:spcBef>
                <a:spcPts val="250"/>
              </a:spcBef>
              <a:spcAft>
                <a:spcPts val="0"/>
              </a:spcAft>
              <a:buSzPts val="1800"/>
              <a:buChar char="●"/>
              <a:defRPr/>
            </a:lvl2pPr>
            <a:lvl3pPr marL="1371600" lvl="2" indent="-342900" algn="l">
              <a:lnSpc>
                <a:spcPct val="90000"/>
              </a:lnSpc>
              <a:spcBef>
                <a:spcPts val="250"/>
              </a:spcBef>
              <a:spcAft>
                <a:spcPts val="0"/>
              </a:spcAft>
              <a:buSzPts val="1800"/>
              <a:buChar char="●"/>
              <a:defRPr/>
            </a:lvl3pPr>
            <a:lvl4pPr marL="1828800" lvl="3" indent="-342900" algn="l">
              <a:lnSpc>
                <a:spcPct val="90000"/>
              </a:lnSpc>
              <a:spcBef>
                <a:spcPts val="250"/>
              </a:spcBef>
              <a:spcAft>
                <a:spcPts val="0"/>
              </a:spcAft>
              <a:buSzPts val="1800"/>
              <a:buChar char="●"/>
              <a:defRPr/>
            </a:lvl4pPr>
            <a:lvl5pPr marL="2286000" lvl="4" indent="-342900" algn="l">
              <a:lnSpc>
                <a:spcPct val="90000"/>
              </a:lnSpc>
              <a:spcBef>
                <a:spcPts val="250"/>
              </a:spcBef>
              <a:spcAft>
                <a:spcPts val="0"/>
              </a:spcAft>
              <a:buSzPts val="1800"/>
              <a:buChar char="●"/>
              <a:defRPr/>
            </a:lvl5pPr>
            <a:lvl6pPr marL="2743200" lvl="5" indent="-342900" algn="l">
              <a:lnSpc>
                <a:spcPct val="90000"/>
              </a:lnSpc>
              <a:spcBef>
                <a:spcPts val="250"/>
              </a:spcBef>
              <a:spcAft>
                <a:spcPts val="0"/>
              </a:spcAft>
              <a:buSzPts val="1800"/>
              <a:buChar char="●"/>
              <a:defRPr/>
            </a:lvl6pPr>
            <a:lvl7pPr marL="3200400" lvl="6" indent="-342900" algn="l">
              <a:lnSpc>
                <a:spcPct val="90000"/>
              </a:lnSpc>
              <a:spcBef>
                <a:spcPts val="250"/>
              </a:spcBef>
              <a:spcAft>
                <a:spcPts val="0"/>
              </a:spcAft>
              <a:buSzPts val="1800"/>
              <a:buChar char="●"/>
              <a:defRPr/>
            </a:lvl7pPr>
            <a:lvl8pPr marL="3657600" lvl="7" indent="-342900" algn="l">
              <a:lnSpc>
                <a:spcPct val="90000"/>
              </a:lnSpc>
              <a:spcBef>
                <a:spcPts val="250"/>
              </a:spcBef>
              <a:spcAft>
                <a:spcPts val="0"/>
              </a:spcAft>
              <a:buSzPts val="1800"/>
              <a:buChar char="●"/>
              <a:defRPr/>
            </a:lvl8pPr>
            <a:lvl9pPr marL="4114800" lvl="8" indent="-342900" algn="l">
              <a:lnSpc>
                <a:spcPct val="90000"/>
              </a:lnSpc>
              <a:spcBef>
                <a:spcPts val="250"/>
              </a:spcBef>
              <a:spcAft>
                <a:spcPts val="250"/>
              </a:spcAft>
              <a:buSzPts val="1800"/>
              <a:buChar char="●"/>
              <a:defRPr/>
            </a:lvl9pPr>
          </a:lstStyle>
          <a:p>
            <a:endParaRPr/>
          </a:p>
        </p:txBody>
      </p:sp>
      <p:sp>
        <p:nvSpPr>
          <p:cNvPr id="85" name="Google Shape;85;p12"/>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12"/>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12"/>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2815981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3" Type="http://schemas.openxmlformats.org/officeDocument/2006/relationships/slideLayout" Target="../slideLayouts/slideLayout29.xml"/><Relationship Id="rId21" Type="http://schemas.openxmlformats.org/officeDocument/2006/relationships/theme" Target="../theme/theme3.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slideLayout" Target="../slideLayouts/slideLayout46.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24" Type="http://schemas.openxmlformats.org/officeDocument/2006/relationships/image" Target="../media/image4.wmf"/><Relationship Id="rId5" Type="http://schemas.openxmlformats.org/officeDocument/2006/relationships/slideLayout" Target="../slideLayouts/slideLayout31.xml"/><Relationship Id="rId15" Type="http://schemas.openxmlformats.org/officeDocument/2006/relationships/slideLayout" Target="../slideLayouts/slideLayout41.xml"/><Relationship Id="rId23" Type="http://schemas.microsoft.com/office/2007/relationships/hdphoto" Target="../media/hdphoto1.wdp"/><Relationship Id="rId10" Type="http://schemas.openxmlformats.org/officeDocument/2006/relationships/slideLayout" Target="../slideLayouts/slideLayout36.xml"/><Relationship Id="rId19" Type="http://schemas.openxmlformats.org/officeDocument/2006/relationships/slideLayout" Target="../slideLayouts/slideLayout45.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 Id="rId22"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p:nvPr/>
        </p:nvSpPr>
        <p:spPr>
          <a:xfrm>
            <a:off x="1" y="758952"/>
            <a:ext cx="3443590" cy="5330952"/>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1"/>
          <p:cNvSpPr txBox="1">
            <a:spLocks noGrp="1"/>
          </p:cNvSpPr>
          <p:nvPr>
            <p:ph type="title"/>
          </p:nvPr>
        </p:nvSpPr>
        <p:spPr>
          <a:xfrm>
            <a:off x="252919" y="1123837"/>
            <a:ext cx="2947482" cy="460118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FFFFFF"/>
              </a:buClr>
              <a:buSzPts val="3600"/>
              <a:buFont typeface="Corbel"/>
              <a:buNone/>
              <a:defRPr sz="3600" b="0" i="0" u="none" strike="noStrike" cap="none">
                <a:solidFill>
                  <a:srgbClr val="FFFFFF"/>
                </a:solidFill>
                <a:latin typeface="Corbel"/>
                <a:ea typeface="Corbel"/>
                <a:cs typeface="Corbel"/>
                <a:sym typeface="Corbe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1"/>
          <p:cNvSpPr/>
          <p:nvPr/>
        </p:nvSpPr>
        <p:spPr>
          <a:xfrm>
            <a:off x="11815864" y="758952"/>
            <a:ext cx="384048" cy="5330952"/>
          </a:xfrm>
          <a:prstGeom prst="rect">
            <a:avLst/>
          </a:prstGeom>
          <a:solidFill>
            <a:srgbClr val="C8C8C8">
              <a:alpha val="49803"/>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1"/>
          <p:cNvSpPr txBox="1">
            <a:spLocks noGrp="1"/>
          </p:cNvSpPr>
          <p:nvPr>
            <p:ph type="body" idx="1"/>
          </p:nvPr>
        </p:nvSpPr>
        <p:spPr>
          <a:xfrm>
            <a:off x="3869268" y="864108"/>
            <a:ext cx="7315200" cy="5120640"/>
          </a:xfrm>
          <a:prstGeom prst="rect">
            <a:avLst/>
          </a:prstGeom>
          <a:noFill/>
          <a:ln>
            <a:noFill/>
          </a:ln>
        </p:spPr>
        <p:txBody>
          <a:bodyPr spcFirstLastPara="1" wrap="square" lIns="91425" tIns="45700" rIns="91425" bIns="45700" anchor="ctr" anchorCtr="0">
            <a:noAutofit/>
          </a:bodyPr>
          <a:lstStyle>
            <a:lvl1pPr marL="457200" marR="0" lvl="0" indent="-355600" algn="l" rtl="0">
              <a:lnSpc>
                <a:spcPct val="90000"/>
              </a:lnSpc>
              <a:spcBef>
                <a:spcPts val="1200"/>
              </a:spcBef>
              <a:spcAft>
                <a:spcPts val="0"/>
              </a:spcAft>
              <a:buClr>
                <a:schemeClr val="accent1"/>
              </a:buClr>
              <a:buSzPts val="2000"/>
              <a:buFont typeface="Noto Sans Symbols"/>
              <a:buChar char="●"/>
              <a:defRPr sz="2000" b="0" i="0" u="none" strike="noStrike" cap="none">
                <a:solidFill>
                  <a:srgbClr val="595959"/>
                </a:solidFill>
                <a:latin typeface="Corbel"/>
                <a:ea typeface="Corbel"/>
                <a:cs typeface="Corbel"/>
                <a:sym typeface="Corbel"/>
              </a:defRPr>
            </a:lvl1pPr>
            <a:lvl2pPr marL="914400" marR="0" lvl="1" indent="-342900" algn="l" rtl="0">
              <a:lnSpc>
                <a:spcPct val="90000"/>
              </a:lnSpc>
              <a:spcBef>
                <a:spcPts val="250"/>
              </a:spcBef>
              <a:spcAft>
                <a:spcPts val="0"/>
              </a:spcAft>
              <a:buClr>
                <a:schemeClr val="accent1"/>
              </a:buClr>
              <a:buSzPts val="1800"/>
              <a:buFont typeface="Noto Sans Symbols"/>
              <a:buChar char="●"/>
              <a:defRPr sz="1800" b="0" i="0" u="none" strike="noStrike" cap="none">
                <a:solidFill>
                  <a:srgbClr val="595959"/>
                </a:solidFill>
                <a:latin typeface="Corbel"/>
                <a:ea typeface="Corbel"/>
                <a:cs typeface="Corbel"/>
                <a:sym typeface="Corbel"/>
              </a:defRPr>
            </a:lvl2pPr>
            <a:lvl3pPr marL="1371600" marR="0" lvl="2" indent="-330200" algn="l" rtl="0">
              <a:lnSpc>
                <a:spcPct val="90000"/>
              </a:lnSpc>
              <a:spcBef>
                <a:spcPts val="250"/>
              </a:spcBef>
              <a:spcAft>
                <a:spcPts val="0"/>
              </a:spcAft>
              <a:buClr>
                <a:schemeClr val="accent1"/>
              </a:buClr>
              <a:buSzPts val="1600"/>
              <a:buFont typeface="Noto Sans Symbols"/>
              <a:buChar char="●"/>
              <a:defRPr sz="1600" b="0" i="0" u="none" strike="noStrike" cap="none">
                <a:solidFill>
                  <a:srgbClr val="595959"/>
                </a:solidFill>
                <a:latin typeface="Corbel"/>
                <a:ea typeface="Corbel"/>
                <a:cs typeface="Corbel"/>
                <a:sym typeface="Corbel"/>
              </a:defRPr>
            </a:lvl3pPr>
            <a:lvl4pPr marL="1828800" marR="0" lvl="3" indent="-317500" algn="l" rtl="0">
              <a:lnSpc>
                <a:spcPct val="90000"/>
              </a:lnSpc>
              <a:spcBef>
                <a:spcPts val="250"/>
              </a:spcBef>
              <a:spcAft>
                <a:spcPts val="0"/>
              </a:spcAft>
              <a:buClr>
                <a:schemeClr val="accent1"/>
              </a:buClr>
              <a:buSzPts val="1400"/>
              <a:buFont typeface="Noto Sans Symbols"/>
              <a:buChar char="●"/>
              <a:defRPr sz="1400" b="0" i="0" u="none" strike="noStrike" cap="none">
                <a:solidFill>
                  <a:srgbClr val="595959"/>
                </a:solidFill>
                <a:latin typeface="Corbel"/>
                <a:ea typeface="Corbel"/>
                <a:cs typeface="Corbel"/>
                <a:sym typeface="Corbel"/>
              </a:defRPr>
            </a:lvl4pPr>
            <a:lvl5pPr marL="2286000" marR="0" lvl="4" indent="-317500" algn="l" rtl="0">
              <a:lnSpc>
                <a:spcPct val="90000"/>
              </a:lnSpc>
              <a:spcBef>
                <a:spcPts val="250"/>
              </a:spcBef>
              <a:spcAft>
                <a:spcPts val="0"/>
              </a:spcAft>
              <a:buClr>
                <a:schemeClr val="accent1"/>
              </a:buClr>
              <a:buSzPts val="1400"/>
              <a:buFont typeface="Noto Sans Symbols"/>
              <a:buChar char="●"/>
              <a:defRPr sz="1400" b="0" i="0" u="none" strike="noStrike" cap="none">
                <a:solidFill>
                  <a:srgbClr val="595959"/>
                </a:solidFill>
                <a:latin typeface="Corbel"/>
                <a:ea typeface="Corbel"/>
                <a:cs typeface="Corbel"/>
                <a:sym typeface="Corbel"/>
              </a:defRPr>
            </a:lvl5pPr>
            <a:lvl6pPr marL="2743200" marR="0" lvl="5" indent="-317500" algn="l" rtl="0">
              <a:lnSpc>
                <a:spcPct val="90000"/>
              </a:lnSpc>
              <a:spcBef>
                <a:spcPts val="250"/>
              </a:spcBef>
              <a:spcAft>
                <a:spcPts val="0"/>
              </a:spcAft>
              <a:buClr>
                <a:schemeClr val="accent1"/>
              </a:buClr>
              <a:buSzPts val="1400"/>
              <a:buFont typeface="Noto Sans Symbols"/>
              <a:buChar char="●"/>
              <a:defRPr sz="1400" b="0" i="0" u="none" strike="noStrike" cap="none">
                <a:solidFill>
                  <a:srgbClr val="595959"/>
                </a:solidFill>
                <a:latin typeface="Corbel"/>
                <a:ea typeface="Corbel"/>
                <a:cs typeface="Corbel"/>
                <a:sym typeface="Corbel"/>
              </a:defRPr>
            </a:lvl6pPr>
            <a:lvl7pPr marL="3200400" marR="0" lvl="6" indent="-317500" algn="l" rtl="0">
              <a:lnSpc>
                <a:spcPct val="90000"/>
              </a:lnSpc>
              <a:spcBef>
                <a:spcPts val="250"/>
              </a:spcBef>
              <a:spcAft>
                <a:spcPts val="0"/>
              </a:spcAft>
              <a:buClr>
                <a:schemeClr val="accent1"/>
              </a:buClr>
              <a:buSzPts val="1400"/>
              <a:buFont typeface="Noto Sans Symbols"/>
              <a:buChar char="●"/>
              <a:defRPr sz="1400" b="0" i="0" u="none" strike="noStrike" cap="none">
                <a:solidFill>
                  <a:srgbClr val="595959"/>
                </a:solidFill>
                <a:latin typeface="Corbel"/>
                <a:ea typeface="Corbel"/>
                <a:cs typeface="Corbel"/>
                <a:sym typeface="Corbel"/>
              </a:defRPr>
            </a:lvl7pPr>
            <a:lvl8pPr marL="3657600" marR="0" lvl="7" indent="-317500" algn="l" rtl="0">
              <a:lnSpc>
                <a:spcPct val="90000"/>
              </a:lnSpc>
              <a:spcBef>
                <a:spcPts val="250"/>
              </a:spcBef>
              <a:spcAft>
                <a:spcPts val="0"/>
              </a:spcAft>
              <a:buClr>
                <a:schemeClr val="accent1"/>
              </a:buClr>
              <a:buSzPts val="1400"/>
              <a:buFont typeface="Noto Sans Symbols"/>
              <a:buChar char="●"/>
              <a:defRPr sz="1400" b="0" i="0" u="none" strike="noStrike" cap="none">
                <a:solidFill>
                  <a:srgbClr val="595959"/>
                </a:solidFill>
                <a:latin typeface="Corbel"/>
                <a:ea typeface="Corbel"/>
                <a:cs typeface="Corbel"/>
                <a:sym typeface="Corbel"/>
              </a:defRPr>
            </a:lvl8pPr>
            <a:lvl9pPr marL="4114800" marR="0" lvl="8" indent="-317500" algn="l" rtl="0">
              <a:lnSpc>
                <a:spcPct val="90000"/>
              </a:lnSpc>
              <a:spcBef>
                <a:spcPts val="250"/>
              </a:spcBef>
              <a:spcAft>
                <a:spcPts val="250"/>
              </a:spcAft>
              <a:buClr>
                <a:schemeClr val="accent1"/>
              </a:buClr>
              <a:buSzPts val="1400"/>
              <a:buFont typeface="Noto Sans Symbols"/>
              <a:buChar char="●"/>
              <a:defRPr sz="1400" b="0" i="0" u="none" strike="noStrike" cap="none">
                <a:solidFill>
                  <a:srgbClr val="595959"/>
                </a:solidFill>
                <a:latin typeface="Corbel"/>
                <a:ea typeface="Corbel"/>
                <a:cs typeface="Corbel"/>
                <a:sym typeface="Corbel"/>
              </a:defRPr>
            </a:lvl9pPr>
          </a:lstStyle>
          <a:p>
            <a:endParaRPr/>
          </a:p>
        </p:txBody>
      </p:sp>
      <p:sp>
        <p:nvSpPr>
          <p:cNvPr id="14" name="Google Shape;14;p1"/>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100" b="0" i="0" u="none" strike="noStrike" cap="none">
                <a:solidFill>
                  <a:srgbClr val="7F7F7F"/>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15" name="Google Shape;15;p1"/>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100" b="0" i="0" u="none" strike="noStrike" cap="none">
                <a:solidFill>
                  <a:srgbClr val="7F7F7F"/>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16" name="Google Shape;16;p1"/>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1" i="0" u="none" strike="noStrike" cap="none">
                <a:solidFill>
                  <a:schemeClr val="accent1"/>
                </a:solidFill>
                <a:latin typeface="Corbel"/>
                <a:ea typeface="Corbel"/>
                <a:cs typeface="Corbel"/>
                <a:sym typeface="Corbel"/>
              </a:defRPr>
            </a:lvl1pPr>
            <a:lvl2pPr marL="0" marR="0" lvl="1" indent="0" algn="r" rtl="0">
              <a:spcBef>
                <a:spcPts val="0"/>
              </a:spcBef>
              <a:buNone/>
              <a:defRPr sz="1200" b="1" i="0" u="none" strike="noStrike" cap="none">
                <a:solidFill>
                  <a:schemeClr val="accent1"/>
                </a:solidFill>
                <a:latin typeface="Corbel"/>
                <a:ea typeface="Corbel"/>
                <a:cs typeface="Corbel"/>
                <a:sym typeface="Corbel"/>
              </a:defRPr>
            </a:lvl2pPr>
            <a:lvl3pPr marL="0" marR="0" lvl="2" indent="0" algn="r" rtl="0">
              <a:spcBef>
                <a:spcPts val="0"/>
              </a:spcBef>
              <a:buNone/>
              <a:defRPr sz="1200" b="1" i="0" u="none" strike="noStrike" cap="none">
                <a:solidFill>
                  <a:schemeClr val="accent1"/>
                </a:solidFill>
                <a:latin typeface="Corbel"/>
                <a:ea typeface="Corbel"/>
                <a:cs typeface="Corbel"/>
                <a:sym typeface="Corbel"/>
              </a:defRPr>
            </a:lvl3pPr>
            <a:lvl4pPr marL="0" marR="0" lvl="3" indent="0" algn="r" rtl="0">
              <a:spcBef>
                <a:spcPts val="0"/>
              </a:spcBef>
              <a:buNone/>
              <a:defRPr sz="1200" b="1" i="0" u="none" strike="noStrike" cap="none">
                <a:solidFill>
                  <a:schemeClr val="accent1"/>
                </a:solidFill>
                <a:latin typeface="Corbel"/>
                <a:ea typeface="Corbel"/>
                <a:cs typeface="Corbel"/>
                <a:sym typeface="Corbel"/>
              </a:defRPr>
            </a:lvl4pPr>
            <a:lvl5pPr marL="0" marR="0" lvl="4" indent="0" algn="r" rtl="0">
              <a:spcBef>
                <a:spcPts val="0"/>
              </a:spcBef>
              <a:buNone/>
              <a:defRPr sz="1200" b="1" i="0" u="none" strike="noStrike" cap="none">
                <a:solidFill>
                  <a:schemeClr val="accent1"/>
                </a:solidFill>
                <a:latin typeface="Corbel"/>
                <a:ea typeface="Corbel"/>
                <a:cs typeface="Corbel"/>
                <a:sym typeface="Corbel"/>
              </a:defRPr>
            </a:lvl5pPr>
            <a:lvl6pPr marL="0" marR="0" lvl="5" indent="0" algn="r" rtl="0">
              <a:spcBef>
                <a:spcPts val="0"/>
              </a:spcBef>
              <a:buNone/>
              <a:defRPr sz="1200" b="1" i="0" u="none" strike="noStrike" cap="none">
                <a:solidFill>
                  <a:schemeClr val="accent1"/>
                </a:solidFill>
                <a:latin typeface="Corbel"/>
                <a:ea typeface="Corbel"/>
                <a:cs typeface="Corbel"/>
                <a:sym typeface="Corbel"/>
              </a:defRPr>
            </a:lvl6pPr>
            <a:lvl7pPr marL="0" marR="0" lvl="6" indent="0" algn="r" rtl="0">
              <a:spcBef>
                <a:spcPts val="0"/>
              </a:spcBef>
              <a:buNone/>
              <a:defRPr sz="1200" b="1" i="0" u="none" strike="noStrike" cap="none">
                <a:solidFill>
                  <a:schemeClr val="accent1"/>
                </a:solidFill>
                <a:latin typeface="Corbel"/>
                <a:ea typeface="Corbel"/>
                <a:cs typeface="Corbel"/>
                <a:sym typeface="Corbel"/>
              </a:defRPr>
            </a:lvl7pPr>
            <a:lvl8pPr marL="0" marR="0" lvl="7" indent="0" algn="r" rtl="0">
              <a:spcBef>
                <a:spcPts val="0"/>
              </a:spcBef>
              <a:buNone/>
              <a:defRPr sz="1200" b="1" i="0" u="none" strike="noStrike" cap="none">
                <a:solidFill>
                  <a:schemeClr val="accent1"/>
                </a:solidFill>
                <a:latin typeface="Corbel"/>
                <a:ea typeface="Corbel"/>
                <a:cs typeface="Corbel"/>
                <a:sym typeface="Corbel"/>
              </a:defRPr>
            </a:lvl8pPr>
            <a:lvl9pPr marL="0" marR="0" lvl="8" indent="0" algn="r" rtl="0">
              <a:spcBef>
                <a:spcPts val="0"/>
              </a:spcBef>
              <a:buNone/>
              <a:defRPr sz="1200" b="1" i="0" u="none" strike="noStrike" cap="none">
                <a:solidFill>
                  <a:schemeClr val="accent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350718013"/>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6" r:id="rId5"/>
    <p:sldLayoutId id="2147483668" r:id="rId6"/>
    <p:sldLayoutId id="2147483669" r:id="rId7"/>
    <p:sldLayoutId id="2147483670" r:id="rId8"/>
    <p:sldLayoutId id="2147483671" r:id="rId9"/>
    <p:sldLayoutId id="2147483672" r:id="rId10"/>
    <p:sldLayoutId id="2147483702"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1600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609600" y="1600200"/>
            <a:ext cx="10160000" cy="480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11277600" y="0"/>
            <a:ext cx="9144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p:nvSpPr>
        <p:spPr>
          <a:xfrm>
            <a:off x="11277600" y="5486400"/>
            <a:ext cx="9144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Slide Number Placeholder 5"/>
          <p:cNvSpPr>
            <a:spLocks noGrp="1"/>
          </p:cNvSpPr>
          <p:nvPr>
            <p:ph type="sldNum" sz="quarter" idx="4"/>
          </p:nvPr>
        </p:nvSpPr>
        <p:spPr>
          <a:xfrm>
            <a:off x="11375717" y="5648960"/>
            <a:ext cx="73152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B6F15528-21DE-4FAA-801E-634DDDAF4B2B}" type="slidenum">
              <a:rPr lang="en-US" smtClean="0"/>
              <a:pPr/>
              <a:t>‹#›</a:t>
            </a:fld>
            <a:endParaRPr lang="en-US"/>
          </a:p>
        </p:txBody>
      </p:sp>
      <p:sp>
        <p:nvSpPr>
          <p:cNvPr id="5" name="Footer Placeholder 4"/>
          <p:cNvSpPr>
            <a:spLocks noGrp="1"/>
          </p:cNvSpPr>
          <p:nvPr>
            <p:ph type="ftr" sz="quarter" idx="3"/>
          </p:nvPr>
        </p:nvSpPr>
        <p:spPr>
          <a:xfrm rot="16200000">
            <a:off x="10510428" y="3987800"/>
            <a:ext cx="2367281" cy="48768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10474869" y="1584960"/>
            <a:ext cx="2438399" cy="487680"/>
          </a:xfrm>
          <a:prstGeom prst="rect">
            <a:avLst/>
          </a:prstGeom>
        </p:spPr>
        <p:txBody>
          <a:bodyPr vert="horz" lIns="91440" tIns="45720" rIns="91440" bIns="45720" rtlCol="0" anchor="ctr"/>
          <a:lstStyle>
            <a:lvl1pPr algn="l">
              <a:defRPr sz="1200">
                <a:solidFill>
                  <a:schemeClr val="bg2"/>
                </a:solidFill>
              </a:defRPr>
            </a:lvl1pPr>
          </a:lstStyle>
          <a:p>
            <a:fld id="{1D8BD707-D9CF-40AE-B4C6-C98DA3205C09}" type="datetimeFigureOut">
              <a:rPr lang="en-US" smtClean="0"/>
              <a:pPr/>
              <a:t>1/21/2020</a:t>
            </a:fld>
            <a:endParaRPr lang="en-US"/>
          </a:p>
        </p:txBody>
      </p:sp>
    </p:spTree>
    <p:extLst>
      <p:ext uri="{BB962C8B-B14F-4D97-AF65-F5344CB8AC3E}">
        <p14:creationId xmlns:p14="http://schemas.microsoft.com/office/powerpoint/2010/main" val="3284831575"/>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tangle 3"/>
          <p:cNvSpPr/>
          <p:nvPr userDrawn="1"/>
        </p:nvSpPr>
        <p:spPr>
          <a:xfrm>
            <a:off x="0" y="5791201"/>
            <a:ext cx="12192000" cy="1066799"/>
          </a:xfrm>
          <a:prstGeom prst="rect">
            <a:avLst/>
          </a:prstGeom>
          <a:solidFill>
            <a:srgbClr val="0C1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p:cNvSpPr>
            <a:spLocks noGrp="1"/>
          </p:cNvSpPr>
          <p:nvPr>
            <p:ph type="title"/>
          </p:nvPr>
        </p:nvSpPr>
        <p:spPr>
          <a:xfrm>
            <a:off x="203200" y="152400"/>
            <a:ext cx="11785600" cy="609600"/>
          </a:xfrm>
          <a:prstGeom prst="rect">
            <a:avLst/>
          </a:prstGeom>
        </p:spPr>
        <p:txBody>
          <a:bodyPr vert="horz" lIns="0" tIns="0" rIns="0" bIns="0" rtlCol="0" anchor="t" anchorCtr="0">
            <a:noAutofit/>
          </a:bodyPr>
          <a:lstStyle/>
          <a:p>
            <a:r>
              <a:rPr lang="en-US"/>
              <a:t>Click to edit Master title style</a:t>
            </a:r>
            <a:endParaRPr lang="en-US" dirty="0"/>
          </a:p>
        </p:txBody>
      </p:sp>
      <p:sp>
        <p:nvSpPr>
          <p:cNvPr id="3" name="Text Placeholder"/>
          <p:cNvSpPr>
            <a:spLocks noGrp="1"/>
          </p:cNvSpPr>
          <p:nvPr>
            <p:ph type="body" idx="1"/>
          </p:nvPr>
        </p:nvSpPr>
        <p:spPr>
          <a:xfrm>
            <a:off x="203200" y="914402"/>
            <a:ext cx="11785600" cy="4724399"/>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Slide Number Placeholder 7"/>
          <p:cNvSpPr txBox="1">
            <a:spLocks/>
          </p:cNvSpPr>
          <p:nvPr userDrawn="1"/>
        </p:nvSpPr>
        <p:spPr>
          <a:xfrm>
            <a:off x="5689600" y="6172199"/>
            <a:ext cx="812800" cy="304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1C80B3A-1BE5-46DF-8DFA-FEB8972E22FD}" type="slidenum">
              <a:rPr lang="en-US" sz="1800" smtClean="0">
                <a:solidFill>
                  <a:schemeClr val="bg1"/>
                </a:solidFill>
                <a:latin typeface="Arial" panose="020B0604020202020204" pitchFamily="34" charset="0"/>
                <a:cs typeface="Arial" panose="020B0604020202020204" pitchFamily="34" charset="0"/>
              </a:rPr>
              <a:pPr algn="ctr"/>
              <a:t>‹#›</a:t>
            </a:fld>
            <a:endParaRPr lang="en-US" sz="1800" dirty="0">
              <a:solidFill>
                <a:schemeClr val="bg1"/>
              </a:solidFill>
              <a:latin typeface="Arial" panose="020B0604020202020204" pitchFamily="34" charset="0"/>
              <a:cs typeface="Arial" panose="020B0604020202020204" pitchFamily="34" charset="0"/>
            </a:endParaRPr>
          </a:p>
        </p:txBody>
      </p:sp>
      <p:pic>
        <p:nvPicPr>
          <p:cNvPr id="8" name="Picture 2"/>
          <p:cNvPicPr>
            <a:picLocks noChangeAspect="1" noChangeArrowheads="1"/>
          </p:cNvPicPr>
          <p:nvPr userDrawn="1"/>
        </p:nvPicPr>
        <p:blipFill>
          <a:blip r:embed="rId22" cstate="print">
            <a:extLst>
              <a:ext uri="{BEBA8EAE-BF5A-486C-A8C5-ECC9F3942E4B}">
                <a14:imgProps xmlns:a14="http://schemas.microsoft.com/office/drawing/2010/main">
                  <a14:imgLayer r:embed="rId23">
                    <a14:imgEffect>
                      <a14:backgroundRemoval t="10000" b="90000" l="10000" r="90000">
                        <a14:foregroundMark x1="16024" y1="31365" x2="16024" y2="31365"/>
                        <a14:foregroundMark x1="36647" y1="55720" x2="36647" y2="55720"/>
                        <a14:foregroundMark x1="50742" y1="56458" x2="50742" y2="56458"/>
                        <a14:foregroundMark x1="54599" y1="59779" x2="54599" y2="59779"/>
                        <a14:foregroundMark x1="65727" y1="54982" x2="65727" y2="54982"/>
                        <a14:foregroundMark x1="75519" y1="54982" x2="75519" y2="54982"/>
                        <a14:foregroundMark x1="86202" y1="59041" x2="86202" y2="59041"/>
                      </a14:backgroundRemoval>
                    </a14:imgEffect>
                  </a14:imgLayer>
                </a14:imgProps>
              </a:ext>
              <a:ext uri="{28A0092B-C50C-407E-A947-70E740481C1C}">
                <a14:useLocalDpi xmlns:a14="http://schemas.microsoft.com/office/drawing/2010/main" val="0"/>
              </a:ext>
            </a:extLst>
          </a:blip>
          <a:stretch>
            <a:fillRect/>
          </a:stretch>
        </p:blipFill>
        <p:spPr bwMode="auto">
          <a:xfrm>
            <a:off x="0" y="5791200"/>
            <a:ext cx="3732595"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0363200" y="6162694"/>
            <a:ext cx="1422400" cy="410307"/>
          </a:xfrm>
          <a:prstGeom prst="rect">
            <a:avLst/>
          </a:prstGeom>
        </p:spPr>
      </p:pic>
    </p:spTree>
    <p:extLst>
      <p:ext uri="{BB962C8B-B14F-4D97-AF65-F5344CB8AC3E}">
        <p14:creationId xmlns:p14="http://schemas.microsoft.com/office/powerpoint/2010/main" val="1578979216"/>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 id="2147483719" r:id="rId16"/>
    <p:sldLayoutId id="2147483720" r:id="rId17"/>
    <p:sldLayoutId id="2147483722" r:id="rId18"/>
    <p:sldLayoutId id="2147483723" r:id="rId19"/>
    <p:sldLayoutId id="2147483724" r:id="rId20"/>
  </p:sldLayoutIdLst>
  <p:hf hdr="0" dt="0"/>
  <p:txStyles>
    <p:title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ts val="600"/>
        </a:spcBef>
        <a:spcAft>
          <a:spcPts val="600"/>
        </a:spcAft>
        <a:buClr>
          <a:srgbClr val="0C1E39"/>
        </a:buClr>
        <a:buSzPct val="100000"/>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640080" indent="-274320" algn="l" defTabSz="914400" rtl="0" eaLnBrk="1" latinLnBrk="0" hangingPunct="1">
        <a:spcBef>
          <a:spcPts val="600"/>
        </a:spcBef>
        <a:spcAft>
          <a:spcPts val="600"/>
        </a:spcAft>
        <a:buClr>
          <a:srgbClr val="0C1E39"/>
        </a:buClr>
        <a:buSzPct val="100000"/>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914400" indent="-228600" algn="l" defTabSz="914400" rtl="0" eaLnBrk="1" latinLnBrk="0" hangingPunct="1">
        <a:spcBef>
          <a:spcPts val="600"/>
        </a:spcBef>
        <a:spcAft>
          <a:spcPts val="600"/>
        </a:spcAft>
        <a:buClr>
          <a:srgbClr val="0C1E39"/>
        </a:buClr>
        <a:buSzPct val="100000"/>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124712" indent="-228600" algn="l" defTabSz="914400" rtl="0" eaLnBrk="1" latinLnBrk="0" hangingPunct="1">
        <a:spcBef>
          <a:spcPts val="600"/>
        </a:spcBef>
        <a:spcAft>
          <a:spcPts val="600"/>
        </a:spcAft>
        <a:buClr>
          <a:srgbClr val="0C1E39"/>
        </a:buClr>
        <a:buSzPct val="100000"/>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1325880" indent="-228600" algn="l" defTabSz="914400" rtl="0" eaLnBrk="1" latinLnBrk="0" hangingPunct="1">
        <a:spcBef>
          <a:spcPts val="600"/>
        </a:spcBef>
        <a:spcAft>
          <a:spcPts val="600"/>
        </a:spcAft>
        <a:buClr>
          <a:srgbClr val="0C1E39"/>
        </a:buClr>
        <a:buSzPct val="100000"/>
        <a:buFont typeface="Arial" panose="020B0604020202020204" pitchFamily="34" charset="0"/>
        <a:buChar char="•"/>
        <a:defRPr sz="1800" kern="1200" baseline="0">
          <a:solidFill>
            <a:schemeClr val="tx1"/>
          </a:solidFill>
          <a:latin typeface="Arial" panose="020B0604020202020204" pitchFamily="34" charset="0"/>
          <a:ea typeface="+mn-ea"/>
          <a:cs typeface="Arial" panose="020B0604020202020204" pitchFamily="34" charset="0"/>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5.xml"/><Relationship Id="rId5" Type="http://schemas.openxmlformats.org/officeDocument/2006/relationships/image" Target="../media/image19.jpeg"/><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cdhs.udel.edu/seow/school-surveys"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3.tif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4.tiff"/><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5.tiff"/><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drive.google.com/drive/u/0/folders/1C7h874JAR94s7-zFoY-fhnLlEXimWqIh"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image" Target="../media/image26.tiff"/><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7.tiff"/><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8.tiff"/><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wh1.oet.udel.edu/pbs/forms-and-tools/tier-2-targeted-tools/"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4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5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59.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5.xml"/></Relationships>
</file>

<file path=ppt/slides/_rels/slide61.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42.jpg"/></Relationships>
</file>

<file path=ppt/slides/_rels/slide62.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3.xml"/><Relationship Id="rId7" Type="http://schemas.openxmlformats.org/officeDocument/2006/relationships/image" Target="../media/image47.jpeg"/><Relationship Id="rId2" Type="http://schemas.openxmlformats.org/officeDocument/2006/relationships/slideLayout" Target="../slideLayouts/slideLayout3.xml"/><Relationship Id="rId1" Type="http://schemas.openxmlformats.org/officeDocument/2006/relationships/tags" Target="../tags/tag1.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68.xml"/><Relationship Id="rId1" Type="http://schemas.openxmlformats.org/officeDocument/2006/relationships/slideLayout" Target="../slideLayouts/slideLayout2.xml"/><Relationship Id="rId5" Type="http://schemas.openxmlformats.org/officeDocument/2006/relationships/image" Target="../media/image52.jpg"/><Relationship Id="rId4" Type="http://schemas.openxmlformats.org/officeDocument/2006/relationships/image" Target="../media/image51.jpg"/></Relationships>
</file>

<file path=ppt/slides/_rels/slide6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69.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hyperlink" Target="https://unh.zoom.us/j/564311672" TargetMode="External"/><Relationship Id="rId2" Type="http://schemas.openxmlformats.org/officeDocument/2006/relationships/notesSlide" Target="../notesSlides/notesSlide71.xml"/><Relationship Id="rId1" Type="http://schemas.openxmlformats.org/officeDocument/2006/relationships/slideLayout" Target="../slideLayouts/slideLayout2.xml"/><Relationship Id="rId5" Type="http://schemas.openxmlformats.org/officeDocument/2006/relationships/image" Target="../media/image56.jpg"/><Relationship Id="rId4" Type="http://schemas.openxmlformats.org/officeDocument/2006/relationships/image" Target="../media/image55.jpeg"/></Relationships>
</file>

<file path=ppt/slides/_rels/slide72.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notesSlide" Target="../notesSlides/notesSlide72.xml"/><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DE-PBS Cadre Meeting</a:t>
            </a:r>
          </a:p>
        </p:txBody>
      </p:sp>
      <p:sp>
        <p:nvSpPr>
          <p:cNvPr id="5" name="Subtitle 4"/>
          <p:cNvSpPr>
            <a:spLocks noGrp="1"/>
          </p:cNvSpPr>
          <p:nvPr>
            <p:ph type="subTitle" idx="1"/>
          </p:nvPr>
        </p:nvSpPr>
        <p:spPr/>
        <p:txBody>
          <a:bodyPr/>
          <a:lstStyle/>
          <a:p>
            <a:r>
              <a:rPr lang="en-US" sz="2800" dirty="0"/>
              <a:t>December 4, 2019</a:t>
            </a:r>
          </a:p>
        </p:txBody>
      </p:sp>
    </p:spTree>
    <p:extLst>
      <p:ext uri="{BB962C8B-B14F-4D97-AF65-F5344CB8AC3E}">
        <p14:creationId xmlns:p14="http://schemas.microsoft.com/office/powerpoint/2010/main" val="5610249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Discipline Data Reporting Tool (DDRT)</a:t>
            </a:r>
          </a:p>
        </p:txBody>
      </p:sp>
      <p:sp>
        <p:nvSpPr>
          <p:cNvPr id="3" name="Content Placeholder 2"/>
          <p:cNvSpPr>
            <a:spLocks noGrp="1"/>
          </p:cNvSpPr>
          <p:nvPr>
            <p:ph idx="1"/>
          </p:nvPr>
        </p:nvSpPr>
        <p:spPr>
          <a:xfrm>
            <a:off x="3200401" y="175846"/>
            <a:ext cx="6389076" cy="4079631"/>
          </a:xfrm>
        </p:spPr>
        <p:txBody>
          <a:bodyPr>
            <a:normAutofit/>
          </a:bodyPr>
          <a:lstStyle/>
          <a:p>
            <a:pPr lvl="1"/>
            <a:r>
              <a:rPr lang="en-US" sz="3200" dirty="0">
                <a:solidFill>
                  <a:srgbClr val="262626"/>
                </a:solidFill>
              </a:rPr>
              <a:t>Templates available on website</a:t>
            </a:r>
          </a:p>
          <a:p>
            <a:pPr lvl="2"/>
            <a:r>
              <a:rPr lang="en-US" sz="2800" dirty="0">
                <a:solidFill>
                  <a:srgbClr val="262626"/>
                </a:solidFill>
              </a:rPr>
              <a:t>Tier 1: Forms &amp; Tools / Program Development &amp; Evaluation</a:t>
            </a:r>
          </a:p>
          <a:p>
            <a:pPr lvl="1"/>
            <a:r>
              <a:rPr lang="en-US" sz="3200" dirty="0">
                <a:solidFill>
                  <a:srgbClr val="262626"/>
                </a:solidFill>
              </a:rPr>
              <a:t>Submission 2x per year</a:t>
            </a:r>
          </a:p>
          <a:p>
            <a:pPr lvl="2"/>
            <a:r>
              <a:rPr lang="en-US" sz="3200" dirty="0">
                <a:solidFill>
                  <a:srgbClr val="262626"/>
                </a:solidFill>
              </a:rPr>
              <a:t>January 10</a:t>
            </a:r>
            <a:r>
              <a:rPr lang="en-US" sz="3200" baseline="30000" dirty="0">
                <a:solidFill>
                  <a:srgbClr val="262626"/>
                </a:solidFill>
              </a:rPr>
              <a:t>th</a:t>
            </a:r>
            <a:r>
              <a:rPr lang="en-US" sz="3200" dirty="0">
                <a:solidFill>
                  <a:srgbClr val="262626"/>
                </a:solidFill>
              </a:rPr>
              <a:t> &amp; June 19</a:t>
            </a:r>
            <a:r>
              <a:rPr lang="en-US" sz="3200" baseline="30000" dirty="0">
                <a:solidFill>
                  <a:srgbClr val="262626"/>
                </a:solidFill>
              </a:rPr>
              <a:t>th </a:t>
            </a:r>
            <a:r>
              <a:rPr lang="en-US" sz="3600" dirty="0">
                <a:solidFill>
                  <a:srgbClr val="262626"/>
                </a:solidFill>
              </a:rPr>
              <a:t>2020</a:t>
            </a:r>
          </a:p>
        </p:txBody>
      </p:sp>
      <p:graphicFrame>
        <p:nvGraphicFramePr>
          <p:cNvPr id="5" name="Chart 4"/>
          <p:cNvGraphicFramePr>
            <a:graphicFrameLocks noGrp="1"/>
          </p:cNvGraphicFramePr>
          <p:nvPr/>
        </p:nvGraphicFramePr>
        <p:xfrm>
          <a:off x="6718479" y="2731972"/>
          <a:ext cx="5473521" cy="425002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281465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304800"/>
            <a:ext cx="10294182" cy="861391"/>
          </a:xfrm>
          <a:solidFill>
            <a:schemeClr val="bg1"/>
          </a:solidFill>
        </p:spPr>
        <p:txBody>
          <a:bodyPr>
            <a:normAutofit/>
          </a:bodyPr>
          <a:lstStyle/>
          <a:p>
            <a:r>
              <a:rPr lang="en-US" dirty="0"/>
              <a:t>  School Climate Survey 2019-2020</a:t>
            </a:r>
          </a:p>
        </p:txBody>
      </p:sp>
      <p:sp>
        <p:nvSpPr>
          <p:cNvPr id="7" name="Content Placeholder 6"/>
          <p:cNvSpPr>
            <a:spLocks noGrp="1"/>
          </p:cNvSpPr>
          <p:nvPr>
            <p:ph sz="half" idx="1"/>
          </p:nvPr>
        </p:nvSpPr>
        <p:spPr>
          <a:xfrm>
            <a:off x="3453319" y="977818"/>
            <a:ext cx="3859484" cy="5376090"/>
          </a:xfrm>
        </p:spPr>
        <p:txBody>
          <a:bodyPr>
            <a:normAutofit fontScale="92500" lnSpcReduction="20000"/>
          </a:bodyPr>
          <a:lstStyle/>
          <a:p>
            <a:r>
              <a:rPr lang="en-US" sz="3000" dirty="0">
                <a:solidFill>
                  <a:srgbClr val="262626"/>
                </a:solidFill>
              </a:rPr>
              <a:t>Survey window: </a:t>
            </a:r>
          </a:p>
          <a:p>
            <a:pPr lvl="1"/>
            <a:r>
              <a:rPr lang="en-US" sz="3000" dirty="0">
                <a:solidFill>
                  <a:srgbClr val="262626"/>
                </a:solidFill>
              </a:rPr>
              <a:t>ONLINE Staff, Student and Home: 12/1/19 - 3/6/20</a:t>
            </a:r>
          </a:p>
          <a:p>
            <a:pPr lvl="1"/>
            <a:endParaRPr lang="en-US" sz="3000" dirty="0">
              <a:solidFill>
                <a:srgbClr val="262626"/>
              </a:solidFill>
            </a:endParaRPr>
          </a:p>
          <a:p>
            <a:pPr lvl="1"/>
            <a:r>
              <a:rPr lang="en-US" sz="3000" dirty="0">
                <a:solidFill>
                  <a:srgbClr val="262626"/>
                </a:solidFill>
              </a:rPr>
              <a:t>PAPER Home: January delivery</a:t>
            </a:r>
          </a:p>
          <a:p>
            <a:pPr lvl="1"/>
            <a:endParaRPr lang="en-US" sz="3000" dirty="0">
              <a:solidFill>
                <a:srgbClr val="262626"/>
              </a:solidFill>
            </a:endParaRPr>
          </a:p>
          <a:p>
            <a:pPr lvl="1"/>
            <a:r>
              <a:rPr lang="en-US" sz="3000" dirty="0">
                <a:solidFill>
                  <a:schemeClr val="bg2"/>
                </a:solidFill>
              </a:rPr>
              <a:t>New: </a:t>
            </a:r>
            <a:r>
              <a:rPr lang="en-US" sz="3000" dirty="0">
                <a:solidFill>
                  <a:srgbClr val="262626"/>
                </a:solidFill>
              </a:rPr>
              <a:t>School selects window within this timeframe</a:t>
            </a:r>
          </a:p>
        </p:txBody>
      </p:sp>
      <p:sp>
        <p:nvSpPr>
          <p:cNvPr id="9" name="Content Placeholder 8"/>
          <p:cNvSpPr>
            <a:spLocks noGrp="1"/>
          </p:cNvSpPr>
          <p:nvPr>
            <p:ph sz="half" idx="2"/>
          </p:nvPr>
        </p:nvSpPr>
        <p:spPr>
          <a:xfrm>
            <a:off x="7420708" y="1518249"/>
            <a:ext cx="4378810" cy="4835659"/>
          </a:xfrm>
        </p:spPr>
        <p:txBody>
          <a:bodyPr>
            <a:normAutofit fontScale="92500" lnSpcReduction="20000"/>
          </a:bodyPr>
          <a:lstStyle/>
          <a:p>
            <a:r>
              <a:rPr lang="en-US" sz="3000" dirty="0">
                <a:solidFill>
                  <a:srgbClr val="262626"/>
                </a:solidFill>
              </a:rPr>
              <a:t>Student, Staff, Home Versions available online through App</a:t>
            </a:r>
          </a:p>
          <a:p>
            <a:endParaRPr lang="en-US" sz="3000" dirty="0">
              <a:solidFill>
                <a:srgbClr val="262626"/>
              </a:solidFill>
            </a:endParaRPr>
          </a:p>
          <a:p>
            <a:r>
              <a:rPr lang="en-US" sz="3000" dirty="0">
                <a:solidFill>
                  <a:srgbClr val="262626"/>
                </a:solidFill>
              </a:rPr>
              <a:t>Paper Options</a:t>
            </a:r>
          </a:p>
          <a:p>
            <a:pPr lvl="1"/>
            <a:r>
              <a:rPr lang="en-US" sz="3000" dirty="0">
                <a:solidFill>
                  <a:schemeClr val="bg2"/>
                </a:solidFill>
              </a:rPr>
              <a:t>New: </a:t>
            </a:r>
            <a:r>
              <a:rPr lang="en-US" sz="3000" dirty="0">
                <a:solidFill>
                  <a:srgbClr val="262626"/>
                </a:solidFill>
              </a:rPr>
              <a:t>HOME ONLY</a:t>
            </a:r>
          </a:p>
          <a:p>
            <a:pPr lvl="1"/>
            <a:endParaRPr lang="en-US" sz="3000" dirty="0">
              <a:solidFill>
                <a:srgbClr val="262626"/>
              </a:solidFill>
            </a:endParaRPr>
          </a:p>
          <a:p>
            <a:r>
              <a:rPr lang="en-US" sz="3000" dirty="0">
                <a:solidFill>
                  <a:srgbClr val="262626"/>
                </a:solidFill>
              </a:rPr>
              <a:t>Survey Contact per School</a:t>
            </a:r>
          </a:p>
          <a:p>
            <a:pPr lvl="1"/>
            <a:r>
              <a:rPr lang="en-US" sz="3000" dirty="0">
                <a:solidFill>
                  <a:srgbClr val="262626"/>
                </a:solidFill>
              </a:rPr>
              <a:t>Contact is lead for communication with DE-PBS Project and Mosaic</a:t>
            </a:r>
          </a:p>
          <a:p>
            <a:pPr marL="0" indent="0">
              <a:buNone/>
            </a:pPr>
            <a:endParaRPr lang="en-US" dirty="0">
              <a:solidFill>
                <a:srgbClr val="262626"/>
              </a:solidFill>
            </a:endParaRPr>
          </a:p>
        </p:txBody>
      </p:sp>
      <p:sp>
        <p:nvSpPr>
          <p:cNvPr id="6" name="Text Placeholder 5"/>
          <p:cNvSpPr>
            <a:spLocks noGrp="1"/>
          </p:cNvSpPr>
          <p:nvPr>
            <p:ph type="body" idx="4294967295"/>
          </p:nvPr>
        </p:nvSpPr>
        <p:spPr>
          <a:xfrm>
            <a:off x="3345595" y="338056"/>
            <a:ext cx="4075113" cy="639762"/>
          </a:xfrm>
        </p:spPr>
        <p:txBody>
          <a:bodyPr>
            <a:normAutofit/>
          </a:bodyPr>
          <a:lstStyle/>
          <a:p>
            <a:pPr marL="82296" indent="0">
              <a:buNone/>
            </a:pPr>
            <a:r>
              <a:rPr lang="en-US" sz="2800" u="sng" dirty="0">
                <a:solidFill>
                  <a:srgbClr val="262626"/>
                </a:solidFill>
              </a:rPr>
              <a:t>Timeline</a:t>
            </a:r>
          </a:p>
        </p:txBody>
      </p:sp>
      <p:sp>
        <p:nvSpPr>
          <p:cNvPr id="8" name="Text Placeholder 7"/>
          <p:cNvSpPr>
            <a:spLocks noGrp="1"/>
          </p:cNvSpPr>
          <p:nvPr>
            <p:ph type="body" sz="quarter" idx="4294967295"/>
          </p:nvPr>
        </p:nvSpPr>
        <p:spPr>
          <a:xfrm>
            <a:off x="7724406" y="264237"/>
            <a:ext cx="4075112" cy="639762"/>
          </a:xfrm>
        </p:spPr>
        <p:txBody>
          <a:bodyPr/>
          <a:lstStyle/>
          <a:p>
            <a:pPr marL="82296" indent="0">
              <a:buNone/>
            </a:pPr>
            <a:r>
              <a:rPr lang="en-US" sz="2800" u="sng" dirty="0">
                <a:solidFill>
                  <a:srgbClr val="262626"/>
                </a:solidFill>
              </a:rPr>
              <a:t>Logistics</a:t>
            </a:r>
          </a:p>
        </p:txBody>
      </p:sp>
      <p:sp>
        <p:nvSpPr>
          <p:cNvPr id="10" name="Title 1">
            <a:extLst>
              <a:ext uri="{FF2B5EF4-FFF2-40B4-BE49-F238E27FC236}">
                <a16:creationId xmlns:a16="http://schemas.microsoft.com/office/drawing/2014/main" id="{AFD073FC-09FA-4DE8-AA6A-03996E2C1442}"/>
              </a:ext>
            </a:extLst>
          </p:cNvPr>
          <p:cNvSpPr txBox="1">
            <a:spLocks/>
          </p:cNvSpPr>
          <p:nvPr/>
        </p:nvSpPr>
        <p:spPr>
          <a:xfrm>
            <a:off x="252919" y="1123837"/>
            <a:ext cx="2947482" cy="4601183"/>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FFFFFF"/>
              </a:buClr>
              <a:buSzPts val="1800"/>
              <a:buFont typeface="Corbel"/>
              <a:buNone/>
              <a:defRPr sz="3600" b="0" i="0" u="none" strike="noStrike" cap="none">
                <a:solidFill>
                  <a:srgbClr val="FFFFFF"/>
                </a:solidFill>
                <a:latin typeface="Corbel"/>
                <a:ea typeface="Corbel"/>
                <a:cs typeface="Corbel"/>
                <a:sym typeface="Corbe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kern="0" dirty="0"/>
              <a:t>School Climate Survey </a:t>
            </a:r>
          </a:p>
          <a:p>
            <a:r>
              <a:rPr lang="en-US" kern="0" dirty="0"/>
              <a:t>2019-20</a:t>
            </a:r>
          </a:p>
        </p:txBody>
      </p:sp>
    </p:spTree>
    <p:extLst>
      <p:ext uri="{BB962C8B-B14F-4D97-AF65-F5344CB8AC3E}">
        <p14:creationId xmlns:p14="http://schemas.microsoft.com/office/powerpoint/2010/main" val="29677068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80EFD-E98F-433A-AAC9-F716C452F3A4}"/>
              </a:ext>
            </a:extLst>
          </p:cNvPr>
          <p:cNvSpPr>
            <a:spLocks noGrp="1"/>
          </p:cNvSpPr>
          <p:nvPr>
            <p:ph type="title"/>
          </p:nvPr>
        </p:nvSpPr>
        <p:spPr/>
        <p:txBody>
          <a:bodyPr/>
          <a:lstStyle/>
          <a:p>
            <a:r>
              <a:rPr lang="en-US" dirty="0"/>
              <a:t>Planning for Paper Surveys</a:t>
            </a:r>
            <a:br>
              <a:rPr lang="en-US" dirty="0"/>
            </a:br>
            <a:endParaRPr lang="en-US" dirty="0"/>
          </a:p>
        </p:txBody>
      </p:sp>
      <p:sp>
        <p:nvSpPr>
          <p:cNvPr id="3" name="Text Placeholder 2">
            <a:extLst>
              <a:ext uri="{FF2B5EF4-FFF2-40B4-BE49-F238E27FC236}">
                <a16:creationId xmlns:a16="http://schemas.microsoft.com/office/drawing/2014/main" id="{5CAC6A57-A2D5-4E09-B25E-694CBB6184F3}"/>
              </a:ext>
            </a:extLst>
          </p:cNvPr>
          <p:cNvSpPr>
            <a:spLocks noGrp="1"/>
          </p:cNvSpPr>
          <p:nvPr>
            <p:ph type="body" idx="1"/>
          </p:nvPr>
        </p:nvSpPr>
        <p:spPr/>
        <p:txBody>
          <a:bodyPr/>
          <a:lstStyle/>
          <a:p>
            <a:pPr lvl="0"/>
            <a:endParaRPr lang="en-US" sz="2400" kern="1200" dirty="0">
              <a:solidFill>
                <a:schemeClr val="tx1"/>
              </a:solidFill>
            </a:endParaRPr>
          </a:p>
          <a:p>
            <a:pPr lvl="0"/>
            <a:r>
              <a:rPr lang="en-US" sz="2400" kern="1200" dirty="0">
                <a:solidFill>
                  <a:schemeClr val="tx1"/>
                </a:solidFill>
              </a:rPr>
              <a:t>District Coordinators &amp;/or Coaches:</a:t>
            </a:r>
          </a:p>
          <a:p>
            <a:pPr lvl="1"/>
            <a:r>
              <a:rPr lang="en-US" sz="2400" kern="1200" dirty="0">
                <a:solidFill>
                  <a:schemeClr val="tx1"/>
                </a:solidFill>
              </a:rPr>
              <a:t>Plan for arrival of paper surveys to D.O. for in-district mailing</a:t>
            </a:r>
          </a:p>
          <a:p>
            <a:pPr lvl="1"/>
            <a:r>
              <a:rPr lang="en-US" sz="2400" kern="1200" dirty="0">
                <a:solidFill>
                  <a:schemeClr val="tx1"/>
                </a:solidFill>
              </a:rPr>
              <a:t>Early January; Updates to come </a:t>
            </a:r>
          </a:p>
          <a:p>
            <a:pPr lvl="0"/>
            <a:r>
              <a:rPr lang="en-US" sz="2400" kern="1200" dirty="0">
                <a:solidFill>
                  <a:schemeClr val="tx1"/>
                </a:solidFill>
              </a:rPr>
              <a:t>Building Coordinators to consider the following questions:</a:t>
            </a:r>
          </a:p>
          <a:p>
            <a:pPr lvl="1"/>
            <a:r>
              <a:rPr lang="en-US" sz="2400" kern="1200" dirty="0">
                <a:solidFill>
                  <a:schemeClr val="tx1"/>
                </a:solidFill>
              </a:rPr>
              <a:t>How will you send the paper Home surveys to families?</a:t>
            </a:r>
          </a:p>
          <a:p>
            <a:pPr lvl="1"/>
            <a:r>
              <a:rPr lang="en-US" sz="2400" kern="1200" dirty="0">
                <a:solidFill>
                  <a:schemeClr val="tx1"/>
                </a:solidFill>
              </a:rPr>
              <a:t>When will you plan to distribute?</a:t>
            </a:r>
          </a:p>
          <a:p>
            <a:pPr lvl="1"/>
            <a:r>
              <a:rPr lang="en-US" sz="2400" kern="1200" dirty="0">
                <a:solidFill>
                  <a:schemeClr val="tx1"/>
                </a:solidFill>
              </a:rPr>
              <a:t>What is the completion deadline?</a:t>
            </a:r>
          </a:p>
          <a:p>
            <a:pPr lvl="1"/>
            <a:r>
              <a:rPr lang="en-US" sz="2400" kern="1200" dirty="0">
                <a:solidFill>
                  <a:schemeClr val="tx1"/>
                </a:solidFill>
              </a:rPr>
              <a:t>How will the completed surveys be collected??</a:t>
            </a:r>
          </a:p>
          <a:p>
            <a:pPr lvl="1"/>
            <a:r>
              <a:rPr lang="en-US" sz="2400" kern="1200" dirty="0">
                <a:solidFill>
                  <a:schemeClr val="tx1"/>
                </a:solidFill>
              </a:rPr>
              <a:t>Who is responsible for collecting and mailing the surveys back to University of Delaware?</a:t>
            </a:r>
          </a:p>
          <a:p>
            <a:endParaRPr lang="en-US" dirty="0"/>
          </a:p>
        </p:txBody>
      </p:sp>
    </p:spTree>
    <p:extLst>
      <p:ext uri="{BB962C8B-B14F-4D97-AF65-F5344CB8AC3E}">
        <p14:creationId xmlns:p14="http://schemas.microsoft.com/office/powerpoint/2010/main" val="16450400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 Assessment of Strengths &amp; Needs for PBS - DASNPBS</a:t>
            </a:r>
          </a:p>
        </p:txBody>
      </p:sp>
      <p:sp>
        <p:nvSpPr>
          <p:cNvPr id="3" name="Content Placeholder 2"/>
          <p:cNvSpPr>
            <a:spLocks noGrp="1"/>
          </p:cNvSpPr>
          <p:nvPr>
            <p:ph idx="1"/>
          </p:nvPr>
        </p:nvSpPr>
        <p:spPr>
          <a:xfrm>
            <a:off x="3580318" y="964504"/>
            <a:ext cx="8081156" cy="4480560"/>
          </a:xfrm>
        </p:spPr>
        <p:txBody>
          <a:bodyPr>
            <a:normAutofit fontScale="92500" lnSpcReduction="20000"/>
          </a:bodyPr>
          <a:lstStyle/>
          <a:p>
            <a:endParaRPr lang="en-US" sz="2800" dirty="0"/>
          </a:p>
          <a:p>
            <a:r>
              <a:rPr lang="en-US" sz="3000" dirty="0"/>
              <a:t>DE Assessment of Strengths and Needs</a:t>
            </a:r>
          </a:p>
          <a:p>
            <a:pPr lvl="1"/>
            <a:r>
              <a:rPr lang="en-US" sz="2600" dirty="0"/>
              <a:t>Four sections:</a:t>
            </a:r>
          </a:p>
          <a:p>
            <a:pPr lvl="2"/>
            <a:r>
              <a:rPr lang="en-US" sz="2400" dirty="0"/>
              <a:t>Tier 1: Program Development &amp; Evaluation</a:t>
            </a:r>
          </a:p>
          <a:p>
            <a:pPr lvl="2"/>
            <a:r>
              <a:rPr lang="en-US" sz="2400" dirty="0"/>
              <a:t>Prevention: School-wide &amp; Classroom Systems</a:t>
            </a:r>
          </a:p>
          <a:p>
            <a:pPr lvl="2"/>
            <a:r>
              <a:rPr lang="en-US" sz="2400" dirty="0"/>
              <a:t>Correcting Problem Behaviors</a:t>
            </a:r>
          </a:p>
          <a:p>
            <a:pPr lvl="2"/>
            <a:r>
              <a:rPr lang="en-US" sz="2400" dirty="0"/>
              <a:t>Developing Self-Discipline</a:t>
            </a:r>
          </a:p>
          <a:p>
            <a:pPr lvl="1"/>
            <a:endParaRPr lang="en-US" sz="2600" dirty="0"/>
          </a:p>
          <a:p>
            <a:r>
              <a:rPr lang="en-US" sz="2800" dirty="0"/>
              <a:t>Staff survey</a:t>
            </a:r>
          </a:p>
          <a:p>
            <a:r>
              <a:rPr lang="en-US" sz="2800" dirty="0"/>
              <a:t>10 question survey per implementation area</a:t>
            </a:r>
          </a:p>
          <a:p>
            <a:r>
              <a:rPr lang="en-US" sz="2800" dirty="0"/>
              <a:t>Staff perspective on program strength/weakness for use in planning</a:t>
            </a:r>
          </a:p>
          <a:p>
            <a:endParaRPr lang="en-US" sz="3200" dirty="0">
              <a:solidFill>
                <a:srgbClr val="FF0000"/>
              </a:solidFill>
            </a:endParaRPr>
          </a:p>
        </p:txBody>
      </p:sp>
    </p:spTree>
    <p:extLst>
      <p:ext uri="{BB962C8B-B14F-4D97-AF65-F5344CB8AC3E}">
        <p14:creationId xmlns:p14="http://schemas.microsoft.com/office/powerpoint/2010/main" val="20939351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907" y="2169940"/>
            <a:ext cx="3106616" cy="2624797"/>
          </a:xfrm>
        </p:spPr>
        <p:txBody>
          <a:bodyPr>
            <a:normAutofit fontScale="90000"/>
          </a:bodyPr>
          <a:lstStyle/>
          <a:p>
            <a:r>
              <a:rPr lang="en-US" dirty="0"/>
              <a:t>Tier 1: Team Self-Assessment</a:t>
            </a:r>
            <a:br>
              <a:rPr lang="en-US" dirty="0"/>
            </a:br>
            <a:r>
              <a:rPr lang="en-US" dirty="0"/>
              <a:t>DE-PBS Key Feature Status Tracker Tool</a:t>
            </a:r>
          </a:p>
        </p:txBody>
      </p:sp>
      <p:sp>
        <p:nvSpPr>
          <p:cNvPr id="3" name="Content Placeholder 2"/>
          <p:cNvSpPr>
            <a:spLocks noGrp="1"/>
          </p:cNvSpPr>
          <p:nvPr>
            <p:ph idx="1"/>
          </p:nvPr>
        </p:nvSpPr>
        <p:spPr>
          <a:xfrm>
            <a:off x="3758264" y="-111211"/>
            <a:ext cx="7753798" cy="6771503"/>
          </a:xfrm>
        </p:spPr>
        <p:txBody>
          <a:bodyPr>
            <a:normAutofit/>
          </a:bodyPr>
          <a:lstStyle/>
          <a:p>
            <a:pPr lvl="0"/>
            <a:r>
              <a:rPr lang="en-US" sz="3200" dirty="0">
                <a:solidFill>
                  <a:schemeClr val="tx1"/>
                </a:solidFill>
              </a:rPr>
              <a:t>Purpose:   To support teams to assess implementation in four main program categories &amp; plan next steps</a:t>
            </a:r>
          </a:p>
          <a:p>
            <a:pPr lvl="0"/>
            <a:r>
              <a:rPr lang="en-US" sz="3200" dirty="0">
                <a:solidFill>
                  <a:schemeClr val="tx1"/>
                </a:solidFill>
              </a:rPr>
              <a:t>Broken into four evaluation sections </a:t>
            </a:r>
            <a:endParaRPr lang="en-US" sz="3200" i="1" dirty="0">
              <a:solidFill>
                <a:schemeClr val="tx1"/>
              </a:solidFill>
            </a:endParaRPr>
          </a:p>
          <a:p>
            <a:pPr lvl="1"/>
            <a:r>
              <a:rPr lang="en-US" sz="2400" i="1" dirty="0">
                <a:solidFill>
                  <a:schemeClr val="tx1"/>
                </a:solidFill>
              </a:rPr>
              <a:t>SWPBS Tier 1, Prevention, Correcting Problem Behaviors, and Developing Self-Discipline</a:t>
            </a:r>
          </a:p>
          <a:p>
            <a:pPr lvl="0"/>
            <a:r>
              <a:rPr lang="en-US" sz="3200" dirty="0">
                <a:solidFill>
                  <a:schemeClr val="tx1"/>
                </a:solidFill>
              </a:rPr>
              <a:t>Tracker includes:</a:t>
            </a:r>
          </a:p>
          <a:p>
            <a:pPr lvl="1"/>
            <a:r>
              <a:rPr lang="en-US" sz="2400" b="1" dirty="0">
                <a:solidFill>
                  <a:schemeClr val="tx1"/>
                </a:solidFill>
              </a:rPr>
              <a:t>Key program components </a:t>
            </a:r>
            <a:r>
              <a:rPr lang="en-US" sz="2400" dirty="0">
                <a:solidFill>
                  <a:schemeClr val="tx1"/>
                </a:solidFill>
              </a:rPr>
              <a:t>for each section</a:t>
            </a:r>
          </a:p>
          <a:p>
            <a:pPr lvl="2"/>
            <a:r>
              <a:rPr lang="en-US" sz="1800" dirty="0">
                <a:solidFill>
                  <a:schemeClr val="tx1"/>
                </a:solidFill>
              </a:rPr>
              <a:t>Teams can use these to assess their program and identify areas to modify or build upon</a:t>
            </a:r>
          </a:p>
          <a:p>
            <a:pPr lvl="1"/>
            <a:r>
              <a:rPr lang="en-US" sz="2400" b="1" dirty="0">
                <a:solidFill>
                  <a:schemeClr val="tx1"/>
                </a:solidFill>
              </a:rPr>
              <a:t>Action plan </a:t>
            </a:r>
            <a:r>
              <a:rPr lang="en-US" sz="2400" dirty="0">
                <a:solidFill>
                  <a:schemeClr val="tx1"/>
                </a:solidFill>
              </a:rPr>
              <a:t>to develop steps towards improving or modifying program components</a:t>
            </a:r>
          </a:p>
          <a:p>
            <a:pPr lvl="0"/>
            <a:r>
              <a:rPr lang="en-US" sz="3200" dirty="0">
                <a:solidFill>
                  <a:schemeClr val="tx1"/>
                </a:solidFill>
              </a:rPr>
              <a:t>Used for ongoing monitoring</a:t>
            </a:r>
          </a:p>
        </p:txBody>
      </p:sp>
    </p:spTree>
    <p:extLst>
      <p:ext uri="{BB962C8B-B14F-4D97-AF65-F5344CB8AC3E}">
        <p14:creationId xmlns:p14="http://schemas.microsoft.com/office/powerpoint/2010/main" val="42352490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4422"/>
            <a:ext cx="11582400" cy="1143000"/>
          </a:xfrm>
          <a:solidFill>
            <a:schemeClr val="bg1"/>
          </a:solidFill>
        </p:spPr>
        <p:txBody>
          <a:bodyPr>
            <a:normAutofit/>
          </a:bodyPr>
          <a:lstStyle/>
          <a:p>
            <a:r>
              <a:rPr lang="en-US" dirty="0">
                <a:solidFill>
                  <a:schemeClr val="accent3">
                    <a:lumMod val="60000"/>
                    <a:lumOff val="40000"/>
                  </a:schemeClr>
                </a:solidFill>
              </a:rPr>
              <a:t>    </a:t>
            </a:r>
            <a:r>
              <a:rPr lang="en-US" dirty="0"/>
              <a:t>Tier 1 Fidelity - Key Feature Evaluation Process</a:t>
            </a:r>
          </a:p>
        </p:txBody>
      </p:sp>
      <p:sp>
        <p:nvSpPr>
          <p:cNvPr id="3" name="Content Placeholder 2"/>
          <p:cNvSpPr>
            <a:spLocks noGrp="1"/>
          </p:cNvSpPr>
          <p:nvPr>
            <p:ph idx="1"/>
          </p:nvPr>
        </p:nvSpPr>
        <p:spPr>
          <a:xfrm>
            <a:off x="3575538" y="244422"/>
            <a:ext cx="8006862" cy="4572000"/>
          </a:xfrm>
        </p:spPr>
        <p:txBody>
          <a:bodyPr>
            <a:normAutofit/>
          </a:bodyPr>
          <a:lstStyle/>
          <a:p>
            <a:pPr lvl="0"/>
            <a:r>
              <a:rPr lang="en-US" sz="2400" dirty="0">
                <a:solidFill>
                  <a:schemeClr val="tx1"/>
                </a:solidFill>
              </a:rPr>
              <a:t>On-site Evaluation (approx. 4 hours)</a:t>
            </a:r>
          </a:p>
          <a:p>
            <a:pPr lvl="0"/>
            <a:r>
              <a:rPr lang="en-US" sz="2400" dirty="0">
                <a:solidFill>
                  <a:schemeClr val="tx1"/>
                </a:solidFill>
              </a:rPr>
              <a:t>Sources of Information:</a:t>
            </a:r>
          </a:p>
          <a:p>
            <a:pPr lvl="1"/>
            <a:r>
              <a:rPr lang="en-US" sz="2400" dirty="0">
                <a:solidFill>
                  <a:schemeClr val="tx1"/>
                </a:solidFill>
              </a:rPr>
              <a:t>Interviews with administrator, DE-PBS team leader, teachers/staff, students</a:t>
            </a:r>
          </a:p>
          <a:p>
            <a:pPr lvl="1"/>
            <a:r>
              <a:rPr lang="en-US" sz="2400" dirty="0">
                <a:solidFill>
                  <a:schemeClr val="tx1"/>
                </a:solidFill>
              </a:rPr>
              <a:t>Review of documents</a:t>
            </a:r>
          </a:p>
          <a:p>
            <a:pPr lvl="1"/>
            <a:r>
              <a:rPr lang="en-US" sz="2400" dirty="0">
                <a:solidFill>
                  <a:schemeClr val="tx1"/>
                </a:solidFill>
              </a:rPr>
              <a:t>Schoolwide observations</a:t>
            </a:r>
          </a:p>
        </p:txBody>
      </p:sp>
      <p:graphicFrame>
        <p:nvGraphicFramePr>
          <p:cNvPr id="4" name="Content Placeholder 4"/>
          <p:cNvGraphicFramePr>
            <a:graphicFrameLocks/>
          </p:cNvGraphicFramePr>
          <p:nvPr/>
        </p:nvGraphicFramePr>
        <p:xfrm>
          <a:off x="4407878" y="4372707"/>
          <a:ext cx="7045568" cy="2197738"/>
        </p:xfrm>
        <a:graphic>
          <a:graphicData uri="http://schemas.openxmlformats.org/drawingml/2006/table">
            <a:tbl>
              <a:tblPr firstRow="1" bandRow="1">
                <a:effectLst>
                  <a:outerShdw blurRad="50800" dist="38100" dir="13500000" algn="br" rotWithShape="0">
                    <a:prstClr val="black">
                      <a:alpha val="40000"/>
                    </a:prstClr>
                  </a:outerShdw>
                </a:effectLst>
                <a:tableStyleId>{5C22544A-7EE6-4342-B048-85BDC9FD1C3A}</a:tableStyleId>
              </a:tblPr>
              <a:tblGrid>
                <a:gridCol w="3522784">
                  <a:extLst>
                    <a:ext uri="{9D8B030D-6E8A-4147-A177-3AD203B41FA5}">
                      <a16:colId xmlns:a16="http://schemas.microsoft.com/office/drawing/2014/main" val="20000"/>
                    </a:ext>
                  </a:extLst>
                </a:gridCol>
                <a:gridCol w="3522784">
                  <a:extLst>
                    <a:ext uri="{9D8B030D-6E8A-4147-A177-3AD203B41FA5}">
                      <a16:colId xmlns:a16="http://schemas.microsoft.com/office/drawing/2014/main" val="20001"/>
                    </a:ext>
                  </a:extLst>
                </a:gridCol>
              </a:tblGrid>
              <a:tr h="706326">
                <a:tc gridSpan="2">
                  <a:txBody>
                    <a:bodyPr/>
                    <a:lstStyle/>
                    <a:p>
                      <a:pPr algn="ctr"/>
                      <a:r>
                        <a:rPr lang="en-US" sz="2400" b="1" cap="none" spc="0" dirty="0">
                          <a:ln>
                            <a:noFill/>
                          </a:ln>
                          <a:solidFill>
                            <a:srgbClr val="262626"/>
                          </a:solidFill>
                          <a:effectLst/>
                          <a:latin typeface="+mj-lt"/>
                        </a:rPr>
                        <a:t>DE-PBS</a:t>
                      </a:r>
                      <a:r>
                        <a:rPr lang="en-US" sz="2400" b="1" cap="none" spc="0" baseline="0" dirty="0">
                          <a:ln>
                            <a:noFill/>
                          </a:ln>
                          <a:solidFill>
                            <a:srgbClr val="262626"/>
                          </a:solidFill>
                          <a:effectLst/>
                          <a:latin typeface="+mj-lt"/>
                        </a:rPr>
                        <a:t> Key Feature Evaluation Structure</a:t>
                      </a:r>
                      <a:endParaRPr lang="en-US" sz="2400" b="1" cap="all" spc="0" dirty="0">
                        <a:ln w="9000" cmpd="sng">
                          <a:solidFill>
                            <a:schemeClr val="accent4">
                              <a:shade val="50000"/>
                              <a:satMod val="120000"/>
                            </a:schemeClr>
                          </a:solidFill>
                          <a:prstDash val="solid"/>
                        </a:ln>
                        <a:solidFill>
                          <a:srgbClr val="262626"/>
                        </a:solidFill>
                        <a:effectLst>
                          <a:reflection blurRad="12700" stA="28000" endPos="45000" dist="1000" dir="5400000" sy="-100000" algn="bl" rotWithShape="0"/>
                        </a:effectLst>
                        <a:latin typeface="+mj-lt"/>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lumMod val="40000"/>
                        <a:lumOff val="60000"/>
                      </a:schemeClr>
                    </a:solidFill>
                  </a:tcPr>
                </a:tc>
                <a:tc hMerge="1">
                  <a:txBody>
                    <a:bodyPr/>
                    <a:lstStyle/>
                    <a:p>
                      <a:endParaRPr lang="en-US" dirty="0"/>
                    </a:p>
                  </a:txBody>
                  <a:tcPr/>
                </a:tc>
                <a:extLst>
                  <a:ext uri="{0D108BD9-81ED-4DB2-BD59-A6C34878D82A}">
                    <a16:rowId xmlns:a16="http://schemas.microsoft.com/office/drawing/2014/main" val="10000"/>
                  </a:ext>
                </a:extLst>
              </a:tr>
              <a:tr h="6379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cap="none" normalizeH="0" baseline="0" dirty="0">
                          <a:ln>
                            <a:noFill/>
                          </a:ln>
                          <a:solidFill>
                            <a:srgbClr val="262626"/>
                          </a:solidFill>
                          <a:effectLst/>
                          <a:latin typeface="Helvetica Neue" pitchFamily="29" charset="0"/>
                          <a:ea typeface="Geneva" pitchFamily="29" charset="0"/>
                          <a:cs typeface="Geneva" pitchFamily="29" charset="0"/>
                        </a:rPr>
                        <a:t>SW PBS Tier 1: Program Development &amp; Evaluation</a:t>
                      </a:r>
                    </a:p>
                    <a:p>
                      <a:pPr algn="ctr"/>
                      <a:endParaRPr lang="en-US" dirty="0">
                        <a:solidFill>
                          <a:srgbClr val="262626"/>
                        </a:solidFill>
                      </a:endParaRPr>
                    </a:p>
                  </a:txBody>
                  <a:tcPr marL="121920" marR="121920" anchor="ctr" anchorCtr="1">
                    <a:lnL w="12700" cap="flat" cmpd="sng" algn="ctr">
                      <a:solidFill>
                        <a:schemeClr val="tx1"/>
                      </a:solidFill>
                      <a:prstDash val="solid"/>
                      <a:round/>
                      <a:headEnd type="none" w="med" len="med"/>
                      <a:tailEnd type="none" w="med" len="med"/>
                    </a:lnL>
                    <a:solidFill>
                      <a:schemeClr val="tx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cap="none" normalizeH="0" baseline="0" dirty="0">
                          <a:ln>
                            <a:noFill/>
                          </a:ln>
                          <a:solidFill>
                            <a:srgbClr val="262626"/>
                          </a:solidFill>
                          <a:effectLst/>
                          <a:latin typeface="Helvetica Neue" pitchFamily="29" charset="0"/>
                          <a:ea typeface="Geneva" pitchFamily="29" charset="0"/>
                          <a:cs typeface="Geneva" pitchFamily="29" charset="0"/>
                        </a:rPr>
                        <a:t>Prevention: Implementing SW &amp; CR Systems</a:t>
                      </a:r>
                    </a:p>
                    <a:p>
                      <a:pPr algn="ctr"/>
                      <a:endParaRPr lang="en-US" dirty="0">
                        <a:solidFill>
                          <a:srgbClr val="262626"/>
                        </a:solidFill>
                      </a:endParaRPr>
                    </a:p>
                  </a:txBody>
                  <a:tcPr marL="121920" marR="121920" anchor="ctr" anchorCtr="1">
                    <a:lnR w="12700" cap="flat" cmpd="sng" algn="ctr">
                      <a:solidFill>
                        <a:schemeClr val="tx1"/>
                      </a:solidFill>
                      <a:prstDash val="solid"/>
                      <a:round/>
                      <a:headEnd type="none" w="med" len="med"/>
                      <a:tailEnd type="none" w="med" len="med"/>
                    </a:lnR>
                    <a:solidFill>
                      <a:schemeClr val="tx2">
                        <a:lumMod val="20000"/>
                        <a:lumOff val="80000"/>
                      </a:schemeClr>
                    </a:solidFill>
                  </a:tcPr>
                </a:tc>
                <a:extLst>
                  <a:ext uri="{0D108BD9-81ED-4DB2-BD59-A6C34878D82A}">
                    <a16:rowId xmlns:a16="http://schemas.microsoft.com/office/drawing/2014/main" val="10001"/>
                  </a:ext>
                </a:extLst>
              </a:tr>
              <a:tr h="6379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cap="none" normalizeH="0" baseline="0" dirty="0">
                          <a:ln>
                            <a:noFill/>
                          </a:ln>
                          <a:solidFill>
                            <a:srgbClr val="262626"/>
                          </a:solidFill>
                          <a:effectLst/>
                          <a:latin typeface="Helvetica Neue" pitchFamily="29" charset="0"/>
                          <a:ea typeface="Geneva" pitchFamily="29" charset="0"/>
                          <a:cs typeface="Geneva" pitchFamily="29" charset="0"/>
                        </a:rPr>
                        <a:t>Correcting Problem Behavior</a:t>
                      </a:r>
                    </a:p>
                    <a:p>
                      <a:pPr algn="ctr"/>
                      <a:endParaRPr lang="en-US" dirty="0">
                        <a:solidFill>
                          <a:srgbClr val="262626"/>
                        </a:solidFill>
                      </a:endParaRPr>
                    </a:p>
                  </a:txBody>
                  <a:tcPr marL="121920" marR="121920" anchor="ctr" anchorCtr="1">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cap="none" normalizeH="0" baseline="0" dirty="0">
                          <a:ln>
                            <a:noFill/>
                          </a:ln>
                          <a:solidFill>
                            <a:srgbClr val="262626"/>
                          </a:solidFill>
                          <a:effectLst/>
                          <a:latin typeface="Helvetica Neue" pitchFamily="29" charset="0"/>
                          <a:ea typeface="Geneva" pitchFamily="29" charset="0"/>
                          <a:cs typeface="Geneva" pitchFamily="29" charset="0"/>
                        </a:rPr>
                        <a:t>Developing Self Discipline</a:t>
                      </a:r>
                    </a:p>
                    <a:p>
                      <a:pPr algn="ctr"/>
                      <a:endParaRPr lang="en-US" dirty="0">
                        <a:solidFill>
                          <a:srgbClr val="262626"/>
                        </a:solidFill>
                      </a:endParaRPr>
                    </a:p>
                  </a:txBody>
                  <a:tcPr marL="121920" marR="121920" anchor="ctr" anchorCtr="1">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2"/>
                  </a:ext>
                </a:extLst>
              </a:tr>
            </a:tbl>
          </a:graphicData>
        </a:graphic>
      </p:graphicFrame>
      <p:sp>
        <p:nvSpPr>
          <p:cNvPr id="5" name="Title 1">
            <a:extLst>
              <a:ext uri="{FF2B5EF4-FFF2-40B4-BE49-F238E27FC236}">
                <a16:creationId xmlns:a16="http://schemas.microsoft.com/office/drawing/2014/main" id="{AFD073FC-09FA-4DE8-AA6A-03996E2C1442}"/>
              </a:ext>
            </a:extLst>
          </p:cNvPr>
          <p:cNvSpPr txBox="1">
            <a:spLocks/>
          </p:cNvSpPr>
          <p:nvPr/>
        </p:nvSpPr>
        <p:spPr>
          <a:xfrm>
            <a:off x="419536" y="1264514"/>
            <a:ext cx="2947482" cy="4601183"/>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FFFFFF"/>
              </a:buClr>
              <a:buSzPts val="1800"/>
              <a:buFont typeface="Corbel"/>
              <a:buNone/>
              <a:defRPr sz="3600" b="0" i="0" u="none" strike="noStrike" cap="none">
                <a:solidFill>
                  <a:srgbClr val="FFFFFF"/>
                </a:solidFill>
                <a:latin typeface="Corbel"/>
                <a:ea typeface="Corbel"/>
                <a:cs typeface="Corbel"/>
                <a:sym typeface="Corbe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kern="0" dirty="0"/>
              <a:t>Tier 1 Fidelity: Key Feature Evaluation Process</a:t>
            </a:r>
          </a:p>
        </p:txBody>
      </p:sp>
    </p:spTree>
    <p:extLst>
      <p:ext uri="{BB962C8B-B14F-4D97-AF65-F5344CB8AC3E}">
        <p14:creationId xmlns:p14="http://schemas.microsoft.com/office/powerpoint/2010/main" val="28455900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Key Feature Evaluation Review Guide</a:t>
            </a:r>
          </a:p>
        </p:txBody>
      </p:sp>
      <p:sp>
        <p:nvSpPr>
          <p:cNvPr id="3" name="Content Placeholder 2"/>
          <p:cNvSpPr>
            <a:spLocks noGrp="1"/>
          </p:cNvSpPr>
          <p:nvPr>
            <p:ph idx="1"/>
          </p:nvPr>
        </p:nvSpPr>
        <p:spPr>
          <a:xfrm>
            <a:off x="3440632" y="848220"/>
            <a:ext cx="8176937" cy="4876800"/>
          </a:xfrm>
        </p:spPr>
        <p:txBody>
          <a:bodyPr>
            <a:normAutofit/>
          </a:bodyPr>
          <a:lstStyle/>
          <a:p>
            <a:r>
              <a:rPr lang="en-US" sz="2400" dirty="0">
                <a:solidFill>
                  <a:schemeClr val="tx1"/>
                </a:solidFill>
              </a:rPr>
              <a:t>Tool to be used after receiving evaluation feedback </a:t>
            </a:r>
          </a:p>
          <a:p>
            <a:r>
              <a:rPr lang="en-US" sz="2400" dirty="0">
                <a:solidFill>
                  <a:schemeClr val="tx1"/>
                </a:solidFill>
              </a:rPr>
              <a:t>Review noted strengths for each evaluation section</a:t>
            </a:r>
          </a:p>
          <a:p>
            <a:pPr lvl="1"/>
            <a:r>
              <a:rPr lang="en-US" sz="2400" dirty="0">
                <a:solidFill>
                  <a:schemeClr val="tx1"/>
                </a:solidFill>
              </a:rPr>
              <a:t>Identify strategies for maintaining strengths and develop an action plan</a:t>
            </a:r>
          </a:p>
          <a:p>
            <a:r>
              <a:rPr lang="en-US" sz="2400" dirty="0">
                <a:solidFill>
                  <a:schemeClr val="tx1"/>
                </a:solidFill>
              </a:rPr>
              <a:t>Review noted recommendations for each section</a:t>
            </a:r>
          </a:p>
          <a:p>
            <a:pPr lvl="1"/>
            <a:r>
              <a:rPr lang="en-US" sz="2400" dirty="0">
                <a:solidFill>
                  <a:schemeClr val="tx1"/>
                </a:solidFill>
              </a:rPr>
              <a:t>Prioritize recommendations and develop an action plan</a:t>
            </a:r>
          </a:p>
          <a:p>
            <a:pPr lvl="0"/>
            <a:r>
              <a:rPr lang="en-US" sz="2400" dirty="0">
                <a:solidFill>
                  <a:schemeClr val="tx1"/>
                </a:solidFill>
              </a:rPr>
              <a:t>This tool supports continued implementation planning</a:t>
            </a:r>
          </a:p>
          <a:p>
            <a:endParaRPr lang="en-US" dirty="0">
              <a:solidFill>
                <a:schemeClr val="tx1"/>
              </a:solidFill>
            </a:endParaRPr>
          </a:p>
        </p:txBody>
      </p:sp>
    </p:spTree>
    <p:extLst>
      <p:ext uri="{BB962C8B-B14F-4D97-AF65-F5344CB8AC3E}">
        <p14:creationId xmlns:p14="http://schemas.microsoft.com/office/powerpoint/2010/main" val="23477990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076" y="945249"/>
            <a:ext cx="3013977" cy="1080938"/>
          </a:xfrm>
        </p:spPr>
        <p:txBody>
          <a:bodyPr/>
          <a:lstStyle/>
          <a:p>
            <a:r>
              <a:rPr lang="en-US" dirty="0"/>
              <a:t>KFE Action Plan Guide</a:t>
            </a:r>
          </a:p>
        </p:txBody>
      </p:sp>
      <p:pic>
        <p:nvPicPr>
          <p:cNvPr id="4" name="Content Placeholder 3"/>
          <p:cNvPicPr>
            <a:picLocks noGrp="1" noChangeAspect="1"/>
          </p:cNvPicPr>
          <p:nvPr>
            <p:ph idx="1"/>
          </p:nvPr>
        </p:nvPicPr>
        <p:blipFill rotWithShape="1">
          <a:blip r:embed="rId3"/>
          <a:srcRect l="6415" t="14342" r="7193" b="16648"/>
          <a:stretch/>
        </p:blipFill>
        <p:spPr>
          <a:xfrm>
            <a:off x="147076" y="2180945"/>
            <a:ext cx="6458339" cy="3869184"/>
          </a:xfrm>
          <a:prstGeom prst="rect">
            <a:avLst/>
          </a:prstGeom>
          <a:ln w="12700" cap="sq">
            <a:solidFill>
              <a:srgbClr val="000000"/>
            </a:solidFill>
            <a:miter lim="800000"/>
          </a:ln>
          <a:effectLst>
            <a:outerShdw blurRad="57150" dist="50800" dir="2700000" algn="tl" rotWithShape="0">
              <a:srgbClr val="000000">
                <a:alpha val="40000"/>
              </a:srgbClr>
            </a:outerShdw>
          </a:effectLst>
        </p:spPr>
      </p:pic>
      <p:pic>
        <p:nvPicPr>
          <p:cNvPr id="5" name="Picture 4"/>
          <p:cNvPicPr>
            <a:picLocks noChangeAspect="1"/>
          </p:cNvPicPr>
          <p:nvPr/>
        </p:nvPicPr>
        <p:blipFill rotWithShape="1">
          <a:blip r:embed="rId4"/>
          <a:srcRect l="6356" t="15156" r="8083" b="7488"/>
          <a:stretch/>
        </p:blipFill>
        <p:spPr>
          <a:xfrm>
            <a:off x="5885786" y="2955234"/>
            <a:ext cx="5949838" cy="3790122"/>
          </a:xfrm>
          <a:prstGeom prst="rect">
            <a:avLst/>
          </a:prstGeom>
          <a:ln w="127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25265347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riangle Update 2.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7218" y="1011673"/>
            <a:ext cx="4306470" cy="412333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4"/>
          <a:stretch>
            <a:fillRect/>
          </a:stretch>
        </p:blipFill>
        <p:spPr>
          <a:xfrm>
            <a:off x="4745268" y="2958180"/>
            <a:ext cx="7033770" cy="3600026"/>
          </a:xfrm>
          <a:prstGeom prst="rect">
            <a:avLst/>
          </a:prstGeom>
        </p:spPr>
      </p:pic>
      <p:sp>
        <p:nvSpPr>
          <p:cNvPr id="2" name="Title 1"/>
          <p:cNvSpPr>
            <a:spLocks noGrp="1"/>
          </p:cNvSpPr>
          <p:nvPr>
            <p:ph type="title"/>
          </p:nvPr>
        </p:nvSpPr>
        <p:spPr>
          <a:xfrm>
            <a:off x="252918" y="1123837"/>
            <a:ext cx="3148007" cy="4601183"/>
          </a:xfrm>
        </p:spPr>
        <p:txBody>
          <a:bodyPr/>
          <a:lstStyle/>
          <a:p>
            <a:pPr algn="ctr"/>
            <a:r>
              <a:rPr lang="en-US" sz="4000" b="1" dirty="0">
                <a:solidFill>
                  <a:srgbClr val="FFFF00"/>
                </a:solidFill>
              </a:rPr>
              <a:t>3</a:t>
            </a:r>
            <a:r>
              <a:rPr lang="en-US" dirty="0"/>
              <a:t> Tools </a:t>
            </a:r>
            <a:br>
              <a:rPr lang="en-US" dirty="0"/>
            </a:br>
            <a:r>
              <a:rPr lang="en-US" dirty="0"/>
              <a:t>to Measure</a:t>
            </a:r>
            <a:br>
              <a:rPr lang="en-US" dirty="0"/>
            </a:br>
            <a:r>
              <a:rPr lang="en-US" dirty="0"/>
              <a:t>&amp;</a:t>
            </a:r>
            <a:br>
              <a:rPr lang="en-US" dirty="0"/>
            </a:br>
            <a:r>
              <a:rPr lang="en-US" dirty="0"/>
              <a:t> Reflect On the </a:t>
            </a:r>
            <a:br>
              <a:rPr lang="en-US" dirty="0"/>
            </a:br>
            <a:r>
              <a:rPr lang="en-US" sz="4000" b="1" dirty="0">
                <a:solidFill>
                  <a:srgbClr val="FFFF00"/>
                </a:solidFill>
              </a:rPr>
              <a:t>4</a:t>
            </a:r>
            <a:r>
              <a:rPr lang="en-US" dirty="0"/>
              <a:t> Components of Tier 1</a:t>
            </a:r>
          </a:p>
        </p:txBody>
      </p:sp>
      <p:sp>
        <p:nvSpPr>
          <p:cNvPr id="3" name="Text Placeholder 2"/>
          <p:cNvSpPr>
            <a:spLocks noGrp="1"/>
          </p:cNvSpPr>
          <p:nvPr>
            <p:ph type="body" idx="1"/>
          </p:nvPr>
        </p:nvSpPr>
        <p:spPr>
          <a:xfrm>
            <a:off x="3869268" y="498579"/>
            <a:ext cx="7315200" cy="563639"/>
          </a:xfrm>
        </p:spPr>
        <p:txBody>
          <a:bodyPr/>
          <a:lstStyle/>
          <a:p>
            <a:pPr marL="114300" indent="0">
              <a:buNone/>
            </a:pPr>
            <a:r>
              <a:rPr lang="en-US" sz="3200" b="1" dirty="0"/>
              <a:t>Handout: KFE, KF-ST, DASN-PBS</a:t>
            </a:r>
          </a:p>
        </p:txBody>
      </p:sp>
      <p:sp>
        <p:nvSpPr>
          <p:cNvPr id="4" name="TextBox 3"/>
          <p:cNvSpPr txBox="1"/>
          <p:nvPr/>
        </p:nvSpPr>
        <p:spPr>
          <a:xfrm>
            <a:off x="3705726" y="2313765"/>
            <a:ext cx="7299158" cy="2246769"/>
          </a:xfrm>
          <a:prstGeom prst="rect">
            <a:avLst/>
          </a:prstGeom>
          <a:noFill/>
        </p:spPr>
        <p:txBody>
          <a:bodyPr wrap="square" rtlCol="0">
            <a:spAutoFit/>
          </a:bodyPr>
          <a:lstStyle/>
          <a:p>
            <a:pPr marL="457200" indent="-457200">
              <a:buFont typeface="Arial" panose="020B0604020202020204" pitchFamily="34" charset="0"/>
              <a:buChar char="•"/>
            </a:pPr>
            <a:r>
              <a:rPr lang="en-US" sz="2800" dirty="0">
                <a:latin typeface="Corbel" panose="020B0503020204020204" pitchFamily="34" charset="0"/>
              </a:rPr>
              <a:t>Description</a:t>
            </a:r>
          </a:p>
          <a:p>
            <a:pPr marL="457200" indent="-457200">
              <a:buFont typeface="Arial" panose="020B0604020202020204" pitchFamily="34" charset="0"/>
              <a:buChar char="•"/>
            </a:pPr>
            <a:r>
              <a:rPr lang="en-US" sz="2800" dirty="0">
                <a:latin typeface="Corbel" panose="020B0503020204020204" pitchFamily="34" charset="0"/>
              </a:rPr>
              <a:t>Structure</a:t>
            </a:r>
          </a:p>
          <a:p>
            <a:pPr marL="457200" indent="-457200">
              <a:buFont typeface="Arial" panose="020B0604020202020204" pitchFamily="34" charset="0"/>
              <a:buChar char="•"/>
            </a:pPr>
            <a:r>
              <a:rPr lang="en-US" sz="2800" dirty="0">
                <a:latin typeface="Corbel" panose="020B0503020204020204" pitchFamily="34" charset="0"/>
              </a:rPr>
              <a:t>Format</a:t>
            </a:r>
          </a:p>
          <a:p>
            <a:pPr marL="457200" indent="-457200">
              <a:buFont typeface="Arial" panose="020B0604020202020204" pitchFamily="34" charset="0"/>
              <a:buChar char="•"/>
            </a:pPr>
            <a:endParaRPr lang="en-US" sz="2800" dirty="0">
              <a:latin typeface="Corbel" panose="020B0503020204020204" pitchFamily="34" charset="0"/>
            </a:endParaRPr>
          </a:p>
          <a:p>
            <a:endParaRPr lang="en-US" sz="2800" dirty="0">
              <a:latin typeface="Corbel" panose="020B0503020204020204" pitchFamily="34" charset="0"/>
            </a:endParaRPr>
          </a:p>
        </p:txBody>
      </p:sp>
      <p:sp>
        <p:nvSpPr>
          <p:cNvPr id="6" name="TextBox 5"/>
          <p:cNvSpPr txBox="1"/>
          <p:nvPr/>
        </p:nvSpPr>
        <p:spPr>
          <a:xfrm>
            <a:off x="3705726" y="1748589"/>
            <a:ext cx="3400927" cy="523220"/>
          </a:xfrm>
          <a:prstGeom prst="rect">
            <a:avLst/>
          </a:prstGeom>
          <a:noFill/>
        </p:spPr>
        <p:txBody>
          <a:bodyPr wrap="square" rtlCol="0">
            <a:spAutoFit/>
          </a:bodyPr>
          <a:lstStyle/>
          <a:p>
            <a:r>
              <a:rPr lang="en-US" sz="2800" b="1" dirty="0"/>
              <a:t>What They Are</a:t>
            </a:r>
            <a:endParaRPr lang="en-US" sz="2800" dirty="0"/>
          </a:p>
        </p:txBody>
      </p:sp>
    </p:spTree>
    <p:extLst>
      <p:ext uri="{BB962C8B-B14F-4D97-AF65-F5344CB8AC3E}">
        <p14:creationId xmlns:p14="http://schemas.microsoft.com/office/powerpoint/2010/main" val="11808147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129" y="2376933"/>
            <a:ext cx="2621788" cy="1539152"/>
          </a:xfrm>
        </p:spPr>
        <p:txBody>
          <a:bodyPr/>
          <a:lstStyle/>
          <a:p>
            <a:r>
              <a:rPr lang="en-US" sz="4000" dirty="0"/>
              <a:t>Hmm..</a:t>
            </a:r>
            <a:br>
              <a:rPr lang="en-US" sz="4000" dirty="0"/>
            </a:br>
            <a:r>
              <a:rPr lang="en-US" sz="4000" dirty="0"/>
              <a:t>What is going on here?</a:t>
            </a:r>
          </a:p>
        </p:txBody>
      </p:sp>
      <p:pic>
        <p:nvPicPr>
          <p:cNvPr id="1026" name="Picture 2" descr="https://designerup.co/blog/content/images/2019/06/Meanwhile-In-Norway-Funny-Picture-Cleaning-The-Gras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3155" y="192254"/>
            <a:ext cx="5114925" cy="2809876"/>
          </a:xfrm>
          <a:prstGeom prst="rect">
            <a:avLst/>
          </a:prstGeom>
          <a:noFill/>
          <a:ln w="57150">
            <a:solidFill>
              <a:schemeClr val="accent6">
                <a:lumMod val="75000"/>
              </a:schemeClr>
            </a:solidFill>
          </a:ln>
          <a:extLst>
            <a:ext uri="{909E8E84-426E-40DD-AFC4-6F175D3DCCD1}">
              <a14:hiddenFill xmlns:a14="http://schemas.microsoft.com/office/drawing/2010/main">
                <a:solidFill>
                  <a:srgbClr val="FFFFFF"/>
                </a:solidFill>
              </a14:hiddenFill>
            </a:ext>
          </a:extLst>
        </p:spPr>
      </p:pic>
      <p:pic>
        <p:nvPicPr>
          <p:cNvPr id="1028" name="Picture 4" descr="Advertisement by Duval Guillaume, Belgiu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12596" y="736766"/>
            <a:ext cx="2723319" cy="4109122"/>
          </a:xfrm>
          <a:prstGeom prst="rect">
            <a:avLst/>
          </a:prstGeom>
          <a:solidFill>
            <a:srgbClr val="C00000"/>
          </a:solidFill>
          <a:ln w="76200">
            <a:solidFill>
              <a:schemeClr val="accent1">
                <a:lumMod val="60000"/>
                <a:lumOff val="40000"/>
              </a:schemeClr>
            </a:solidFill>
          </a:ln>
        </p:spPr>
      </p:pic>
      <p:pic>
        <p:nvPicPr>
          <p:cNvPr id="1030" name="Picture 6" descr="Image result for wrong tool for the job funny&quo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08853" y="2662990"/>
            <a:ext cx="3560989" cy="3764690"/>
          </a:xfrm>
          <a:prstGeom prst="rect">
            <a:avLst/>
          </a:prstGeom>
          <a:noFill/>
          <a:ln w="57150">
            <a:solidFill>
              <a:srgbClr val="C0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01190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0D9B1-DD1F-4506-B890-3563AA4C0A5C}"/>
              </a:ext>
            </a:extLst>
          </p:cNvPr>
          <p:cNvSpPr>
            <a:spLocks noGrp="1"/>
          </p:cNvSpPr>
          <p:nvPr>
            <p:ph type="title"/>
          </p:nvPr>
        </p:nvSpPr>
        <p:spPr/>
        <p:txBody>
          <a:bodyPr/>
          <a:lstStyle/>
          <a:p>
            <a:r>
              <a:rPr lang="en-US" dirty="0"/>
              <a:t>Fall PD Recap</a:t>
            </a:r>
          </a:p>
        </p:txBody>
      </p:sp>
      <p:sp>
        <p:nvSpPr>
          <p:cNvPr id="5" name="Text Placeholder 4">
            <a:extLst>
              <a:ext uri="{FF2B5EF4-FFF2-40B4-BE49-F238E27FC236}">
                <a16:creationId xmlns:a16="http://schemas.microsoft.com/office/drawing/2014/main" id="{90386508-6B9D-4B45-802B-F64B7410E512}"/>
              </a:ext>
            </a:extLst>
          </p:cNvPr>
          <p:cNvSpPr>
            <a:spLocks noGrp="1"/>
          </p:cNvSpPr>
          <p:nvPr>
            <p:ph type="body" idx="1"/>
          </p:nvPr>
        </p:nvSpPr>
        <p:spPr/>
        <p:txBody>
          <a:bodyPr/>
          <a:lstStyle/>
          <a:p>
            <a:endParaRPr lang="en-US"/>
          </a:p>
        </p:txBody>
      </p:sp>
      <p:pic>
        <p:nvPicPr>
          <p:cNvPr id="3" name="Picture 2" descr="Prozessreview | Prozessmale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1829" y="801666"/>
            <a:ext cx="2613765" cy="1960324"/>
          </a:xfrm>
          <a:prstGeom prst="rect">
            <a:avLst/>
          </a:prstGeom>
        </p:spPr>
      </p:pic>
    </p:spTree>
    <p:extLst>
      <p:ext uri="{BB962C8B-B14F-4D97-AF65-F5344CB8AC3E}">
        <p14:creationId xmlns:p14="http://schemas.microsoft.com/office/powerpoint/2010/main" val="3007195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430742" y="695817"/>
            <a:ext cx="5868291" cy="563639"/>
          </a:xfrm>
        </p:spPr>
        <p:txBody>
          <a:bodyPr/>
          <a:lstStyle/>
          <a:p>
            <a:pPr marL="114300" indent="0">
              <a:buNone/>
            </a:pPr>
            <a:r>
              <a:rPr lang="en-US" sz="3200" b="1" dirty="0"/>
              <a:t>How to Make a the Best Match</a:t>
            </a:r>
          </a:p>
        </p:txBody>
      </p:sp>
      <p:sp>
        <p:nvSpPr>
          <p:cNvPr id="4" name="TextBox 3"/>
          <p:cNvSpPr txBox="1"/>
          <p:nvPr/>
        </p:nvSpPr>
        <p:spPr>
          <a:xfrm>
            <a:off x="3885310" y="2181726"/>
            <a:ext cx="7299158" cy="3323987"/>
          </a:xfrm>
          <a:prstGeom prst="rect">
            <a:avLst/>
          </a:prstGeom>
          <a:noFill/>
        </p:spPr>
        <p:txBody>
          <a:bodyPr wrap="square" rtlCol="0">
            <a:spAutoFit/>
          </a:bodyPr>
          <a:lstStyle/>
          <a:p>
            <a:pPr marL="457200" indent="-457200">
              <a:lnSpc>
                <a:spcPct val="150000"/>
              </a:lnSpc>
              <a:buFont typeface="Arial" panose="020B0604020202020204" pitchFamily="34" charset="0"/>
              <a:buChar char="•"/>
            </a:pPr>
            <a:r>
              <a:rPr lang="en-US" sz="2800" dirty="0">
                <a:latin typeface="Corbel" panose="020B0503020204020204" pitchFamily="34" charset="0"/>
              </a:rPr>
              <a:t>When to Use It</a:t>
            </a:r>
          </a:p>
          <a:p>
            <a:pPr marL="457200" indent="-457200">
              <a:lnSpc>
                <a:spcPct val="150000"/>
              </a:lnSpc>
              <a:buFont typeface="Arial" panose="020B0604020202020204" pitchFamily="34" charset="0"/>
              <a:buChar char="•"/>
            </a:pPr>
            <a:r>
              <a:rPr lang="en-US" sz="2800" dirty="0">
                <a:latin typeface="Corbel" panose="020B0503020204020204" pitchFamily="34" charset="0"/>
              </a:rPr>
              <a:t>People Directly Involved in Completing It</a:t>
            </a:r>
          </a:p>
          <a:p>
            <a:pPr marL="457200" indent="-457200">
              <a:lnSpc>
                <a:spcPct val="150000"/>
              </a:lnSpc>
              <a:buFont typeface="Arial" panose="020B0604020202020204" pitchFamily="34" charset="0"/>
              <a:buChar char="•"/>
            </a:pPr>
            <a:r>
              <a:rPr lang="en-US" sz="2800" dirty="0">
                <a:latin typeface="Corbel" panose="020B0503020204020204" pitchFamily="34" charset="0"/>
              </a:rPr>
              <a:t>Length of Time Needed to Complete It</a:t>
            </a:r>
          </a:p>
          <a:p>
            <a:pPr marL="457200" indent="-457200">
              <a:lnSpc>
                <a:spcPct val="150000"/>
              </a:lnSpc>
              <a:buFont typeface="Arial" panose="020B0604020202020204" pitchFamily="34" charset="0"/>
              <a:buChar char="•"/>
            </a:pPr>
            <a:r>
              <a:rPr lang="en-US" sz="2800" dirty="0">
                <a:latin typeface="Corbel" panose="020B0503020204020204" pitchFamily="34" charset="0"/>
              </a:rPr>
              <a:t>School Gets Results</a:t>
            </a:r>
          </a:p>
          <a:p>
            <a:pPr marL="457200" indent="-457200">
              <a:lnSpc>
                <a:spcPct val="150000"/>
              </a:lnSpc>
              <a:buFont typeface="Arial" panose="020B0604020202020204" pitchFamily="34" charset="0"/>
              <a:buChar char="•"/>
            </a:pPr>
            <a:r>
              <a:rPr lang="en-US" sz="2800" dirty="0">
                <a:latin typeface="Corbel" panose="020B0503020204020204" pitchFamily="34" charset="0"/>
              </a:rPr>
              <a:t>Helpful URLS to Check Out</a:t>
            </a:r>
          </a:p>
        </p:txBody>
      </p:sp>
      <p:sp>
        <p:nvSpPr>
          <p:cNvPr id="7" name="TextBox 6"/>
          <p:cNvSpPr txBox="1"/>
          <p:nvPr/>
        </p:nvSpPr>
        <p:spPr>
          <a:xfrm>
            <a:off x="3753852" y="1658506"/>
            <a:ext cx="5999749" cy="523220"/>
          </a:xfrm>
          <a:prstGeom prst="rect">
            <a:avLst/>
          </a:prstGeom>
          <a:noFill/>
        </p:spPr>
        <p:txBody>
          <a:bodyPr wrap="square" rtlCol="0">
            <a:spAutoFit/>
          </a:bodyPr>
          <a:lstStyle/>
          <a:p>
            <a:r>
              <a:rPr lang="en-US" sz="2800" b="1" dirty="0"/>
              <a:t>Considerations When Using </a:t>
            </a:r>
            <a:endParaRPr lang="en-US" sz="2800" dirty="0"/>
          </a:p>
        </p:txBody>
      </p:sp>
      <p:pic>
        <p:nvPicPr>
          <p:cNvPr id="3074" name="Picture 2" descr="Image result for good fi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110" y="1860632"/>
            <a:ext cx="2876955" cy="3064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11604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30"/>
          <p:cNvSpPr txBox="1">
            <a:spLocks noGrp="1"/>
          </p:cNvSpPr>
          <p:nvPr>
            <p:ph type="title"/>
          </p:nvPr>
        </p:nvSpPr>
        <p:spPr>
          <a:xfrm>
            <a:off x="3886200" y="2331720"/>
            <a:ext cx="7315200" cy="3255264"/>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FFFFFF"/>
              </a:buClr>
              <a:buSzPts val="5900"/>
              <a:buFont typeface="Corbel"/>
              <a:buNone/>
            </a:pPr>
            <a:r>
              <a:rPr lang="en-US" dirty="0"/>
              <a:t>Universal Screening Exploration and Installation </a:t>
            </a:r>
            <a:endParaRPr dirty="0"/>
          </a:p>
        </p:txBody>
      </p:sp>
      <p:pic>
        <p:nvPicPr>
          <p:cNvPr id="3" name="Picture 2" descr="Explore with the Explorers | Henrico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54641" y="814192"/>
            <a:ext cx="2819044" cy="2254685"/>
          </a:xfrm>
          <a:prstGeom prst="rect">
            <a:avLst/>
          </a:prstGeom>
        </p:spPr>
      </p:pic>
    </p:spTree>
    <p:extLst>
      <p:ext uri="{BB962C8B-B14F-4D97-AF65-F5344CB8AC3E}">
        <p14:creationId xmlns:p14="http://schemas.microsoft.com/office/powerpoint/2010/main" val="3028505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1"/>
          <p:cNvSpPr txBox="1">
            <a:spLocks noGrp="1"/>
          </p:cNvSpPr>
          <p:nvPr>
            <p:ph type="title"/>
          </p:nvPr>
        </p:nvSpPr>
        <p:spPr>
          <a:xfrm>
            <a:off x="252919" y="1123837"/>
            <a:ext cx="2947482" cy="460118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FF"/>
              </a:buClr>
              <a:buSzPts val="3600"/>
              <a:buFont typeface="Corbel"/>
              <a:buNone/>
            </a:pPr>
            <a:r>
              <a:rPr lang="en-US"/>
              <a:t>What Is Universal Screening?</a:t>
            </a:r>
            <a:endParaRPr/>
          </a:p>
        </p:txBody>
      </p:sp>
      <p:sp>
        <p:nvSpPr>
          <p:cNvPr id="234" name="Google Shape;234;p31"/>
          <p:cNvSpPr txBox="1">
            <a:spLocks noGrp="1"/>
          </p:cNvSpPr>
          <p:nvPr>
            <p:ph type="body" idx="1"/>
          </p:nvPr>
        </p:nvSpPr>
        <p:spPr>
          <a:xfrm>
            <a:off x="3869268" y="864108"/>
            <a:ext cx="7315200" cy="5120640"/>
          </a:xfrm>
          <a:prstGeom prst="rect">
            <a:avLst/>
          </a:prstGeom>
          <a:noFill/>
          <a:ln>
            <a:noFill/>
          </a:ln>
        </p:spPr>
        <p:txBody>
          <a:bodyPr spcFirstLastPara="1" wrap="square" lIns="91425" tIns="45700" rIns="91425" bIns="45700" anchor="ctr" anchorCtr="0">
            <a:noAutofit/>
          </a:bodyPr>
          <a:lstStyle/>
          <a:p>
            <a:pPr marL="182880" lvl="0" indent="-182880" algn="l" rtl="0">
              <a:lnSpc>
                <a:spcPct val="90000"/>
              </a:lnSpc>
              <a:spcBef>
                <a:spcPts val="0"/>
              </a:spcBef>
              <a:spcAft>
                <a:spcPts val="0"/>
              </a:spcAft>
              <a:buSzPts val="2000"/>
              <a:buChar char="●"/>
            </a:pPr>
            <a:r>
              <a:rPr lang="en-US" sz="2400" b="1" dirty="0"/>
              <a:t>Purpose:</a:t>
            </a:r>
            <a:r>
              <a:rPr lang="en-US" sz="2400" dirty="0"/>
              <a:t> to identify youth who have high risk for developing behavioral or mental health problems to match/develop appropriate interventions</a:t>
            </a:r>
            <a:br>
              <a:rPr lang="en-US" sz="2400" dirty="0"/>
            </a:br>
            <a:endParaRPr sz="2400" dirty="0"/>
          </a:p>
          <a:p>
            <a:pPr marL="182880" lvl="0" indent="-182880" algn="l" rtl="0">
              <a:lnSpc>
                <a:spcPct val="90000"/>
              </a:lnSpc>
              <a:spcBef>
                <a:spcPts val="1200"/>
              </a:spcBef>
              <a:spcAft>
                <a:spcPts val="0"/>
              </a:spcAft>
              <a:buSzPts val="2000"/>
              <a:buChar char="●"/>
            </a:pPr>
            <a:r>
              <a:rPr lang="en-US" sz="2400" dirty="0"/>
              <a:t>Typically involves </a:t>
            </a:r>
            <a:r>
              <a:rPr lang="en-US" sz="2400" b="1" dirty="0"/>
              <a:t>several levels</a:t>
            </a:r>
            <a:r>
              <a:rPr lang="en-US" sz="2400" dirty="0"/>
              <a:t> of assessment to avoid over- or under-identification of students</a:t>
            </a:r>
            <a:endParaRPr sz="2400" dirty="0"/>
          </a:p>
          <a:p>
            <a:pPr marL="182880" lvl="0" indent="-5079" algn="l" rtl="0">
              <a:lnSpc>
                <a:spcPct val="90000"/>
              </a:lnSpc>
              <a:spcBef>
                <a:spcPts val="1200"/>
              </a:spcBef>
              <a:spcAft>
                <a:spcPts val="0"/>
              </a:spcAft>
              <a:buSzPts val="2800"/>
              <a:buNone/>
            </a:pPr>
            <a:endParaRPr sz="2800" dirty="0"/>
          </a:p>
        </p:txBody>
      </p:sp>
    </p:spTree>
    <p:extLst>
      <p:ext uri="{BB962C8B-B14F-4D97-AF65-F5344CB8AC3E}">
        <p14:creationId xmlns:p14="http://schemas.microsoft.com/office/powerpoint/2010/main" val="13875311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pic>
        <p:nvPicPr>
          <p:cNvPr id="254" name="Google Shape;254;p34"/>
          <p:cNvPicPr preferRelativeResize="0"/>
          <p:nvPr/>
        </p:nvPicPr>
        <p:blipFill rotWithShape="1">
          <a:blip r:embed="rId3">
            <a:alphaModFix/>
          </a:blip>
          <a:srcRect/>
          <a:stretch/>
        </p:blipFill>
        <p:spPr>
          <a:xfrm>
            <a:off x="6734754" y="1116945"/>
            <a:ext cx="4871936" cy="4846362"/>
          </a:xfrm>
          <a:prstGeom prst="rect">
            <a:avLst/>
          </a:prstGeom>
          <a:noFill/>
          <a:ln>
            <a:noFill/>
          </a:ln>
        </p:spPr>
      </p:pic>
      <p:sp>
        <p:nvSpPr>
          <p:cNvPr id="255" name="Google Shape;255;p34"/>
          <p:cNvSpPr txBox="1"/>
          <p:nvPr/>
        </p:nvSpPr>
        <p:spPr>
          <a:xfrm>
            <a:off x="384287" y="1649067"/>
            <a:ext cx="6042770" cy="3951634"/>
          </a:xfrm>
          <a:prstGeom prst="rect">
            <a:avLst/>
          </a:prstGeom>
          <a:noFill/>
          <a:ln>
            <a:solidFill>
              <a:schemeClr val="accent2"/>
            </a:solid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1" u="none" strike="noStrike" kern="0" cap="none" spc="0" normalizeH="0" baseline="0" noProof="0" dirty="0">
                <a:ln>
                  <a:noFill/>
                </a:ln>
                <a:solidFill>
                  <a:srgbClr val="000000"/>
                </a:solidFill>
                <a:effectLst/>
                <a:uLnTx/>
                <a:uFillTx/>
                <a:latin typeface="Corbel"/>
                <a:ea typeface="Corbel"/>
                <a:cs typeface="Corbel"/>
                <a:sym typeface="Corbel"/>
              </a:rPr>
              <a:t>Universal Screening Data…</a:t>
            </a:r>
            <a:br>
              <a:rPr kumimoji="0" lang="en-US" sz="2400" b="0" i="1" u="none" strike="noStrike" kern="0" cap="none" spc="0" normalizeH="0" baseline="0" noProof="0" dirty="0">
                <a:ln>
                  <a:noFill/>
                </a:ln>
                <a:solidFill>
                  <a:srgbClr val="000000"/>
                </a:solidFill>
                <a:effectLst/>
                <a:uLnTx/>
                <a:uFillTx/>
                <a:latin typeface="Corbel"/>
                <a:ea typeface="Corbel"/>
                <a:cs typeface="Corbel"/>
                <a:sym typeface="Corbel"/>
              </a:rPr>
            </a:br>
            <a:endParaRPr kumimoji="0" lang="en-US" sz="2400" b="0" i="1" u="none" strike="noStrike" kern="0" cap="none" spc="0" normalizeH="0" baseline="0" noProof="0" dirty="0">
              <a:ln>
                <a:noFill/>
              </a:ln>
              <a:solidFill>
                <a:srgbClr val="000000"/>
              </a:solidFill>
              <a:effectLst/>
              <a:uLnTx/>
              <a:uFillTx/>
              <a:latin typeface="Corbel"/>
              <a:ea typeface="Corbel"/>
              <a:cs typeface="Corbel"/>
              <a:sym typeface="Corbe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dirty="0">
              <a:ln>
                <a:noFill/>
              </a:ln>
              <a:solidFill>
                <a:srgbClr val="000000"/>
              </a:solidFill>
              <a:effectLst/>
              <a:uLnTx/>
              <a:uFillTx/>
              <a:latin typeface="Corbel"/>
              <a:ea typeface="Corbel"/>
              <a:cs typeface="Corbel"/>
              <a:sym typeface="Corbel"/>
            </a:endParaRPr>
          </a:p>
          <a:p>
            <a:pPr marL="285750" marR="0" lvl="0" indent="-285750" algn="l" defTabSz="914400" rtl="0" eaLnBrk="1" fontAlgn="auto" latinLnBrk="0" hangingPunct="1">
              <a:lnSpc>
                <a:spcPct val="100000"/>
              </a:lnSpc>
              <a:spcBef>
                <a:spcPts val="0"/>
              </a:spcBef>
              <a:spcAft>
                <a:spcPts val="0"/>
              </a:spcAft>
              <a:buClr>
                <a:srgbClr val="000000"/>
              </a:buClr>
              <a:buSzPts val="2800"/>
              <a:buFont typeface="Arial"/>
              <a:buChar char="•"/>
              <a:tabLst/>
              <a:defRPr/>
            </a:pPr>
            <a:r>
              <a:rPr kumimoji="0" lang="en-US" sz="2400" b="1" i="0" u="none" strike="noStrike" kern="0" cap="none" spc="0" normalizeH="0" baseline="0" noProof="0" dirty="0">
                <a:ln>
                  <a:noFill/>
                </a:ln>
                <a:solidFill>
                  <a:srgbClr val="000000"/>
                </a:solidFill>
                <a:effectLst/>
                <a:uLnTx/>
                <a:uFillTx/>
                <a:latin typeface="Corbel"/>
                <a:ea typeface="Corbel"/>
                <a:cs typeface="Corbel"/>
                <a:sym typeface="Corbel"/>
              </a:rPr>
              <a:t>Simply indicates there might be an issue</a:t>
            </a:r>
            <a:br>
              <a:rPr kumimoji="0" lang="en-US" sz="2400" b="1" i="0" u="none" strike="noStrike" kern="0" cap="none" spc="0" normalizeH="0" baseline="0" noProof="0" dirty="0">
                <a:ln>
                  <a:noFill/>
                </a:ln>
                <a:solidFill>
                  <a:srgbClr val="000000"/>
                </a:solidFill>
                <a:effectLst/>
                <a:uLnTx/>
                <a:uFillTx/>
                <a:latin typeface="Corbel"/>
                <a:ea typeface="Corbel"/>
                <a:cs typeface="Corbel"/>
                <a:sym typeface="Corbel"/>
              </a:rPr>
            </a:br>
            <a:endParaRPr kumimoji="0" sz="2400" b="1" i="0" u="none" strike="noStrike" kern="0" cap="none" spc="0" normalizeH="0" baseline="0" noProof="0" dirty="0">
              <a:ln>
                <a:noFill/>
              </a:ln>
              <a:solidFill>
                <a:srgbClr val="000000"/>
              </a:solidFill>
              <a:effectLst/>
              <a:uLnTx/>
              <a:uFillTx/>
              <a:latin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Pts val="2800"/>
              <a:buFont typeface="Arial"/>
              <a:buChar char="•"/>
              <a:tabLst/>
              <a:defRPr/>
            </a:pPr>
            <a:r>
              <a:rPr kumimoji="0" lang="en-US" sz="2400" b="1" i="0" u="none" strike="noStrike" kern="0" cap="none" spc="0" normalizeH="0" baseline="0" noProof="0" dirty="0">
                <a:ln>
                  <a:noFill/>
                </a:ln>
                <a:solidFill>
                  <a:srgbClr val="000000"/>
                </a:solidFill>
                <a:effectLst/>
                <a:uLnTx/>
                <a:uFillTx/>
                <a:latin typeface="Corbel"/>
                <a:ea typeface="Corbel"/>
                <a:cs typeface="Corbel"/>
                <a:sym typeface="Corbel"/>
              </a:rPr>
              <a:t>Not intended to be:</a:t>
            </a:r>
            <a:endParaRPr kumimoji="0" sz="2400" b="1" i="0" u="none" strike="noStrike" kern="0" cap="none" spc="0" normalizeH="0" baseline="0" noProof="0" dirty="0">
              <a:ln>
                <a:noFill/>
              </a:ln>
              <a:solidFill>
                <a:srgbClr val="000000"/>
              </a:solidFill>
              <a:effectLst/>
              <a:uLnTx/>
              <a:uFillTx/>
              <a:latin typeface="Arial"/>
              <a:cs typeface="Arial"/>
              <a:sym typeface="Arial"/>
            </a:endParaRPr>
          </a:p>
          <a:p>
            <a:pPr marL="742950" marR="0" lvl="1" indent="-285750" algn="l" defTabSz="914400" rtl="0" eaLnBrk="1" fontAlgn="auto" latinLnBrk="0" hangingPunct="1">
              <a:lnSpc>
                <a:spcPct val="100000"/>
              </a:lnSpc>
              <a:spcBef>
                <a:spcPts val="0"/>
              </a:spcBef>
              <a:spcAft>
                <a:spcPts val="0"/>
              </a:spcAft>
              <a:buClr>
                <a:srgbClr val="000000"/>
              </a:buClr>
              <a:buSzPts val="2800"/>
              <a:buFont typeface="Arial"/>
              <a:buChar char="•"/>
              <a:tabLst/>
              <a:defRPr/>
            </a:pPr>
            <a:r>
              <a:rPr kumimoji="0" lang="en-US" sz="2400" b="1" i="0" u="none" strike="noStrike" kern="0" cap="none" spc="0" normalizeH="0" baseline="0" noProof="0" dirty="0">
                <a:ln>
                  <a:noFill/>
                </a:ln>
                <a:solidFill>
                  <a:srgbClr val="000000"/>
                </a:solidFill>
                <a:effectLst/>
                <a:uLnTx/>
                <a:uFillTx/>
                <a:latin typeface="Corbel"/>
                <a:ea typeface="Corbel"/>
                <a:cs typeface="Corbel"/>
                <a:sym typeface="Corbel"/>
              </a:rPr>
              <a:t>Prescriptive</a:t>
            </a:r>
            <a:endParaRPr kumimoji="0" sz="2400" b="1" i="0" u="none" strike="noStrike" kern="0" cap="none" spc="0" normalizeH="0" baseline="0" noProof="0" dirty="0">
              <a:ln>
                <a:noFill/>
              </a:ln>
              <a:solidFill>
                <a:srgbClr val="000000"/>
              </a:solidFill>
              <a:effectLst/>
              <a:uLnTx/>
              <a:uFillTx/>
              <a:latin typeface="Arial"/>
              <a:cs typeface="Arial"/>
              <a:sym typeface="Arial"/>
            </a:endParaRPr>
          </a:p>
          <a:p>
            <a:pPr marL="742950" marR="0" lvl="1" indent="-285750" algn="l" defTabSz="914400" rtl="0" eaLnBrk="1" fontAlgn="auto" latinLnBrk="0" hangingPunct="1">
              <a:lnSpc>
                <a:spcPct val="100000"/>
              </a:lnSpc>
              <a:spcBef>
                <a:spcPts val="0"/>
              </a:spcBef>
              <a:spcAft>
                <a:spcPts val="0"/>
              </a:spcAft>
              <a:buClr>
                <a:srgbClr val="000000"/>
              </a:buClr>
              <a:buSzPts val="2800"/>
              <a:buFont typeface="Arial"/>
              <a:buChar char="•"/>
              <a:tabLst/>
              <a:defRPr/>
            </a:pPr>
            <a:r>
              <a:rPr kumimoji="0" lang="en-US" sz="2400" b="1" i="0" u="none" strike="noStrike" kern="0" cap="none" spc="0" normalizeH="0" baseline="0" noProof="0" dirty="0">
                <a:ln>
                  <a:noFill/>
                </a:ln>
                <a:solidFill>
                  <a:srgbClr val="000000"/>
                </a:solidFill>
                <a:effectLst/>
                <a:uLnTx/>
                <a:uFillTx/>
                <a:latin typeface="Corbel"/>
                <a:ea typeface="Corbel"/>
                <a:cs typeface="Corbel"/>
                <a:sym typeface="Corbel"/>
              </a:rPr>
              <a:t>Evaluative</a:t>
            </a:r>
            <a:r>
              <a:rPr kumimoji="0" lang="en-US" sz="2400" b="0" i="0" u="none" strike="noStrike" kern="0" cap="none" spc="0" normalizeH="0" baseline="0" noProof="0" dirty="0">
                <a:ln>
                  <a:noFill/>
                </a:ln>
                <a:solidFill>
                  <a:srgbClr val="000000"/>
                </a:solidFill>
                <a:effectLst/>
                <a:uLnTx/>
                <a:uFillTx/>
                <a:latin typeface="Corbel"/>
                <a:ea typeface="Corbel"/>
                <a:cs typeface="Corbel"/>
                <a:sym typeface="Corbel"/>
              </a:rPr>
              <a:t/>
            </a:r>
            <a:br>
              <a:rPr kumimoji="0" lang="en-US" sz="2400" b="0" i="0" u="none" strike="noStrike" kern="0" cap="none" spc="0" normalizeH="0" baseline="0" noProof="0" dirty="0">
                <a:ln>
                  <a:noFill/>
                </a:ln>
                <a:solidFill>
                  <a:srgbClr val="000000"/>
                </a:solidFill>
                <a:effectLst/>
                <a:uLnTx/>
                <a:uFillTx/>
                <a:latin typeface="Corbel"/>
                <a:ea typeface="Corbel"/>
                <a:cs typeface="Corbel"/>
                <a:sym typeface="Corbel"/>
              </a:rPr>
            </a:br>
            <a:endParaRPr kumimoji="0" sz="2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7818052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45"/>
          <p:cNvSpPr txBox="1">
            <a:spLocks noGrp="1"/>
          </p:cNvSpPr>
          <p:nvPr>
            <p:ph type="title"/>
          </p:nvPr>
        </p:nvSpPr>
        <p:spPr>
          <a:xfrm>
            <a:off x="481525" y="1352425"/>
            <a:ext cx="2719500" cy="3449400"/>
          </a:xfrm>
          <a:prstGeom prst="rect">
            <a:avLst/>
          </a:prstGeom>
        </p:spPr>
        <p:txBody>
          <a:bodyPr spcFirstLastPara="1" wrap="square" lIns="91425" tIns="45700" rIns="91425" bIns="45700" anchor="ctr" anchorCtr="0">
            <a:noAutofit/>
          </a:bodyPr>
          <a:lstStyle/>
          <a:p>
            <a:pPr marL="0" lvl="0" indent="0" algn="l" rtl="0">
              <a:lnSpc>
                <a:spcPct val="70000"/>
              </a:lnSpc>
              <a:spcBef>
                <a:spcPts val="1200"/>
              </a:spcBef>
              <a:spcAft>
                <a:spcPts val="0"/>
              </a:spcAft>
              <a:buNone/>
            </a:pPr>
            <a:r>
              <a:rPr lang="en-US" sz="2400" b="1" dirty="0">
                <a:solidFill>
                  <a:srgbClr val="FFFFFF"/>
                </a:solidFill>
              </a:rPr>
              <a:t>Universal Screening Data Informs Decisions across the Tiers</a:t>
            </a:r>
            <a:endParaRPr sz="2400" b="1" dirty="0">
              <a:solidFill>
                <a:srgbClr val="FFFFFF"/>
              </a:solidFill>
            </a:endParaRPr>
          </a:p>
          <a:p>
            <a:pPr marL="0" lvl="0" indent="0" algn="l" rtl="0">
              <a:spcBef>
                <a:spcPts val="0"/>
              </a:spcBef>
              <a:spcAft>
                <a:spcPts val="0"/>
              </a:spcAft>
              <a:buNone/>
            </a:pPr>
            <a:endParaRPr dirty="0"/>
          </a:p>
        </p:txBody>
      </p:sp>
      <p:sp>
        <p:nvSpPr>
          <p:cNvPr id="333" name="Google Shape;333;p45"/>
          <p:cNvSpPr txBox="1"/>
          <p:nvPr/>
        </p:nvSpPr>
        <p:spPr>
          <a:xfrm>
            <a:off x="5945251" y="2826338"/>
            <a:ext cx="3510000" cy="437100"/>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a:ln>
                  <a:noFill/>
                </a:ln>
                <a:solidFill>
                  <a:srgbClr val="000000"/>
                </a:solidFill>
                <a:effectLst/>
                <a:uLnTx/>
                <a:uFillTx/>
                <a:latin typeface="Corbel"/>
                <a:ea typeface="Corbel"/>
                <a:cs typeface="Corbel"/>
                <a:sym typeface="Corbel"/>
              </a:rPr>
              <a:t>Identifies Student’s Needs</a:t>
            </a:r>
            <a:endParaRPr kumimoji="0" sz="1800" b="0" i="0" u="none" strike="noStrike" kern="0" cap="none" spc="0" normalizeH="0" baseline="0" noProof="0">
              <a:ln>
                <a:noFill/>
              </a:ln>
              <a:solidFill>
                <a:srgbClr val="000000"/>
              </a:solidFill>
              <a:effectLst/>
              <a:uLnTx/>
              <a:uFillTx/>
              <a:latin typeface="Corbel"/>
              <a:ea typeface="Corbel"/>
              <a:cs typeface="Corbel"/>
              <a:sym typeface="Corbel"/>
            </a:endParaRPr>
          </a:p>
        </p:txBody>
      </p:sp>
      <p:graphicFrame>
        <p:nvGraphicFramePr>
          <p:cNvPr id="334" name="Google Shape;334;p45"/>
          <p:cNvGraphicFramePr/>
          <p:nvPr>
            <p:extLst>
              <p:ext uri="{D42A27DB-BD31-4B8C-83A1-F6EECF244321}">
                <p14:modId xmlns:p14="http://schemas.microsoft.com/office/powerpoint/2010/main" val="281998832"/>
              </p:ext>
            </p:extLst>
          </p:nvPr>
        </p:nvGraphicFramePr>
        <p:xfrm>
          <a:off x="3833972" y="931701"/>
          <a:ext cx="7932900" cy="1389350"/>
        </p:xfrm>
        <a:graphic>
          <a:graphicData uri="http://schemas.openxmlformats.org/drawingml/2006/table">
            <a:tbl>
              <a:tblPr firstRow="1" bandRow="1">
                <a:noFill/>
              </a:tblPr>
              <a:tblGrid>
                <a:gridCol w="2719625">
                  <a:extLst>
                    <a:ext uri="{9D8B030D-6E8A-4147-A177-3AD203B41FA5}">
                      <a16:colId xmlns:a16="http://schemas.microsoft.com/office/drawing/2014/main" val="20000"/>
                    </a:ext>
                  </a:extLst>
                </a:gridCol>
                <a:gridCol w="2568975">
                  <a:extLst>
                    <a:ext uri="{9D8B030D-6E8A-4147-A177-3AD203B41FA5}">
                      <a16:colId xmlns:a16="http://schemas.microsoft.com/office/drawing/2014/main" val="20001"/>
                    </a:ext>
                  </a:extLst>
                </a:gridCol>
                <a:gridCol w="2644300">
                  <a:extLst>
                    <a:ext uri="{9D8B030D-6E8A-4147-A177-3AD203B41FA5}">
                      <a16:colId xmlns:a16="http://schemas.microsoft.com/office/drawing/2014/main" val="20002"/>
                    </a:ext>
                  </a:extLst>
                </a:gridCol>
              </a:tblGrid>
              <a:tr h="791875">
                <a:tc>
                  <a:txBody>
                    <a:bodyPr/>
                    <a:lstStyle/>
                    <a:p>
                      <a:pPr marL="0" marR="0" lvl="0" indent="0" algn="ctr" rtl="0">
                        <a:spcBef>
                          <a:spcPts val="0"/>
                        </a:spcBef>
                        <a:spcAft>
                          <a:spcPts val="0"/>
                        </a:spcAft>
                        <a:buNone/>
                      </a:pPr>
                      <a:r>
                        <a:rPr lang="en-US" sz="1200" u="none" strike="noStrike" cap="none"/>
                        <a:t>Universal Mental Health/SEL/Behavior Screening Tool</a:t>
                      </a:r>
                      <a:endParaRPr sz="1200"/>
                    </a:p>
                  </a:txBody>
                  <a:tcPr marL="91450" marR="91450" marT="45725" marB="45725"/>
                </a:tc>
                <a:tc>
                  <a:txBody>
                    <a:bodyPr/>
                    <a:lstStyle/>
                    <a:p>
                      <a:pPr marL="0" marR="0" lvl="0" indent="0" algn="ctr" rtl="0">
                        <a:spcBef>
                          <a:spcPts val="0"/>
                        </a:spcBef>
                        <a:spcAft>
                          <a:spcPts val="0"/>
                        </a:spcAft>
                        <a:buNone/>
                      </a:pPr>
                      <a:r>
                        <a:rPr lang="en-US" sz="1200" u="none" strike="noStrike" cap="none"/>
                        <a:t>Teacher Referrals</a:t>
                      </a:r>
                      <a:endParaRPr sz="1200"/>
                    </a:p>
                    <a:p>
                      <a:pPr marL="0" marR="0" lvl="0" indent="0" algn="l" rtl="0">
                        <a:spcBef>
                          <a:spcPts val="0"/>
                        </a:spcBef>
                        <a:spcAft>
                          <a:spcPts val="0"/>
                        </a:spcAft>
                        <a:buNone/>
                      </a:pPr>
                      <a:endParaRPr sz="1200" u="none" strike="noStrike" cap="none"/>
                    </a:p>
                  </a:txBody>
                  <a:tcPr marL="91450" marR="91450" marT="45725" marB="45725"/>
                </a:tc>
                <a:tc>
                  <a:txBody>
                    <a:bodyPr/>
                    <a:lstStyle/>
                    <a:p>
                      <a:pPr marL="0" marR="0" lvl="0" indent="0" algn="ctr" rtl="0">
                        <a:spcBef>
                          <a:spcPts val="0"/>
                        </a:spcBef>
                        <a:spcAft>
                          <a:spcPts val="0"/>
                        </a:spcAft>
                        <a:buNone/>
                      </a:pPr>
                      <a:r>
                        <a:rPr lang="en-US" sz="1200" u="none" strike="noStrike" cap="none"/>
                        <a:t>Existing Universal Screening Data (grades, attendance, behavior referrals)</a:t>
                      </a:r>
                      <a:endParaRPr sz="1200"/>
                    </a:p>
                  </a:txBody>
                  <a:tcPr marL="91450" marR="91450" marT="45725" marB="45725"/>
                </a:tc>
                <a:extLst>
                  <a:ext uri="{0D108BD9-81ED-4DB2-BD59-A6C34878D82A}">
                    <a16:rowId xmlns:a16="http://schemas.microsoft.com/office/drawing/2014/main" val="10000"/>
                  </a:ext>
                </a:extLst>
              </a:tr>
              <a:tr h="597475">
                <a:tc>
                  <a:txBody>
                    <a:bodyPr/>
                    <a:lstStyle/>
                    <a:p>
                      <a:pPr marL="0" marR="0" lvl="0" indent="0" algn="ctr" rtl="0">
                        <a:spcBef>
                          <a:spcPts val="0"/>
                        </a:spcBef>
                        <a:spcAft>
                          <a:spcPts val="0"/>
                        </a:spcAft>
                        <a:buNone/>
                      </a:pPr>
                      <a:r>
                        <a:rPr lang="en-US" sz="1200" u="none" strike="noStrike" cap="none"/>
                        <a:t>Collected/Reviewed 2 or 3 times per year</a:t>
                      </a:r>
                      <a:endParaRPr sz="1200" u="none" strike="noStrike" cap="none"/>
                    </a:p>
                  </a:txBody>
                  <a:tcPr marL="91450" marR="91450" marT="45725" marB="45725"/>
                </a:tc>
                <a:tc>
                  <a:txBody>
                    <a:bodyPr/>
                    <a:lstStyle/>
                    <a:p>
                      <a:pPr marL="0" marR="0" lvl="0" indent="0" algn="ctr" rtl="0">
                        <a:spcBef>
                          <a:spcPts val="0"/>
                        </a:spcBef>
                        <a:spcAft>
                          <a:spcPts val="0"/>
                        </a:spcAft>
                        <a:buNone/>
                      </a:pPr>
                      <a:r>
                        <a:rPr lang="en-US" sz="1200" u="none" strike="noStrike" cap="none"/>
                        <a:t>On-going review</a:t>
                      </a:r>
                      <a:endParaRPr sz="1200"/>
                    </a:p>
                  </a:txBody>
                  <a:tcPr marL="91450" marR="91450" marT="45725" marB="45725"/>
                </a:tc>
                <a:tc>
                  <a:txBody>
                    <a:bodyPr/>
                    <a:lstStyle/>
                    <a:p>
                      <a:pPr marL="0" marR="0" lvl="0" indent="0" algn="ctr" rtl="0">
                        <a:spcBef>
                          <a:spcPts val="0"/>
                        </a:spcBef>
                        <a:spcAft>
                          <a:spcPts val="0"/>
                        </a:spcAft>
                        <a:buNone/>
                      </a:pPr>
                      <a:r>
                        <a:rPr lang="en-US" sz="1200" u="none" strike="noStrike" cap="none" dirty="0"/>
                        <a:t>Quarterly/On-going</a:t>
                      </a:r>
                      <a:r>
                        <a:rPr lang="en-US" sz="1200" u="none" strike="noStrike" cap="none" baseline="0" dirty="0"/>
                        <a:t> review</a:t>
                      </a:r>
                      <a:endParaRPr sz="1200" dirty="0"/>
                    </a:p>
                  </a:txBody>
                  <a:tcPr marL="91450" marR="91450" marT="45725" marB="45725"/>
                </a:tc>
                <a:extLst>
                  <a:ext uri="{0D108BD9-81ED-4DB2-BD59-A6C34878D82A}">
                    <a16:rowId xmlns:a16="http://schemas.microsoft.com/office/drawing/2014/main" val="10001"/>
                  </a:ext>
                </a:extLst>
              </a:tr>
            </a:tbl>
          </a:graphicData>
        </a:graphic>
      </p:graphicFrame>
      <p:graphicFrame>
        <p:nvGraphicFramePr>
          <p:cNvPr id="335" name="Google Shape;335;p45"/>
          <p:cNvGraphicFramePr/>
          <p:nvPr/>
        </p:nvGraphicFramePr>
        <p:xfrm>
          <a:off x="3833985" y="3873296"/>
          <a:ext cx="7932900" cy="2001865"/>
        </p:xfrm>
        <a:graphic>
          <a:graphicData uri="http://schemas.openxmlformats.org/drawingml/2006/table">
            <a:tbl>
              <a:tblPr firstRow="1" bandRow="1">
                <a:noFill/>
              </a:tblPr>
              <a:tblGrid>
                <a:gridCol w="2719625">
                  <a:extLst>
                    <a:ext uri="{9D8B030D-6E8A-4147-A177-3AD203B41FA5}">
                      <a16:colId xmlns:a16="http://schemas.microsoft.com/office/drawing/2014/main" val="20000"/>
                    </a:ext>
                  </a:extLst>
                </a:gridCol>
                <a:gridCol w="2568975">
                  <a:extLst>
                    <a:ext uri="{9D8B030D-6E8A-4147-A177-3AD203B41FA5}">
                      <a16:colId xmlns:a16="http://schemas.microsoft.com/office/drawing/2014/main" val="20001"/>
                    </a:ext>
                  </a:extLst>
                </a:gridCol>
                <a:gridCol w="2644300">
                  <a:extLst>
                    <a:ext uri="{9D8B030D-6E8A-4147-A177-3AD203B41FA5}">
                      <a16:colId xmlns:a16="http://schemas.microsoft.com/office/drawing/2014/main" val="20002"/>
                    </a:ext>
                  </a:extLst>
                </a:gridCol>
              </a:tblGrid>
              <a:tr h="447375">
                <a:tc>
                  <a:txBody>
                    <a:bodyPr/>
                    <a:lstStyle/>
                    <a:p>
                      <a:pPr marL="0" marR="0" lvl="0" indent="0" algn="ctr" rtl="0">
                        <a:spcBef>
                          <a:spcPts val="0"/>
                        </a:spcBef>
                        <a:spcAft>
                          <a:spcPts val="0"/>
                        </a:spcAft>
                        <a:buNone/>
                      </a:pPr>
                      <a:r>
                        <a:rPr lang="en-US" sz="1200" u="none" strike="noStrike" cap="none"/>
                        <a:t>Tier 1</a:t>
                      </a:r>
                      <a:endParaRPr sz="1200"/>
                    </a:p>
                  </a:txBody>
                  <a:tcPr marL="91450" marR="91450" marT="45725" marB="45725"/>
                </a:tc>
                <a:tc>
                  <a:txBody>
                    <a:bodyPr/>
                    <a:lstStyle/>
                    <a:p>
                      <a:pPr marL="0" marR="0" lvl="0" indent="0" algn="ctr" rtl="0">
                        <a:spcBef>
                          <a:spcPts val="0"/>
                        </a:spcBef>
                        <a:spcAft>
                          <a:spcPts val="0"/>
                        </a:spcAft>
                        <a:buNone/>
                      </a:pPr>
                      <a:r>
                        <a:rPr lang="en-US" sz="1200" u="none" strike="noStrike" cap="none"/>
                        <a:t>Tier 2</a:t>
                      </a:r>
                      <a:endParaRPr sz="1200" u="none" strike="noStrike" cap="none"/>
                    </a:p>
                  </a:txBody>
                  <a:tcPr marL="91450" marR="91450" marT="45725" marB="45725"/>
                </a:tc>
                <a:tc>
                  <a:txBody>
                    <a:bodyPr/>
                    <a:lstStyle/>
                    <a:p>
                      <a:pPr marL="0" marR="0" lvl="0" indent="0" algn="ctr" rtl="0">
                        <a:spcBef>
                          <a:spcPts val="0"/>
                        </a:spcBef>
                        <a:spcAft>
                          <a:spcPts val="0"/>
                        </a:spcAft>
                        <a:buNone/>
                      </a:pPr>
                      <a:r>
                        <a:rPr lang="en-US" sz="1200" u="none" strike="noStrike" cap="none"/>
                        <a:t>Tier 3</a:t>
                      </a:r>
                      <a:endParaRPr sz="1200" u="none" strike="noStrike" cap="none"/>
                    </a:p>
                  </a:txBody>
                  <a:tcPr marL="91450" marR="91450" marT="45725" marB="45725"/>
                </a:tc>
                <a:extLst>
                  <a:ext uri="{0D108BD9-81ED-4DB2-BD59-A6C34878D82A}">
                    <a16:rowId xmlns:a16="http://schemas.microsoft.com/office/drawing/2014/main" val="10000"/>
                  </a:ext>
                </a:extLst>
              </a:tr>
              <a:tr h="597475">
                <a:tc>
                  <a:txBody>
                    <a:bodyPr/>
                    <a:lstStyle/>
                    <a:p>
                      <a:pPr marL="0" marR="0" lvl="0" indent="0" algn="ctr" rtl="0">
                        <a:spcBef>
                          <a:spcPts val="0"/>
                        </a:spcBef>
                        <a:spcAft>
                          <a:spcPts val="0"/>
                        </a:spcAft>
                        <a:buNone/>
                      </a:pPr>
                      <a:r>
                        <a:rPr lang="en-US" sz="1200" u="none" strike="noStrike" cap="none" dirty="0"/>
                        <a:t>Inform universal prevention efforts (e.g. lessons to create/revise/revisit) </a:t>
                      </a:r>
                      <a:endParaRPr sz="1200" dirty="0"/>
                    </a:p>
                  </a:txBody>
                  <a:tcPr marL="91450" marR="91450" marT="45725" marB="45725"/>
                </a:tc>
                <a:tc>
                  <a:txBody>
                    <a:bodyPr/>
                    <a:lstStyle/>
                    <a:p>
                      <a:pPr marL="0" marR="0" lvl="0" indent="0" algn="ctr" rtl="0">
                        <a:spcBef>
                          <a:spcPts val="0"/>
                        </a:spcBef>
                        <a:spcAft>
                          <a:spcPts val="0"/>
                        </a:spcAft>
                        <a:buNone/>
                      </a:pPr>
                      <a:r>
                        <a:rPr lang="en-US" sz="1200" u="none" strike="noStrike" cap="none"/>
                        <a:t>Match students to existing interventions based on data based decision rules (</a:t>
                      </a:r>
                      <a:r>
                        <a:rPr lang="en-US" sz="1200" i="1" u="none" strike="noStrike" cap="none"/>
                        <a:t>problem solving conversations</a:t>
                      </a:r>
                      <a:r>
                        <a:rPr lang="en-US" sz="1200" u="none" strike="noStrike" cap="none"/>
                        <a:t>)</a:t>
                      </a:r>
                      <a:endParaRPr sz="1200" u="none" strike="noStrike" cap="none"/>
                    </a:p>
                    <a:p>
                      <a:pPr marL="0" marR="0" lvl="0" indent="0" algn="ctr" rtl="0">
                        <a:spcBef>
                          <a:spcPts val="0"/>
                        </a:spcBef>
                        <a:spcAft>
                          <a:spcPts val="0"/>
                        </a:spcAft>
                        <a:buNone/>
                      </a:pPr>
                      <a:endParaRPr sz="1200"/>
                    </a:p>
                    <a:p>
                      <a:pPr marL="0" marR="0" lvl="0" indent="0" algn="ctr" rtl="0">
                        <a:spcBef>
                          <a:spcPts val="0"/>
                        </a:spcBef>
                        <a:spcAft>
                          <a:spcPts val="0"/>
                        </a:spcAft>
                        <a:buNone/>
                      </a:pPr>
                      <a:r>
                        <a:rPr lang="en-US" sz="1200"/>
                        <a:t>Inform the development of new group interventions (</a:t>
                      </a:r>
                      <a:r>
                        <a:rPr lang="en-US" sz="1200" i="1"/>
                        <a:t>systems conversations</a:t>
                      </a:r>
                      <a:r>
                        <a:rPr lang="en-US" sz="1200"/>
                        <a:t>)</a:t>
                      </a:r>
                      <a:endParaRPr sz="1200"/>
                    </a:p>
                  </a:txBody>
                  <a:tcPr marL="91450" marR="91450" marT="45725" marB="45725"/>
                </a:tc>
                <a:tc>
                  <a:txBody>
                    <a:bodyPr/>
                    <a:lstStyle/>
                    <a:p>
                      <a:pPr marL="0" marR="0" lvl="0" indent="0" algn="ctr" rtl="0">
                        <a:spcBef>
                          <a:spcPts val="0"/>
                        </a:spcBef>
                        <a:spcAft>
                          <a:spcPts val="0"/>
                        </a:spcAft>
                        <a:buNone/>
                      </a:pPr>
                      <a:r>
                        <a:rPr lang="en-US" sz="1200" dirty="0"/>
                        <a:t>C</a:t>
                      </a:r>
                      <a:r>
                        <a:rPr lang="en-US" sz="1200" u="none" strike="noStrike" cap="none" dirty="0"/>
                        <a:t>ollect additional data to understand the behavior and identify appropriate supports (e.g. risk assessment, secondary screening tool, FBA, observations, interviews)</a:t>
                      </a:r>
                      <a:endParaRPr sz="1200" u="none" strike="noStrike" cap="none" dirty="0"/>
                    </a:p>
                  </a:txBody>
                  <a:tcPr marL="91450" marR="91450" marT="45725" marB="45725"/>
                </a:tc>
                <a:extLst>
                  <a:ext uri="{0D108BD9-81ED-4DB2-BD59-A6C34878D82A}">
                    <a16:rowId xmlns:a16="http://schemas.microsoft.com/office/drawing/2014/main" val="10001"/>
                  </a:ext>
                </a:extLst>
              </a:tr>
            </a:tbl>
          </a:graphicData>
        </a:graphic>
      </p:graphicFrame>
      <p:cxnSp>
        <p:nvCxnSpPr>
          <p:cNvPr id="336" name="Google Shape;336;p45"/>
          <p:cNvCxnSpPr/>
          <p:nvPr/>
        </p:nvCxnSpPr>
        <p:spPr>
          <a:xfrm>
            <a:off x="5732025" y="2293825"/>
            <a:ext cx="1064100" cy="456300"/>
          </a:xfrm>
          <a:prstGeom prst="straightConnector1">
            <a:avLst/>
          </a:prstGeom>
          <a:noFill/>
          <a:ln w="9525" cap="flat" cmpd="sng">
            <a:solidFill>
              <a:schemeClr val="accent1"/>
            </a:solidFill>
            <a:prstDash val="solid"/>
            <a:round/>
            <a:headEnd type="none" w="sm" len="sm"/>
            <a:tailEnd type="triangle" w="med" len="med"/>
          </a:ln>
        </p:spPr>
      </p:cxnSp>
      <p:cxnSp>
        <p:nvCxnSpPr>
          <p:cNvPr id="337" name="Google Shape;337;p45"/>
          <p:cNvCxnSpPr/>
          <p:nvPr/>
        </p:nvCxnSpPr>
        <p:spPr>
          <a:xfrm>
            <a:off x="7704094" y="2299824"/>
            <a:ext cx="3900" cy="450300"/>
          </a:xfrm>
          <a:prstGeom prst="straightConnector1">
            <a:avLst/>
          </a:prstGeom>
          <a:noFill/>
          <a:ln w="9525" cap="flat" cmpd="sng">
            <a:solidFill>
              <a:schemeClr val="accent1"/>
            </a:solidFill>
            <a:prstDash val="solid"/>
            <a:round/>
            <a:headEnd type="none" w="sm" len="sm"/>
            <a:tailEnd type="triangle" w="med" len="med"/>
          </a:ln>
        </p:spPr>
      </p:cxnSp>
      <p:cxnSp>
        <p:nvCxnSpPr>
          <p:cNvPr id="338" name="Google Shape;338;p45"/>
          <p:cNvCxnSpPr/>
          <p:nvPr/>
        </p:nvCxnSpPr>
        <p:spPr>
          <a:xfrm flipH="1">
            <a:off x="9039600" y="2304500"/>
            <a:ext cx="882900" cy="445500"/>
          </a:xfrm>
          <a:prstGeom prst="straightConnector1">
            <a:avLst/>
          </a:prstGeom>
          <a:noFill/>
          <a:ln w="9525" cap="flat" cmpd="sng">
            <a:solidFill>
              <a:schemeClr val="accent1"/>
            </a:solidFill>
            <a:prstDash val="solid"/>
            <a:round/>
            <a:headEnd type="none" w="sm" len="sm"/>
            <a:tailEnd type="triangle" w="med" len="med"/>
          </a:ln>
        </p:spPr>
      </p:cxnSp>
      <p:cxnSp>
        <p:nvCxnSpPr>
          <p:cNvPr id="339" name="Google Shape;339;p45"/>
          <p:cNvCxnSpPr/>
          <p:nvPr/>
        </p:nvCxnSpPr>
        <p:spPr>
          <a:xfrm flipH="1">
            <a:off x="5889053" y="3263573"/>
            <a:ext cx="754500" cy="397200"/>
          </a:xfrm>
          <a:prstGeom prst="straightConnector1">
            <a:avLst/>
          </a:prstGeom>
          <a:noFill/>
          <a:ln w="9525" cap="flat" cmpd="sng">
            <a:solidFill>
              <a:schemeClr val="accent1"/>
            </a:solidFill>
            <a:prstDash val="solid"/>
            <a:round/>
            <a:headEnd type="none" w="sm" len="sm"/>
            <a:tailEnd type="triangle" w="med" len="med"/>
          </a:ln>
        </p:spPr>
      </p:cxnSp>
      <p:cxnSp>
        <p:nvCxnSpPr>
          <p:cNvPr id="340" name="Google Shape;340;p45"/>
          <p:cNvCxnSpPr/>
          <p:nvPr/>
        </p:nvCxnSpPr>
        <p:spPr>
          <a:xfrm>
            <a:off x="7715199" y="3263573"/>
            <a:ext cx="0" cy="457200"/>
          </a:xfrm>
          <a:prstGeom prst="straightConnector1">
            <a:avLst/>
          </a:prstGeom>
          <a:noFill/>
          <a:ln w="9525" cap="flat" cmpd="sng">
            <a:solidFill>
              <a:schemeClr val="accent1"/>
            </a:solidFill>
            <a:prstDash val="solid"/>
            <a:round/>
            <a:headEnd type="none" w="sm" len="sm"/>
            <a:tailEnd type="triangle" w="med" len="med"/>
          </a:ln>
        </p:spPr>
      </p:cxnSp>
      <p:cxnSp>
        <p:nvCxnSpPr>
          <p:cNvPr id="341" name="Google Shape;341;p45"/>
          <p:cNvCxnSpPr/>
          <p:nvPr/>
        </p:nvCxnSpPr>
        <p:spPr>
          <a:xfrm>
            <a:off x="8887041" y="3263573"/>
            <a:ext cx="872400" cy="418500"/>
          </a:xfrm>
          <a:prstGeom prst="straightConnector1">
            <a:avLst/>
          </a:prstGeom>
          <a:noFill/>
          <a:ln w="9525" cap="flat" cmpd="sng">
            <a:solidFill>
              <a:schemeClr val="accent1"/>
            </a:solidFill>
            <a:prstDash val="solid"/>
            <a:round/>
            <a:headEnd type="none" w="sm" len="sm"/>
            <a:tailEnd type="triangle" w="med" len="med"/>
          </a:ln>
        </p:spPr>
      </p:cxnSp>
    </p:spTree>
    <p:extLst>
      <p:ext uri="{BB962C8B-B14F-4D97-AF65-F5344CB8AC3E}">
        <p14:creationId xmlns:p14="http://schemas.microsoft.com/office/powerpoint/2010/main" val="2735063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35"/>
          <p:cNvSpPr txBox="1">
            <a:spLocks noGrp="1"/>
          </p:cNvSpPr>
          <p:nvPr>
            <p:ph type="title"/>
          </p:nvPr>
        </p:nvSpPr>
        <p:spPr>
          <a:xfrm>
            <a:off x="252919" y="1123837"/>
            <a:ext cx="2947482" cy="460118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FF"/>
              </a:buClr>
              <a:buSzPts val="3600"/>
              <a:buFont typeface="Corbel"/>
              <a:buNone/>
            </a:pPr>
            <a:r>
              <a:rPr lang="en-US" dirty="0"/>
              <a:t>Multiple Gating Procedures</a:t>
            </a:r>
            <a:endParaRPr dirty="0"/>
          </a:p>
        </p:txBody>
      </p:sp>
      <p:sp>
        <p:nvSpPr>
          <p:cNvPr id="262" name="Google Shape;262;p35"/>
          <p:cNvSpPr txBox="1">
            <a:spLocks noGrp="1"/>
          </p:cNvSpPr>
          <p:nvPr>
            <p:ph type="body" idx="1"/>
          </p:nvPr>
        </p:nvSpPr>
        <p:spPr>
          <a:xfrm>
            <a:off x="3556000" y="924420"/>
            <a:ext cx="8229600" cy="4800600"/>
          </a:xfrm>
          <a:prstGeom prst="rect">
            <a:avLst/>
          </a:prstGeom>
          <a:noFill/>
          <a:ln>
            <a:noFill/>
          </a:ln>
        </p:spPr>
        <p:txBody>
          <a:bodyPr spcFirstLastPara="1" wrap="square" lIns="91425" tIns="45700" rIns="91425" bIns="45700" anchor="ctr" anchorCtr="0">
            <a:noAutofit/>
          </a:bodyPr>
          <a:lstStyle/>
          <a:p>
            <a:pPr marL="182880" lvl="0" indent="-182880" algn="l" rtl="0">
              <a:lnSpc>
                <a:spcPct val="90000"/>
              </a:lnSpc>
              <a:spcBef>
                <a:spcPts val="0"/>
              </a:spcBef>
              <a:spcAft>
                <a:spcPts val="0"/>
              </a:spcAft>
              <a:buSzPts val="2800"/>
              <a:buChar char="●"/>
            </a:pPr>
            <a:r>
              <a:rPr lang="en-US" sz="2800" dirty="0"/>
              <a:t> </a:t>
            </a:r>
            <a:r>
              <a:rPr lang="en-US" sz="2800" dirty="0">
                <a:solidFill>
                  <a:schemeClr val="dk1"/>
                </a:solidFill>
              </a:rPr>
              <a:t>Gate 1: cast a wide net</a:t>
            </a:r>
            <a:endParaRPr dirty="0"/>
          </a:p>
          <a:p>
            <a:pPr marL="685800" lvl="1" indent="-182880" algn="l" rtl="0">
              <a:lnSpc>
                <a:spcPct val="90000"/>
              </a:lnSpc>
              <a:spcBef>
                <a:spcPts val="250"/>
              </a:spcBef>
              <a:spcAft>
                <a:spcPts val="0"/>
              </a:spcAft>
              <a:buSzPts val="2400"/>
              <a:buChar char="●"/>
            </a:pPr>
            <a:r>
              <a:rPr lang="en-US" sz="2400" dirty="0">
                <a:solidFill>
                  <a:schemeClr val="dk1"/>
                </a:solidFill>
              </a:rPr>
              <a:t> Brief screening tool (e.g. self report, teacher nominations)</a:t>
            </a:r>
            <a:br>
              <a:rPr lang="en-US" sz="2400" dirty="0">
                <a:solidFill>
                  <a:schemeClr val="dk1"/>
                </a:solidFill>
              </a:rPr>
            </a:br>
            <a:endParaRPr sz="2800" dirty="0">
              <a:solidFill>
                <a:schemeClr val="dk1"/>
              </a:solidFill>
            </a:endParaRPr>
          </a:p>
          <a:p>
            <a:pPr marL="182880" lvl="0" indent="-182880" algn="l" rtl="0">
              <a:lnSpc>
                <a:spcPct val="90000"/>
              </a:lnSpc>
              <a:spcBef>
                <a:spcPts val="1200"/>
              </a:spcBef>
              <a:spcAft>
                <a:spcPts val="0"/>
              </a:spcAft>
              <a:buSzPts val="2800"/>
              <a:buChar char="●"/>
            </a:pPr>
            <a:r>
              <a:rPr lang="en-US" sz="2800" dirty="0">
                <a:solidFill>
                  <a:schemeClr val="dk1"/>
                </a:solidFill>
              </a:rPr>
              <a:t> Gate 2: refine the “catch”</a:t>
            </a:r>
            <a:endParaRPr dirty="0"/>
          </a:p>
          <a:p>
            <a:pPr marL="685800" lvl="1" indent="-182880" algn="l" rtl="0">
              <a:lnSpc>
                <a:spcPct val="90000"/>
              </a:lnSpc>
              <a:spcBef>
                <a:spcPts val="250"/>
              </a:spcBef>
              <a:spcAft>
                <a:spcPts val="0"/>
              </a:spcAft>
              <a:buSzPts val="2400"/>
              <a:buChar char="●"/>
            </a:pPr>
            <a:r>
              <a:rPr lang="en-US" sz="2400" dirty="0">
                <a:solidFill>
                  <a:schemeClr val="dk1"/>
                </a:solidFill>
              </a:rPr>
              <a:t>Review of existing data sources </a:t>
            </a:r>
            <a:br>
              <a:rPr lang="en-US" sz="2400" dirty="0">
                <a:solidFill>
                  <a:schemeClr val="dk1"/>
                </a:solidFill>
              </a:rPr>
            </a:br>
            <a:endParaRPr sz="2800" dirty="0">
              <a:solidFill>
                <a:schemeClr val="dk1"/>
              </a:solidFill>
            </a:endParaRPr>
          </a:p>
          <a:p>
            <a:pPr marL="182880" lvl="0" indent="-182880" algn="l" rtl="0">
              <a:lnSpc>
                <a:spcPct val="90000"/>
              </a:lnSpc>
              <a:spcBef>
                <a:spcPts val="1200"/>
              </a:spcBef>
              <a:spcAft>
                <a:spcPts val="0"/>
              </a:spcAft>
              <a:buSzPts val="2800"/>
              <a:buChar char="●"/>
            </a:pPr>
            <a:r>
              <a:rPr lang="en-US" sz="2800" dirty="0">
                <a:solidFill>
                  <a:schemeClr val="dk1"/>
                </a:solidFill>
              </a:rPr>
              <a:t> Gate 3: (as needed) identify those most at risk</a:t>
            </a:r>
            <a:endParaRPr dirty="0"/>
          </a:p>
          <a:p>
            <a:pPr marL="685800" lvl="1" indent="-182880" algn="l" rtl="0">
              <a:lnSpc>
                <a:spcPct val="90000"/>
              </a:lnSpc>
              <a:spcBef>
                <a:spcPts val="250"/>
              </a:spcBef>
              <a:spcAft>
                <a:spcPts val="0"/>
              </a:spcAft>
              <a:buSzPts val="2400"/>
              <a:buChar char="●"/>
            </a:pPr>
            <a:r>
              <a:rPr lang="en-US" sz="2400" dirty="0">
                <a:solidFill>
                  <a:schemeClr val="dk1"/>
                </a:solidFill>
              </a:rPr>
              <a:t> Secondary Screening Tool, Observations, interviews, other assessments</a:t>
            </a:r>
            <a:endParaRPr sz="2400" dirty="0">
              <a:solidFill>
                <a:schemeClr val="dk1"/>
              </a:solidFill>
            </a:endParaRPr>
          </a:p>
        </p:txBody>
      </p:sp>
    </p:spTree>
    <p:extLst>
      <p:ext uri="{BB962C8B-B14F-4D97-AF65-F5344CB8AC3E}">
        <p14:creationId xmlns:p14="http://schemas.microsoft.com/office/powerpoint/2010/main" val="36815892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36"/>
          <p:cNvSpPr txBox="1">
            <a:spLocks noGrp="1"/>
          </p:cNvSpPr>
          <p:nvPr>
            <p:ph type="title"/>
          </p:nvPr>
        </p:nvSpPr>
        <p:spPr>
          <a:xfrm>
            <a:off x="252919" y="1123837"/>
            <a:ext cx="2947482" cy="460118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FF"/>
              </a:buClr>
              <a:buSzPts val="3600"/>
              <a:buFont typeface="Corbel"/>
              <a:buNone/>
            </a:pPr>
            <a:r>
              <a:rPr lang="en-US" dirty="0"/>
              <a:t>Our Task for the District: </a:t>
            </a:r>
            <a:r>
              <a:rPr lang="en-US" i="1" dirty="0"/>
              <a:t>Exploration Phase</a:t>
            </a:r>
            <a:endParaRPr i="1" dirty="0"/>
          </a:p>
        </p:txBody>
      </p:sp>
      <p:sp>
        <p:nvSpPr>
          <p:cNvPr id="269" name="Google Shape;269;p36"/>
          <p:cNvSpPr txBox="1">
            <a:spLocks noGrp="1"/>
          </p:cNvSpPr>
          <p:nvPr>
            <p:ph type="body" idx="1"/>
          </p:nvPr>
        </p:nvSpPr>
        <p:spPr>
          <a:xfrm>
            <a:off x="3869268" y="864108"/>
            <a:ext cx="7315200" cy="5120640"/>
          </a:xfrm>
          <a:prstGeom prst="rect">
            <a:avLst/>
          </a:prstGeom>
          <a:noFill/>
          <a:ln>
            <a:noFill/>
          </a:ln>
        </p:spPr>
        <p:txBody>
          <a:bodyPr spcFirstLastPara="1" wrap="square" lIns="91425" tIns="45700" rIns="91425" bIns="45700" anchor="ctr" anchorCtr="0">
            <a:noAutofit/>
          </a:bodyPr>
          <a:lstStyle/>
          <a:p>
            <a:pPr marL="457200" lvl="0" indent="-457200" algn="l" rtl="0">
              <a:lnSpc>
                <a:spcPct val="90000"/>
              </a:lnSpc>
              <a:spcBef>
                <a:spcPts val="0"/>
              </a:spcBef>
              <a:spcAft>
                <a:spcPts val="0"/>
              </a:spcAft>
              <a:buSzPts val="2000"/>
              <a:buAutoNum type="arabicPeriod"/>
            </a:pPr>
            <a:r>
              <a:rPr lang="en-US" sz="2400" dirty="0"/>
              <a:t>Establish a representative </a:t>
            </a:r>
            <a:r>
              <a:rPr lang="en-US" sz="2400" u="sng" dirty="0"/>
              <a:t>district team and purpose</a:t>
            </a:r>
            <a:endParaRPr sz="2400" u="sng" dirty="0"/>
          </a:p>
          <a:p>
            <a:pPr marL="457200" lvl="0" indent="-457200" algn="l" rtl="0">
              <a:lnSpc>
                <a:spcPct val="90000"/>
              </a:lnSpc>
              <a:spcBef>
                <a:spcPts val="1200"/>
              </a:spcBef>
              <a:spcAft>
                <a:spcPts val="0"/>
              </a:spcAft>
              <a:buSzPts val="2000"/>
              <a:buAutoNum type="arabicPeriod"/>
            </a:pPr>
            <a:r>
              <a:rPr lang="en-US" sz="2400" dirty="0"/>
              <a:t>Explore existing school-wide data and data plans to identify gaps in matching students to interventions and addressing the whole child.</a:t>
            </a:r>
            <a:endParaRPr sz="2400" dirty="0"/>
          </a:p>
          <a:p>
            <a:pPr marL="457200" lvl="0" indent="-457200" algn="l" rtl="0">
              <a:lnSpc>
                <a:spcPct val="90000"/>
              </a:lnSpc>
              <a:spcBef>
                <a:spcPts val="1200"/>
              </a:spcBef>
              <a:spcAft>
                <a:spcPts val="0"/>
              </a:spcAft>
              <a:buSzPts val="2000"/>
              <a:buAutoNum type="arabicPeriod"/>
            </a:pPr>
            <a:r>
              <a:rPr lang="en-US" sz="2400" dirty="0"/>
              <a:t>Based on gaps, research available universal screening tools to address needs.</a:t>
            </a:r>
            <a:endParaRPr sz="2400" dirty="0"/>
          </a:p>
          <a:p>
            <a:pPr marL="457200" lvl="0" indent="-457200" algn="l" rtl="0">
              <a:lnSpc>
                <a:spcPct val="90000"/>
              </a:lnSpc>
              <a:spcBef>
                <a:spcPts val="1200"/>
              </a:spcBef>
              <a:spcAft>
                <a:spcPts val="0"/>
              </a:spcAft>
              <a:buSzPts val="2000"/>
              <a:buAutoNum type="arabicPeriod"/>
            </a:pPr>
            <a:r>
              <a:rPr lang="en-US" sz="2400" dirty="0"/>
              <a:t>Develop a method to get stakeholder support (e.g. teachers, parents etc.)</a:t>
            </a:r>
            <a:endParaRPr sz="2400" dirty="0"/>
          </a:p>
        </p:txBody>
      </p:sp>
    </p:spTree>
    <p:extLst>
      <p:ext uri="{BB962C8B-B14F-4D97-AF65-F5344CB8AC3E}">
        <p14:creationId xmlns:p14="http://schemas.microsoft.com/office/powerpoint/2010/main" val="39836734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37"/>
          <p:cNvSpPr txBox="1">
            <a:spLocks noGrp="1"/>
          </p:cNvSpPr>
          <p:nvPr>
            <p:ph type="title"/>
          </p:nvPr>
        </p:nvSpPr>
        <p:spPr>
          <a:xfrm>
            <a:off x="252919" y="1123837"/>
            <a:ext cx="2947482" cy="4601183"/>
          </a:xfrm>
          <a:prstGeom prst="rect">
            <a:avLst/>
          </a:prstGeom>
          <a:noFill/>
          <a:ln>
            <a:noFill/>
          </a:ln>
        </p:spPr>
        <p:txBody>
          <a:bodyPr spcFirstLastPara="1" wrap="square" lIns="91425" tIns="45700" rIns="91425" bIns="45700" anchor="ctr" anchorCtr="0">
            <a:noAutofit/>
          </a:bodyPr>
          <a:lstStyle/>
          <a:p>
            <a:pPr marL="0" lvl="1" indent="0" algn="l" rtl="0">
              <a:spcBef>
                <a:spcPts val="0"/>
              </a:spcBef>
              <a:spcAft>
                <a:spcPts val="0"/>
              </a:spcAft>
              <a:buNone/>
            </a:pPr>
            <a:r>
              <a:rPr lang="en-US" sz="3600" dirty="0">
                <a:solidFill>
                  <a:schemeClr val="lt1"/>
                </a:solidFill>
                <a:latin typeface="Corbel" panose="020B0503020204020204" pitchFamily="34" charset="0"/>
              </a:rPr>
              <a:t>Explore School Wide Data Sources</a:t>
            </a:r>
            <a:endParaRPr sz="3600" dirty="0">
              <a:solidFill>
                <a:schemeClr val="lt1"/>
              </a:solidFill>
              <a:latin typeface="Corbel" panose="020B0503020204020204" pitchFamily="34" charset="0"/>
            </a:endParaRPr>
          </a:p>
        </p:txBody>
      </p:sp>
      <p:sp>
        <p:nvSpPr>
          <p:cNvPr id="276" name="Google Shape;276;p37"/>
          <p:cNvSpPr txBox="1">
            <a:spLocks noGrp="1"/>
          </p:cNvSpPr>
          <p:nvPr>
            <p:ph type="body" idx="1"/>
          </p:nvPr>
        </p:nvSpPr>
        <p:spPr>
          <a:xfrm>
            <a:off x="3848948" y="834803"/>
            <a:ext cx="7315200" cy="5219891"/>
          </a:xfrm>
          <a:prstGeom prst="rect">
            <a:avLst/>
          </a:prstGeom>
          <a:noFill/>
          <a:ln>
            <a:noFill/>
          </a:ln>
        </p:spPr>
        <p:txBody>
          <a:bodyPr spcFirstLastPara="1" wrap="square" lIns="91425" tIns="45700" rIns="91425" bIns="45700" anchor="ctr" anchorCtr="0">
            <a:noAutofit/>
          </a:bodyPr>
          <a:lstStyle/>
          <a:p>
            <a:pPr marL="502919" lvl="1" indent="0" algn="l" rtl="0">
              <a:lnSpc>
                <a:spcPct val="90000"/>
              </a:lnSpc>
              <a:spcBef>
                <a:spcPts val="0"/>
              </a:spcBef>
              <a:spcAft>
                <a:spcPts val="0"/>
              </a:spcAft>
              <a:buSzPts val="2400"/>
              <a:buNone/>
            </a:pPr>
            <a:endParaRPr sz="2400" dirty="0"/>
          </a:p>
          <a:p>
            <a:pPr marL="1257300" lvl="2">
              <a:spcBef>
                <a:spcPts val="500"/>
              </a:spcBef>
              <a:buSzPts val="3600"/>
            </a:pPr>
            <a:r>
              <a:rPr lang="en-US" sz="2400" dirty="0"/>
              <a:t>Early Warning Indicators (</a:t>
            </a:r>
            <a:r>
              <a:rPr lang="en-US" sz="2400" i="1" dirty="0"/>
              <a:t>attendance, academics, discipline referrals</a:t>
            </a:r>
            <a:r>
              <a:rPr lang="en-US" sz="2400" dirty="0"/>
              <a:t>)</a:t>
            </a:r>
            <a:br>
              <a:rPr lang="en-US" sz="2400" dirty="0"/>
            </a:br>
            <a:r>
              <a:rPr lang="en-US" sz="2200" dirty="0"/>
              <a:t/>
            </a:r>
            <a:br>
              <a:rPr lang="en-US" sz="2200" dirty="0"/>
            </a:br>
            <a:endParaRPr lang="en-US" sz="2200" dirty="0"/>
          </a:p>
          <a:p>
            <a:pPr marL="1257300" lvl="2">
              <a:spcBef>
                <a:spcPts val="500"/>
              </a:spcBef>
              <a:buSzPts val="3600"/>
            </a:pPr>
            <a:r>
              <a:rPr lang="en-US" sz="2400" dirty="0"/>
              <a:t>School Climate Data, Delaware School Survey</a:t>
            </a:r>
          </a:p>
          <a:p>
            <a:pPr marL="1485900" lvl="2" indent="-571500" algn="l" rtl="0">
              <a:lnSpc>
                <a:spcPct val="90000"/>
              </a:lnSpc>
              <a:spcBef>
                <a:spcPts val="500"/>
              </a:spcBef>
              <a:spcAft>
                <a:spcPts val="0"/>
              </a:spcAft>
              <a:buSzPts val="3600"/>
              <a:buFont typeface="Arial"/>
              <a:buChar char="•"/>
            </a:pPr>
            <a:endParaRPr sz="2400" dirty="0"/>
          </a:p>
        </p:txBody>
      </p:sp>
    </p:spTree>
    <p:extLst>
      <p:ext uri="{BB962C8B-B14F-4D97-AF65-F5344CB8AC3E}">
        <p14:creationId xmlns:p14="http://schemas.microsoft.com/office/powerpoint/2010/main" val="6541347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38"/>
          <p:cNvSpPr txBox="1">
            <a:spLocks noGrp="1"/>
          </p:cNvSpPr>
          <p:nvPr>
            <p:ph type="title"/>
          </p:nvPr>
        </p:nvSpPr>
        <p:spPr>
          <a:xfrm>
            <a:off x="673597" y="2370447"/>
            <a:ext cx="1983385" cy="167899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FF"/>
              </a:buClr>
              <a:buSzPts val="3600"/>
              <a:buFont typeface="Corbel"/>
              <a:buNone/>
            </a:pPr>
            <a:r>
              <a:rPr lang="en-US" sz="3200" dirty="0"/>
              <a:t>Data Tool</a:t>
            </a:r>
            <a:endParaRPr sz="3200" dirty="0"/>
          </a:p>
        </p:txBody>
      </p:sp>
      <p:graphicFrame>
        <p:nvGraphicFramePr>
          <p:cNvPr id="283" name="Google Shape;283;p38"/>
          <p:cNvGraphicFramePr/>
          <p:nvPr/>
        </p:nvGraphicFramePr>
        <p:xfrm>
          <a:off x="4684875" y="447526"/>
          <a:ext cx="5085300" cy="5744550"/>
        </p:xfrm>
        <a:graphic>
          <a:graphicData uri="http://schemas.openxmlformats.org/drawingml/2006/table">
            <a:tbl>
              <a:tblPr>
                <a:noFill/>
              </a:tblPr>
              <a:tblGrid>
                <a:gridCol w="780850">
                  <a:extLst>
                    <a:ext uri="{9D8B030D-6E8A-4147-A177-3AD203B41FA5}">
                      <a16:colId xmlns:a16="http://schemas.microsoft.com/office/drawing/2014/main" val="20000"/>
                    </a:ext>
                  </a:extLst>
                </a:gridCol>
                <a:gridCol w="664525">
                  <a:extLst>
                    <a:ext uri="{9D8B030D-6E8A-4147-A177-3AD203B41FA5}">
                      <a16:colId xmlns:a16="http://schemas.microsoft.com/office/drawing/2014/main" val="20001"/>
                    </a:ext>
                  </a:extLst>
                </a:gridCol>
                <a:gridCol w="1211000">
                  <a:extLst>
                    <a:ext uri="{9D8B030D-6E8A-4147-A177-3AD203B41FA5}">
                      <a16:colId xmlns:a16="http://schemas.microsoft.com/office/drawing/2014/main" val="20002"/>
                    </a:ext>
                  </a:extLst>
                </a:gridCol>
                <a:gridCol w="1093800">
                  <a:extLst>
                    <a:ext uri="{9D8B030D-6E8A-4147-A177-3AD203B41FA5}">
                      <a16:colId xmlns:a16="http://schemas.microsoft.com/office/drawing/2014/main" val="20003"/>
                    </a:ext>
                  </a:extLst>
                </a:gridCol>
                <a:gridCol w="742225">
                  <a:extLst>
                    <a:ext uri="{9D8B030D-6E8A-4147-A177-3AD203B41FA5}">
                      <a16:colId xmlns:a16="http://schemas.microsoft.com/office/drawing/2014/main" val="20004"/>
                    </a:ext>
                  </a:extLst>
                </a:gridCol>
                <a:gridCol w="592900">
                  <a:extLst>
                    <a:ext uri="{9D8B030D-6E8A-4147-A177-3AD203B41FA5}">
                      <a16:colId xmlns:a16="http://schemas.microsoft.com/office/drawing/2014/main" val="20005"/>
                    </a:ext>
                  </a:extLst>
                </a:gridCol>
              </a:tblGrid>
              <a:tr h="495225">
                <a:tc gridSpan="6">
                  <a:txBody>
                    <a:bodyPr/>
                    <a:lstStyle/>
                    <a:p>
                      <a:pPr marL="0" marR="0" lvl="0" indent="0" algn="l" rtl="0">
                        <a:lnSpc>
                          <a:spcPct val="107000"/>
                        </a:lnSpc>
                        <a:spcBef>
                          <a:spcPts val="0"/>
                        </a:spcBef>
                        <a:spcAft>
                          <a:spcPts val="0"/>
                        </a:spcAft>
                        <a:buNone/>
                      </a:pPr>
                      <a:r>
                        <a:rPr lang="en-US" sz="600" b="1" u="none" strike="noStrike" cap="none">
                          <a:latin typeface="Calibri"/>
                          <a:ea typeface="Calibri"/>
                          <a:cs typeface="Calibri"/>
                          <a:sym typeface="Calibri"/>
                        </a:rPr>
                        <a:t>Tier 1 Data Blueprint</a:t>
                      </a:r>
                      <a:r>
                        <a:rPr lang="en-US" sz="600" u="none" strike="noStrike" cap="none">
                          <a:latin typeface="Calibri"/>
                          <a:ea typeface="Calibri"/>
                          <a:cs typeface="Calibri"/>
                          <a:sym typeface="Calibri"/>
                        </a:rPr>
                        <a:t/>
                      </a:r>
                      <a:br>
                        <a:rPr lang="en-US" sz="600" u="none" strike="noStrike" cap="none">
                          <a:latin typeface="Calibri"/>
                          <a:ea typeface="Calibri"/>
                          <a:cs typeface="Calibri"/>
                          <a:sym typeface="Calibri"/>
                        </a:rPr>
                      </a:br>
                      <a:r>
                        <a:rPr lang="en-US" sz="600" i="1" u="none" strike="noStrike" cap="none">
                          <a:latin typeface="Calibri"/>
                          <a:ea typeface="Calibri"/>
                          <a:cs typeface="Calibri"/>
                          <a:sym typeface="Calibri"/>
                        </a:rPr>
                        <a:t>A data blueprint provides an overview and systemic approach to identify students in need and evaluate the effects of various practice and policy initiatives.  It also helps teams determine the extent to which their data plan is being implemented properly.</a:t>
                      </a:r>
                      <a:r>
                        <a:rPr lang="en-US" sz="600" u="none" strike="noStrike" cap="none">
                          <a:latin typeface="Calibri"/>
                          <a:ea typeface="Calibri"/>
                          <a:cs typeface="Calibri"/>
                          <a:sym typeface="Calibri"/>
                        </a:rPr>
                        <a:t>  </a:t>
                      </a:r>
                      <a:br>
                        <a:rPr lang="en-US" sz="600" u="none" strike="noStrike" cap="none">
                          <a:latin typeface="Calibri"/>
                          <a:ea typeface="Calibri"/>
                          <a:cs typeface="Calibri"/>
                          <a:sym typeface="Calibri"/>
                        </a:rPr>
                      </a:br>
                      <a:endParaRPr sz="600" u="none" strike="noStrike" cap="none">
                        <a:latin typeface="Calibri"/>
                        <a:ea typeface="Calibri"/>
                        <a:cs typeface="Calibri"/>
                        <a:sym typeface="Calibri"/>
                      </a:endParaRPr>
                    </a:p>
                  </a:txBody>
                  <a:tcPr marL="35900" marR="359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97125">
                <a:tc>
                  <a:txBody>
                    <a:bodyPr/>
                    <a:lstStyle/>
                    <a:p>
                      <a:pPr marL="0" marR="0" lvl="0" indent="0" algn="l" rtl="0">
                        <a:lnSpc>
                          <a:spcPct val="107000"/>
                        </a:lnSpc>
                        <a:spcBef>
                          <a:spcPts val="0"/>
                        </a:spcBef>
                        <a:spcAft>
                          <a:spcPts val="0"/>
                        </a:spcAft>
                        <a:buNone/>
                      </a:pPr>
                      <a:r>
                        <a:rPr lang="en-US" sz="600" b="1" u="none" strike="noStrike" cap="none">
                          <a:latin typeface="Calibri"/>
                          <a:ea typeface="Calibri"/>
                          <a:cs typeface="Calibri"/>
                          <a:sym typeface="Calibri"/>
                        </a:rPr>
                        <a:t>Data</a:t>
                      </a:r>
                      <a:endParaRPr sz="600" u="none" strike="noStrike" cap="none">
                        <a:latin typeface="Calibri"/>
                        <a:ea typeface="Calibri"/>
                        <a:cs typeface="Calibri"/>
                        <a:sym typeface="Calibri"/>
                      </a:endParaRPr>
                    </a:p>
                  </a:txBody>
                  <a:tcPr marL="35900" marR="359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7E6E6"/>
                    </a:solidFill>
                  </a:tcPr>
                </a:tc>
                <a:tc>
                  <a:txBody>
                    <a:bodyPr/>
                    <a:lstStyle/>
                    <a:p>
                      <a:pPr marL="0" marR="0" lvl="0" indent="0" algn="l" rtl="0">
                        <a:lnSpc>
                          <a:spcPct val="107000"/>
                        </a:lnSpc>
                        <a:spcBef>
                          <a:spcPts val="0"/>
                        </a:spcBef>
                        <a:spcAft>
                          <a:spcPts val="0"/>
                        </a:spcAft>
                        <a:buNone/>
                      </a:pPr>
                      <a:r>
                        <a:rPr lang="en-US" sz="600" b="1" u="none" strike="noStrike" cap="none">
                          <a:latin typeface="Calibri"/>
                          <a:ea typeface="Calibri"/>
                          <a:cs typeface="Calibri"/>
                          <a:sym typeface="Calibri"/>
                        </a:rPr>
                        <a:t>Source </a:t>
                      </a:r>
                      <a:endParaRPr sz="600" u="none" strike="noStrike" cap="none">
                        <a:latin typeface="Calibri"/>
                        <a:ea typeface="Calibri"/>
                        <a:cs typeface="Calibri"/>
                        <a:sym typeface="Calibri"/>
                      </a:endParaRPr>
                    </a:p>
                  </a:txBody>
                  <a:tcPr marL="35900" marR="359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7E6E6"/>
                    </a:solidFill>
                  </a:tcPr>
                </a:tc>
                <a:tc>
                  <a:txBody>
                    <a:bodyPr/>
                    <a:lstStyle/>
                    <a:p>
                      <a:pPr marL="0" marR="0" lvl="0" indent="0" algn="l" rtl="0">
                        <a:lnSpc>
                          <a:spcPct val="107000"/>
                        </a:lnSpc>
                        <a:spcBef>
                          <a:spcPts val="0"/>
                        </a:spcBef>
                        <a:spcAft>
                          <a:spcPts val="0"/>
                        </a:spcAft>
                        <a:buNone/>
                      </a:pPr>
                      <a:r>
                        <a:rPr lang="en-US" sz="600" b="1" u="none" strike="noStrike" cap="none">
                          <a:latin typeface="Calibri"/>
                          <a:ea typeface="Calibri"/>
                          <a:cs typeface="Calibri"/>
                          <a:sym typeface="Calibri"/>
                        </a:rPr>
                        <a:t>Definition</a:t>
                      </a:r>
                      <a:endParaRPr sz="600" u="none" strike="noStrike" cap="none">
                        <a:latin typeface="Calibri"/>
                        <a:ea typeface="Calibri"/>
                        <a:cs typeface="Calibri"/>
                        <a:sym typeface="Calibri"/>
                      </a:endParaRPr>
                    </a:p>
                  </a:txBody>
                  <a:tcPr marL="35900" marR="359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7E6E6"/>
                    </a:solidFill>
                  </a:tcPr>
                </a:tc>
                <a:tc>
                  <a:txBody>
                    <a:bodyPr/>
                    <a:lstStyle/>
                    <a:p>
                      <a:pPr marL="0" marR="0" lvl="0" indent="0" algn="l" rtl="0">
                        <a:lnSpc>
                          <a:spcPct val="107000"/>
                        </a:lnSpc>
                        <a:spcBef>
                          <a:spcPts val="0"/>
                        </a:spcBef>
                        <a:spcAft>
                          <a:spcPts val="0"/>
                        </a:spcAft>
                        <a:buNone/>
                      </a:pPr>
                      <a:r>
                        <a:rPr lang="en-US" sz="600" b="1" u="none" strike="noStrike" cap="none">
                          <a:latin typeface="Calibri"/>
                          <a:ea typeface="Calibri"/>
                          <a:cs typeface="Calibri"/>
                          <a:sym typeface="Calibri"/>
                        </a:rPr>
                        <a:t>Purpose</a:t>
                      </a:r>
                      <a:endParaRPr sz="600" u="none" strike="noStrike" cap="none">
                        <a:latin typeface="Calibri"/>
                        <a:ea typeface="Calibri"/>
                        <a:cs typeface="Calibri"/>
                        <a:sym typeface="Calibri"/>
                      </a:endParaRPr>
                    </a:p>
                  </a:txBody>
                  <a:tcPr marL="35900" marR="359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7E6E6"/>
                    </a:solidFill>
                  </a:tcPr>
                </a:tc>
                <a:tc>
                  <a:txBody>
                    <a:bodyPr/>
                    <a:lstStyle/>
                    <a:p>
                      <a:pPr marL="0" marR="0" lvl="0" indent="0" algn="l" rtl="0">
                        <a:lnSpc>
                          <a:spcPct val="107000"/>
                        </a:lnSpc>
                        <a:spcBef>
                          <a:spcPts val="0"/>
                        </a:spcBef>
                        <a:spcAft>
                          <a:spcPts val="0"/>
                        </a:spcAft>
                        <a:buNone/>
                      </a:pPr>
                      <a:r>
                        <a:rPr lang="en-US" sz="600" b="1" u="none" strike="noStrike" cap="none">
                          <a:latin typeface="Calibri"/>
                          <a:ea typeface="Calibri"/>
                          <a:cs typeface="Calibri"/>
                          <a:sym typeface="Calibri"/>
                        </a:rPr>
                        <a:t>Schedule</a:t>
                      </a:r>
                      <a:endParaRPr sz="600" u="none" strike="noStrike" cap="none">
                        <a:latin typeface="Calibri"/>
                        <a:ea typeface="Calibri"/>
                        <a:cs typeface="Calibri"/>
                        <a:sym typeface="Calibri"/>
                      </a:endParaRPr>
                    </a:p>
                  </a:txBody>
                  <a:tcPr marL="35900" marR="359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7E6E6"/>
                    </a:solidFill>
                  </a:tcPr>
                </a:tc>
                <a:tc>
                  <a:txBody>
                    <a:bodyPr/>
                    <a:lstStyle/>
                    <a:p>
                      <a:pPr marL="0" marR="0" lvl="0" indent="0" algn="l" rtl="0">
                        <a:lnSpc>
                          <a:spcPct val="107000"/>
                        </a:lnSpc>
                        <a:spcBef>
                          <a:spcPts val="0"/>
                        </a:spcBef>
                        <a:spcAft>
                          <a:spcPts val="0"/>
                        </a:spcAft>
                        <a:buNone/>
                      </a:pPr>
                      <a:r>
                        <a:rPr lang="en-US" sz="600" b="1" u="none" strike="noStrike" cap="none">
                          <a:latin typeface="Calibri"/>
                          <a:ea typeface="Calibri"/>
                          <a:cs typeface="Calibri"/>
                          <a:sym typeface="Calibri"/>
                        </a:rPr>
                        <a:t>Person Responsible</a:t>
                      </a:r>
                      <a:endParaRPr sz="600" u="none" strike="noStrike" cap="none">
                        <a:latin typeface="Calibri"/>
                        <a:ea typeface="Calibri"/>
                        <a:cs typeface="Calibri"/>
                        <a:sym typeface="Calibri"/>
                      </a:endParaRPr>
                    </a:p>
                  </a:txBody>
                  <a:tcPr marL="35900" marR="359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7E6E6"/>
                    </a:solidFill>
                  </a:tcPr>
                </a:tc>
                <a:extLst>
                  <a:ext uri="{0D108BD9-81ED-4DB2-BD59-A6C34878D82A}">
                    <a16:rowId xmlns:a16="http://schemas.microsoft.com/office/drawing/2014/main" val="10001"/>
                  </a:ext>
                </a:extLst>
              </a:tr>
              <a:tr h="495225">
                <a:tc>
                  <a:txBody>
                    <a:bodyPr/>
                    <a:lstStyle/>
                    <a:p>
                      <a:pPr marL="0" marR="0" lvl="0" indent="0" algn="l" rtl="0">
                        <a:lnSpc>
                          <a:spcPct val="107000"/>
                        </a:lnSpc>
                        <a:spcBef>
                          <a:spcPts val="0"/>
                        </a:spcBef>
                        <a:spcAft>
                          <a:spcPts val="0"/>
                        </a:spcAft>
                        <a:buNone/>
                      </a:pPr>
                      <a:r>
                        <a:rPr lang="en-US" sz="600" u="none" strike="noStrike" cap="none">
                          <a:latin typeface="Calibri"/>
                          <a:ea typeface="Calibri"/>
                          <a:cs typeface="Calibri"/>
                          <a:sym typeface="Calibri"/>
                        </a:rPr>
                        <a:t>Student Grades</a:t>
                      </a:r>
                      <a:endParaRPr/>
                    </a:p>
                  </a:txBody>
                  <a:tcPr marL="35900" marR="359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600" u="none" strike="noStrike" cap="none">
                          <a:latin typeface="Calibri"/>
                          <a:ea typeface="Calibri"/>
                          <a:cs typeface="Calibri"/>
                          <a:sym typeface="Calibri"/>
                        </a:rPr>
                        <a:t>Student</a:t>
                      </a:r>
                      <a:br>
                        <a:rPr lang="en-US" sz="600" u="none" strike="noStrike" cap="none">
                          <a:latin typeface="Calibri"/>
                          <a:ea typeface="Calibri"/>
                          <a:cs typeface="Calibri"/>
                          <a:sym typeface="Calibri"/>
                        </a:rPr>
                      </a:br>
                      <a:r>
                        <a:rPr lang="en-US" sz="600" u="none" strike="noStrike" cap="none">
                          <a:latin typeface="Calibri"/>
                          <a:ea typeface="Calibri"/>
                          <a:cs typeface="Calibri"/>
                          <a:sym typeface="Calibri"/>
                        </a:rPr>
                        <a:t/>
                      </a:r>
                      <a:br>
                        <a:rPr lang="en-US" sz="600" u="none" strike="noStrike" cap="none">
                          <a:latin typeface="Calibri"/>
                          <a:ea typeface="Calibri"/>
                          <a:cs typeface="Calibri"/>
                          <a:sym typeface="Calibri"/>
                        </a:rPr>
                      </a:br>
                      <a:endParaRPr sz="600" u="none" strike="noStrike" cap="none">
                        <a:latin typeface="Calibri"/>
                        <a:ea typeface="Calibri"/>
                        <a:cs typeface="Calibri"/>
                        <a:sym typeface="Calibri"/>
                      </a:endParaRPr>
                    </a:p>
                  </a:txBody>
                  <a:tcPr marL="35900" marR="359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600" u="none" strike="noStrike" cap="none">
                          <a:latin typeface="Calibri"/>
                          <a:ea typeface="Calibri"/>
                          <a:cs typeface="Calibri"/>
                          <a:sym typeface="Calibri"/>
                        </a:rPr>
                        <a:t>Student grades refer to the proficiency and quality level for student work in a given area.</a:t>
                      </a:r>
                      <a:endParaRPr/>
                    </a:p>
                  </a:txBody>
                  <a:tcPr marL="35900" marR="359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600" u="none" strike="noStrike" cap="none">
                          <a:highlight>
                            <a:srgbClr val="FFFF00"/>
                          </a:highlight>
                          <a:latin typeface="Calibri"/>
                          <a:ea typeface="Calibri"/>
                          <a:cs typeface="Calibri"/>
                          <a:sym typeface="Calibri"/>
                        </a:rPr>
                        <a:t>Universal Screening</a:t>
                      </a:r>
                      <a:r>
                        <a:rPr lang="en-US" sz="600" u="none" strike="noStrike" cap="none">
                          <a:latin typeface="Calibri"/>
                          <a:ea typeface="Calibri"/>
                          <a:cs typeface="Calibri"/>
                          <a:sym typeface="Calibri"/>
                        </a:rPr>
                        <a:t> data to inform delivery of academic supports</a:t>
                      </a:r>
                      <a:endParaRPr/>
                    </a:p>
                  </a:txBody>
                  <a:tcPr marL="35900" marR="359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600" u="none" strike="noStrike" cap="none">
                          <a:latin typeface="Calibri"/>
                          <a:ea typeface="Calibri"/>
                          <a:cs typeface="Calibri"/>
                          <a:sym typeface="Calibri"/>
                        </a:rPr>
                        <a:t>Reviewed each quarter and in response to teacher request for assistance</a:t>
                      </a:r>
                      <a:endParaRPr/>
                    </a:p>
                  </a:txBody>
                  <a:tcPr marL="35900" marR="359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600" u="none" strike="noStrike" cap="none">
                          <a:latin typeface="Calibri"/>
                          <a:ea typeface="Calibri"/>
                          <a:cs typeface="Calibri"/>
                          <a:sym typeface="Calibri"/>
                        </a:rPr>
                        <a:t> </a:t>
                      </a:r>
                      <a:endParaRPr/>
                    </a:p>
                  </a:txBody>
                  <a:tcPr marL="35900" marR="359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495225">
                <a:tc>
                  <a:txBody>
                    <a:bodyPr/>
                    <a:lstStyle/>
                    <a:p>
                      <a:pPr marL="0" marR="0" lvl="0" indent="0" algn="l" rtl="0">
                        <a:lnSpc>
                          <a:spcPct val="107000"/>
                        </a:lnSpc>
                        <a:spcBef>
                          <a:spcPts val="0"/>
                        </a:spcBef>
                        <a:spcAft>
                          <a:spcPts val="0"/>
                        </a:spcAft>
                        <a:buNone/>
                      </a:pPr>
                      <a:r>
                        <a:rPr lang="en-US" sz="600" u="none" strike="noStrike" cap="none">
                          <a:latin typeface="Calibri"/>
                          <a:ea typeface="Calibri"/>
                          <a:cs typeface="Calibri"/>
                          <a:sym typeface="Calibri"/>
                        </a:rPr>
                        <a:t>Attendance</a:t>
                      </a:r>
                      <a:endParaRPr/>
                    </a:p>
                  </a:txBody>
                  <a:tcPr marL="35900" marR="359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600" u="none" strike="noStrike" cap="none">
                          <a:latin typeface="Calibri"/>
                          <a:ea typeface="Calibri"/>
                          <a:cs typeface="Calibri"/>
                          <a:sym typeface="Calibri"/>
                        </a:rPr>
                        <a:t>Student</a:t>
                      </a:r>
                      <a:br>
                        <a:rPr lang="en-US" sz="600" u="none" strike="noStrike" cap="none">
                          <a:latin typeface="Calibri"/>
                          <a:ea typeface="Calibri"/>
                          <a:cs typeface="Calibri"/>
                          <a:sym typeface="Calibri"/>
                        </a:rPr>
                      </a:br>
                      <a:r>
                        <a:rPr lang="en-US" sz="600" u="none" strike="noStrike" cap="none">
                          <a:latin typeface="Calibri"/>
                          <a:ea typeface="Calibri"/>
                          <a:cs typeface="Calibri"/>
                          <a:sym typeface="Calibri"/>
                        </a:rPr>
                        <a:t/>
                      </a:r>
                      <a:br>
                        <a:rPr lang="en-US" sz="600" u="none" strike="noStrike" cap="none">
                          <a:latin typeface="Calibri"/>
                          <a:ea typeface="Calibri"/>
                          <a:cs typeface="Calibri"/>
                          <a:sym typeface="Calibri"/>
                        </a:rPr>
                      </a:br>
                      <a:endParaRPr sz="600" u="none" strike="noStrike" cap="none">
                        <a:latin typeface="Calibri"/>
                        <a:ea typeface="Calibri"/>
                        <a:cs typeface="Calibri"/>
                        <a:sym typeface="Calibri"/>
                      </a:endParaRPr>
                    </a:p>
                  </a:txBody>
                  <a:tcPr marL="35900" marR="359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600" u="none" strike="noStrike" cap="none">
                          <a:latin typeface="Calibri"/>
                          <a:ea typeface="Calibri"/>
                          <a:cs typeface="Calibri"/>
                          <a:sym typeface="Calibri"/>
                        </a:rPr>
                        <a:t>The regular attendance of students to class including whether they are tardy.</a:t>
                      </a:r>
                      <a:endParaRPr/>
                    </a:p>
                  </a:txBody>
                  <a:tcPr marL="35900" marR="359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600" u="none" strike="noStrike" cap="none">
                          <a:highlight>
                            <a:srgbClr val="FFFF00"/>
                          </a:highlight>
                          <a:latin typeface="Calibri"/>
                          <a:ea typeface="Calibri"/>
                          <a:cs typeface="Calibri"/>
                          <a:sym typeface="Calibri"/>
                        </a:rPr>
                        <a:t>Universal Screening</a:t>
                      </a:r>
                      <a:r>
                        <a:rPr lang="en-US" sz="600" u="none" strike="noStrike" cap="none">
                          <a:latin typeface="Calibri"/>
                          <a:ea typeface="Calibri"/>
                          <a:cs typeface="Calibri"/>
                          <a:sym typeface="Calibri"/>
                        </a:rPr>
                        <a:t> data to inform delivery of academic/behavioral/SEL supports</a:t>
                      </a:r>
                      <a:endParaRPr/>
                    </a:p>
                  </a:txBody>
                  <a:tcPr marL="35900" marR="359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600" u="none" strike="noStrike" cap="none">
                          <a:latin typeface="Calibri"/>
                          <a:ea typeface="Calibri"/>
                          <a:cs typeface="Calibri"/>
                          <a:sym typeface="Calibri"/>
                        </a:rPr>
                        <a:t>Reviewed each quarter and in response to teacher request for assistance</a:t>
                      </a:r>
                      <a:endParaRPr/>
                    </a:p>
                  </a:txBody>
                  <a:tcPr marL="35900" marR="359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600" u="none" strike="noStrike" cap="none">
                          <a:latin typeface="Calibri"/>
                          <a:ea typeface="Calibri"/>
                          <a:cs typeface="Calibri"/>
                          <a:sym typeface="Calibri"/>
                        </a:rPr>
                        <a:t> </a:t>
                      </a:r>
                      <a:endParaRPr/>
                    </a:p>
                  </a:txBody>
                  <a:tcPr marL="35900" marR="359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495225">
                <a:tc>
                  <a:txBody>
                    <a:bodyPr/>
                    <a:lstStyle/>
                    <a:p>
                      <a:pPr marL="0" marR="0" lvl="0" indent="0" algn="l" rtl="0">
                        <a:lnSpc>
                          <a:spcPct val="107000"/>
                        </a:lnSpc>
                        <a:spcBef>
                          <a:spcPts val="0"/>
                        </a:spcBef>
                        <a:spcAft>
                          <a:spcPts val="0"/>
                        </a:spcAft>
                        <a:buNone/>
                      </a:pPr>
                      <a:r>
                        <a:rPr lang="en-US" sz="600" u="none" strike="noStrike" cap="none">
                          <a:latin typeface="Calibri"/>
                          <a:ea typeface="Calibri"/>
                          <a:cs typeface="Calibri"/>
                          <a:sym typeface="Calibri"/>
                        </a:rPr>
                        <a:t>Discipline Referrals</a:t>
                      </a:r>
                      <a:endParaRPr/>
                    </a:p>
                  </a:txBody>
                  <a:tcPr marL="35900" marR="359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600" u="none" strike="noStrike" cap="none">
                          <a:latin typeface="Calibri"/>
                          <a:ea typeface="Calibri"/>
                          <a:cs typeface="Calibri"/>
                          <a:sym typeface="Calibri"/>
                        </a:rPr>
                        <a:t>Student</a:t>
                      </a:r>
                      <a:br>
                        <a:rPr lang="en-US" sz="600" u="none" strike="noStrike" cap="none">
                          <a:latin typeface="Calibri"/>
                          <a:ea typeface="Calibri"/>
                          <a:cs typeface="Calibri"/>
                          <a:sym typeface="Calibri"/>
                        </a:rPr>
                      </a:br>
                      <a:endParaRPr sz="600" u="none" strike="noStrike" cap="none">
                        <a:latin typeface="Calibri"/>
                        <a:ea typeface="Calibri"/>
                        <a:cs typeface="Calibri"/>
                        <a:sym typeface="Calibri"/>
                      </a:endParaRPr>
                    </a:p>
                  </a:txBody>
                  <a:tcPr marL="35900" marR="359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600" u="none" strike="noStrike" cap="none">
                          <a:latin typeface="Calibri"/>
                          <a:ea typeface="Calibri"/>
                          <a:cs typeface="Calibri"/>
                          <a:sym typeface="Calibri"/>
                        </a:rPr>
                        <a:t>ODRs are the number of times a student has been referred to the office for disciplinary reasons</a:t>
                      </a:r>
                      <a:endParaRPr/>
                    </a:p>
                  </a:txBody>
                  <a:tcPr marL="35900" marR="359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600" u="none" strike="noStrike" cap="none">
                          <a:highlight>
                            <a:srgbClr val="FFFF00"/>
                          </a:highlight>
                          <a:latin typeface="Calibri"/>
                          <a:ea typeface="Calibri"/>
                          <a:cs typeface="Calibri"/>
                          <a:sym typeface="Calibri"/>
                        </a:rPr>
                        <a:t>Universal Screening  data for Externalizing Behavior Problems</a:t>
                      </a:r>
                      <a:r>
                        <a:rPr lang="en-US" sz="600" u="none" strike="noStrike" cap="none">
                          <a:latin typeface="Calibri"/>
                          <a:ea typeface="Calibri"/>
                          <a:cs typeface="Calibri"/>
                          <a:sym typeface="Calibri"/>
                        </a:rPr>
                        <a:t> to inform delivery of behavioral supports</a:t>
                      </a:r>
                      <a:endParaRPr/>
                    </a:p>
                  </a:txBody>
                  <a:tcPr marL="35900" marR="359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600" u="none" strike="noStrike" cap="none">
                          <a:latin typeface="Calibri"/>
                          <a:ea typeface="Calibri"/>
                          <a:cs typeface="Calibri"/>
                          <a:sym typeface="Calibri"/>
                        </a:rPr>
                        <a:t>Reviewed each quarter and in response to teacher request for assistance</a:t>
                      </a:r>
                      <a:endParaRPr/>
                    </a:p>
                  </a:txBody>
                  <a:tcPr marL="35900" marR="359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600" u="none" strike="noStrike" cap="none">
                          <a:latin typeface="Calibri"/>
                          <a:ea typeface="Calibri"/>
                          <a:cs typeface="Calibri"/>
                          <a:sym typeface="Calibri"/>
                        </a:rPr>
                        <a:t> </a:t>
                      </a:r>
                      <a:endParaRPr/>
                    </a:p>
                  </a:txBody>
                  <a:tcPr marL="35900" marR="359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495225">
                <a:tc>
                  <a:txBody>
                    <a:bodyPr/>
                    <a:lstStyle/>
                    <a:p>
                      <a:pPr marL="0" marR="0" lvl="0" indent="0" algn="l" rtl="0">
                        <a:lnSpc>
                          <a:spcPct val="107000"/>
                        </a:lnSpc>
                        <a:spcBef>
                          <a:spcPts val="0"/>
                        </a:spcBef>
                        <a:spcAft>
                          <a:spcPts val="0"/>
                        </a:spcAft>
                        <a:buNone/>
                      </a:pPr>
                      <a:r>
                        <a:rPr lang="en-US" sz="600" u="none" strike="noStrike" cap="none">
                          <a:latin typeface="Calibri"/>
                          <a:ea typeface="Calibri"/>
                          <a:cs typeface="Calibri"/>
                          <a:sym typeface="Calibri"/>
                        </a:rPr>
                        <a:t>DESSA</a:t>
                      </a:r>
                      <a:endParaRPr/>
                    </a:p>
                  </a:txBody>
                  <a:tcPr marL="35900" marR="359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600" u="none" strike="noStrike" cap="none">
                          <a:latin typeface="Calibri"/>
                          <a:ea typeface="Calibri"/>
                          <a:cs typeface="Calibri"/>
                          <a:sym typeface="Calibri"/>
                        </a:rPr>
                        <a:t>Teacher</a:t>
                      </a:r>
                      <a:endParaRPr/>
                    </a:p>
                  </a:txBody>
                  <a:tcPr marL="35900" marR="359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600" u="none" strike="noStrike" cap="none">
                          <a:latin typeface="Calibri"/>
                          <a:ea typeface="Calibri"/>
                          <a:cs typeface="Calibri"/>
                          <a:sym typeface="Calibri"/>
                        </a:rPr>
                        <a:t>Strength-based behavior rating scale to measure the social-emotional competence for children in grades K-8</a:t>
                      </a:r>
                      <a:endParaRPr/>
                    </a:p>
                  </a:txBody>
                  <a:tcPr marL="35900" marR="359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600" u="none" strike="noStrike" cap="none">
                          <a:highlight>
                            <a:srgbClr val="FFFF00"/>
                          </a:highlight>
                          <a:latin typeface="Calibri"/>
                          <a:ea typeface="Calibri"/>
                          <a:cs typeface="Calibri"/>
                          <a:sym typeface="Calibri"/>
                        </a:rPr>
                        <a:t>Universal Screening tool data for Socio Emotional Skills </a:t>
                      </a:r>
                      <a:r>
                        <a:rPr lang="en-US" sz="600" u="none" strike="noStrike" cap="none">
                          <a:latin typeface="Calibri"/>
                          <a:ea typeface="Calibri"/>
                          <a:cs typeface="Calibri"/>
                          <a:sym typeface="Calibri"/>
                        </a:rPr>
                        <a:t>to inform delivery of SEL supports</a:t>
                      </a:r>
                      <a:endParaRPr/>
                    </a:p>
                  </a:txBody>
                  <a:tcPr marL="35900" marR="359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600" u="none" strike="noStrike" cap="none">
                          <a:latin typeface="Calibri"/>
                          <a:ea typeface="Calibri"/>
                          <a:cs typeface="Calibri"/>
                          <a:sym typeface="Calibri"/>
                        </a:rPr>
                        <a:t>Administered and reviewed in fall and spring</a:t>
                      </a:r>
                      <a:endParaRPr/>
                    </a:p>
                  </a:txBody>
                  <a:tcPr marL="35900" marR="359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600" u="none" strike="noStrike" cap="none">
                          <a:latin typeface="Calibri"/>
                          <a:ea typeface="Calibri"/>
                          <a:cs typeface="Calibri"/>
                          <a:sym typeface="Calibri"/>
                        </a:rPr>
                        <a:t> </a:t>
                      </a:r>
                      <a:endParaRPr/>
                    </a:p>
                  </a:txBody>
                  <a:tcPr marL="35900" marR="359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594275">
                <a:tc>
                  <a:txBody>
                    <a:bodyPr/>
                    <a:lstStyle/>
                    <a:p>
                      <a:pPr marL="0" marR="0" lvl="0" indent="0" algn="l" rtl="0">
                        <a:lnSpc>
                          <a:spcPct val="107000"/>
                        </a:lnSpc>
                        <a:spcBef>
                          <a:spcPts val="0"/>
                        </a:spcBef>
                        <a:spcAft>
                          <a:spcPts val="0"/>
                        </a:spcAft>
                        <a:buNone/>
                      </a:pPr>
                      <a:r>
                        <a:rPr lang="en-US" sz="600" u="none" strike="noStrike" cap="none">
                          <a:latin typeface="Calibri"/>
                          <a:ea typeface="Calibri"/>
                          <a:cs typeface="Calibri"/>
                          <a:sym typeface="Calibri"/>
                        </a:rPr>
                        <a:t>Strengths and Difficulties Questionnaire</a:t>
                      </a:r>
                      <a:endParaRPr/>
                    </a:p>
                  </a:txBody>
                  <a:tcPr marL="35900" marR="359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600" u="none" strike="noStrike" cap="none">
                          <a:latin typeface="Calibri"/>
                          <a:ea typeface="Calibri"/>
                          <a:cs typeface="Calibri"/>
                          <a:sym typeface="Calibri"/>
                        </a:rPr>
                        <a:t>Student</a:t>
                      </a:r>
                      <a:endParaRPr/>
                    </a:p>
                  </a:txBody>
                  <a:tcPr marL="35900" marR="359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600" u="none" strike="noStrike" cap="none">
                          <a:latin typeface="Calibri"/>
                          <a:ea typeface="Calibri"/>
                          <a:cs typeface="Calibri"/>
                          <a:sym typeface="Calibri"/>
                        </a:rPr>
                        <a:t>SDQ will be used to screen for psychiatric disorder and/or impairment</a:t>
                      </a:r>
                      <a:endParaRPr/>
                    </a:p>
                  </a:txBody>
                  <a:tcPr marL="35900" marR="359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600" u="none" strike="noStrike" cap="none">
                          <a:highlight>
                            <a:srgbClr val="FFFF00"/>
                          </a:highlight>
                          <a:latin typeface="Calibri"/>
                          <a:ea typeface="Calibri"/>
                          <a:cs typeface="Calibri"/>
                          <a:sym typeface="Calibri"/>
                        </a:rPr>
                        <a:t>Secondary Screening</a:t>
                      </a:r>
                      <a:r>
                        <a:rPr lang="en-US" sz="600" u="none" strike="noStrike" cap="none">
                          <a:latin typeface="Calibri"/>
                          <a:ea typeface="Calibri"/>
                          <a:cs typeface="Calibri"/>
                          <a:sym typeface="Calibri"/>
                        </a:rPr>
                        <a:t> tool data to inform delivery of Tier 2/3 mental health/behavioral supports</a:t>
                      </a:r>
                      <a:endParaRPr/>
                    </a:p>
                  </a:txBody>
                  <a:tcPr marL="35900" marR="359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600" u="none" strike="noStrike" cap="none">
                          <a:latin typeface="Calibri"/>
                          <a:ea typeface="Calibri"/>
                          <a:cs typeface="Calibri"/>
                          <a:sym typeface="Calibri"/>
                        </a:rPr>
                        <a:t>Administered and reviewed in fall and spring</a:t>
                      </a:r>
                      <a:endParaRPr/>
                    </a:p>
                  </a:txBody>
                  <a:tcPr marL="35900" marR="359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600" u="none" strike="noStrike" cap="none">
                          <a:latin typeface="Calibri"/>
                          <a:ea typeface="Calibri"/>
                          <a:cs typeface="Calibri"/>
                          <a:sym typeface="Calibri"/>
                        </a:rPr>
                        <a:t> </a:t>
                      </a:r>
                      <a:endParaRPr/>
                    </a:p>
                  </a:txBody>
                  <a:tcPr marL="35900" marR="359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693300">
                <a:tc>
                  <a:txBody>
                    <a:bodyPr/>
                    <a:lstStyle/>
                    <a:p>
                      <a:pPr marL="0" marR="0" lvl="0" indent="0" algn="l" rtl="0">
                        <a:lnSpc>
                          <a:spcPct val="107000"/>
                        </a:lnSpc>
                        <a:spcBef>
                          <a:spcPts val="0"/>
                        </a:spcBef>
                        <a:spcAft>
                          <a:spcPts val="0"/>
                        </a:spcAft>
                        <a:buNone/>
                      </a:pPr>
                      <a:r>
                        <a:rPr lang="en-US" sz="600" u="none" strike="noStrike" cap="none">
                          <a:latin typeface="Calibri"/>
                          <a:ea typeface="Calibri"/>
                          <a:cs typeface="Calibri"/>
                          <a:sym typeface="Calibri"/>
                        </a:rPr>
                        <a:t>Delaware School Climate Surveys (DSCS)</a:t>
                      </a:r>
                      <a:endParaRPr/>
                    </a:p>
                  </a:txBody>
                  <a:tcPr marL="35900" marR="359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600" u="none" strike="noStrike" cap="none">
                          <a:latin typeface="Calibri"/>
                          <a:ea typeface="Calibri"/>
                          <a:cs typeface="Calibri"/>
                          <a:sym typeface="Calibri"/>
                        </a:rPr>
                        <a:t>Student</a:t>
                      </a:r>
                      <a:br>
                        <a:rPr lang="en-US" sz="600" u="none" strike="noStrike" cap="none">
                          <a:latin typeface="Calibri"/>
                          <a:ea typeface="Calibri"/>
                          <a:cs typeface="Calibri"/>
                          <a:sym typeface="Calibri"/>
                        </a:rPr>
                      </a:br>
                      <a:r>
                        <a:rPr lang="en-US" sz="600" u="none" strike="noStrike" cap="none">
                          <a:latin typeface="Calibri"/>
                          <a:ea typeface="Calibri"/>
                          <a:cs typeface="Calibri"/>
                          <a:sym typeface="Calibri"/>
                        </a:rPr>
                        <a:t>Teacher/Staff</a:t>
                      </a:r>
                      <a:br>
                        <a:rPr lang="en-US" sz="600" u="none" strike="noStrike" cap="none">
                          <a:latin typeface="Calibri"/>
                          <a:ea typeface="Calibri"/>
                          <a:cs typeface="Calibri"/>
                          <a:sym typeface="Calibri"/>
                        </a:rPr>
                      </a:br>
                      <a:r>
                        <a:rPr lang="en-US" sz="600" u="none" strike="noStrike" cap="none">
                          <a:latin typeface="Calibri"/>
                          <a:ea typeface="Calibri"/>
                          <a:cs typeface="Calibri"/>
                          <a:sym typeface="Calibri"/>
                        </a:rPr>
                        <a:t>Hom</a:t>
                      </a:r>
                      <a:endParaRPr/>
                    </a:p>
                  </a:txBody>
                  <a:tcPr marL="35900" marR="359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600" u="none" strike="noStrike" cap="none">
                          <a:latin typeface="Calibri"/>
                          <a:ea typeface="Calibri"/>
                          <a:cs typeface="Calibri"/>
                          <a:sym typeface="Calibri"/>
                        </a:rPr>
                        <a:t>The DSCSs provide schools with a free, brief, useful measure of school climate assessing how students, teachers/staff, and parents perceive the school environment.  </a:t>
                      </a:r>
                      <a:endParaRPr/>
                    </a:p>
                  </a:txBody>
                  <a:tcPr marL="35900" marR="359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600" u="none" strike="noStrike" cap="none">
                          <a:latin typeface="Calibri"/>
                          <a:ea typeface="Calibri"/>
                          <a:cs typeface="Calibri"/>
                          <a:sym typeface="Calibri"/>
                        </a:rPr>
                        <a:t>Program Development</a:t>
                      </a:r>
                      <a:endParaRPr/>
                    </a:p>
                  </a:txBody>
                  <a:tcPr marL="35900" marR="359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600" u="none" strike="noStrike" cap="none">
                          <a:latin typeface="Calibri"/>
                          <a:ea typeface="Calibri"/>
                          <a:cs typeface="Calibri"/>
                          <a:sym typeface="Calibri"/>
                        </a:rPr>
                        <a:t>Reviewed annually</a:t>
                      </a:r>
                      <a:endParaRPr/>
                    </a:p>
                    <a:p>
                      <a:pPr marL="0" marR="0" lvl="0" indent="0" algn="l" rtl="0">
                        <a:lnSpc>
                          <a:spcPct val="107000"/>
                        </a:lnSpc>
                        <a:spcBef>
                          <a:spcPts val="0"/>
                        </a:spcBef>
                        <a:spcAft>
                          <a:spcPts val="0"/>
                        </a:spcAft>
                        <a:buNone/>
                      </a:pPr>
                      <a:r>
                        <a:rPr lang="en-US" sz="600" u="none" strike="noStrike" cap="none">
                          <a:latin typeface="Calibri"/>
                          <a:ea typeface="Calibri"/>
                          <a:cs typeface="Calibri"/>
                          <a:sym typeface="Calibri"/>
                        </a:rPr>
                        <a:t> </a:t>
                      </a:r>
                      <a:endParaRPr/>
                    </a:p>
                    <a:p>
                      <a:pPr marL="0" marR="0" lvl="0" indent="0" algn="l" rtl="0">
                        <a:lnSpc>
                          <a:spcPct val="107000"/>
                        </a:lnSpc>
                        <a:spcBef>
                          <a:spcPts val="0"/>
                        </a:spcBef>
                        <a:spcAft>
                          <a:spcPts val="0"/>
                        </a:spcAft>
                        <a:buNone/>
                      </a:pPr>
                      <a:r>
                        <a:rPr lang="en-US" sz="600" u="none" strike="noStrike" cap="none">
                          <a:latin typeface="Calibri"/>
                          <a:ea typeface="Calibri"/>
                          <a:cs typeface="Calibri"/>
                          <a:sym typeface="Calibri"/>
                        </a:rPr>
                        <a:t> </a:t>
                      </a:r>
                      <a:endParaRPr/>
                    </a:p>
                    <a:p>
                      <a:pPr marL="0" marR="0" lvl="0" indent="0" algn="l" rtl="0">
                        <a:lnSpc>
                          <a:spcPct val="107000"/>
                        </a:lnSpc>
                        <a:spcBef>
                          <a:spcPts val="0"/>
                        </a:spcBef>
                        <a:spcAft>
                          <a:spcPts val="0"/>
                        </a:spcAft>
                        <a:buNone/>
                      </a:pPr>
                      <a:r>
                        <a:rPr lang="en-US" sz="600" u="none" strike="noStrike" cap="none">
                          <a:latin typeface="Calibri"/>
                          <a:ea typeface="Calibri"/>
                          <a:cs typeface="Calibri"/>
                          <a:sym typeface="Calibri"/>
                        </a:rPr>
                        <a:t> </a:t>
                      </a:r>
                      <a:endParaRPr/>
                    </a:p>
                    <a:p>
                      <a:pPr marL="0" marR="0" lvl="0" indent="0" algn="l" rtl="0">
                        <a:lnSpc>
                          <a:spcPct val="107000"/>
                        </a:lnSpc>
                        <a:spcBef>
                          <a:spcPts val="0"/>
                        </a:spcBef>
                        <a:spcAft>
                          <a:spcPts val="0"/>
                        </a:spcAft>
                        <a:buNone/>
                      </a:pPr>
                      <a:r>
                        <a:rPr lang="en-US" sz="600" u="none" strike="noStrike" cap="none">
                          <a:latin typeface="Calibri"/>
                          <a:ea typeface="Calibri"/>
                          <a:cs typeface="Calibri"/>
                          <a:sym typeface="Calibri"/>
                        </a:rPr>
                        <a:t> </a:t>
                      </a:r>
                      <a:endParaRPr/>
                    </a:p>
                  </a:txBody>
                  <a:tcPr marL="35900" marR="359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600" u="none" strike="noStrike" cap="none">
                          <a:latin typeface="Calibri"/>
                          <a:ea typeface="Calibri"/>
                          <a:cs typeface="Calibri"/>
                          <a:sym typeface="Calibri"/>
                        </a:rPr>
                        <a:t> </a:t>
                      </a:r>
                      <a:endParaRPr/>
                    </a:p>
                  </a:txBody>
                  <a:tcPr marL="35900" marR="359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297125">
                <a:tc>
                  <a:txBody>
                    <a:bodyPr/>
                    <a:lstStyle/>
                    <a:p>
                      <a:pPr marL="0" marR="0" lvl="0" indent="0" algn="l" rtl="0">
                        <a:lnSpc>
                          <a:spcPct val="107000"/>
                        </a:lnSpc>
                        <a:spcBef>
                          <a:spcPts val="0"/>
                        </a:spcBef>
                        <a:spcAft>
                          <a:spcPts val="0"/>
                        </a:spcAft>
                        <a:buNone/>
                      </a:pPr>
                      <a:r>
                        <a:rPr lang="en-US" sz="600" u="none" strike="noStrike" cap="none">
                          <a:latin typeface="Calibri"/>
                          <a:ea typeface="Calibri"/>
                          <a:cs typeface="Calibri"/>
                          <a:sym typeface="Calibri"/>
                        </a:rPr>
                        <a:t>DE-PBS Key Features Evaluation </a:t>
                      </a:r>
                      <a:endParaRPr/>
                    </a:p>
                  </a:txBody>
                  <a:tcPr marL="35900" marR="359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600" u="none" strike="noStrike" cap="none">
                          <a:latin typeface="Calibri"/>
                          <a:ea typeface="Calibri"/>
                          <a:cs typeface="Calibri"/>
                          <a:sym typeface="Calibri"/>
                        </a:rPr>
                        <a:t>School Team</a:t>
                      </a:r>
                      <a:endParaRPr/>
                    </a:p>
                  </a:txBody>
                  <a:tcPr marL="35900" marR="359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600" u="none" strike="noStrike" cap="none">
                          <a:latin typeface="Calibri"/>
                          <a:ea typeface="Calibri"/>
                          <a:cs typeface="Calibri"/>
                          <a:sym typeface="Calibri"/>
                        </a:rPr>
                        <a:t>Tier 1 fidelity tool completed via external evaluation</a:t>
                      </a:r>
                      <a:endParaRPr/>
                    </a:p>
                  </a:txBody>
                  <a:tcPr marL="35900" marR="359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600" u="none" strike="noStrike" cap="none">
                          <a:latin typeface="Calibri"/>
                          <a:ea typeface="Calibri"/>
                          <a:cs typeface="Calibri"/>
                          <a:sym typeface="Calibri"/>
                        </a:rPr>
                        <a:t>Implementation Fidelity</a:t>
                      </a:r>
                      <a:endParaRPr/>
                    </a:p>
                  </a:txBody>
                  <a:tcPr marL="35900" marR="359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600" u="none" strike="noStrike" cap="none">
                          <a:latin typeface="Calibri"/>
                          <a:ea typeface="Calibri"/>
                          <a:cs typeface="Calibri"/>
                          <a:sym typeface="Calibri"/>
                        </a:rPr>
                        <a:t>Administered and reviewed (as indicated)</a:t>
                      </a:r>
                      <a:endParaRPr/>
                    </a:p>
                  </a:txBody>
                  <a:tcPr marL="35900" marR="359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600" u="none" strike="noStrike" cap="none">
                          <a:latin typeface="Calibri"/>
                          <a:ea typeface="Calibri"/>
                          <a:cs typeface="Calibri"/>
                          <a:sym typeface="Calibri"/>
                        </a:rPr>
                        <a:t> </a:t>
                      </a:r>
                      <a:endParaRPr/>
                    </a:p>
                  </a:txBody>
                  <a:tcPr marL="35900" marR="359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r h="297125">
                <a:tc>
                  <a:txBody>
                    <a:bodyPr/>
                    <a:lstStyle/>
                    <a:p>
                      <a:pPr marL="0" marR="0" lvl="0" indent="0" algn="l" rtl="0">
                        <a:lnSpc>
                          <a:spcPct val="107000"/>
                        </a:lnSpc>
                        <a:spcBef>
                          <a:spcPts val="0"/>
                        </a:spcBef>
                        <a:spcAft>
                          <a:spcPts val="0"/>
                        </a:spcAft>
                        <a:buNone/>
                      </a:pPr>
                      <a:r>
                        <a:rPr lang="en-US" sz="600" u="none" strike="noStrike" cap="none">
                          <a:latin typeface="Calibri"/>
                          <a:ea typeface="Calibri"/>
                          <a:cs typeface="Calibri"/>
                          <a:sym typeface="Calibri"/>
                        </a:rPr>
                        <a:t>Key Feature Status Tracker</a:t>
                      </a:r>
                      <a:endParaRPr/>
                    </a:p>
                  </a:txBody>
                  <a:tcPr marL="35900" marR="359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600" u="none" strike="noStrike" cap="none">
                          <a:latin typeface="Calibri"/>
                          <a:ea typeface="Calibri"/>
                          <a:cs typeface="Calibri"/>
                          <a:sym typeface="Calibri"/>
                        </a:rPr>
                        <a:t>School Team</a:t>
                      </a:r>
                      <a:endParaRPr/>
                    </a:p>
                  </a:txBody>
                  <a:tcPr marL="35900" marR="359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600" u="none" strike="noStrike" cap="none">
                          <a:latin typeface="Calibri"/>
                          <a:ea typeface="Calibri"/>
                          <a:cs typeface="Calibri"/>
                          <a:sym typeface="Calibri"/>
                        </a:rPr>
                        <a:t>Tier 1 fidelity tool completed via team self-assessment</a:t>
                      </a:r>
                      <a:endParaRPr/>
                    </a:p>
                  </a:txBody>
                  <a:tcPr marL="35900" marR="359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600" u="none" strike="noStrike" cap="none">
                          <a:latin typeface="Calibri"/>
                          <a:ea typeface="Calibri"/>
                          <a:cs typeface="Calibri"/>
                          <a:sym typeface="Calibri"/>
                        </a:rPr>
                        <a:t>Program development </a:t>
                      </a:r>
                      <a:endParaRPr/>
                    </a:p>
                  </a:txBody>
                  <a:tcPr marL="35900" marR="359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600" u="none" strike="noStrike" cap="none">
                          <a:latin typeface="Calibri"/>
                          <a:ea typeface="Calibri"/>
                          <a:cs typeface="Calibri"/>
                          <a:sym typeface="Calibri"/>
                        </a:rPr>
                        <a:t>Administered and reviewed in fall and spring</a:t>
                      </a:r>
                      <a:endParaRPr/>
                    </a:p>
                  </a:txBody>
                  <a:tcPr marL="35900" marR="359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600" u="none" strike="noStrike" cap="none">
                          <a:latin typeface="Calibri"/>
                          <a:ea typeface="Calibri"/>
                          <a:cs typeface="Calibri"/>
                          <a:sym typeface="Calibri"/>
                        </a:rPr>
                        <a:t> </a:t>
                      </a:r>
                      <a:endParaRPr/>
                    </a:p>
                    <a:p>
                      <a:pPr marL="0" marR="0" lvl="0" indent="0" algn="l" rtl="0">
                        <a:lnSpc>
                          <a:spcPct val="107000"/>
                        </a:lnSpc>
                        <a:spcBef>
                          <a:spcPts val="0"/>
                        </a:spcBef>
                        <a:spcAft>
                          <a:spcPts val="0"/>
                        </a:spcAft>
                        <a:buNone/>
                      </a:pPr>
                      <a:r>
                        <a:rPr lang="en-US" sz="600" u="none" strike="noStrike" cap="none">
                          <a:latin typeface="Calibri"/>
                          <a:ea typeface="Calibri"/>
                          <a:cs typeface="Calibri"/>
                          <a:sym typeface="Calibri"/>
                        </a:rPr>
                        <a:t> </a:t>
                      </a:r>
                      <a:endParaRPr/>
                    </a:p>
                    <a:p>
                      <a:pPr marL="0" marR="0" lvl="0" indent="0" algn="l" rtl="0">
                        <a:lnSpc>
                          <a:spcPct val="107000"/>
                        </a:lnSpc>
                        <a:spcBef>
                          <a:spcPts val="0"/>
                        </a:spcBef>
                        <a:spcAft>
                          <a:spcPts val="0"/>
                        </a:spcAft>
                        <a:buNone/>
                      </a:pPr>
                      <a:r>
                        <a:rPr lang="en-US" sz="600" u="none" strike="noStrike" cap="none">
                          <a:latin typeface="Calibri"/>
                          <a:ea typeface="Calibri"/>
                          <a:cs typeface="Calibri"/>
                          <a:sym typeface="Calibri"/>
                        </a:rPr>
                        <a:t> </a:t>
                      </a:r>
                      <a:endParaRPr/>
                    </a:p>
                  </a:txBody>
                  <a:tcPr marL="35900" marR="359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9"/>
                  </a:ext>
                </a:extLst>
              </a:tr>
              <a:tr h="1089475">
                <a:tc>
                  <a:txBody>
                    <a:bodyPr/>
                    <a:lstStyle/>
                    <a:p>
                      <a:pPr marL="0" marR="0" lvl="0" indent="0" algn="l" rtl="0">
                        <a:lnSpc>
                          <a:spcPct val="107000"/>
                        </a:lnSpc>
                        <a:spcBef>
                          <a:spcPts val="0"/>
                        </a:spcBef>
                        <a:spcAft>
                          <a:spcPts val="0"/>
                        </a:spcAft>
                        <a:buNone/>
                      </a:pPr>
                      <a:r>
                        <a:rPr lang="en-US" sz="600" u="sng" strike="noStrike" cap="none">
                          <a:solidFill>
                            <a:srgbClr val="0563C1"/>
                          </a:solidFill>
                          <a:latin typeface="Calibri"/>
                          <a:ea typeface="Calibri"/>
                          <a:cs typeface="Calibri"/>
                          <a:sym typeface="Calibri"/>
                          <a:hlinkClick r:id="rId3"/>
                        </a:rPr>
                        <a:t>Delaware School Survey </a:t>
                      </a:r>
                      <a:r>
                        <a:rPr lang="en-US" sz="600" u="none" strike="noStrike" cap="none">
                          <a:latin typeface="Calibri"/>
                          <a:ea typeface="Calibri"/>
                          <a:cs typeface="Calibri"/>
                          <a:sym typeface="Calibri"/>
                        </a:rPr>
                        <a:t> </a:t>
                      </a:r>
                      <a:endParaRPr/>
                    </a:p>
                  </a:txBody>
                  <a:tcPr marL="35900" marR="359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600" u="none" strike="noStrike" cap="none">
                          <a:latin typeface="Calibri"/>
                          <a:ea typeface="Calibri"/>
                          <a:cs typeface="Calibri"/>
                          <a:sym typeface="Calibri"/>
                        </a:rPr>
                        <a:t>Community</a:t>
                      </a:r>
                      <a:endParaRPr/>
                    </a:p>
                  </a:txBody>
                  <a:tcPr marL="35900" marR="359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600" u="none" strike="noStrike" cap="none">
                          <a:latin typeface="Calibri"/>
                          <a:ea typeface="Calibri"/>
                          <a:cs typeface="Calibri"/>
                          <a:sym typeface="Calibri"/>
                        </a:rPr>
                        <a:t>An annual survey of 5th, 8th, and 11th grade public school students in Delaware. The survey is used to estimate student attitudes and experiences with tobacco, drugs, alcohol, bullying, depression, and a variety of issues facing Delaware's youth. </a:t>
                      </a:r>
                      <a:endParaRPr/>
                    </a:p>
                  </a:txBody>
                  <a:tcPr marL="35900" marR="359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600" u="none" strike="noStrike" cap="none">
                          <a:latin typeface="Calibri"/>
                          <a:ea typeface="Calibri"/>
                          <a:cs typeface="Calibri"/>
                          <a:sym typeface="Calibri"/>
                        </a:rPr>
                        <a:t>Program development</a:t>
                      </a:r>
                      <a:endParaRPr/>
                    </a:p>
                  </a:txBody>
                  <a:tcPr marL="35900" marR="359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600" u="none" strike="noStrike" cap="none">
                          <a:latin typeface="Calibri"/>
                          <a:ea typeface="Calibri"/>
                          <a:cs typeface="Calibri"/>
                          <a:sym typeface="Calibri"/>
                        </a:rPr>
                        <a:t>Reviewed annually</a:t>
                      </a:r>
                      <a:endParaRPr/>
                    </a:p>
                    <a:p>
                      <a:pPr marL="0" marR="0" lvl="0" indent="0" algn="l" rtl="0">
                        <a:lnSpc>
                          <a:spcPct val="107000"/>
                        </a:lnSpc>
                        <a:spcBef>
                          <a:spcPts val="0"/>
                        </a:spcBef>
                        <a:spcAft>
                          <a:spcPts val="0"/>
                        </a:spcAft>
                        <a:buNone/>
                      </a:pPr>
                      <a:r>
                        <a:rPr lang="en-US" sz="600" u="none" strike="noStrike" cap="none">
                          <a:latin typeface="Calibri"/>
                          <a:ea typeface="Calibri"/>
                          <a:cs typeface="Calibri"/>
                          <a:sym typeface="Calibri"/>
                        </a:rPr>
                        <a:t> </a:t>
                      </a:r>
                      <a:endParaRPr/>
                    </a:p>
                  </a:txBody>
                  <a:tcPr marL="35900" marR="359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600" u="none" strike="noStrike" cap="none">
                          <a:latin typeface="Calibri"/>
                          <a:ea typeface="Calibri"/>
                          <a:cs typeface="Calibri"/>
                          <a:sym typeface="Calibri"/>
                        </a:rPr>
                        <a:t> </a:t>
                      </a:r>
                      <a:endParaRPr/>
                    </a:p>
                  </a:txBody>
                  <a:tcPr marL="35900" marR="359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431394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39"/>
          <p:cNvSpPr txBox="1">
            <a:spLocks noGrp="1"/>
          </p:cNvSpPr>
          <p:nvPr>
            <p:ph type="title"/>
          </p:nvPr>
        </p:nvSpPr>
        <p:spPr>
          <a:xfrm>
            <a:off x="252919" y="1123837"/>
            <a:ext cx="2947482" cy="460118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FF"/>
              </a:buClr>
              <a:buSzPts val="3600"/>
              <a:buFont typeface="Corbel"/>
              <a:buNone/>
            </a:pPr>
            <a:r>
              <a:rPr lang="en-US"/>
              <a:t>What is Missing in Our Data Plans?</a:t>
            </a:r>
            <a:endParaRPr/>
          </a:p>
        </p:txBody>
      </p:sp>
      <p:sp>
        <p:nvSpPr>
          <p:cNvPr id="291" name="Google Shape;291;p39"/>
          <p:cNvSpPr txBox="1">
            <a:spLocks noGrp="1"/>
          </p:cNvSpPr>
          <p:nvPr>
            <p:ph type="body" idx="1"/>
          </p:nvPr>
        </p:nvSpPr>
        <p:spPr>
          <a:xfrm>
            <a:off x="3869268" y="864108"/>
            <a:ext cx="7315200" cy="5120640"/>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lvl="0" indent="0" algn="l" rtl="0">
              <a:lnSpc>
                <a:spcPct val="107916"/>
              </a:lnSpc>
              <a:spcBef>
                <a:spcPts val="0"/>
              </a:spcBef>
              <a:spcAft>
                <a:spcPts val="800"/>
              </a:spcAft>
              <a:buClr>
                <a:schemeClr val="dk1"/>
              </a:buClr>
              <a:buSzPts val="1100"/>
              <a:buFont typeface="Arial"/>
              <a:buNone/>
            </a:pPr>
            <a:r>
              <a:rPr lang="en-US" sz="2800" dirty="0">
                <a:solidFill>
                  <a:schemeClr val="dk1"/>
                </a:solidFill>
                <a:latin typeface="Calibri"/>
                <a:ea typeface="Calibri"/>
                <a:cs typeface="Calibri"/>
                <a:sym typeface="Calibri"/>
              </a:rPr>
              <a:t>After reviewing current data plans across schools, we noticed that we do not have enough information about….</a:t>
            </a:r>
          </a:p>
          <a:p>
            <a:pPr marL="0" lvl="0" indent="0" algn="l" rtl="0">
              <a:lnSpc>
                <a:spcPct val="107916"/>
              </a:lnSpc>
              <a:spcBef>
                <a:spcPts val="0"/>
              </a:spcBef>
              <a:spcAft>
                <a:spcPts val="800"/>
              </a:spcAft>
              <a:buClr>
                <a:schemeClr val="dk1"/>
              </a:buClr>
              <a:buSzPts val="1100"/>
              <a:buFont typeface="Arial"/>
              <a:buNone/>
            </a:pPr>
            <a:endParaRPr lang="en-US" sz="2800" dirty="0">
              <a:solidFill>
                <a:schemeClr val="dk1"/>
              </a:solidFill>
              <a:latin typeface="Calibri"/>
              <a:cs typeface="Calibri"/>
              <a:sym typeface="Calibri"/>
            </a:endParaRPr>
          </a:p>
          <a:p>
            <a:pPr marL="0" indent="0">
              <a:lnSpc>
                <a:spcPct val="107916"/>
              </a:lnSpc>
              <a:spcBef>
                <a:spcPts val="0"/>
              </a:spcBef>
              <a:spcAft>
                <a:spcPts val="800"/>
              </a:spcAft>
              <a:buClr>
                <a:schemeClr val="dk1"/>
              </a:buClr>
              <a:buSzPts val="1100"/>
              <a:buNone/>
            </a:pPr>
            <a:r>
              <a:rPr lang="en-US" sz="2800" dirty="0">
                <a:solidFill>
                  <a:schemeClr val="dk1"/>
                </a:solidFill>
                <a:latin typeface="Calibri"/>
                <a:ea typeface="Calibri"/>
                <a:cs typeface="Calibri"/>
                <a:sym typeface="Calibri"/>
              </a:rPr>
              <a:t>After reviewing current data plans across schools, we noticed that we do not have enough information from….</a:t>
            </a:r>
            <a:endParaRPr lang="en-US" sz="2800" dirty="0"/>
          </a:p>
          <a:p>
            <a:pPr marL="0" lvl="0" indent="0" algn="l" rtl="0">
              <a:lnSpc>
                <a:spcPct val="107916"/>
              </a:lnSpc>
              <a:spcBef>
                <a:spcPts val="0"/>
              </a:spcBef>
              <a:spcAft>
                <a:spcPts val="800"/>
              </a:spcAft>
              <a:buClr>
                <a:schemeClr val="dk1"/>
              </a:buClr>
              <a:buSzPts val="1100"/>
              <a:buFont typeface="Arial"/>
              <a:buNone/>
            </a:pPr>
            <a:endParaRPr sz="2800" dirty="0"/>
          </a:p>
        </p:txBody>
      </p:sp>
    </p:spTree>
    <p:extLst>
      <p:ext uri="{BB962C8B-B14F-4D97-AF65-F5344CB8AC3E}">
        <p14:creationId xmlns:p14="http://schemas.microsoft.com/office/powerpoint/2010/main" val="29379867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88A04-D919-4077-9B84-E52CF1E2568B}"/>
              </a:ext>
            </a:extLst>
          </p:cNvPr>
          <p:cNvSpPr>
            <a:spLocks noGrp="1"/>
          </p:cNvSpPr>
          <p:nvPr>
            <p:ph type="title"/>
          </p:nvPr>
        </p:nvSpPr>
        <p:spPr/>
        <p:txBody>
          <a:bodyPr/>
          <a:lstStyle/>
          <a:p>
            <a:r>
              <a:rPr lang="en-US" dirty="0"/>
              <a:t>Tier 3 Focused PD</a:t>
            </a:r>
          </a:p>
        </p:txBody>
      </p:sp>
      <p:sp>
        <p:nvSpPr>
          <p:cNvPr id="3" name="Text Placeholder 2">
            <a:extLst>
              <a:ext uri="{FF2B5EF4-FFF2-40B4-BE49-F238E27FC236}">
                <a16:creationId xmlns:a16="http://schemas.microsoft.com/office/drawing/2014/main" id="{5AAA0E91-DC43-4A0B-AEEF-81D40511AACC}"/>
              </a:ext>
            </a:extLst>
          </p:cNvPr>
          <p:cNvSpPr>
            <a:spLocks noGrp="1"/>
          </p:cNvSpPr>
          <p:nvPr>
            <p:ph type="body" idx="1"/>
          </p:nvPr>
        </p:nvSpPr>
        <p:spPr>
          <a:xfrm>
            <a:off x="3768907" y="94674"/>
            <a:ext cx="7315200" cy="5120640"/>
          </a:xfrm>
        </p:spPr>
        <p:txBody>
          <a:bodyPr/>
          <a:lstStyle/>
          <a:p>
            <a:r>
              <a:rPr lang="en-US" sz="3600" dirty="0"/>
              <a:t>FBA &amp; BIP Workshops </a:t>
            </a:r>
          </a:p>
          <a:p>
            <a:r>
              <a:rPr lang="en-US" sz="3600" dirty="0"/>
              <a:t>Prevent-Teach-Reinforce </a:t>
            </a:r>
          </a:p>
        </p:txBody>
      </p:sp>
      <p:graphicFrame>
        <p:nvGraphicFramePr>
          <p:cNvPr id="4" name="Table 3"/>
          <p:cNvGraphicFramePr>
            <a:graphicFrameLocks noGrp="1"/>
          </p:cNvGraphicFramePr>
          <p:nvPr>
            <p:extLst>
              <p:ext uri="{D42A27DB-BD31-4B8C-83A1-F6EECF244321}">
                <p14:modId xmlns:p14="http://schemas.microsoft.com/office/powerpoint/2010/main" val="361517026"/>
              </p:ext>
            </p:extLst>
          </p:nvPr>
        </p:nvGraphicFramePr>
        <p:xfrm>
          <a:off x="4538546" y="3769115"/>
          <a:ext cx="6758104" cy="2765500"/>
        </p:xfrm>
        <a:graphic>
          <a:graphicData uri="http://schemas.openxmlformats.org/drawingml/2006/table">
            <a:tbl>
              <a:tblPr firstRow="1" bandRow="1">
                <a:tableStyleId>{5C22544A-7EE6-4342-B048-85BDC9FD1C3A}</a:tableStyleId>
              </a:tblPr>
              <a:tblGrid>
                <a:gridCol w="3379052">
                  <a:extLst>
                    <a:ext uri="{9D8B030D-6E8A-4147-A177-3AD203B41FA5}">
                      <a16:colId xmlns:a16="http://schemas.microsoft.com/office/drawing/2014/main" val="4224975118"/>
                    </a:ext>
                  </a:extLst>
                </a:gridCol>
                <a:gridCol w="3379052">
                  <a:extLst>
                    <a:ext uri="{9D8B030D-6E8A-4147-A177-3AD203B41FA5}">
                      <a16:colId xmlns:a16="http://schemas.microsoft.com/office/drawing/2014/main" val="297422915"/>
                    </a:ext>
                  </a:extLst>
                </a:gridCol>
              </a:tblGrid>
              <a:tr h="553100">
                <a:tc gridSpan="2">
                  <a:txBody>
                    <a:bodyPr/>
                    <a:lstStyle/>
                    <a:p>
                      <a:pPr algn="ctr"/>
                      <a:r>
                        <a:rPr lang="en-US" dirty="0"/>
                        <a:t>Welcome New</a:t>
                      </a:r>
                      <a:r>
                        <a:rPr lang="en-US" baseline="0" dirty="0"/>
                        <a:t> PTR </a:t>
                      </a:r>
                      <a:r>
                        <a:rPr lang="en-US" baseline="0" dirty="0" err="1"/>
                        <a:t>Coachees</a:t>
                      </a:r>
                      <a:r>
                        <a:rPr lang="en-US" baseline="0" dirty="0"/>
                        <a:t>!</a:t>
                      </a:r>
                      <a:endParaRPr lang="en-US" dirty="0"/>
                    </a:p>
                  </a:txBody>
                  <a:tcPr/>
                </a:tc>
                <a:tc hMerge="1">
                  <a:txBody>
                    <a:bodyPr/>
                    <a:lstStyle/>
                    <a:p>
                      <a:endParaRPr lang="en-US" dirty="0"/>
                    </a:p>
                  </a:txBody>
                  <a:tcPr/>
                </a:tc>
                <a:extLst>
                  <a:ext uri="{0D108BD9-81ED-4DB2-BD59-A6C34878D82A}">
                    <a16:rowId xmlns:a16="http://schemas.microsoft.com/office/drawing/2014/main" val="1137841648"/>
                  </a:ext>
                </a:extLst>
              </a:tr>
              <a:tr h="553100">
                <a:tc>
                  <a:txBody>
                    <a:bodyPr/>
                    <a:lstStyle/>
                    <a:p>
                      <a:pPr algn="l"/>
                      <a:r>
                        <a:rPr lang="en-US" b="1" dirty="0"/>
                        <a:t>New</a:t>
                      </a:r>
                      <a:r>
                        <a:rPr lang="en-US" b="1" baseline="0" dirty="0"/>
                        <a:t> Facilitators</a:t>
                      </a:r>
                      <a:endParaRPr lang="en-US" b="1" dirty="0"/>
                    </a:p>
                  </a:txBody>
                  <a:tcPr/>
                </a:tc>
                <a:tc>
                  <a:txBody>
                    <a:bodyPr/>
                    <a:lstStyle/>
                    <a:p>
                      <a:pPr algn="l"/>
                      <a:r>
                        <a:rPr lang="en-US" b="1" dirty="0"/>
                        <a:t>New Master Facilitators</a:t>
                      </a:r>
                    </a:p>
                  </a:txBody>
                  <a:tcPr/>
                </a:tc>
                <a:extLst>
                  <a:ext uri="{0D108BD9-81ED-4DB2-BD59-A6C34878D82A}">
                    <a16:rowId xmlns:a16="http://schemas.microsoft.com/office/drawing/2014/main" val="3673608578"/>
                  </a:ext>
                </a:extLst>
              </a:tr>
              <a:tr h="553100">
                <a:tc>
                  <a:txBody>
                    <a:bodyPr/>
                    <a:lstStyle/>
                    <a:p>
                      <a:r>
                        <a:rPr lang="en-US" dirty="0" err="1"/>
                        <a:t>Tawanda</a:t>
                      </a:r>
                      <a:r>
                        <a:rPr lang="en-US" dirty="0"/>
                        <a:t> Morgan (CR)</a:t>
                      </a:r>
                    </a:p>
                  </a:txBody>
                  <a:tcPr/>
                </a:tc>
                <a:tc>
                  <a:txBody>
                    <a:bodyPr/>
                    <a:lstStyle/>
                    <a:p>
                      <a:r>
                        <a:rPr lang="en-US" dirty="0"/>
                        <a:t>Gabi </a:t>
                      </a:r>
                      <a:r>
                        <a:rPr lang="en-US" dirty="0" err="1"/>
                        <a:t>Koury</a:t>
                      </a:r>
                      <a:r>
                        <a:rPr lang="en-US" dirty="0"/>
                        <a:t> (Red Clay)</a:t>
                      </a:r>
                    </a:p>
                  </a:txBody>
                  <a:tcPr/>
                </a:tc>
                <a:extLst>
                  <a:ext uri="{0D108BD9-81ED-4DB2-BD59-A6C34878D82A}">
                    <a16:rowId xmlns:a16="http://schemas.microsoft.com/office/drawing/2014/main" val="1594557561"/>
                  </a:ext>
                </a:extLst>
              </a:tr>
              <a:tr h="553100">
                <a:tc>
                  <a:txBody>
                    <a:bodyPr/>
                    <a:lstStyle/>
                    <a:p>
                      <a:r>
                        <a:rPr lang="en-US" i="1" dirty="0"/>
                        <a:t>Reserved Spot for </a:t>
                      </a:r>
                      <a:r>
                        <a:rPr lang="en-US" i="1" dirty="0" err="1"/>
                        <a:t>Appoquinimink</a:t>
                      </a:r>
                      <a:r>
                        <a:rPr lang="en-US" i="1" dirty="0"/>
                        <a:t> </a:t>
                      </a:r>
                    </a:p>
                  </a:txBody>
                  <a:tcPr/>
                </a:tc>
                <a:tc>
                  <a:txBody>
                    <a:bodyPr/>
                    <a:lstStyle/>
                    <a:p>
                      <a:r>
                        <a:rPr lang="en-US" dirty="0"/>
                        <a:t>Christina </a:t>
                      </a:r>
                      <a:r>
                        <a:rPr lang="en-US" dirty="0" err="1"/>
                        <a:t>MacKerchar</a:t>
                      </a:r>
                      <a:r>
                        <a:rPr lang="en-US" baseline="0" dirty="0"/>
                        <a:t> (Colonial)</a:t>
                      </a:r>
                      <a:endParaRPr lang="en-US" dirty="0"/>
                    </a:p>
                  </a:txBody>
                  <a:tcPr/>
                </a:tc>
                <a:extLst>
                  <a:ext uri="{0D108BD9-81ED-4DB2-BD59-A6C34878D82A}">
                    <a16:rowId xmlns:a16="http://schemas.microsoft.com/office/drawing/2014/main" val="1971728155"/>
                  </a:ext>
                </a:extLst>
              </a:tr>
              <a:tr h="553100">
                <a:tc>
                  <a:txBody>
                    <a:bodyPr/>
                    <a:lstStyle/>
                    <a:p>
                      <a:r>
                        <a:rPr lang="en-US" i="0" dirty="0"/>
                        <a:t>Susie</a:t>
                      </a:r>
                      <a:r>
                        <a:rPr lang="en-US" i="0" baseline="0" dirty="0"/>
                        <a:t> </a:t>
                      </a:r>
                      <a:r>
                        <a:rPr lang="en-US" i="0" baseline="0" dirty="0" err="1"/>
                        <a:t>Smathers</a:t>
                      </a:r>
                      <a:r>
                        <a:rPr lang="en-US" i="0" baseline="0" dirty="0"/>
                        <a:t> (Colonial)</a:t>
                      </a:r>
                      <a:endParaRPr lang="en-US" i="0" dirty="0"/>
                    </a:p>
                  </a:txBody>
                  <a:tcPr/>
                </a:tc>
                <a:tc>
                  <a:txBody>
                    <a:bodyPr/>
                    <a:lstStyle/>
                    <a:p>
                      <a:endParaRPr lang="en-US" dirty="0"/>
                    </a:p>
                  </a:txBody>
                  <a:tcPr/>
                </a:tc>
                <a:extLst>
                  <a:ext uri="{0D108BD9-81ED-4DB2-BD59-A6C34878D82A}">
                    <a16:rowId xmlns:a16="http://schemas.microsoft.com/office/drawing/2014/main" val="1421664813"/>
                  </a:ext>
                </a:extLst>
              </a:tr>
            </a:tbl>
          </a:graphicData>
        </a:graphic>
      </p:graphicFrame>
    </p:spTree>
    <p:extLst>
      <p:ext uri="{BB962C8B-B14F-4D97-AF65-F5344CB8AC3E}">
        <p14:creationId xmlns:p14="http://schemas.microsoft.com/office/powerpoint/2010/main" val="2778213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40"/>
          <p:cNvSpPr txBox="1">
            <a:spLocks noGrp="1"/>
          </p:cNvSpPr>
          <p:nvPr>
            <p:ph type="title"/>
          </p:nvPr>
        </p:nvSpPr>
        <p:spPr>
          <a:xfrm>
            <a:off x="252919" y="1123837"/>
            <a:ext cx="2947482" cy="460118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FF"/>
              </a:buClr>
              <a:buSzPts val="3600"/>
              <a:buFont typeface="Corbel"/>
              <a:buNone/>
            </a:pPr>
            <a:r>
              <a:rPr lang="en-US" dirty="0"/>
              <a:t>What concerns us about our data?</a:t>
            </a:r>
            <a:endParaRPr dirty="0"/>
          </a:p>
        </p:txBody>
      </p:sp>
      <p:sp>
        <p:nvSpPr>
          <p:cNvPr id="297" name="Google Shape;297;p40"/>
          <p:cNvSpPr txBox="1">
            <a:spLocks noGrp="1"/>
          </p:cNvSpPr>
          <p:nvPr>
            <p:ph type="body" idx="1"/>
          </p:nvPr>
        </p:nvSpPr>
        <p:spPr>
          <a:xfrm>
            <a:off x="3869268" y="864108"/>
            <a:ext cx="7008282" cy="5120640"/>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lvl="0" indent="0" algn="l" rtl="0">
              <a:lnSpc>
                <a:spcPct val="107916"/>
              </a:lnSpc>
              <a:spcBef>
                <a:spcPts val="0"/>
              </a:spcBef>
              <a:spcAft>
                <a:spcPts val="0"/>
              </a:spcAft>
              <a:buClr>
                <a:schemeClr val="dk1"/>
              </a:buClr>
              <a:buSzPts val="1100"/>
              <a:buFont typeface="Arial"/>
              <a:buNone/>
            </a:pPr>
            <a:r>
              <a:rPr lang="en-US" sz="2400" dirty="0">
                <a:solidFill>
                  <a:schemeClr val="dk1"/>
                </a:solidFill>
                <a:latin typeface="Calibri"/>
                <a:ea typeface="Calibri"/>
                <a:cs typeface="Calibri"/>
                <a:sym typeface="Calibri"/>
              </a:rPr>
              <a:t>The data indicates the following concerning trends (</a:t>
            </a:r>
            <a:r>
              <a:rPr lang="en-US" sz="2400" i="1" dirty="0">
                <a:solidFill>
                  <a:schemeClr val="dk1"/>
                </a:solidFill>
                <a:latin typeface="Calibri"/>
                <a:ea typeface="Calibri"/>
                <a:cs typeface="Calibri"/>
                <a:sym typeface="Calibri"/>
              </a:rPr>
              <a:t>this will inform screening tool selection</a:t>
            </a:r>
            <a:r>
              <a:rPr lang="en-US" sz="2400" dirty="0">
                <a:solidFill>
                  <a:schemeClr val="dk1"/>
                </a:solidFill>
                <a:latin typeface="Calibri"/>
                <a:ea typeface="Calibri"/>
                <a:cs typeface="Calibri"/>
                <a:sym typeface="Calibri"/>
              </a:rPr>
              <a:t>):</a:t>
            </a:r>
          </a:p>
          <a:p>
            <a:pPr marL="914400" lvl="2" indent="0">
              <a:spcBef>
                <a:spcPts val="500"/>
              </a:spcBef>
              <a:buSzPts val="3600"/>
              <a:buNone/>
            </a:pPr>
            <a:endParaRPr lang="en-US" sz="2400" dirty="0">
              <a:solidFill>
                <a:schemeClr val="dk1"/>
              </a:solidFill>
              <a:latin typeface="Calibri"/>
              <a:cs typeface="Calibri"/>
              <a:sym typeface="Calibri"/>
            </a:endParaRPr>
          </a:p>
          <a:p>
            <a:pPr marL="914400" lvl="2" indent="0" algn="ctr">
              <a:spcBef>
                <a:spcPts val="500"/>
              </a:spcBef>
              <a:buSzPts val="3600"/>
              <a:buNone/>
            </a:pPr>
            <a:endParaRPr lang="en-US" sz="2400" dirty="0"/>
          </a:p>
          <a:p>
            <a:pPr marL="914400" lvl="2" indent="0" algn="ctr">
              <a:spcBef>
                <a:spcPts val="500"/>
              </a:spcBef>
              <a:buSzPts val="3600"/>
              <a:buNone/>
            </a:pPr>
            <a:r>
              <a:rPr lang="en-US" sz="2400" dirty="0"/>
              <a:t>Consider reviewing other sources of existing data, not always considered in data plans (aggregated):</a:t>
            </a:r>
          </a:p>
          <a:p>
            <a:pPr marL="914400" lvl="2" indent="0" algn="ctr">
              <a:spcBef>
                <a:spcPts val="500"/>
              </a:spcBef>
              <a:buSzPts val="3600"/>
              <a:buNone/>
            </a:pPr>
            <a:endParaRPr lang="en-US" sz="2000" dirty="0"/>
          </a:p>
          <a:p>
            <a:pPr marL="914400" lvl="2" indent="0" algn="ctr">
              <a:spcBef>
                <a:spcPts val="500"/>
              </a:spcBef>
              <a:buSzPts val="3600"/>
              <a:buNone/>
            </a:pPr>
            <a:r>
              <a:rPr lang="en-US" sz="2000" i="1" dirty="0"/>
              <a:t>Family/Teacher Requests for assistance</a:t>
            </a:r>
          </a:p>
          <a:p>
            <a:pPr marL="914400" lvl="2" indent="0" algn="ctr">
              <a:spcBef>
                <a:spcPts val="500"/>
              </a:spcBef>
              <a:buSzPts val="3600"/>
              <a:buNone/>
            </a:pPr>
            <a:r>
              <a:rPr lang="en-US" sz="2200" i="1" dirty="0"/>
              <a:t>Nurses visits</a:t>
            </a:r>
          </a:p>
          <a:p>
            <a:pPr marL="914400" lvl="2" indent="0" algn="ctr">
              <a:spcBef>
                <a:spcPts val="500"/>
              </a:spcBef>
              <a:buSzPts val="3600"/>
              <a:buNone/>
            </a:pPr>
            <a:r>
              <a:rPr lang="en-US" sz="2200" i="1" dirty="0"/>
              <a:t>Risk assessments</a:t>
            </a:r>
          </a:p>
          <a:p>
            <a:pPr marL="914400" lvl="2" indent="0" algn="ctr">
              <a:spcBef>
                <a:spcPts val="500"/>
              </a:spcBef>
              <a:buSzPts val="3600"/>
              <a:buNone/>
            </a:pPr>
            <a:r>
              <a:rPr lang="en-US" sz="2200" i="1" smtClean="0"/>
              <a:t>Restraint</a:t>
            </a:r>
            <a:endParaRPr i="1" dirty="0"/>
          </a:p>
        </p:txBody>
      </p:sp>
    </p:spTree>
    <p:extLst>
      <p:ext uri="{BB962C8B-B14F-4D97-AF65-F5344CB8AC3E}">
        <p14:creationId xmlns:p14="http://schemas.microsoft.com/office/powerpoint/2010/main" val="40037046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41"/>
          <p:cNvSpPr txBox="1">
            <a:spLocks noGrp="1"/>
          </p:cNvSpPr>
          <p:nvPr>
            <p:ph type="title"/>
          </p:nvPr>
        </p:nvSpPr>
        <p:spPr>
          <a:xfrm>
            <a:off x="252919" y="1123837"/>
            <a:ext cx="2947482" cy="460118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FF"/>
              </a:buClr>
              <a:buSzPts val="3600"/>
              <a:buFont typeface="Corbel"/>
              <a:buNone/>
            </a:pPr>
            <a:r>
              <a:rPr lang="en-US" dirty="0"/>
              <a:t>Universal screening for what?</a:t>
            </a:r>
            <a:endParaRPr dirty="0"/>
          </a:p>
        </p:txBody>
      </p:sp>
      <p:sp>
        <p:nvSpPr>
          <p:cNvPr id="304" name="Google Shape;304;p41"/>
          <p:cNvSpPr txBox="1"/>
          <p:nvPr/>
        </p:nvSpPr>
        <p:spPr>
          <a:xfrm>
            <a:off x="4510675" y="728000"/>
            <a:ext cx="5783700" cy="5258700"/>
          </a:xfrm>
          <a:prstGeom prst="rect">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lvl="0">
              <a:lnSpc>
                <a:spcPct val="90000"/>
              </a:lnSpc>
              <a:buSzPts val="2000"/>
            </a:pPr>
            <a:endParaRPr lang="en-US" sz="2400" dirty="0"/>
          </a:p>
          <a:p>
            <a:pPr marL="182880" lvl="0" indent="-182880">
              <a:lnSpc>
                <a:spcPct val="90000"/>
              </a:lnSpc>
              <a:buSzPts val="2000"/>
              <a:buChar char="●"/>
            </a:pPr>
            <a:r>
              <a:rPr lang="en-US" sz="2400" dirty="0"/>
              <a:t>Behavior problems?</a:t>
            </a:r>
          </a:p>
          <a:p>
            <a:pPr marL="182880" lvl="0" indent="-55879">
              <a:lnSpc>
                <a:spcPct val="90000"/>
              </a:lnSpc>
              <a:spcBef>
                <a:spcPts val="1200"/>
              </a:spcBef>
              <a:buSzPts val="2000"/>
            </a:pPr>
            <a:endParaRPr lang="en-US" sz="2400" dirty="0"/>
          </a:p>
          <a:p>
            <a:pPr marL="182880" lvl="0" indent="-182880">
              <a:lnSpc>
                <a:spcPct val="90000"/>
              </a:lnSpc>
              <a:spcBef>
                <a:spcPts val="1200"/>
              </a:spcBef>
              <a:buSzPts val="2000"/>
              <a:buChar char="●"/>
            </a:pPr>
            <a:r>
              <a:rPr lang="en-US" sz="2400" dirty="0"/>
              <a:t>Social-emotional problems?</a:t>
            </a:r>
          </a:p>
          <a:p>
            <a:pPr marL="182880" lvl="0" indent="-182880">
              <a:lnSpc>
                <a:spcPct val="90000"/>
              </a:lnSpc>
              <a:spcBef>
                <a:spcPts val="1200"/>
              </a:spcBef>
              <a:buSzPts val="2000"/>
            </a:pPr>
            <a:endParaRPr lang="en-US" sz="2400" dirty="0"/>
          </a:p>
          <a:p>
            <a:pPr marL="182880" lvl="0" indent="-182880">
              <a:lnSpc>
                <a:spcPct val="90000"/>
              </a:lnSpc>
              <a:spcBef>
                <a:spcPts val="1200"/>
              </a:spcBef>
              <a:buSzPts val="2000"/>
              <a:buChar char="●"/>
            </a:pPr>
            <a:r>
              <a:rPr lang="en-US" sz="2400" dirty="0"/>
              <a:t> Mental illness? Mental health?</a:t>
            </a:r>
            <a:br>
              <a:rPr lang="en-US" sz="2400" dirty="0"/>
            </a:br>
            <a:endParaRPr lang="en-US" sz="2400" dirty="0"/>
          </a:p>
          <a:p>
            <a:pPr marL="182880" lvl="0" indent="-182880">
              <a:lnSpc>
                <a:spcPct val="90000"/>
              </a:lnSpc>
              <a:spcBef>
                <a:spcPts val="1200"/>
              </a:spcBef>
              <a:buSzPts val="2000"/>
              <a:buChar char="●"/>
            </a:pPr>
            <a:r>
              <a:rPr lang="en-US" sz="2400" dirty="0"/>
              <a:t>Social-emotional strengths?</a:t>
            </a:r>
          </a:p>
          <a:p>
            <a:pPr marL="182880" lvl="0" indent="-182880">
              <a:lnSpc>
                <a:spcPct val="90000"/>
              </a:lnSpc>
              <a:spcBef>
                <a:spcPts val="1200"/>
              </a:spcBef>
              <a:buSzPts val="2000"/>
              <a:buChar char="●"/>
            </a:pPr>
            <a:endParaRPr lang="en-US" sz="2400" dirty="0"/>
          </a:p>
          <a:p>
            <a:pPr algn="ctr">
              <a:lnSpc>
                <a:spcPct val="90000"/>
              </a:lnSpc>
              <a:spcBef>
                <a:spcPts val="1200"/>
              </a:spcBef>
              <a:buSzPts val="2000"/>
            </a:pPr>
            <a:r>
              <a:rPr lang="en-US" sz="2400" b="1" dirty="0">
                <a:solidFill>
                  <a:schemeClr val="accent1"/>
                </a:solidFill>
              </a:rPr>
              <a:t>Choose a tool based on your concerns from the data review!</a:t>
            </a:r>
          </a:p>
          <a:p>
            <a:pPr marL="182880" lvl="0" indent="-182880">
              <a:lnSpc>
                <a:spcPct val="90000"/>
              </a:lnSpc>
              <a:spcBef>
                <a:spcPts val="1200"/>
              </a:spcBef>
              <a:buSzPts val="2000"/>
              <a:buChar char="●"/>
            </a:pPr>
            <a:endParaRPr lang="en-US" sz="2400" dirty="0"/>
          </a:p>
        </p:txBody>
      </p:sp>
    </p:spTree>
    <p:extLst>
      <p:ext uri="{BB962C8B-B14F-4D97-AF65-F5344CB8AC3E}">
        <p14:creationId xmlns:p14="http://schemas.microsoft.com/office/powerpoint/2010/main" val="16626383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40"/>
          <p:cNvSpPr txBox="1">
            <a:spLocks noGrp="1"/>
          </p:cNvSpPr>
          <p:nvPr>
            <p:ph type="title"/>
          </p:nvPr>
        </p:nvSpPr>
        <p:spPr>
          <a:xfrm>
            <a:off x="252919" y="1123837"/>
            <a:ext cx="2947482" cy="460118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FF"/>
              </a:buClr>
              <a:buSzPts val="3600"/>
              <a:buFont typeface="Corbel"/>
              <a:buNone/>
            </a:pPr>
            <a:r>
              <a:rPr lang="en-US" dirty="0"/>
              <a:t>What concerns us about our data?</a:t>
            </a:r>
            <a:endParaRPr dirty="0"/>
          </a:p>
        </p:txBody>
      </p:sp>
      <p:sp>
        <p:nvSpPr>
          <p:cNvPr id="297" name="Google Shape;297;p40"/>
          <p:cNvSpPr txBox="1">
            <a:spLocks noGrp="1"/>
          </p:cNvSpPr>
          <p:nvPr>
            <p:ph type="body" idx="1"/>
          </p:nvPr>
        </p:nvSpPr>
        <p:spPr>
          <a:xfrm>
            <a:off x="3869268" y="864108"/>
            <a:ext cx="7315200" cy="5120640"/>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lvl="0" indent="0" algn="l" rtl="0">
              <a:lnSpc>
                <a:spcPct val="107916"/>
              </a:lnSpc>
              <a:spcBef>
                <a:spcPts val="0"/>
              </a:spcBef>
              <a:spcAft>
                <a:spcPts val="0"/>
              </a:spcAft>
              <a:buClr>
                <a:schemeClr val="dk1"/>
              </a:buClr>
              <a:buSzPts val="1100"/>
              <a:buFont typeface="Arial"/>
              <a:buNone/>
            </a:pPr>
            <a:r>
              <a:rPr lang="en-US" sz="2400" dirty="0">
                <a:solidFill>
                  <a:schemeClr val="dk1"/>
                </a:solidFill>
                <a:latin typeface="Calibri"/>
                <a:ea typeface="Calibri"/>
                <a:cs typeface="Calibri"/>
                <a:sym typeface="Calibri"/>
              </a:rPr>
              <a:t>The data indicates the following concerning trends (</a:t>
            </a:r>
            <a:r>
              <a:rPr lang="en-US" sz="2400" i="1" dirty="0">
                <a:solidFill>
                  <a:schemeClr val="dk1"/>
                </a:solidFill>
                <a:latin typeface="Calibri"/>
                <a:ea typeface="Calibri"/>
                <a:cs typeface="Calibri"/>
                <a:sym typeface="Calibri"/>
              </a:rPr>
              <a:t>this will inform the type of screening tool</a:t>
            </a:r>
            <a:r>
              <a:rPr lang="en-US" sz="2400" dirty="0">
                <a:solidFill>
                  <a:schemeClr val="dk1"/>
                </a:solidFill>
                <a:latin typeface="Calibri"/>
                <a:ea typeface="Calibri"/>
                <a:cs typeface="Calibri"/>
                <a:sym typeface="Calibri"/>
              </a:rPr>
              <a:t>):</a:t>
            </a:r>
          </a:p>
          <a:p>
            <a:pPr marL="0" lvl="0" indent="0" algn="l" rtl="0">
              <a:lnSpc>
                <a:spcPct val="107916"/>
              </a:lnSpc>
              <a:spcBef>
                <a:spcPts val="0"/>
              </a:spcBef>
              <a:spcAft>
                <a:spcPts val="0"/>
              </a:spcAft>
              <a:buClr>
                <a:schemeClr val="dk1"/>
              </a:buClr>
              <a:buSzPts val="1100"/>
              <a:buFont typeface="Arial"/>
              <a:buNone/>
            </a:pPr>
            <a:endParaRPr lang="en-US" sz="2400" dirty="0">
              <a:solidFill>
                <a:schemeClr val="dk1"/>
              </a:solidFill>
              <a:latin typeface="Calibri"/>
              <a:ea typeface="Calibri"/>
              <a:cs typeface="Calibri"/>
              <a:sym typeface="Calibri"/>
            </a:endParaRPr>
          </a:p>
          <a:p>
            <a:pPr marL="0" lvl="0" indent="0" algn="l" rtl="0">
              <a:lnSpc>
                <a:spcPct val="107916"/>
              </a:lnSpc>
              <a:spcBef>
                <a:spcPts val="0"/>
              </a:spcBef>
              <a:spcAft>
                <a:spcPts val="0"/>
              </a:spcAft>
              <a:buClr>
                <a:schemeClr val="dk1"/>
              </a:buClr>
              <a:buSzPts val="1100"/>
              <a:buFont typeface="Arial"/>
              <a:buNone/>
            </a:pPr>
            <a:r>
              <a:rPr lang="en-US" sz="2400" dirty="0">
                <a:solidFill>
                  <a:schemeClr val="dk1"/>
                </a:solidFill>
                <a:latin typeface="Calibri"/>
                <a:ea typeface="Calibri"/>
                <a:cs typeface="Calibri"/>
                <a:sym typeface="Calibri"/>
              </a:rPr>
              <a:t>These problems are particularly concerning for (</a:t>
            </a:r>
            <a:r>
              <a:rPr lang="en-US" sz="2400" i="1" dirty="0">
                <a:solidFill>
                  <a:schemeClr val="dk1"/>
                </a:solidFill>
                <a:latin typeface="Calibri"/>
                <a:ea typeface="Calibri"/>
                <a:cs typeface="Calibri"/>
                <a:sym typeface="Calibri"/>
              </a:rPr>
              <a:t>this will inform the screener demographic</a:t>
            </a:r>
            <a:r>
              <a:rPr lang="en-US" sz="2400" dirty="0">
                <a:solidFill>
                  <a:schemeClr val="dk1"/>
                </a:solidFill>
                <a:latin typeface="Calibri"/>
                <a:ea typeface="Calibri"/>
                <a:cs typeface="Calibri"/>
                <a:sym typeface="Calibri"/>
              </a:rPr>
              <a:t>):</a:t>
            </a:r>
          </a:p>
          <a:p>
            <a:pPr marL="182880" lvl="0" indent="0" algn="l" rtl="0">
              <a:lnSpc>
                <a:spcPct val="90000"/>
              </a:lnSpc>
              <a:spcBef>
                <a:spcPts val="1200"/>
              </a:spcBef>
              <a:spcAft>
                <a:spcPts val="0"/>
              </a:spcAft>
              <a:buNone/>
            </a:pPr>
            <a:endParaRPr dirty="0"/>
          </a:p>
        </p:txBody>
      </p:sp>
    </p:spTree>
    <p:extLst>
      <p:ext uri="{BB962C8B-B14F-4D97-AF65-F5344CB8AC3E}">
        <p14:creationId xmlns:p14="http://schemas.microsoft.com/office/powerpoint/2010/main" val="24760734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33"/>
          <p:cNvSpPr txBox="1">
            <a:spLocks noGrp="1"/>
          </p:cNvSpPr>
          <p:nvPr>
            <p:ph type="title"/>
          </p:nvPr>
        </p:nvSpPr>
        <p:spPr>
          <a:xfrm>
            <a:off x="252919" y="1123837"/>
            <a:ext cx="2947482" cy="460118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FF"/>
              </a:buClr>
              <a:buSzPts val="3600"/>
              <a:buFont typeface="Corbel"/>
              <a:buNone/>
            </a:pPr>
            <a:r>
              <a:rPr lang="en-US"/>
              <a:t>Universal = All?</a:t>
            </a:r>
            <a:endParaRPr/>
          </a:p>
        </p:txBody>
      </p:sp>
      <p:sp>
        <p:nvSpPr>
          <p:cNvPr id="248" name="Google Shape;248;p33"/>
          <p:cNvSpPr txBox="1">
            <a:spLocks noGrp="1"/>
          </p:cNvSpPr>
          <p:nvPr>
            <p:ph type="body" idx="1"/>
          </p:nvPr>
        </p:nvSpPr>
        <p:spPr>
          <a:xfrm>
            <a:off x="3869268" y="864108"/>
            <a:ext cx="7315200" cy="5120640"/>
          </a:xfrm>
          <a:prstGeom prst="rect">
            <a:avLst/>
          </a:prstGeom>
          <a:noFill/>
          <a:ln>
            <a:solidFill>
              <a:schemeClr val="accent1"/>
            </a:solidFill>
          </a:ln>
        </p:spPr>
        <p:txBody>
          <a:bodyPr spcFirstLastPara="1" wrap="square" lIns="91425" tIns="45700" rIns="91425" bIns="45700" anchor="ctr" anchorCtr="0">
            <a:noAutofit/>
          </a:bodyPr>
          <a:lstStyle/>
          <a:p>
            <a:pPr marL="182880" lvl="0" indent="-182880" algn="l" rtl="0">
              <a:lnSpc>
                <a:spcPct val="90000"/>
              </a:lnSpc>
              <a:spcBef>
                <a:spcPts val="0"/>
              </a:spcBef>
              <a:spcAft>
                <a:spcPts val="0"/>
              </a:spcAft>
              <a:buSzPts val="2000"/>
              <a:buChar char="●"/>
            </a:pPr>
            <a:r>
              <a:rPr lang="en-US" sz="2400" dirty="0"/>
              <a:t> </a:t>
            </a:r>
            <a:r>
              <a:rPr lang="en-US" sz="2400" dirty="0">
                <a:solidFill>
                  <a:schemeClr val="tx1"/>
                </a:solidFill>
              </a:rPr>
              <a:t>All kindergartners</a:t>
            </a:r>
            <a:endParaRPr sz="2400" dirty="0">
              <a:solidFill>
                <a:schemeClr val="tx1"/>
              </a:solidFill>
            </a:endParaRPr>
          </a:p>
          <a:p>
            <a:pPr marL="182880" lvl="0" indent="-55879" algn="l" rtl="0">
              <a:lnSpc>
                <a:spcPct val="90000"/>
              </a:lnSpc>
              <a:spcBef>
                <a:spcPts val="1200"/>
              </a:spcBef>
              <a:spcAft>
                <a:spcPts val="0"/>
              </a:spcAft>
              <a:buSzPts val="2000"/>
              <a:buNone/>
            </a:pPr>
            <a:endParaRPr sz="2400" dirty="0">
              <a:solidFill>
                <a:schemeClr val="tx1"/>
              </a:solidFill>
            </a:endParaRPr>
          </a:p>
          <a:p>
            <a:pPr marL="182880" lvl="0" indent="-182880" algn="l" rtl="0">
              <a:lnSpc>
                <a:spcPct val="90000"/>
              </a:lnSpc>
              <a:spcBef>
                <a:spcPts val="1200"/>
              </a:spcBef>
              <a:spcAft>
                <a:spcPts val="0"/>
              </a:spcAft>
              <a:buSzPts val="2000"/>
              <a:buChar char="●"/>
            </a:pPr>
            <a:r>
              <a:rPr lang="en-US" sz="2400" dirty="0">
                <a:solidFill>
                  <a:schemeClr val="tx1"/>
                </a:solidFill>
              </a:rPr>
              <a:t> All transfers into school</a:t>
            </a:r>
            <a:endParaRPr sz="2400" dirty="0">
              <a:solidFill>
                <a:schemeClr val="tx1"/>
              </a:solidFill>
            </a:endParaRPr>
          </a:p>
          <a:p>
            <a:pPr marL="182880" lvl="0" indent="-55879" algn="l" rtl="0">
              <a:lnSpc>
                <a:spcPct val="90000"/>
              </a:lnSpc>
              <a:spcBef>
                <a:spcPts val="1200"/>
              </a:spcBef>
              <a:spcAft>
                <a:spcPts val="0"/>
              </a:spcAft>
              <a:buSzPts val="2000"/>
              <a:buNone/>
            </a:pPr>
            <a:endParaRPr sz="2400" dirty="0">
              <a:solidFill>
                <a:schemeClr val="tx1"/>
              </a:solidFill>
            </a:endParaRPr>
          </a:p>
          <a:p>
            <a:pPr marL="182880" lvl="0" indent="-182880" algn="l" rtl="0">
              <a:lnSpc>
                <a:spcPct val="90000"/>
              </a:lnSpc>
              <a:spcBef>
                <a:spcPts val="1200"/>
              </a:spcBef>
              <a:spcAft>
                <a:spcPts val="0"/>
              </a:spcAft>
              <a:buSzPts val="2000"/>
              <a:buChar char="●"/>
            </a:pPr>
            <a:r>
              <a:rPr lang="en-US" sz="2400" dirty="0">
                <a:solidFill>
                  <a:schemeClr val="tx1"/>
                </a:solidFill>
              </a:rPr>
              <a:t> All students during transition year to middle school or high school</a:t>
            </a:r>
            <a:endParaRPr sz="2400" dirty="0">
              <a:solidFill>
                <a:schemeClr val="tx1"/>
              </a:solidFill>
            </a:endParaRPr>
          </a:p>
        </p:txBody>
      </p:sp>
      <p:sp>
        <p:nvSpPr>
          <p:cNvPr id="2" name="Rectangle 1"/>
          <p:cNvSpPr/>
          <p:nvPr/>
        </p:nvSpPr>
        <p:spPr>
          <a:xfrm>
            <a:off x="4478868" y="5134089"/>
            <a:ext cx="6096000" cy="757130"/>
          </a:xfrm>
          <a:prstGeom prst="rect">
            <a:avLst/>
          </a:prstGeom>
        </p:spPr>
        <p:txBody>
          <a:bodyPr>
            <a:spAutoFit/>
          </a:bodyPr>
          <a:lstStyle/>
          <a:p>
            <a:pPr algn="ctr">
              <a:lnSpc>
                <a:spcPct val="90000"/>
              </a:lnSpc>
              <a:spcBef>
                <a:spcPts val="1200"/>
              </a:spcBef>
              <a:buSzPts val="2000"/>
            </a:pPr>
            <a:r>
              <a:rPr lang="en-US" sz="2400" b="1" dirty="0">
                <a:solidFill>
                  <a:schemeClr val="accent1"/>
                </a:solidFill>
              </a:rPr>
              <a:t>Choose a demographic based on your concerns from the data review!</a:t>
            </a:r>
          </a:p>
        </p:txBody>
      </p:sp>
    </p:spTree>
    <p:extLst>
      <p:ext uri="{BB962C8B-B14F-4D97-AF65-F5344CB8AC3E}">
        <p14:creationId xmlns:p14="http://schemas.microsoft.com/office/powerpoint/2010/main" val="1589928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Engaging Stakeholders</a:t>
            </a:r>
            <a:endParaRPr lang="en-US" sz="2800" i="1" dirty="0"/>
          </a:p>
        </p:txBody>
      </p:sp>
      <p:sp>
        <p:nvSpPr>
          <p:cNvPr id="3" name="Text Placeholder 2"/>
          <p:cNvSpPr>
            <a:spLocks noGrp="1"/>
          </p:cNvSpPr>
          <p:nvPr>
            <p:ph type="body" idx="1"/>
          </p:nvPr>
        </p:nvSpPr>
        <p:spPr>
          <a:xfrm>
            <a:off x="3869268" y="940308"/>
            <a:ext cx="7315200" cy="5120640"/>
          </a:xfrm>
          <a:ln>
            <a:solidFill>
              <a:schemeClr val="accent1"/>
            </a:solidFill>
          </a:ln>
        </p:spPr>
        <p:txBody>
          <a:bodyPr/>
          <a:lstStyle/>
          <a:p>
            <a:pPr marL="114300" indent="0">
              <a:buNone/>
            </a:pPr>
            <a:r>
              <a:rPr lang="en-US" b="1" dirty="0"/>
              <a:t/>
            </a:r>
            <a:br>
              <a:rPr lang="en-US" b="1" dirty="0"/>
            </a:br>
            <a:r>
              <a:rPr lang="en-US" b="1" dirty="0"/>
              <a:t>Explore/Share the research</a:t>
            </a:r>
          </a:p>
          <a:p>
            <a:r>
              <a:rPr lang="en-US" sz="1800" dirty="0"/>
              <a:t>Teacher report and early warning indicators are not sensitive to internalizing behaviors</a:t>
            </a:r>
          </a:p>
          <a:p>
            <a:r>
              <a:rPr lang="en-US" sz="1800" dirty="0"/>
              <a:t>Adding a universal mental health screening tool will increase identified students particularly:</a:t>
            </a:r>
          </a:p>
          <a:p>
            <a:pPr lvl="1"/>
            <a:r>
              <a:rPr lang="en-US" sz="1600" dirty="0"/>
              <a:t>Females</a:t>
            </a:r>
          </a:p>
          <a:p>
            <a:pPr lvl="1"/>
            <a:r>
              <a:rPr lang="en-US" sz="1600" dirty="0"/>
              <a:t>Students with higher grades</a:t>
            </a:r>
          </a:p>
          <a:p>
            <a:pPr lvl="1"/>
            <a:r>
              <a:rPr lang="en-US" sz="1600" dirty="0"/>
              <a:t>Older students</a:t>
            </a:r>
          </a:p>
          <a:p>
            <a:pPr lvl="1"/>
            <a:r>
              <a:rPr lang="en-US" sz="1600" dirty="0"/>
              <a:t>Students with internalizing symptoms</a:t>
            </a:r>
          </a:p>
          <a:p>
            <a:pPr lvl="1"/>
            <a:r>
              <a:rPr lang="en-US" sz="1600" dirty="0"/>
              <a:t>Elevated but less extreme impairment</a:t>
            </a:r>
            <a:br>
              <a:rPr lang="en-US" sz="1600" dirty="0"/>
            </a:br>
            <a:endParaRPr lang="en-US" sz="1600" dirty="0"/>
          </a:p>
          <a:p>
            <a:pPr marL="114300" indent="0">
              <a:buNone/>
            </a:pPr>
            <a:r>
              <a:rPr lang="en-US" b="1" dirty="0"/>
              <a:t>Explore/Share district and community data</a:t>
            </a:r>
          </a:p>
          <a:p>
            <a:pPr marL="114300" indent="0">
              <a:buNone/>
            </a:pPr>
            <a:endParaRPr lang="en-US" dirty="0"/>
          </a:p>
          <a:p>
            <a:pPr marL="114300" indent="0">
              <a:buNone/>
            </a:pPr>
            <a:r>
              <a:rPr lang="en-US" b="1" dirty="0"/>
              <a:t>Develop/Communicate an installation plan</a:t>
            </a:r>
          </a:p>
          <a:p>
            <a:pPr lvl="1"/>
            <a:endParaRPr lang="en-US" dirty="0"/>
          </a:p>
        </p:txBody>
      </p:sp>
      <p:sp>
        <p:nvSpPr>
          <p:cNvPr id="4" name="Rectangle 3"/>
          <p:cNvSpPr/>
          <p:nvPr/>
        </p:nvSpPr>
        <p:spPr>
          <a:xfrm>
            <a:off x="129094" y="6217284"/>
            <a:ext cx="5785931" cy="430887"/>
          </a:xfrm>
          <a:prstGeom prst="rect">
            <a:avLst/>
          </a:prstGeom>
          <a:ln>
            <a:solidFill>
              <a:schemeClr val="accent1"/>
            </a:solidFill>
          </a:ln>
        </p:spPr>
        <p:txBody>
          <a:bodyPr wrap="square">
            <a:spAutoFit/>
          </a:bodyPr>
          <a:lstStyle/>
          <a:p>
            <a:r>
              <a:rPr lang="en-US" sz="1100" dirty="0">
                <a:latin typeface="Roboto"/>
              </a:rPr>
              <a:t>Samantha, M., Evans, S.W., &amp; Owens, J.S. (2019)  Universal screening in middle and high schools: Who falls through the cracks?  </a:t>
            </a:r>
            <a:r>
              <a:rPr lang="en-US" sz="1100" i="1" dirty="0">
                <a:latin typeface="Roboto"/>
              </a:rPr>
              <a:t>School Psychology, 34</a:t>
            </a:r>
            <a:r>
              <a:rPr lang="en-US" sz="1100" dirty="0">
                <a:latin typeface="Roboto"/>
              </a:rPr>
              <a:t>(6), 591-602</a:t>
            </a:r>
            <a:endParaRPr lang="en-US" sz="1100" dirty="0">
              <a:effectLst/>
            </a:endParaRPr>
          </a:p>
        </p:txBody>
      </p:sp>
      <p:sp>
        <p:nvSpPr>
          <p:cNvPr id="5" name="Rectangle 4"/>
          <p:cNvSpPr/>
          <p:nvPr/>
        </p:nvSpPr>
        <p:spPr>
          <a:xfrm>
            <a:off x="6186994" y="6132645"/>
            <a:ext cx="5833556" cy="600164"/>
          </a:xfrm>
          <a:prstGeom prst="rect">
            <a:avLst/>
          </a:prstGeom>
          <a:ln>
            <a:solidFill>
              <a:schemeClr val="accent1"/>
            </a:solidFill>
          </a:ln>
        </p:spPr>
        <p:txBody>
          <a:bodyPr wrap="square">
            <a:spAutoFit/>
          </a:bodyPr>
          <a:lstStyle/>
          <a:p>
            <a:r>
              <a:rPr lang="en-US" sz="1100" dirty="0" err="1"/>
              <a:t>Splett</a:t>
            </a:r>
            <a:r>
              <a:rPr lang="en-US" sz="1100" dirty="0"/>
              <a:t>, J., Trainor, K., </a:t>
            </a:r>
            <a:r>
              <a:rPr lang="en-US" sz="1100" dirty="0" err="1"/>
              <a:t>Raborn</a:t>
            </a:r>
            <a:r>
              <a:rPr lang="en-US" sz="1100" dirty="0"/>
              <a:t>, A., Halliday-Boykins, C., </a:t>
            </a:r>
            <a:r>
              <a:rPr lang="en-US" sz="1100" dirty="0" err="1"/>
              <a:t>Garzona</a:t>
            </a:r>
            <a:r>
              <a:rPr lang="en-US" sz="1100" dirty="0"/>
              <a:t>, M., </a:t>
            </a:r>
            <a:r>
              <a:rPr lang="en-US" sz="1100" dirty="0" err="1"/>
              <a:t>Dongo</a:t>
            </a:r>
            <a:r>
              <a:rPr lang="en-US" sz="1100" dirty="0"/>
              <a:t>, M., &amp; </a:t>
            </a:r>
            <a:r>
              <a:rPr lang="en-US" sz="1100" dirty="0" err="1"/>
              <a:t>Weist</a:t>
            </a:r>
            <a:r>
              <a:rPr lang="en-US" sz="1100" dirty="0"/>
              <a:t>, M. (2018) Comparison of universal mental health screening to students already receiving intervention in a </a:t>
            </a:r>
            <a:r>
              <a:rPr lang="en-US" sz="1100" dirty="0" err="1"/>
              <a:t>multitiered</a:t>
            </a:r>
            <a:r>
              <a:rPr lang="en-US" sz="1100" dirty="0"/>
              <a:t> system of support. </a:t>
            </a:r>
            <a:r>
              <a:rPr lang="en-US" sz="1100" i="1" dirty="0"/>
              <a:t>Behavioral Disorders, 43, 3, </a:t>
            </a:r>
            <a:r>
              <a:rPr lang="en-US" sz="1100" dirty="0"/>
              <a:t>344-356.</a:t>
            </a:r>
            <a:endParaRPr lang="en-US" sz="800" dirty="0">
              <a:effectLst/>
            </a:endParaRPr>
          </a:p>
        </p:txBody>
      </p:sp>
    </p:spTree>
    <p:extLst>
      <p:ext uri="{BB962C8B-B14F-4D97-AF65-F5344CB8AC3E}">
        <p14:creationId xmlns:p14="http://schemas.microsoft.com/office/powerpoint/2010/main" val="23522616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42"/>
          <p:cNvSpPr txBox="1">
            <a:spLocks noGrp="1"/>
          </p:cNvSpPr>
          <p:nvPr>
            <p:ph type="title"/>
          </p:nvPr>
        </p:nvSpPr>
        <p:spPr>
          <a:xfrm>
            <a:off x="252919" y="1123837"/>
            <a:ext cx="2947500" cy="4601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solidFill>
                  <a:schemeClr val="accent3"/>
                </a:solidFill>
              </a:rPr>
              <a:t>Next meeting…</a:t>
            </a:r>
            <a:r>
              <a:rPr lang="en-US" dirty="0"/>
              <a:t/>
            </a:r>
            <a:br>
              <a:rPr lang="en-US" dirty="0"/>
            </a:br>
            <a:r>
              <a:rPr lang="en-US" dirty="0"/>
              <a:t>Installation:  Preparing to Implement</a:t>
            </a:r>
            <a:endParaRPr dirty="0"/>
          </a:p>
        </p:txBody>
      </p:sp>
      <p:sp>
        <p:nvSpPr>
          <p:cNvPr id="311" name="Google Shape;311;p42"/>
          <p:cNvSpPr txBox="1">
            <a:spLocks noGrp="1"/>
          </p:cNvSpPr>
          <p:nvPr>
            <p:ph type="body" idx="1"/>
          </p:nvPr>
        </p:nvSpPr>
        <p:spPr>
          <a:xfrm>
            <a:off x="3869267" y="828675"/>
            <a:ext cx="7713133" cy="5000625"/>
          </a:xfrm>
          <a:prstGeom prst="rect">
            <a:avLst/>
          </a:prstGeom>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342900">
              <a:lnSpc>
                <a:spcPct val="100000"/>
              </a:lnSpc>
              <a:spcBef>
                <a:spcPts val="0"/>
              </a:spcBef>
            </a:pPr>
            <a:r>
              <a:rPr lang="en-US" b="1" dirty="0">
                <a:solidFill>
                  <a:schemeClr val="dk1"/>
                </a:solidFill>
                <a:latin typeface="Corbel" panose="020B0503020204020204" pitchFamily="34" charset="0"/>
                <a:ea typeface="Times New Roman"/>
                <a:cs typeface="Times New Roman"/>
                <a:sym typeface="Times New Roman"/>
              </a:rPr>
              <a:t>Outline school level readiness criteria required to adopt (the district approved) universal screener</a:t>
            </a:r>
            <a:endParaRPr b="1" dirty="0">
              <a:solidFill>
                <a:schemeClr val="dk1"/>
              </a:solidFill>
              <a:latin typeface="Corbel" panose="020B0503020204020204" pitchFamily="34" charset="0"/>
              <a:ea typeface="Times New Roman"/>
              <a:cs typeface="Times New Roman"/>
              <a:sym typeface="Times New Roman"/>
            </a:endParaRPr>
          </a:p>
          <a:p>
            <a:pPr marL="342900">
              <a:lnSpc>
                <a:spcPct val="100000"/>
              </a:lnSpc>
              <a:spcBef>
                <a:spcPts val="0"/>
              </a:spcBef>
            </a:pPr>
            <a:r>
              <a:rPr lang="en-US" b="1" dirty="0">
                <a:solidFill>
                  <a:schemeClr val="dk1"/>
                </a:solidFill>
                <a:latin typeface="Corbel" panose="020B0503020204020204" pitchFamily="34" charset="0"/>
                <a:ea typeface="Times New Roman"/>
                <a:cs typeface="Times New Roman"/>
                <a:sym typeface="Times New Roman"/>
              </a:rPr>
              <a:t>Establish team operating procedures to review data</a:t>
            </a:r>
            <a:endParaRPr b="1" dirty="0">
              <a:solidFill>
                <a:schemeClr val="dk1"/>
              </a:solidFill>
              <a:latin typeface="Corbel" panose="020B0503020204020204" pitchFamily="34" charset="0"/>
              <a:ea typeface="Times New Roman"/>
              <a:cs typeface="Times New Roman"/>
              <a:sym typeface="Times New Roman"/>
            </a:endParaRPr>
          </a:p>
          <a:p>
            <a:pPr marL="342900">
              <a:lnSpc>
                <a:spcPct val="107916"/>
              </a:lnSpc>
              <a:spcBef>
                <a:spcPts val="0"/>
              </a:spcBef>
            </a:pPr>
            <a:r>
              <a:rPr lang="en-US" b="1" dirty="0">
                <a:solidFill>
                  <a:schemeClr val="dk1"/>
                </a:solidFill>
                <a:latin typeface="Corbel" panose="020B0503020204020204" pitchFamily="34" charset="0"/>
                <a:ea typeface="Times New Roman"/>
                <a:cs typeface="Times New Roman"/>
                <a:sym typeface="Times New Roman"/>
              </a:rPr>
              <a:t>Develop a protocol for data based decision making (e.g. multi-gating with data based decision rules)</a:t>
            </a:r>
            <a:r>
              <a:rPr lang="en-US" sz="2400" b="1" dirty="0">
                <a:solidFill>
                  <a:schemeClr val="dk1"/>
                </a:solidFill>
                <a:latin typeface="Corbel" panose="020B0503020204020204" pitchFamily="34" charset="0"/>
                <a:ea typeface="Times New Roman"/>
                <a:cs typeface="Times New Roman"/>
                <a:sym typeface="Times New Roman"/>
              </a:rPr>
              <a:t/>
            </a:r>
            <a:br>
              <a:rPr lang="en-US" sz="2400" b="1" dirty="0">
                <a:solidFill>
                  <a:schemeClr val="dk1"/>
                </a:solidFill>
                <a:latin typeface="Corbel" panose="020B0503020204020204" pitchFamily="34" charset="0"/>
                <a:ea typeface="Times New Roman"/>
                <a:cs typeface="Times New Roman"/>
                <a:sym typeface="Times New Roman"/>
              </a:rPr>
            </a:br>
            <a:endParaRPr sz="2400" b="1" dirty="0">
              <a:solidFill>
                <a:schemeClr val="dk1"/>
              </a:solidFill>
              <a:latin typeface="Corbel" panose="020B0503020204020204" pitchFamily="34" charset="0"/>
              <a:ea typeface="Times New Roman"/>
              <a:cs typeface="Times New Roman"/>
              <a:sym typeface="Times New Roman"/>
            </a:endParaRPr>
          </a:p>
          <a:p>
            <a:pPr marL="342900">
              <a:lnSpc>
                <a:spcPct val="100000"/>
              </a:lnSpc>
              <a:spcBef>
                <a:spcPts val="0"/>
              </a:spcBef>
            </a:pPr>
            <a:r>
              <a:rPr lang="en-US" dirty="0">
                <a:solidFill>
                  <a:schemeClr val="dk1"/>
                </a:solidFill>
                <a:latin typeface="Corbel" panose="020B0503020204020204" pitchFamily="34" charset="0"/>
                <a:ea typeface="Times New Roman"/>
                <a:cs typeface="Times New Roman"/>
                <a:sym typeface="Times New Roman"/>
              </a:rPr>
              <a:t>Create a  professional development plan for teachers, testing coordinators and MTSS teams</a:t>
            </a:r>
          </a:p>
          <a:p>
            <a:pPr marL="342900">
              <a:lnSpc>
                <a:spcPct val="100000"/>
              </a:lnSpc>
              <a:spcBef>
                <a:spcPts val="0"/>
              </a:spcBef>
            </a:pPr>
            <a:r>
              <a:rPr lang="en-US" dirty="0">
                <a:solidFill>
                  <a:schemeClr val="dk1"/>
                </a:solidFill>
                <a:latin typeface="Corbel" panose="020B0503020204020204" pitchFamily="34" charset="0"/>
                <a:ea typeface="Times New Roman"/>
                <a:cs typeface="Times New Roman"/>
                <a:sym typeface="Times New Roman"/>
              </a:rPr>
              <a:t>Establish a system for gaining consent</a:t>
            </a:r>
            <a:endParaRPr dirty="0">
              <a:solidFill>
                <a:schemeClr val="dk1"/>
              </a:solidFill>
              <a:latin typeface="Corbel" panose="020B0503020204020204" pitchFamily="34" charset="0"/>
              <a:ea typeface="Times New Roman"/>
              <a:cs typeface="Times New Roman"/>
              <a:sym typeface="Times New Roman"/>
            </a:endParaRPr>
          </a:p>
          <a:p>
            <a:pPr marL="342900">
              <a:lnSpc>
                <a:spcPct val="107916"/>
              </a:lnSpc>
              <a:spcBef>
                <a:spcPts val="0"/>
              </a:spcBef>
            </a:pPr>
            <a:r>
              <a:rPr lang="en-US" dirty="0">
                <a:solidFill>
                  <a:schemeClr val="dk1"/>
                </a:solidFill>
                <a:latin typeface="Corbel" panose="020B0503020204020204" pitchFamily="34" charset="0"/>
                <a:ea typeface="Times New Roman"/>
                <a:cs typeface="Times New Roman"/>
                <a:sym typeface="Times New Roman"/>
              </a:rPr>
              <a:t>Develop a protocol for sharing results with other teams, staff and families</a:t>
            </a:r>
            <a:endParaRPr dirty="0">
              <a:solidFill>
                <a:schemeClr val="dk1"/>
              </a:solidFill>
              <a:latin typeface="Corbel" panose="020B0503020204020204" pitchFamily="34" charset="0"/>
              <a:ea typeface="Times New Roman"/>
              <a:cs typeface="Times New Roman"/>
              <a:sym typeface="Times New Roman"/>
            </a:endParaRPr>
          </a:p>
          <a:p>
            <a:pPr marL="342900">
              <a:lnSpc>
                <a:spcPct val="107916"/>
              </a:lnSpc>
              <a:spcBef>
                <a:spcPts val="0"/>
              </a:spcBef>
              <a:spcAft>
                <a:spcPts val="800"/>
              </a:spcAft>
            </a:pPr>
            <a:r>
              <a:rPr lang="en-US" dirty="0">
                <a:solidFill>
                  <a:schemeClr val="dk1"/>
                </a:solidFill>
                <a:latin typeface="Corbel" panose="020B0503020204020204" pitchFamily="34" charset="0"/>
                <a:ea typeface="Times New Roman"/>
                <a:cs typeface="Times New Roman"/>
                <a:sym typeface="Times New Roman"/>
              </a:rPr>
              <a:t>Create a calendar of critical dates for training, screener administration, data review and results sharing</a:t>
            </a:r>
            <a:endParaRPr dirty="0">
              <a:solidFill>
                <a:schemeClr val="dk1"/>
              </a:solidFill>
              <a:latin typeface="Corbel" panose="020B0503020204020204" pitchFamily="34" charset="0"/>
              <a:ea typeface="Times New Roman"/>
              <a:cs typeface="Times New Roman"/>
              <a:sym typeface="Times New Roman"/>
            </a:endParaRPr>
          </a:p>
        </p:txBody>
      </p:sp>
    </p:spTree>
    <p:extLst>
      <p:ext uri="{BB962C8B-B14F-4D97-AF65-F5344CB8AC3E}">
        <p14:creationId xmlns:p14="http://schemas.microsoft.com/office/powerpoint/2010/main" val="37919752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5400" dirty="0"/>
              <a:t>Tiered Fidelity Inventory (TFI) Orientation</a:t>
            </a:r>
          </a:p>
        </p:txBody>
      </p:sp>
      <p:sp>
        <p:nvSpPr>
          <p:cNvPr id="5" name="Subtitle 4"/>
          <p:cNvSpPr>
            <a:spLocks noGrp="1"/>
          </p:cNvSpPr>
          <p:nvPr>
            <p:ph type="body" idx="1"/>
          </p:nvPr>
        </p:nvSpPr>
        <p:spPr/>
        <p:txBody>
          <a:bodyPr/>
          <a:lstStyle/>
          <a:p>
            <a:r>
              <a:rPr lang="en-US" dirty="0"/>
              <a:t>Coaching for Tier 2 Success</a:t>
            </a:r>
          </a:p>
        </p:txBody>
      </p:sp>
      <p:grpSp>
        <p:nvGrpSpPr>
          <p:cNvPr id="6" name="Group 11"/>
          <p:cNvGrpSpPr>
            <a:grpSpLocks/>
          </p:cNvGrpSpPr>
          <p:nvPr/>
        </p:nvGrpSpPr>
        <p:grpSpPr bwMode="auto">
          <a:xfrm>
            <a:off x="9905949" y="827601"/>
            <a:ext cx="1295451" cy="1708119"/>
            <a:chOff x="1989" y="1230"/>
            <a:chExt cx="1680" cy="2802"/>
          </a:xfrm>
        </p:grpSpPr>
        <p:grpSp>
          <p:nvGrpSpPr>
            <p:cNvPr id="7" name="Group 12"/>
            <p:cNvGrpSpPr>
              <a:grpSpLocks/>
            </p:cNvGrpSpPr>
            <p:nvPr/>
          </p:nvGrpSpPr>
          <p:grpSpPr bwMode="auto">
            <a:xfrm>
              <a:off x="1989" y="1230"/>
              <a:ext cx="1680" cy="2802"/>
              <a:chOff x="1989" y="1230"/>
              <a:chExt cx="1680" cy="2802"/>
            </a:xfrm>
          </p:grpSpPr>
          <p:sp>
            <p:nvSpPr>
              <p:cNvPr id="9" name="AutoShape 13"/>
              <p:cNvSpPr>
                <a:spLocks noChangeArrowheads="1"/>
              </p:cNvSpPr>
              <p:nvPr/>
            </p:nvSpPr>
            <p:spPr bwMode="auto">
              <a:xfrm>
                <a:off x="2751" y="1230"/>
                <a:ext cx="156" cy="259"/>
              </a:xfrm>
              <a:prstGeom prst="triangle">
                <a:avLst>
                  <a:gd name="adj" fmla="val 50000"/>
                </a:avLst>
              </a:prstGeom>
              <a:solidFill>
                <a:srgbClr val="FF0000"/>
              </a:solidFill>
              <a:ln>
                <a:noFill/>
              </a:ln>
              <a:extLst>
                <a:ext uri="{91240B29-F687-4f45-9708-019B960494DF}">
                  <a14:hiddenLine xmlns:a14="http://schemas.microsoft.com/office/drawing/2010/main" xmlns="" w="25400">
                    <a:solidFill>
                      <a:srgbClr val="000000"/>
                    </a:solidFill>
                    <a:miter lim="800000"/>
                    <a:headEnd/>
                    <a:tailEnd/>
                  </a14:hiddenLine>
                </a:ext>
              </a:extLst>
            </p:spPr>
            <p:txBody>
              <a:bodyPr wrap="none" anchor="ctr"/>
              <a:lstStyle/>
              <a:p>
                <a:endParaRPr lang="en-US"/>
              </a:p>
            </p:txBody>
          </p:sp>
          <p:sp>
            <p:nvSpPr>
              <p:cNvPr id="10" name="AutoShape 14"/>
              <p:cNvSpPr>
                <a:spLocks noChangeArrowheads="1"/>
              </p:cNvSpPr>
              <p:nvPr/>
            </p:nvSpPr>
            <p:spPr bwMode="auto">
              <a:xfrm flipV="1">
                <a:off x="1989" y="2112"/>
                <a:ext cx="1680" cy="192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503 w 21600"/>
                  <a:gd name="T13" fmla="*/ 5501 h 21600"/>
                  <a:gd name="T14" fmla="*/ 16097 w 21600"/>
                  <a:gd name="T15" fmla="*/ 16099 h 21600"/>
                </a:gdLst>
                <a:ahLst/>
                <a:cxnLst>
                  <a:cxn ang="T8">
                    <a:pos x="T0" y="T1"/>
                  </a:cxn>
                  <a:cxn ang="T9">
                    <a:pos x="T2" y="T3"/>
                  </a:cxn>
                  <a:cxn ang="T10">
                    <a:pos x="T4" y="T5"/>
                  </a:cxn>
                  <a:cxn ang="T11">
                    <a:pos x="T6" y="T7"/>
                  </a:cxn>
                </a:cxnLst>
                <a:rect l="T12" t="T13" r="T14" b="T15"/>
                <a:pathLst>
                  <a:path w="21600" h="21600">
                    <a:moveTo>
                      <a:pt x="0" y="0"/>
                    </a:moveTo>
                    <a:lnTo>
                      <a:pt x="7405" y="21600"/>
                    </a:lnTo>
                    <a:lnTo>
                      <a:pt x="14195" y="21600"/>
                    </a:lnTo>
                    <a:lnTo>
                      <a:pt x="21600" y="0"/>
                    </a:lnTo>
                    <a:lnTo>
                      <a:pt x="0" y="0"/>
                    </a:lnTo>
                    <a:close/>
                  </a:path>
                </a:pathLst>
              </a:custGeom>
              <a:solidFill>
                <a:srgbClr val="0099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1" name="AutoShape 15"/>
              <p:cNvSpPr>
                <a:spLocks noChangeArrowheads="1"/>
              </p:cNvSpPr>
              <p:nvPr/>
            </p:nvSpPr>
            <p:spPr bwMode="auto">
              <a:xfrm flipV="1">
                <a:off x="2552" y="1872"/>
                <a:ext cx="555" cy="28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464 w 21600"/>
                  <a:gd name="T13" fmla="*/ 3474 h 21600"/>
                  <a:gd name="T14" fmla="*/ 18136 w 21600"/>
                  <a:gd name="T15" fmla="*/ 18126 h 21600"/>
                </a:gdLst>
                <a:ahLst/>
                <a:cxnLst>
                  <a:cxn ang="T8">
                    <a:pos x="T0" y="T1"/>
                  </a:cxn>
                  <a:cxn ang="T9">
                    <a:pos x="T2" y="T3"/>
                  </a:cxn>
                  <a:cxn ang="T10">
                    <a:pos x="T4" y="T5"/>
                  </a:cxn>
                  <a:cxn ang="T11">
                    <a:pos x="T6" y="T7"/>
                  </a:cxn>
                </a:cxnLst>
                <a:rect l="T12" t="T13" r="T14" b="T15"/>
                <a:pathLst>
                  <a:path w="21600" h="21600">
                    <a:moveTo>
                      <a:pt x="0" y="0"/>
                    </a:moveTo>
                    <a:lnTo>
                      <a:pt x="3308" y="21600"/>
                    </a:lnTo>
                    <a:lnTo>
                      <a:pt x="18292" y="21600"/>
                    </a:lnTo>
                    <a:lnTo>
                      <a:pt x="21600" y="0"/>
                    </a:lnTo>
                    <a:lnTo>
                      <a:pt x="0" y="0"/>
                    </a:lnTo>
                    <a:close/>
                  </a:path>
                </a:pathLst>
              </a:custGeom>
              <a:gradFill rotWithShape="1">
                <a:gsLst>
                  <a:gs pos="0">
                    <a:srgbClr val="009900"/>
                  </a:gs>
                  <a:gs pos="100000">
                    <a:srgbClr val="FFFF00"/>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2" name="AutoShape 16"/>
              <p:cNvSpPr>
                <a:spLocks noChangeArrowheads="1"/>
              </p:cNvSpPr>
              <p:nvPr/>
            </p:nvSpPr>
            <p:spPr bwMode="auto">
              <a:xfrm flipV="1">
                <a:off x="2636" y="1680"/>
                <a:ext cx="387" cy="1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349 w 21600"/>
                  <a:gd name="T13" fmla="*/ 3375 h 21600"/>
                  <a:gd name="T14" fmla="*/ 18251 w 21600"/>
                  <a:gd name="T15" fmla="*/ 18225 h 21600"/>
                </a:gdLst>
                <a:ahLst/>
                <a:cxnLst>
                  <a:cxn ang="T8">
                    <a:pos x="T0" y="T1"/>
                  </a:cxn>
                  <a:cxn ang="T9">
                    <a:pos x="T2" y="T3"/>
                  </a:cxn>
                  <a:cxn ang="T10">
                    <a:pos x="T4" y="T5"/>
                  </a:cxn>
                  <a:cxn ang="T11">
                    <a:pos x="T6" y="T7"/>
                  </a:cxn>
                </a:cxnLst>
                <a:rect l="T12" t="T13" r="T14" b="T15"/>
                <a:pathLst>
                  <a:path w="21600" h="21600">
                    <a:moveTo>
                      <a:pt x="0" y="0"/>
                    </a:moveTo>
                    <a:lnTo>
                      <a:pt x="3125" y="21600"/>
                    </a:lnTo>
                    <a:lnTo>
                      <a:pt x="18475" y="21600"/>
                    </a:lnTo>
                    <a:lnTo>
                      <a:pt x="21600" y="0"/>
                    </a:lnTo>
                    <a:lnTo>
                      <a:pt x="0" y="0"/>
                    </a:lnTo>
                    <a:close/>
                  </a:path>
                </a:pathLst>
              </a:custGeom>
              <a:solidFill>
                <a:srgbClr val="FFFF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3" name="AutoShape 17"/>
              <p:cNvSpPr>
                <a:spLocks noChangeArrowheads="1"/>
              </p:cNvSpPr>
              <p:nvPr/>
            </p:nvSpPr>
            <p:spPr bwMode="auto">
              <a:xfrm flipV="1">
                <a:off x="2692" y="1488"/>
                <a:ext cx="273" cy="1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114 w 21600"/>
                  <a:gd name="T13" fmla="*/ 4050 h 21600"/>
                  <a:gd name="T14" fmla="*/ 17486 w 21600"/>
                  <a:gd name="T15" fmla="*/ 17550 h 21600"/>
                </a:gdLst>
                <a:ahLst/>
                <a:cxnLst>
                  <a:cxn ang="T8">
                    <a:pos x="T0" y="T1"/>
                  </a:cxn>
                  <a:cxn ang="T9">
                    <a:pos x="T2" y="T3"/>
                  </a:cxn>
                  <a:cxn ang="T10">
                    <a:pos x="T4" y="T5"/>
                  </a:cxn>
                  <a:cxn ang="T11">
                    <a:pos x="T6" y="T7"/>
                  </a:cxn>
                </a:cxnLst>
                <a:rect l="T12" t="T13" r="T14" b="T15"/>
                <a:pathLst>
                  <a:path w="21600" h="21600">
                    <a:moveTo>
                      <a:pt x="0" y="0"/>
                    </a:moveTo>
                    <a:lnTo>
                      <a:pt x="4589" y="21600"/>
                    </a:lnTo>
                    <a:lnTo>
                      <a:pt x="17011" y="21600"/>
                    </a:lnTo>
                    <a:lnTo>
                      <a:pt x="21600" y="0"/>
                    </a:lnTo>
                    <a:lnTo>
                      <a:pt x="0" y="0"/>
                    </a:lnTo>
                    <a:close/>
                  </a:path>
                </a:pathLst>
              </a:custGeom>
              <a:gradFill rotWithShape="1">
                <a:gsLst>
                  <a:gs pos="0">
                    <a:srgbClr val="FFFF00"/>
                  </a:gs>
                  <a:gs pos="100000">
                    <a:srgbClr val="FF0000"/>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sp>
          <p:nvSpPr>
            <p:cNvPr id="8" name="AutoShape 18"/>
            <p:cNvSpPr>
              <a:spLocks noChangeArrowheads="1"/>
            </p:cNvSpPr>
            <p:nvPr/>
          </p:nvSpPr>
          <p:spPr bwMode="auto">
            <a:xfrm>
              <a:off x="1989" y="1242"/>
              <a:ext cx="1680" cy="2784"/>
            </a:xfrm>
            <a:prstGeom prst="triangle">
              <a:avLst>
                <a:gd name="adj" fmla="val 50000"/>
              </a:avLst>
            </a:prstGeom>
            <a:noFill/>
            <a:ln w="254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spTree>
    <p:extLst>
      <p:ext uri="{BB962C8B-B14F-4D97-AF65-F5344CB8AC3E}">
        <p14:creationId xmlns:p14="http://schemas.microsoft.com/office/powerpoint/2010/main" val="11973880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Tiered Fidelity Inventory (TFI</a:t>
            </a:r>
            <a:r>
              <a:rPr lang="en-US" dirty="0" smtClean="0"/>
              <a:t>) </a:t>
            </a:r>
            <a:r>
              <a:rPr lang="en-US" smtClean="0"/>
              <a:t>for Tier 2</a:t>
            </a:r>
            <a:endParaRPr lang="en-US" dirty="0"/>
          </a:p>
        </p:txBody>
      </p:sp>
      <p:pic>
        <p:nvPicPr>
          <p:cNvPr id="4" name="Picture 3"/>
          <p:cNvPicPr>
            <a:picLocks noChangeAspect="1"/>
          </p:cNvPicPr>
          <p:nvPr/>
        </p:nvPicPr>
        <p:blipFill>
          <a:blip r:embed="rId3"/>
          <a:stretch>
            <a:fillRect/>
          </a:stretch>
        </p:blipFill>
        <p:spPr>
          <a:xfrm>
            <a:off x="3641664" y="1123837"/>
            <a:ext cx="8034002" cy="4601183"/>
          </a:xfrm>
          <a:prstGeom prst="rect">
            <a:avLst/>
          </a:prstGeom>
        </p:spPr>
      </p:pic>
      <p:sp>
        <p:nvSpPr>
          <p:cNvPr id="5" name="TextBox 4"/>
          <p:cNvSpPr txBox="1"/>
          <p:nvPr/>
        </p:nvSpPr>
        <p:spPr>
          <a:xfrm>
            <a:off x="4034932" y="5247966"/>
            <a:ext cx="3623733" cy="954107"/>
          </a:xfrm>
          <a:prstGeom prst="rect">
            <a:avLst/>
          </a:prstGeom>
          <a:solidFill>
            <a:schemeClr val="accent3">
              <a:lumMod val="20000"/>
              <a:lumOff val="80000"/>
            </a:schemeClr>
          </a:solidFill>
          <a:ln w="57150">
            <a:solidFill>
              <a:srgbClr val="0070C0"/>
            </a:solidFill>
          </a:ln>
        </p:spPr>
        <p:txBody>
          <a:bodyPr wrap="square" rtlCol="0">
            <a:spAutoFit/>
          </a:bodyPr>
          <a:lstStyle/>
          <a:p>
            <a:pPr algn="ctr"/>
            <a:r>
              <a:rPr lang="en-US" sz="2800" dirty="0" smtClean="0">
                <a:solidFill>
                  <a:srgbClr val="0070C0"/>
                </a:solidFill>
              </a:rPr>
              <a:t>Coming Your Way</a:t>
            </a:r>
          </a:p>
          <a:p>
            <a:pPr algn="ctr"/>
            <a:r>
              <a:rPr lang="en-US" sz="2800" dirty="0" smtClean="0">
                <a:solidFill>
                  <a:srgbClr val="0070C0"/>
                </a:solidFill>
              </a:rPr>
              <a:t>Via Email</a:t>
            </a:r>
            <a:r>
              <a:rPr lang="is-IS" sz="2800" dirty="0" smtClean="0">
                <a:solidFill>
                  <a:srgbClr val="0070C0"/>
                </a:solidFill>
              </a:rPr>
              <a:t>…</a:t>
            </a:r>
            <a:endParaRPr lang="en-US" sz="2800" dirty="0">
              <a:solidFill>
                <a:srgbClr val="0070C0"/>
              </a:solidFill>
            </a:endParaRPr>
          </a:p>
        </p:txBody>
      </p:sp>
    </p:spTree>
    <p:extLst>
      <p:ext uri="{BB962C8B-B14F-4D97-AF65-F5344CB8AC3E}">
        <p14:creationId xmlns:p14="http://schemas.microsoft.com/office/powerpoint/2010/main" val="16846583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4" name="Picture 3"/>
          <p:cNvPicPr>
            <a:picLocks noChangeAspect="1"/>
          </p:cNvPicPr>
          <p:nvPr/>
        </p:nvPicPr>
        <p:blipFill>
          <a:blip r:embed="rId3"/>
          <a:stretch>
            <a:fillRect/>
          </a:stretch>
        </p:blipFill>
        <p:spPr>
          <a:xfrm>
            <a:off x="252919" y="227923"/>
            <a:ext cx="11498814" cy="6424925"/>
          </a:xfrm>
          <a:prstGeom prst="rect">
            <a:avLst/>
          </a:prstGeom>
          <a:ln w="57150">
            <a:solidFill>
              <a:srgbClr val="0070C0"/>
            </a:solidFill>
          </a:ln>
        </p:spPr>
      </p:pic>
    </p:spTree>
    <p:extLst>
      <p:ext uri="{BB962C8B-B14F-4D97-AF65-F5344CB8AC3E}">
        <p14:creationId xmlns:p14="http://schemas.microsoft.com/office/powerpoint/2010/main" val="13005565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4" name="Picture 3"/>
          <p:cNvPicPr>
            <a:picLocks noChangeAspect="1"/>
          </p:cNvPicPr>
          <p:nvPr/>
        </p:nvPicPr>
        <p:blipFill>
          <a:blip r:embed="rId3"/>
          <a:stretch>
            <a:fillRect/>
          </a:stretch>
        </p:blipFill>
        <p:spPr>
          <a:xfrm>
            <a:off x="388386" y="378319"/>
            <a:ext cx="11431081" cy="6315597"/>
          </a:xfrm>
          <a:prstGeom prst="rect">
            <a:avLst/>
          </a:prstGeom>
          <a:ln w="57150">
            <a:solidFill>
              <a:srgbClr val="0070C0"/>
            </a:solidFill>
          </a:ln>
        </p:spPr>
      </p:pic>
    </p:spTree>
    <p:extLst>
      <p:ext uri="{BB962C8B-B14F-4D97-AF65-F5344CB8AC3E}">
        <p14:creationId xmlns:p14="http://schemas.microsoft.com/office/powerpoint/2010/main" val="12387151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Electronic Resources!</a:t>
            </a:r>
          </a:p>
        </p:txBody>
      </p:sp>
      <p:pic>
        <p:nvPicPr>
          <p:cNvPr id="4" name="Picture 3">
            <a:hlinkClick r:id="rId3"/>
          </p:cNvPr>
          <p:cNvPicPr>
            <a:picLocks noChangeAspect="1"/>
          </p:cNvPicPr>
          <p:nvPr/>
        </p:nvPicPr>
        <p:blipFill>
          <a:blip r:embed="rId4"/>
          <a:stretch>
            <a:fillRect/>
          </a:stretch>
        </p:blipFill>
        <p:spPr>
          <a:xfrm>
            <a:off x="3662691" y="366625"/>
            <a:ext cx="3054485" cy="3504566"/>
          </a:xfrm>
          <a:prstGeom prst="rect">
            <a:avLst/>
          </a:prstGeom>
          <a:ln>
            <a:solidFill>
              <a:schemeClr val="tx1"/>
            </a:solidFill>
          </a:ln>
        </p:spPr>
      </p:pic>
      <p:pic>
        <p:nvPicPr>
          <p:cNvPr id="5" name="Picture 4"/>
          <p:cNvPicPr>
            <a:picLocks noChangeAspect="1"/>
          </p:cNvPicPr>
          <p:nvPr/>
        </p:nvPicPr>
        <p:blipFill>
          <a:blip r:embed="rId5"/>
          <a:stretch>
            <a:fillRect/>
          </a:stretch>
        </p:blipFill>
        <p:spPr>
          <a:xfrm>
            <a:off x="5350667" y="3568287"/>
            <a:ext cx="4311065" cy="2800350"/>
          </a:xfrm>
          <a:prstGeom prst="rect">
            <a:avLst/>
          </a:prstGeom>
          <a:ln>
            <a:solidFill>
              <a:schemeClr val="tx1"/>
            </a:solidFill>
          </a:ln>
        </p:spPr>
      </p:pic>
      <p:sp>
        <p:nvSpPr>
          <p:cNvPr id="6" name="Left Arrow 5"/>
          <p:cNvSpPr/>
          <p:nvPr/>
        </p:nvSpPr>
        <p:spPr>
          <a:xfrm rot="10800000">
            <a:off x="3884524" y="4799258"/>
            <a:ext cx="2007705" cy="467139"/>
          </a:xfrm>
          <a:prstGeom prst="leftArrow">
            <a:avLst/>
          </a:prstGeom>
          <a:gradFill rotWithShape="1">
            <a:gsLst>
              <a:gs pos="0">
                <a:srgbClr val="B7A66D">
                  <a:tint val="100000"/>
                  <a:shade val="100000"/>
                  <a:satMod val="130000"/>
                </a:srgbClr>
              </a:gs>
              <a:gs pos="100000">
                <a:srgbClr val="B7A66D">
                  <a:tint val="50000"/>
                  <a:shade val="100000"/>
                  <a:satMod val="350000"/>
                </a:srgbClr>
              </a:gs>
            </a:gsLst>
            <a:lin ang="16200000" scaled="0"/>
          </a:gradFill>
          <a:ln w="9525" cap="flat" cmpd="sng" algn="ctr">
            <a:solidFill>
              <a:srgbClr val="B7A66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7" name="TextBox 6"/>
          <p:cNvSpPr txBox="1"/>
          <p:nvPr/>
        </p:nvSpPr>
        <p:spPr>
          <a:xfrm>
            <a:off x="3729365" y="4848162"/>
            <a:ext cx="1858617" cy="369332"/>
          </a:xfrm>
          <a:prstGeom prst="rect">
            <a:avLst/>
          </a:prstGeom>
          <a:noFill/>
        </p:spPr>
        <p:txBody>
          <a:bodyPr wrap="square" rtlCol="0">
            <a:spAutoFit/>
          </a:bodyPr>
          <a:lstStyle/>
          <a:p>
            <a:pPr algn="ctr" defTabSz="457200"/>
            <a:r>
              <a:rPr lang="en-US" dirty="0">
                <a:solidFill>
                  <a:prstClr val="black"/>
                </a:solidFill>
                <a:latin typeface="Calibri"/>
              </a:rPr>
              <a:t>NCII at AIR </a:t>
            </a:r>
          </a:p>
        </p:txBody>
      </p:sp>
      <p:sp>
        <p:nvSpPr>
          <p:cNvPr id="8" name="Left Arrow 7"/>
          <p:cNvSpPr/>
          <p:nvPr/>
        </p:nvSpPr>
        <p:spPr>
          <a:xfrm rot="10800000">
            <a:off x="2346515" y="1747539"/>
            <a:ext cx="2007705" cy="467139"/>
          </a:xfrm>
          <a:prstGeom prst="leftArrow">
            <a:avLst/>
          </a:prstGeom>
          <a:gradFill rotWithShape="1">
            <a:gsLst>
              <a:gs pos="0">
                <a:srgbClr val="B7A66D">
                  <a:tint val="100000"/>
                  <a:shade val="100000"/>
                  <a:satMod val="130000"/>
                </a:srgbClr>
              </a:gs>
              <a:gs pos="100000">
                <a:srgbClr val="B7A66D">
                  <a:tint val="50000"/>
                  <a:shade val="100000"/>
                  <a:satMod val="350000"/>
                </a:srgbClr>
              </a:gs>
            </a:gsLst>
            <a:lin ang="16200000" scaled="0"/>
          </a:gradFill>
          <a:ln w="9525" cap="flat" cmpd="sng" algn="ctr">
            <a:solidFill>
              <a:srgbClr val="B7A66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9" name="TextBox 8"/>
          <p:cNvSpPr txBox="1"/>
          <p:nvPr/>
        </p:nvSpPr>
        <p:spPr>
          <a:xfrm>
            <a:off x="2441764" y="1782298"/>
            <a:ext cx="1858617" cy="369332"/>
          </a:xfrm>
          <a:prstGeom prst="rect">
            <a:avLst/>
          </a:prstGeom>
          <a:noFill/>
        </p:spPr>
        <p:txBody>
          <a:bodyPr wrap="square" rtlCol="0">
            <a:spAutoFit/>
          </a:bodyPr>
          <a:lstStyle/>
          <a:p>
            <a:pPr algn="ctr" defTabSz="457200"/>
            <a:r>
              <a:rPr lang="en-US" dirty="0">
                <a:solidFill>
                  <a:prstClr val="black"/>
                </a:solidFill>
                <a:latin typeface="Calibri"/>
              </a:rPr>
              <a:t>Google Drive</a:t>
            </a:r>
          </a:p>
        </p:txBody>
      </p:sp>
      <p:pic>
        <p:nvPicPr>
          <p:cNvPr id="10" name="Picture 9"/>
          <p:cNvPicPr>
            <a:picLocks noChangeAspect="1"/>
          </p:cNvPicPr>
          <p:nvPr/>
        </p:nvPicPr>
        <p:blipFill>
          <a:blip r:embed="rId6"/>
          <a:stretch>
            <a:fillRect/>
          </a:stretch>
        </p:blipFill>
        <p:spPr>
          <a:xfrm>
            <a:off x="8096250" y="473910"/>
            <a:ext cx="2830958" cy="2847275"/>
          </a:xfrm>
          <a:prstGeom prst="rect">
            <a:avLst/>
          </a:prstGeom>
          <a:ln>
            <a:solidFill>
              <a:schemeClr val="tx1"/>
            </a:solidFill>
          </a:ln>
        </p:spPr>
      </p:pic>
      <p:sp>
        <p:nvSpPr>
          <p:cNvPr id="11" name="Left Arrow 10"/>
          <p:cNvSpPr/>
          <p:nvPr/>
        </p:nvSpPr>
        <p:spPr>
          <a:xfrm rot="10800000">
            <a:off x="6909766" y="1135699"/>
            <a:ext cx="2007705" cy="467139"/>
          </a:xfrm>
          <a:prstGeom prst="leftArrow">
            <a:avLst/>
          </a:prstGeom>
          <a:gradFill rotWithShape="1">
            <a:gsLst>
              <a:gs pos="0">
                <a:srgbClr val="B7A66D">
                  <a:tint val="100000"/>
                  <a:shade val="100000"/>
                  <a:satMod val="130000"/>
                </a:srgbClr>
              </a:gs>
              <a:gs pos="100000">
                <a:srgbClr val="B7A66D">
                  <a:tint val="50000"/>
                  <a:shade val="100000"/>
                  <a:satMod val="350000"/>
                </a:srgbClr>
              </a:gs>
            </a:gsLst>
            <a:lin ang="16200000" scaled="0"/>
          </a:gradFill>
          <a:ln w="9525" cap="flat" cmpd="sng" algn="ctr">
            <a:solidFill>
              <a:srgbClr val="B7A66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2" name="TextBox 11"/>
          <p:cNvSpPr txBox="1"/>
          <p:nvPr/>
        </p:nvSpPr>
        <p:spPr>
          <a:xfrm>
            <a:off x="6909766" y="1196009"/>
            <a:ext cx="1858617" cy="369332"/>
          </a:xfrm>
          <a:prstGeom prst="rect">
            <a:avLst/>
          </a:prstGeom>
          <a:noFill/>
        </p:spPr>
        <p:txBody>
          <a:bodyPr wrap="square" rtlCol="0">
            <a:spAutoFit/>
          </a:bodyPr>
          <a:lstStyle/>
          <a:p>
            <a:pPr algn="ctr" defTabSz="457200"/>
            <a:r>
              <a:rPr lang="en-US" dirty="0">
                <a:solidFill>
                  <a:prstClr val="black"/>
                </a:solidFill>
                <a:latin typeface="Calibri"/>
              </a:rPr>
              <a:t>Website!</a:t>
            </a:r>
          </a:p>
        </p:txBody>
      </p:sp>
    </p:spTree>
    <p:extLst>
      <p:ext uri="{BB962C8B-B14F-4D97-AF65-F5344CB8AC3E}">
        <p14:creationId xmlns:p14="http://schemas.microsoft.com/office/powerpoint/2010/main" val="155710227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4" name="Picture 3"/>
          <p:cNvPicPr>
            <a:picLocks noChangeAspect="1"/>
          </p:cNvPicPr>
          <p:nvPr/>
        </p:nvPicPr>
        <p:blipFill>
          <a:blip r:embed="rId3"/>
          <a:stretch>
            <a:fillRect/>
          </a:stretch>
        </p:blipFill>
        <p:spPr>
          <a:xfrm>
            <a:off x="261387" y="340220"/>
            <a:ext cx="11744302" cy="6517780"/>
          </a:xfrm>
          <a:prstGeom prst="rect">
            <a:avLst/>
          </a:prstGeom>
          <a:ln w="57150">
            <a:solidFill>
              <a:srgbClr val="0070C0"/>
            </a:solidFill>
          </a:ln>
        </p:spPr>
      </p:pic>
    </p:spTree>
    <p:extLst>
      <p:ext uri="{BB962C8B-B14F-4D97-AF65-F5344CB8AC3E}">
        <p14:creationId xmlns:p14="http://schemas.microsoft.com/office/powerpoint/2010/main" val="20766394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4" name="Picture 3"/>
          <p:cNvPicPr>
            <a:picLocks noChangeAspect="1"/>
          </p:cNvPicPr>
          <p:nvPr/>
        </p:nvPicPr>
        <p:blipFill>
          <a:blip r:embed="rId3"/>
          <a:stretch>
            <a:fillRect/>
          </a:stretch>
        </p:blipFill>
        <p:spPr>
          <a:xfrm>
            <a:off x="320653" y="255255"/>
            <a:ext cx="11505279" cy="6382612"/>
          </a:xfrm>
          <a:prstGeom prst="rect">
            <a:avLst/>
          </a:prstGeom>
          <a:ln w="57150">
            <a:solidFill>
              <a:srgbClr val="0070C0"/>
            </a:solidFill>
          </a:ln>
        </p:spPr>
      </p:pic>
    </p:spTree>
    <p:extLst>
      <p:ext uri="{BB962C8B-B14F-4D97-AF65-F5344CB8AC3E}">
        <p14:creationId xmlns:p14="http://schemas.microsoft.com/office/powerpoint/2010/main" val="3527705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342901" y="320041"/>
          <a:ext cx="11361420" cy="6069365"/>
        </p:xfrm>
        <a:graphic>
          <a:graphicData uri="http://schemas.openxmlformats.org/drawingml/2006/table">
            <a:tbl>
              <a:tblPr firstRow="1" firstCol="1" bandRow="1"/>
              <a:tblGrid>
                <a:gridCol w="1097279">
                  <a:extLst>
                    <a:ext uri="{9D8B030D-6E8A-4147-A177-3AD203B41FA5}">
                      <a16:colId xmlns:a16="http://schemas.microsoft.com/office/drawing/2014/main" val="20000"/>
                    </a:ext>
                  </a:extLst>
                </a:gridCol>
                <a:gridCol w="1463040">
                  <a:extLst>
                    <a:ext uri="{9D8B030D-6E8A-4147-A177-3AD203B41FA5}">
                      <a16:colId xmlns:a16="http://schemas.microsoft.com/office/drawing/2014/main" val="20001"/>
                    </a:ext>
                  </a:extLst>
                </a:gridCol>
                <a:gridCol w="982980">
                  <a:extLst>
                    <a:ext uri="{9D8B030D-6E8A-4147-A177-3AD203B41FA5}">
                      <a16:colId xmlns:a16="http://schemas.microsoft.com/office/drawing/2014/main" val="20002"/>
                    </a:ext>
                  </a:extLst>
                </a:gridCol>
                <a:gridCol w="4466223">
                  <a:extLst>
                    <a:ext uri="{9D8B030D-6E8A-4147-A177-3AD203B41FA5}">
                      <a16:colId xmlns:a16="http://schemas.microsoft.com/office/drawing/2014/main" val="20003"/>
                    </a:ext>
                  </a:extLst>
                </a:gridCol>
                <a:gridCol w="1521429">
                  <a:extLst>
                    <a:ext uri="{9D8B030D-6E8A-4147-A177-3AD203B41FA5}">
                      <a16:colId xmlns:a16="http://schemas.microsoft.com/office/drawing/2014/main" val="20004"/>
                    </a:ext>
                  </a:extLst>
                </a:gridCol>
                <a:gridCol w="1734658">
                  <a:extLst>
                    <a:ext uri="{9D8B030D-6E8A-4147-A177-3AD203B41FA5}">
                      <a16:colId xmlns:a16="http://schemas.microsoft.com/office/drawing/2014/main" val="20005"/>
                    </a:ext>
                  </a:extLst>
                </a:gridCol>
                <a:gridCol w="95811">
                  <a:extLst>
                    <a:ext uri="{9D8B030D-6E8A-4147-A177-3AD203B41FA5}">
                      <a16:colId xmlns:a16="http://schemas.microsoft.com/office/drawing/2014/main" val="20006"/>
                    </a:ext>
                  </a:extLst>
                </a:gridCol>
              </a:tblGrid>
              <a:tr h="805060">
                <a:tc gridSpan="7">
                  <a:txBody>
                    <a:bodyPr/>
                    <a:lstStyle/>
                    <a:p>
                      <a:pPr marL="0" marR="0" algn="ctr">
                        <a:lnSpc>
                          <a:spcPct val="115000"/>
                        </a:lnSpc>
                        <a:spcBef>
                          <a:spcPts val="0"/>
                        </a:spcBef>
                        <a:spcAft>
                          <a:spcPts val="0"/>
                        </a:spcAft>
                      </a:pPr>
                      <a:r>
                        <a:rPr lang="en-US" sz="4400" b="1" dirty="0">
                          <a:solidFill>
                            <a:srgbClr val="000000"/>
                          </a:solidFill>
                          <a:effectLst/>
                          <a:latin typeface="Calibri" charset="0"/>
                          <a:ea typeface="Calibri" charset="0"/>
                          <a:cs typeface="Times New Roman" charset="0"/>
                        </a:rPr>
                        <a:t>Our Tier II TFI Action Plan</a:t>
                      </a:r>
                      <a:endParaRPr lang="en-US" sz="4400" dirty="0">
                        <a:effectLst/>
                        <a:latin typeface="Calibri" charset="0"/>
                        <a:ea typeface="Calibri" charset="0"/>
                        <a:cs typeface="Times New Roman" charset="0"/>
                      </a:endParaRPr>
                    </a:p>
                  </a:txBody>
                  <a:tcPr marL="58822" marR="58822" marT="0" marB="0" anchor="ctr">
                    <a:lnL w="57150" cap="flat" cmpd="sng" algn="ctr">
                      <a:solidFill>
                        <a:srgbClr val="0070C0"/>
                      </a:solidFill>
                      <a:prstDash val="solid"/>
                      <a:round/>
                      <a:headEnd type="none" w="med" len="med"/>
                      <a:tailEnd type="none" w="med" len="med"/>
                    </a:lnL>
                    <a:lnR w="57150" cap="flat" cmpd="sng" algn="ctr">
                      <a:solidFill>
                        <a:srgbClr val="0070C0"/>
                      </a:solidFill>
                      <a:prstDash val="solid"/>
                      <a:round/>
                      <a:headEnd type="none" w="med" len="med"/>
                      <a:tailEnd type="none" w="med" len="med"/>
                    </a:lnR>
                    <a:lnT w="57150" cap="flat" cmpd="sng" algn="ctr">
                      <a:solidFill>
                        <a:srgbClr val="0070C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96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875486">
                <a:tc>
                  <a:txBody>
                    <a:bodyPr/>
                    <a:lstStyle/>
                    <a:p>
                      <a:pPr marL="0" marR="0" algn="ctr">
                        <a:lnSpc>
                          <a:spcPct val="115000"/>
                        </a:lnSpc>
                        <a:spcBef>
                          <a:spcPts val="0"/>
                        </a:spcBef>
                        <a:spcAft>
                          <a:spcPts val="0"/>
                        </a:spcAft>
                      </a:pPr>
                      <a:r>
                        <a:rPr lang="en-US" sz="1800" b="1" dirty="0">
                          <a:effectLst/>
                          <a:latin typeface="Calibri" charset="0"/>
                          <a:ea typeface="Calibri" charset="0"/>
                          <a:cs typeface="Times New Roman" charset="0"/>
                        </a:rPr>
                        <a:t>Subscale</a:t>
                      </a:r>
                      <a:endParaRPr lang="en-US" sz="1800" dirty="0">
                        <a:effectLst/>
                        <a:latin typeface="Calibri" charset="0"/>
                        <a:ea typeface="Calibri" charset="0"/>
                        <a:cs typeface="Times New Roman" charset="0"/>
                      </a:endParaRPr>
                    </a:p>
                  </a:txBody>
                  <a:tcPr marL="58822" marR="58822" marT="0" marB="0" anchor="ctr">
                    <a:lnL w="57150" cap="flat" cmpd="sng" algn="ctr">
                      <a:solidFill>
                        <a:srgbClr val="0070C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2000" b="1" dirty="0">
                          <a:effectLst/>
                          <a:latin typeface="Calibri" charset="0"/>
                          <a:ea typeface="Calibri" charset="0"/>
                          <a:cs typeface="Times New Roman" charset="0"/>
                        </a:rPr>
                        <a:t>Item</a:t>
                      </a:r>
                      <a:endParaRPr lang="en-US" sz="2000" dirty="0">
                        <a:effectLst/>
                        <a:latin typeface="Calibri" charset="0"/>
                        <a:ea typeface="Calibri" charset="0"/>
                        <a:cs typeface="Times New Roman" charset="0"/>
                      </a:endParaRPr>
                    </a:p>
                  </a:txBody>
                  <a:tcPr marL="58822" marR="588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2000" b="1" dirty="0">
                          <a:effectLst/>
                          <a:latin typeface="Calibri" charset="0"/>
                          <a:ea typeface="Calibri" charset="0"/>
                          <a:cs typeface="Times New Roman" charset="0"/>
                        </a:rPr>
                        <a:t>Current Score</a:t>
                      </a:r>
                      <a:endParaRPr lang="en-US" sz="2000" dirty="0">
                        <a:effectLst/>
                        <a:latin typeface="Calibri" charset="0"/>
                        <a:ea typeface="Calibri" charset="0"/>
                        <a:cs typeface="Times New Roman" charset="0"/>
                      </a:endParaRPr>
                    </a:p>
                  </a:txBody>
                  <a:tcPr marL="58822" marR="588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2000" b="1" dirty="0">
                          <a:effectLst/>
                          <a:latin typeface="Calibri" charset="0"/>
                          <a:ea typeface="Calibri" charset="0"/>
                          <a:cs typeface="Times New Roman" charset="0"/>
                        </a:rPr>
                        <a:t>Action(s)</a:t>
                      </a:r>
                      <a:endParaRPr lang="en-US" sz="2000" dirty="0">
                        <a:effectLst/>
                        <a:latin typeface="Calibri" charset="0"/>
                        <a:ea typeface="Calibri" charset="0"/>
                        <a:cs typeface="Times New Roman" charset="0"/>
                      </a:endParaRPr>
                    </a:p>
                  </a:txBody>
                  <a:tcPr marL="58822" marR="588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2000" b="1" dirty="0">
                          <a:effectLst/>
                          <a:latin typeface="Calibri" charset="0"/>
                          <a:ea typeface="Calibri" charset="0"/>
                          <a:cs typeface="Times New Roman" charset="0"/>
                        </a:rPr>
                        <a:t>Person(s) Responsible</a:t>
                      </a:r>
                      <a:endParaRPr lang="en-US" sz="2000" dirty="0">
                        <a:effectLst/>
                        <a:latin typeface="Calibri" charset="0"/>
                        <a:ea typeface="Calibri" charset="0"/>
                        <a:cs typeface="Times New Roman" charset="0"/>
                      </a:endParaRPr>
                    </a:p>
                  </a:txBody>
                  <a:tcPr marL="58822" marR="588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2000" b="1" dirty="0" smtClean="0">
                          <a:effectLst/>
                          <a:latin typeface="Calibri" charset="0"/>
                          <a:ea typeface="Calibri" charset="0"/>
                          <a:cs typeface="Times New Roman" charset="0"/>
                        </a:rPr>
                        <a:t>Timeline(s)</a:t>
                      </a:r>
                      <a:endParaRPr lang="en-US" sz="2000" b="1" dirty="0">
                        <a:effectLst/>
                        <a:latin typeface="Calibri" charset="0"/>
                        <a:ea typeface="Calibri" charset="0"/>
                        <a:cs typeface="Times New Roman" charset="0"/>
                      </a:endParaRPr>
                    </a:p>
                  </a:txBody>
                  <a:tcPr marL="58822" marR="588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lnSpc>
                          <a:spcPct val="115000"/>
                        </a:lnSpc>
                        <a:spcBef>
                          <a:spcPts val="0"/>
                        </a:spcBef>
                        <a:spcAft>
                          <a:spcPts val="1000"/>
                        </a:spcAft>
                      </a:pPr>
                      <a:r>
                        <a:rPr lang="en-US" sz="2000" dirty="0">
                          <a:effectLst/>
                          <a:latin typeface="Calibri" charset="0"/>
                          <a:ea typeface="Calibri" charset="0"/>
                          <a:cs typeface="Times New Roman" charset="0"/>
                        </a:rPr>
                        <a:t> </a:t>
                      </a:r>
                    </a:p>
                  </a:txBody>
                  <a:tcPr marL="0" marR="0" marT="0" marB="0" anchor="ctr">
                    <a:lnL w="12700" cap="flat" cmpd="sng" algn="ctr">
                      <a:solidFill>
                        <a:srgbClr val="000000"/>
                      </a:solidFill>
                      <a:prstDash val="solid"/>
                      <a:round/>
                      <a:headEnd type="none" w="med" len="med"/>
                      <a:tailEnd type="none" w="med" len="med"/>
                    </a:lnL>
                    <a:lnR w="57150" cap="flat" cmpd="sng" algn="ctr">
                      <a:solidFill>
                        <a:srgbClr val="0070C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0001"/>
                  </a:ext>
                </a:extLst>
              </a:tr>
              <a:tr h="979713">
                <a:tc rowSpan="4">
                  <a:txBody>
                    <a:bodyPr/>
                    <a:lstStyle/>
                    <a:p>
                      <a:pPr marL="71755" marR="71755" algn="ctr">
                        <a:lnSpc>
                          <a:spcPct val="115000"/>
                        </a:lnSpc>
                        <a:spcBef>
                          <a:spcPts val="0"/>
                        </a:spcBef>
                        <a:spcAft>
                          <a:spcPts val="0"/>
                        </a:spcAft>
                      </a:pPr>
                      <a:r>
                        <a:rPr lang="en-US" sz="4400" b="1" dirty="0">
                          <a:effectLst/>
                          <a:latin typeface="Calibri" charset="0"/>
                          <a:ea typeface="Calibri" charset="0"/>
                          <a:cs typeface="Times New Roman" charset="0"/>
                        </a:rPr>
                        <a:t>Teams</a:t>
                      </a:r>
                      <a:endParaRPr lang="en-US" sz="4400" dirty="0">
                        <a:effectLst/>
                        <a:latin typeface="Calibri" charset="0"/>
                        <a:ea typeface="Calibri" charset="0"/>
                        <a:cs typeface="Times New Roman" charset="0"/>
                      </a:endParaRPr>
                    </a:p>
                  </a:txBody>
                  <a:tcPr marL="58822" marR="58822" marT="0" marB="0" vert="vert270" anchor="ctr">
                    <a:lnL w="57150" cap="flat" cmpd="sng" algn="ctr">
                      <a:solidFill>
                        <a:srgbClr val="0070C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0000"/>
                        </a:lnSpc>
                        <a:spcBef>
                          <a:spcPts val="0"/>
                        </a:spcBef>
                        <a:spcAft>
                          <a:spcPts val="0"/>
                        </a:spcAft>
                      </a:pPr>
                      <a:r>
                        <a:rPr lang="en-US" sz="2400" b="1" dirty="0">
                          <a:effectLst/>
                          <a:latin typeface="Calibri" charset="0"/>
                          <a:ea typeface="Calibri" charset="0"/>
                          <a:cs typeface="Times New Roman" charset="0"/>
                        </a:rPr>
                        <a:t>2.1</a:t>
                      </a:r>
                      <a:r>
                        <a:rPr lang="en-US" sz="2400" dirty="0">
                          <a:effectLst/>
                          <a:latin typeface="Calibri" charset="0"/>
                          <a:ea typeface="Calibri" charset="0"/>
                          <a:cs typeface="Times New Roman" charset="0"/>
                        </a:rPr>
                        <a:t> </a:t>
                      </a:r>
                    </a:p>
                    <a:p>
                      <a:pPr marL="0" marR="0" algn="ctr">
                        <a:lnSpc>
                          <a:spcPct val="100000"/>
                        </a:lnSpc>
                        <a:spcBef>
                          <a:spcPts val="0"/>
                        </a:spcBef>
                        <a:spcAft>
                          <a:spcPts val="0"/>
                        </a:spcAft>
                      </a:pPr>
                      <a:r>
                        <a:rPr lang="en-US" sz="1800" dirty="0">
                          <a:effectLst/>
                          <a:latin typeface="Calibri" charset="0"/>
                          <a:ea typeface="Calibri" charset="0"/>
                          <a:cs typeface="Times New Roman" charset="0"/>
                        </a:rPr>
                        <a:t>Team Composition</a:t>
                      </a:r>
                    </a:p>
                  </a:txBody>
                  <a:tcPr marL="58822" marR="588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a:effectLst/>
                          <a:latin typeface="Calibri" charset="0"/>
                          <a:ea typeface="Calibri" charset="0"/>
                          <a:cs typeface="Times New Roman" charset="0"/>
                        </a:rPr>
                        <a:t> </a:t>
                      </a:r>
                    </a:p>
                  </a:txBody>
                  <a:tcPr marL="58822" marR="588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lnSpc>
                          <a:spcPct val="115000"/>
                        </a:lnSpc>
                        <a:spcBef>
                          <a:spcPts val="0"/>
                        </a:spcBef>
                        <a:spcAft>
                          <a:spcPts val="0"/>
                        </a:spcAft>
                      </a:pPr>
                      <a:r>
                        <a:rPr lang="en-US" sz="900">
                          <a:effectLst/>
                          <a:latin typeface="Calibri" charset="0"/>
                          <a:ea typeface="Calibri" charset="0"/>
                          <a:cs typeface="Times New Roman" charset="0"/>
                        </a:rPr>
                        <a:t> </a:t>
                      </a:r>
                    </a:p>
                  </a:txBody>
                  <a:tcPr marL="58822" marR="588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lnSpc>
                          <a:spcPct val="115000"/>
                        </a:lnSpc>
                        <a:spcBef>
                          <a:spcPts val="0"/>
                        </a:spcBef>
                        <a:spcAft>
                          <a:spcPts val="0"/>
                        </a:spcAft>
                      </a:pPr>
                      <a:r>
                        <a:rPr lang="en-US" sz="900">
                          <a:effectLst/>
                          <a:latin typeface="Calibri" charset="0"/>
                          <a:ea typeface="Calibri" charset="0"/>
                          <a:cs typeface="Times New Roman" charset="0"/>
                        </a:rPr>
                        <a:t> </a:t>
                      </a:r>
                    </a:p>
                  </a:txBody>
                  <a:tcPr marL="58822" marR="588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lnSpc>
                          <a:spcPct val="115000"/>
                        </a:lnSpc>
                        <a:spcBef>
                          <a:spcPts val="0"/>
                        </a:spcBef>
                        <a:spcAft>
                          <a:spcPts val="0"/>
                        </a:spcAft>
                      </a:pPr>
                      <a:endParaRPr lang="en-US" sz="900">
                        <a:effectLst/>
                        <a:latin typeface="Calibri" charset="0"/>
                        <a:ea typeface="Calibri" charset="0"/>
                        <a:cs typeface="Times New Roman" charset="0"/>
                      </a:endParaRPr>
                    </a:p>
                  </a:txBody>
                  <a:tcPr marL="58822" marR="588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lnSpc>
                          <a:spcPct val="115000"/>
                        </a:lnSpc>
                        <a:spcBef>
                          <a:spcPts val="0"/>
                        </a:spcBef>
                        <a:spcAft>
                          <a:spcPts val="1000"/>
                        </a:spcAft>
                      </a:pPr>
                      <a:r>
                        <a:rPr lang="en-US" sz="900">
                          <a:effectLst/>
                          <a:latin typeface="Calibri" charset="0"/>
                          <a:ea typeface="Calibri" charset="0"/>
                          <a:cs typeface="Times New Roman" charset="0"/>
                        </a:rPr>
                        <a:t> </a:t>
                      </a:r>
                    </a:p>
                  </a:txBody>
                  <a:tcPr marL="0" marR="0" marT="0" marB="0" anchor="ctr">
                    <a:lnL w="12700" cap="flat" cmpd="sng" algn="ctr">
                      <a:solidFill>
                        <a:srgbClr val="000000"/>
                      </a:solidFill>
                      <a:prstDash val="solid"/>
                      <a:round/>
                      <a:headEnd type="none" w="med" len="med"/>
                      <a:tailEnd type="none" w="med" len="med"/>
                    </a:lnL>
                    <a:lnR w="57150" cap="flat" cmpd="sng" algn="ctr">
                      <a:solidFill>
                        <a:srgbClr val="0070C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0002"/>
                  </a:ext>
                </a:extLst>
              </a:tr>
              <a:tr h="1241002">
                <a:tc vMerge="1">
                  <a:txBody>
                    <a:bodyPr/>
                    <a:lstStyle/>
                    <a:p>
                      <a:endParaRPr lang="en-US"/>
                    </a:p>
                  </a:txBody>
                  <a:tcPr/>
                </a:tc>
                <a:tc>
                  <a:txBody>
                    <a:bodyPr/>
                    <a:lstStyle/>
                    <a:p>
                      <a:pPr marL="0" marR="0" algn="ctr">
                        <a:lnSpc>
                          <a:spcPct val="100000"/>
                        </a:lnSpc>
                        <a:spcBef>
                          <a:spcPts val="0"/>
                        </a:spcBef>
                        <a:spcAft>
                          <a:spcPts val="0"/>
                        </a:spcAft>
                      </a:pPr>
                      <a:r>
                        <a:rPr lang="en-US" sz="2400" b="1" dirty="0">
                          <a:effectLst/>
                          <a:latin typeface="Calibri" charset="0"/>
                          <a:ea typeface="Calibri" charset="0"/>
                          <a:cs typeface="Times New Roman" charset="0"/>
                        </a:rPr>
                        <a:t>2.2</a:t>
                      </a:r>
                      <a:r>
                        <a:rPr lang="en-US" sz="2400" dirty="0">
                          <a:effectLst/>
                          <a:latin typeface="Calibri" charset="0"/>
                          <a:ea typeface="Calibri" charset="0"/>
                          <a:cs typeface="Times New Roman" charset="0"/>
                        </a:rPr>
                        <a:t> </a:t>
                      </a:r>
                    </a:p>
                    <a:p>
                      <a:pPr marL="0" marR="0" algn="ctr">
                        <a:lnSpc>
                          <a:spcPct val="100000"/>
                        </a:lnSpc>
                        <a:spcBef>
                          <a:spcPts val="0"/>
                        </a:spcBef>
                        <a:spcAft>
                          <a:spcPts val="0"/>
                        </a:spcAft>
                      </a:pPr>
                      <a:r>
                        <a:rPr lang="en-US" sz="1800" dirty="0">
                          <a:effectLst/>
                          <a:latin typeface="Calibri" charset="0"/>
                          <a:ea typeface="Calibri" charset="0"/>
                          <a:cs typeface="Times New Roman" charset="0"/>
                        </a:rPr>
                        <a:t>Team Operating Procedures</a:t>
                      </a:r>
                    </a:p>
                  </a:txBody>
                  <a:tcPr marL="58822" marR="588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a:effectLst/>
                          <a:latin typeface="Calibri" charset="0"/>
                          <a:ea typeface="Calibri" charset="0"/>
                          <a:cs typeface="Times New Roman" charset="0"/>
                        </a:rPr>
                        <a:t> </a:t>
                      </a:r>
                    </a:p>
                  </a:txBody>
                  <a:tcPr marL="58822" marR="588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lnSpc>
                          <a:spcPct val="115000"/>
                        </a:lnSpc>
                        <a:spcBef>
                          <a:spcPts val="0"/>
                        </a:spcBef>
                        <a:spcAft>
                          <a:spcPts val="0"/>
                        </a:spcAft>
                      </a:pPr>
                      <a:r>
                        <a:rPr lang="en-US" sz="900">
                          <a:effectLst/>
                          <a:latin typeface="Calibri" charset="0"/>
                          <a:ea typeface="Calibri" charset="0"/>
                          <a:cs typeface="Times New Roman" charset="0"/>
                        </a:rPr>
                        <a:t> </a:t>
                      </a:r>
                    </a:p>
                  </a:txBody>
                  <a:tcPr marL="58822" marR="588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lnSpc>
                          <a:spcPct val="115000"/>
                        </a:lnSpc>
                        <a:spcBef>
                          <a:spcPts val="0"/>
                        </a:spcBef>
                        <a:spcAft>
                          <a:spcPts val="0"/>
                        </a:spcAft>
                      </a:pPr>
                      <a:r>
                        <a:rPr lang="en-US" sz="900">
                          <a:effectLst/>
                          <a:latin typeface="Calibri" charset="0"/>
                          <a:ea typeface="Calibri" charset="0"/>
                          <a:cs typeface="Times New Roman" charset="0"/>
                        </a:rPr>
                        <a:t> </a:t>
                      </a:r>
                    </a:p>
                  </a:txBody>
                  <a:tcPr marL="58822" marR="588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lnSpc>
                          <a:spcPct val="115000"/>
                        </a:lnSpc>
                        <a:spcBef>
                          <a:spcPts val="0"/>
                        </a:spcBef>
                        <a:spcAft>
                          <a:spcPts val="0"/>
                        </a:spcAft>
                      </a:pPr>
                      <a:endParaRPr lang="en-US" sz="900">
                        <a:effectLst/>
                        <a:latin typeface="Calibri" charset="0"/>
                        <a:ea typeface="Calibri" charset="0"/>
                        <a:cs typeface="Times New Roman" charset="0"/>
                      </a:endParaRPr>
                    </a:p>
                  </a:txBody>
                  <a:tcPr marL="58822" marR="588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lnSpc>
                          <a:spcPct val="115000"/>
                        </a:lnSpc>
                        <a:spcBef>
                          <a:spcPts val="0"/>
                        </a:spcBef>
                        <a:spcAft>
                          <a:spcPts val="1000"/>
                        </a:spcAft>
                      </a:pPr>
                      <a:r>
                        <a:rPr lang="en-US" sz="900">
                          <a:effectLst/>
                          <a:latin typeface="Calibri" charset="0"/>
                          <a:ea typeface="Calibri" charset="0"/>
                          <a:cs typeface="Times New Roman" charset="0"/>
                        </a:rPr>
                        <a:t> </a:t>
                      </a:r>
                    </a:p>
                  </a:txBody>
                  <a:tcPr marL="0" marR="0" marT="0" marB="0" anchor="ctr">
                    <a:lnL w="12700" cap="flat" cmpd="sng" algn="ctr">
                      <a:solidFill>
                        <a:srgbClr val="000000"/>
                      </a:solidFill>
                      <a:prstDash val="solid"/>
                      <a:round/>
                      <a:headEnd type="none" w="med" len="med"/>
                      <a:tailEnd type="none" w="med" len="med"/>
                    </a:lnL>
                    <a:lnR w="57150" cap="flat" cmpd="sng" algn="ctr">
                      <a:solidFill>
                        <a:srgbClr val="0070C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0003"/>
                  </a:ext>
                </a:extLst>
              </a:tr>
              <a:tr h="848149">
                <a:tc vMerge="1">
                  <a:txBody>
                    <a:bodyPr/>
                    <a:lstStyle/>
                    <a:p>
                      <a:endParaRPr lang="en-US"/>
                    </a:p>
                  </a:txBody>
                  <a:tcPr/>
                </a:tc>
                <a:tc>
                  <a:txBody>
                    <a:bodyPr/>
                    <a:lstStyle/>
                    <a:p>
                      <a:pPr marL="0" marR="0" algn="ctr">
                        <a:lnSpc>
                          <a:spcPct val="100000"/>
                        </a:lnSpc>
                        <a:spcBef>
                          <a:spcPts val="0"/>
                        </a:spcBef>
                        <a:spcAft>
                          <a:spcPts val="0"/>
                        </a:spcAft>
                      </a:pPr>
                      <a:r>
                        <a:rPr lang="en-US" sz="2400" b="1" dirty="0">
                          <a:effectLst/>
                          <a:latin typeface="Calibri" charset="0"/>
                          <a:ea typeface="Calibri" charset="0"/>
                          <a:cs typeface="Times New Roman" charset="0"/>
                        </a:rPr>
                        <a:t>2.3</a:t>
                      </a:r>
                      <a:r>
                        <a:rPr lang="en-US" sz="2400" dirty="0">
                          <a:effectLst/>
                          <a:latin typeface="Calibri" charset="0"/>
                          <a:ea typeface="Calibri" charset="0"/>
                          <a:cs typeface="Times New Roman" charset="0"/>
                        </a:rPr>
                        <a:t> </a:t>
                      </a:r>
                    </a:p>
                    <a:p>
                      <a:pPr marL="0" marR="0" algn="ctr">
                        <a:lnSpc>
                          <a:spcPct val="100000"/>
                        </a:lnSpc>
                        <a:spcBef>
                          <a:spcPts val="0"/>
                        </a:spcBef>
                        <a:spcAft>
                          <a:spcPts val="0"/>
                        </a:spcAft>
                      </a:pPr>
                      <a:r>
                        <a:rPr lang="en-US" sz="1800" dirty="0">
                          <a:effectLst/>
                          <a:latin typeface="Calibri" charset="0"/>
                          <a:ea typeface="Calibri" charset="0"/>
                          <a:cs typeface="Times New Roman" charset="0"/>
                        </a:rPr>
                        <a:t>Screening</a:t>
                      </a:r>
                    </a:p>
                  </a:txBody>
                  <a:tcPr marL="58822" marR="588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a:effectLst/>
                          <a:latin typeface="Calibri" charset="0"/>
                          <a:ea typeface="Calibri" charset="0"/>
                          <a:cs typeface="Times New Roman" charset="0"/>
                        </a:rPr>
                        <a:t> </a:t>
                      </a:r>
                    </a:p>
                  </a:txBody>
                  <a:tcPr marL="58822" marR="588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lnSpc>
                          <a:spcPct val="115000"/>
                        </a:lnSpc>
                        <a:spcBef>
                          <a:spcPts val="0"/>
                        </a:spcBef>
                        <a:spcAft>
                          <a:spcPts val="0"/>
                        </a:spcAft>
                      </a:pPr>
                      <a:r>
                        <a:rPr lang="en-US" sz="900">
                          <a:effectLst/>
                          <a:latin typeface="Calibri" charset="0"/>
                          <a:ea typeface="Calibri" charset="0"/>
                          <a:cs typeface="Times New Roman" charset="0"/>
                        </a:rPr>
                        <a:t> </a:t>
                      </a:r>
                    </a:p>
                  </a:txBody>
                  <a:tcPr marL="58822" marR="588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lnSpc>
                          <a:spcPct val="115000"/>
                        </a:lnSpc>
                        <a:spcBef>
                          <a:spcPts val="0"/>
                        </a:spcBef>
                        <a:spcAft>
                          <a:spcPts val="0"/>
                        </a:spcAft>
                      </a:pPr>
                      <a:r>
                        <a:rPr lang="en-US" sz="900">
                          <a:effectLst/>
                          <a:latin typeface="Calibri" charset="0"/>
                          <a:ea typeface="Calibri" charset="0"/>
                          <a:cs typeface="Times New Roman" charset="0"/>
                        </a:rPr>
                        <a:t> </a:t>
                      </a:r>
                    </a:p>
                  </a:txBody>
                  <a:tcPr marL="58822" marR="588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lnSpc>
                          <a:spcPct val="115000"/>
                        </a:lnSpc>
                        <a:spcBef>
                          <a:spcPts val="0"/>
                        </a:spcBef>
                        <a:spcAft>
                          <a:spcPts val="0"/>
                        </a:spcAft>
                      </a:pPr>
                      <a:endParaRPr lang="en-US" sz="900">
                        <a:effectLst/>
                        <a:latin typeface="Calibri" charset="0"/>
                        <a:ea typeface="Calibri" charset="0"/>
                        <a:cs typeface="Times New Roman" charset="0"/>
                      </a:endParaRPr>
                    </a:p>
                  </a:txBody>
                  <a:tcPr marL="58822" marR="588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lnSpc>
                          <a:spcPct val="115000"/>
                        </a:lnSpc>
                        <a:spcBef>
                          <a:spcPts val="0"/>
                        </a:spcBef>
                        <a:spcAft>
                          <a:spcPts val="1000"/>
                        </a:spcAft>
                      </a:pPr>
                      <a:r>
                        <a:rPr lang="en-US" sz="900" dirty="0">
                          <a:effectLst/>
                          <a:latin typeface="Calibri" charset="0"/>
                          <a:ea typeface="Calibri" charset="0"/>
                          <a:cs typeface="Times New Roman" charset="0"/>
                        </a:rPr>
                        <a:t> </a:t>
                      </a:r>
                    </a:p>
                  </a:txBody>
                  <a:tcPr marL="0" marR="0" marT="0" marB="0" anchor="ctr">
                    <a:lnL w="12700" cap="flat" cmpd="sng" algn="ctr">
                      <a:solidFill>
                        <a:srgbClr val="000000"/>
                      </a:solidFill>
                      <a:prstDash val="solid"/>
                      <a:round/>
                      <a:headEnd type="none" w="med" len="med"/>
                      <a:tailEnd type="none" w="med" len="med"/>
                    </a:lnL>
                    <a:lnR w="57150" cap="flat" cmpd="sng" algn="ctr">
                      <a:solidFill>
                        <a:srgbClr val="0070C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0004"/>
                  </a:ext>
                </a:extLst>
              </a:tr>
              <a:tr h="979713">
                <a:tc vMerge="1">
                  <a:txBody>
                    <a:bodyPr/>
                    <a:lstStyle/>
                    <a:p>
                      <a:endParaRPr lang="en-US"/>
                    </a:p>
                  </a:txBody>
                  <a:tcPr/>
                </a:tc>
                <a:tc>
                  <a:txBody>
                    <a:bodyPr/>
                    <a:lstStyle/>
                    <a:p>
                      <a:pPr marL="0" marR="0" algn="ctr">
                        <a:lnSpc>
                          <a:spcPct val="100000"/>
                        </a:lnSpc>
                        <a:spcBef>
                          <a:spcPts val="0"/>
                        </a:spcBef>
                        <a:spcAft>
                          <a:spcPts val="0"/>
                        </a:spcAft>
                      </a:pPr>
                      <a:r>
                        <a:rPr lang="en-US" sz="2400" b="1" dirty="0">
                          <a:effectLst/>
                          <a:latin typeface="Calibri" charset="0"/>
                          <a:ea typeface="Calibri" charset="0"/>
                          <a:cs typeface="Times New Roman" charset="0"/>
                        </a:rPr>
                        <a:t>2.4</a:t>
                      </a:r>
                      <a:r>
                        <a:rPr lang="en-US" sz="2400" dirty="0">
                          <a:effectLst/>
                          <a:latin typeface="Calibri" charset="0"/>
                          <a:ea typeface="Calibri" charset="0"/>
                          <a:cs typeface="Times New Roman" charset="0"/>
                        </a:rPr>
                        <a:t> </a:t>
                      </a:r>
                    </a:p>
                    <a:p>
                      <a:pPr marL="0" marR="0" algn="ctr">
                        <a:lnSpc>
                          <a:spcPct val="100000"/>
                        </a:lnSpc>
                        <a:spcBef>
                          <a:spcPts val="0"/>
                        </a:spcBef>
                        <a:spcAft>
                          <a:spcPts val="0"/>
                        </a:spcAft>
                      </a:pPr>
                      <a:r>
                        <a:rPr lang="en-US" sz="1800" dirty="0">
                          <a:effectLst/>
                          <a:latin typeface="Calibri" charset="0"/>
                          <a:ea typeface="Calibri" charset="0"/>
                          <a:cs typeface="Times New Roman" charset="0"/>
                        </a:rPr>
                        <a:t>Request for Assistance</a:t>
                      </a:r>
                    </a:p>
                  </a:txBody>
                  <a:tcPr marL="58822" marR="588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a:effectLst/>
                          <a:latin typeface="Calibri" charset="0"/>
                          <a:ea typeface="Calibri" charset="0"/>
                          <a:cs typeface="Times New Roman" charset="0"/>
                        </a:rPr>
                        <a:t> </a:t>
                      </a:r>
                    </a:p>
                  </a:txBody>
                  <a:tcPr marL="58822" marR="588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lnSpc>
                          <a:spcPct val="115000"/>
                        </a:lnSpc>
                        <a:spcBef>
                          <a:spcPts val="0"/>
                        </a:spcBef>
                        <a:spcAft>
                          <a:spcPts val="0"/>
                        </a:spcAft>
                      </a:pPr>
                      <a:r>
                        <a:rPr lang="en-US" sz="900">
                          <a:effectLst/>
                          <a:latin typeface="Calibri" charset="0"/>
                          <a:ea typeface="Calibri" charset="0"/>
                          <a:cs typeface="Times New Roman" charset="0"/>
                        </a:rPr>
                        <a:t> </a:t>
                      </a:r>
                    </a:p>
                  </a:txBody>
                  <a:tcPr marL="58822" marR="588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lnSpc>
                          <a:spcPct val="115000"/>
                        </a:lnSpc>
                        <a:spcBef>
                          <a:spcPts val="0"/>
                        </a:spcBef>
                        <a:spcAft>
                          <a:spcPts val="0"/>
                        </a:spcAft>
                      </a:pPr>
                      <a:r>
                        <a:rPr lang="en-US" sz="900">
                          <a:effectLst/>
                          <a:latin typeface="Calibri" charset="0"/>
                          <a:ea typeface="Calibri" charset="0"/>
                          <a:cs typeface="Times New Roman" charset="0"/>
                        </a:rPr>
                        <a:t> </a:t>
                      </a:r>
                    </a:p>
                  </a:txBody>
                  <a:tcPr marL="58822" marR="588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lnSpc>
                          <a:spcPct val="115000"/>
                        </a:lnSpc>
                        <a:spcBef>
                          <a:spcPts val="0"/>
                        </a:spcBef>
                        <a:spcAft>
                          <a:spcPts val="0"/>
                        </a:spcAft>
                      </a:pPr>
                      <a:endParaRPr lang="en-US" sz="900">
                        <a:effectLst/>
                        <a:latin typeface="Calibri" charset="0"/>
                        <a:ea typeface="Calibri" charset="0"/>
                        <a:cs typeface="Times New Roman" charset="0"/>
                      </a:endParaRPr>
                    </a:p>
                  </a:txBody>
                  <a:tcPr marL="58822" marR="588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lnSpc>
                          <a:spcPct val="115000"/>
                        </a:lnSpc>
                        <a:spcBef>
                          <a:spcPts val="0"/>
                        </a:spcBef>
                        <a:spcAft>
                          <a:spcPts val="1000"/>
                        </a:spcAft>
                      </a:pPr>
                      <a:r>
                        <a:rPr lang="en-US" sz="900" dirty="0">
                          <a:effectLst/>
                          <a:latin typeface="Calibri" charset="0"/>
                          <a:ea typeface="Calibri" charset="0"/>
                          <a:cs typeface="Times New Roman" charset="0"/>
                        </a:rPr>
                        <a:t> </a:t>
                      </a:r>
                    </a:p>
                  </a:txBody>
                  <a:tcPr marL="0" marR="0" marT="0" marB="0" anchor="ctr">
                    <a:lnL w="12700" cap="flat" cmpd="sng" algn="ctr">
                      <a:solidFill>
                        <a:srgbClr val="000000"/>
                      </a:solidFill>
                      <a:prstDash val="solid"/>
                      <a:round/>
                      <a:headEnd type="none" w="med" len="med"/>
                      <a:tailEnd type="none" w="med" len="med"/>
                    </a:lnL>
                    <a:lnR w="57150" cap="flat" cmpd="sng" algn="ctr">
                      <a:solidFill>
                        <a:srgbClr val="0070C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340242">
                <a:tc gridSpan="7">
                  <a:txBody>
                    <a:bodyPr/>
                    <a:lstStyle/>
                    <a:p>
                      <a:pPr marL="0" marR="0" algn="l">
                        <a:lnSpc>
                          <a:spcPct val="115000"/>
                        </a:lnSpc>
                        <a:spcBef>
                          <a:spcPts val="0"/>
                        </a:spcBef>
                        <a:spcAft>
                          <a:spcPts val="0"/>
                        </a:spcAft>
                      </a:pPr>
                      <a:r>
                        <a:rPr lang="en-US" sz="1400" dirty="0">
                          <a:effectLst/>
                          <a:latin typeface="Calibri" charset="0"/>
                          <a:ea typeface="Calibri" charset="0"/>
                          <a:cs typeface="Times New Roman" charset="0"/>
                        </a:rPr>
                        <a:t> </a:t>
                      </a:r>
                      <a:endParaRPr lang="en-US" sz="900" dirty="0">
                        <a:effectLst/>
                        <a:latin typeface="Calibri" charset="0"/>
                        <a:ea typeface="Calibri" charset="0"/>
                        <a:cs typeface="Times New Roman" charset="0"/>
                      </a:endParaRPr>
                    </a:p>
                  </a:txBody>
                  <a:tcPr marL="58822" marR="58822" marT="0" marB="0">
                    <a:lnL w="57150" cap="flat" cmpd="sng" algn="ctr">
                      <a:solidFill>
                        <a:srgbClr val="0070C0"/>
                      </a:solidFill>
                      <a:prstDash val="solid"/>
                      <a:round/>
                      <a:headEnd type="none" w="med" len="med"/>
                      <a:tailEnd type="none" w="med" len="med"/>
                    </a:lnL>
                    <a:lnR w="57150" cap="flat" cmpd="sng" algn="ctr">
                      <a:solidFill>
                        <a:srgbClr val="0070C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sng" algn="ctr">
                      <a:solidFill>
                        <a:srgbClr val="0070C0"/>
                      </a:solidFill>
                      <a:prstDash val="solid"/>
                      <a:round/>
                      <a:headEnd type="none" w="med" len="med"/>
                      <a:tailEnd type="none" w="med" len="med"/>
                    </a:lnB>
                    <a:solidFill>
                      <a:srgbClr val="F3E96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6304032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4" name="Picture 3"/>
          <p:cNvPicPr>
            <a:picLocks noChangeAspect="1"/>
          </p:cNvPicPr>
          <p:nvPr/>
        </p:nvPicPr>
        <p:blipFill>
          <a:blip r:embed="rId3"/>
          <a:stretch>
            <a:fillRect/>
          </a:stretch>
        </p:blipFill>
        <p:spPr>
          <a:xfrm>
            <a:off x="272504" y="640080"/>
            <a:ext cx="11694726" cy="5600700"/>
          </a:xfrm>
          <a:prstGeom prst="rect">
            <a:avLst/>
          </a:prstGeom>
          <a:ln w="57150">
            <a:solidFill>
              <a:srgbClr val="0070C0"/>
            </a:solidFill>
          </a:ln>
        </p:spPr>
      </p:pic>
      <p:sp>
        <p:nvSpPr>
          <p:cNvPr id="5" name="TextBox 4"/>
          <p:cNvSpPr txBox="1"/>
          <p:nvPr/>
        </p:nvSpPr>
        <p:spPr>
          <a:xfrm>
            <a:off x="731520" y="160020"/>
            <a:ext cx="3137748" cy="954107"/>
          </a:xfrm>
          <a:prstGeom prst="rect">
            <a:avLst/>
          </a:prstGeom>
          <a:solidFill>
            <a:srgbClr val="0070C0"/>
          </a:solidFill>
        </p:spPr>
        <p:txBody>
          <a:bodyPr wrap="square" rtlCol="0">
            <a:spAutoFit/>
          </a:bodyPr>
          <a:lstStyle/>
          <a:p>
            <a:pPr algn="ctr"/>
            <a:r>
              <a:rPr lang="en-US" sz="2800" dirty="0" smtClean="0">
                <a:solidFill>
                  <a:schemeClr val="bg1"/>
                </a:solidFill>
              </a:rPr>
              <a:t>SAMPLE </a:t>
            </a:r>
          </a:p>
          <a:p>
            <a:pPr algn="ctr"/>
            <a:r>
              <a:rPr lang="en-US" sz="2800" dirty="0" smtClean="0">
                <a:solidFill>
                  <a:schemeClr val="bg1"/>
                </a:solidFill>
              </a:rPr>
              <a:t>ACTION PLAN</a:t>
            </a:r>
            <a:endParaRPr lang="en-US" sz="2800" dirty="0">
              <a:solidFill>
                <a:schemeClr val="bg1"/>
              </a:solidFill>
            </a:endParaRPr>
          </a:p>
        </p:txBody>
      </p:sp>
    </p:spTree>
    <p:extLst>
      <p:ext uri="{BB962C8B-B14F-4D97-AF65-F5344CB8AC3E}">
        <p14:creationId xmlns:p14="http://schemas.microsoft.com/office/powerpoint/2010/main" val="18323505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9E6E994-FB3D-4D00-B1FB-3158E9DF680F}"/>
              </a:ext>
            </a:extLst>
          </p:cNvPr>
          <p:cNvSpPr>
            <a:spLocks noGrp="1"/>
          </p:cNvSpPr>
          <p:nvPr>
            <p:ph type="title"/>
          </p:nvPr>
        </p:nvSpPr>
        <p:spPr>
          <a:xfrm>
            <a:off x="429382" y="2119337"/>
            <a:ext cx="2947482" cy="4263410"/>
          </a:xfrm>
        </p:spPr>
        <p:txBody>
          <a:bodyPr/>
          <a:lstStyle/>
          <a:p>
            <a:r>
              <a:rPr lang="en-US" dirty="0"/>
              <a:t>State TFI Trends</a:t>
            </a:r>
            <a:br>
              <a:rPr lang="en-US" dirty="0"/>
            </a:br>
            <a:r>
              <a:rPr lang="en-US" dirty="0"/>
              <a:t/>
            </a:r>
            <a:br>
              <a:rPr lang="en-US" dirty="0"/>
            </a:br>
            <a:r>
              <a:rPr lang="en-US" sz="2800" dirty="0"/>
              <a:t>114 TFIs on file since 2015</a:t>
            </a:r>
            <a:br>
              <a:rPr lang="en-US" sz="2800" dirty="0"/>
            </a:br>
            <a:r>
              <a:rPr lang="en-US" sz="2800" dirty="0"/>
              <a:t/>
            </a:r>
            <a:br>
              <a:rPr lang="en-US" sz="2800" dirty="0"/>
            </a:br>
            <a:r>
              <a:rPr lang="en-US" sz="2800" dirty="0"/>
              <a:t>58 schools </a:t>
            </a:r>
            <a:br>
              <a:rPr lang="en-US" sz="2800" dirty="0"/>
            </a:br>
            <a:r>
              <a:rPr lang="en-US" sz="2800" dirty="0"/>
              <a:t/>
            </a:r>
            <a:br>
              <a:rPr lang="en-US" sz="2800" dirty="0"/>
            </a:br>
            <a:r>
              <a:rPr lang="en-US" sz="2800" dirty="0"/>
              <a:t>11 districts</a:t>
            </a:r>
            <a:br>
              <a:rPr lang="en-US" sz="2800" dirty="0"/>
            </a:br>
            <a:r>
              <a:rPr lang="en-US" dirty="0"/>
              <a:t/>
            </a:r>
            <a:br>
              <a:rPr lang="en-US" dirty="0"/>
            </a:br>
            <a:r>
              <a:rPr lang="en-US" dirty="0"/>
              <a:t/>
            </a:r>
            <a:br>
              <a:rPr lang="en-US" dirty="0"/>
            </a:br>
            <a:r>
              <a:rPr lang="en-US" dirty="0"/>
              <a:t/>
            </a:r>
            <a:br>
              <a:rPr lang="en-US" dirty="0"/>
            </a:br>
            <a:endParaRPr lang="en-US" dirty="0"/>
          </a:p>
        </p:txBody>
      </p:sp>
      <p:graphicFrame>
        <p:nvGraphicFramePr>
          <p:cNvPr id="6" name="Chart 5"/>
          <p:cNvGraphicFramePr>
            <a:graphicFrameLocks/>
          </p:cNvGraphicFramePr>
          <p:nvPr>
            <p:extLst>
              <p:ext uri="{D42A27DB-BD31-4B8C-83A1-F6EECF244321}">
                <p14:modId xmlns:p14="http://schemas.microsoft.com/office/powerpoint/2010/main" val="2072276444"/>
              </p:ext>
            </p:extLst>
          </p:nvPr>
        </p:nvGraphicFramePr>
        <p:xfrm>
          <a:off x="3830541" y="1267326"/>
          <a:ext cx="7880196" cy="471865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240071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93FC1-1C45-411C-9BDF-938589A6EEBF}"/>
              </a:ext>
            </a:extLst>
          </p:cNvPr>
          <p:cNvSpPr>
            <a:spLocks noGrp="1"/>
          </p:cNvSpPr>
          <p:nvPr>
            <p:ph type="title"/>
          </p:nvPr>
        </p:nvSpPr>
        <p:spPr>
          <a:xfrm>
            <a:off x="417844" y="2428525"/>
            <a:ext cx="2549945" cy="1461124"/>
          </a:xfrm>
        </p:spPr>
        <p:txBody>
          <a:bodyPr/>
          <a:lstStyle/>
          <a:p>
            <a:r>
              <a:rPr lang="en-US" dirty="0">
                <a:solidFill>
                  <a:schemeClr val="bg1"/>
                </a:solidFill>
              </a:rPr>
              <a:t>Supporting </a:t>
            </a:r>
            <a:r>
              <a:rPr lang="en-US" dirty="0">
                <a:solidFill>
                  <a:srgbClr val="FFFF00"/>
                </a:solidFill>
              </a:rPr>
              <a:t>Your</a:t>
            </a:r>
            <a:r>
              <a:rPr lang="en-US" dirty="0">
                <a:solidFill>
                  <a:schemeClr val="bg1"/>
                </a:solidFill>
              </a:rPr>
              <a:t> </a:t>
            </a:r>
            <a:br>
              <a:rPr lang="en-US" dirty="0">
                <a:solidFill>
                  <a:schemeClr val="bg1"/>
                </a:solidFill>
              </a:rPr>
            </a:br>
            <a:r>
              <a:rPr lang="en-US" dirty="0">
                <a:solidFill>
                  <a:schemeClr val="bg1"/>
                </a:solidFill>
              </a:rPr>
              <a:t>Schools</a:t>
            </a:r>
            <a:r>
              <a:rPr lang="en-US" sz="3200" dirty="0">
                <a:solidFill>
                  <a:schemeClr val="bg1"/>
                </a:solidFill>
              </a:rPr>
              <a:t/>
            </a:r>
            <a:br>
              <a:rPr lang="en-US" sz="3200" dirty="0">
                <a:solidFill>
                  <a:schemeClr val="bg1"/>
                </a:solidFill>
              </a:rPr>
            </a:br>
            <a:endParaRPr lang="en-US" dirty="0">
              <a:solidFill>
                <a:schemeClr val="bg1"/>
              </a:solidFill>
            </a:endParaRPr>
          </a:p>
        </p:txBody>
      </p:sp>
      <p:sp>
        <p:nvSpPr>
          <p:cNvPr id="3" name="Text Placeholder 2">
            <a:extLst>
              <a:ext uri="{FF2B5EF4-FFF2-40B4-BE49-F238E27FC236}">
                <a16:creationId xmlns:a16="http://schemas.microsoft.com/office/drawing/2014/main" id="{409BD92F-6B7C-4078-892F-995FEEE51310}"/>
              </a:ext>
            </a:extLst>
          </p:cNvPr>
          <p:cNvSpPr>
            <a:spLocks noGrp="1"/>
          </p:cNvSpPr>
          <p:nvPr>
            <p:ph type="body" idx="1"/>
          </p:nvPr>
        </p:nvSpPr>
        <p:spPr>
          <a:xfrm>
            <a:off x="3404046" y="598767"/>
            <a:ext cx="7315200" cy="5120640"/>
          </a:xfrm>
        </p:spPr>
        <p:txBody>
          <a:bodyPr/>
          <a:lstStyle/>
          <a:p>
            <a:pPr marL="571500" lvl="1" indent="0">
              <a:buNone/>
            </a:pPr>
            <a:r>
              <a:rPr lang="en-US" sz="2800" b="1" dirty="0">
                <a:solidFill>
                  <a:schemeClr val="tx1"/>
                </a:solidFill>
              </a:rPr>
              <a:t>Attend the 12/10/19 and/or 3/25/20 Trainings</a:t>
            </a:r>
          </a:p>
          <a:p>
            <a:pPr marL="571500" lvl="1" indent="0">
              <a:buNone/>
            </a:pPr>
            <a:r>
              <a:rPr lang="en-US" sz="2800" dirty="0">
                <a:solidFill>
                  <a:schemeClr val="tx1"/>
                </a:solidFill>
              </a:rPr>
              <a:t>	</a:t>
            </a:r>
            <a:r>
              <a:rPr lang="en-US" sz="2800" dirty="0">
                <a:solidFill>
                  <a:schemeClr val="accent1">
                    <a:lumMod val="75000"/>
                  </a:schemeClr>
                </a:solidFill>
              </a:rPr>
              <a:t>-TFI is embedded within the training</a:t>
            </a:r>
          </a:p>
          <a:p>
            <a:pPr marL="571500" lvl="1" indent="0">
              <a:buNone/>
            </a:pPr>
            <a:endParaRPr lang="en-US" sz="2800" dirty="0">
              <a:solidFill>
                <a:schemeClr val="tx1"/>
              </a:solidFill>
            </a:endParaRPr>
          </a:p>
          <a:p>
            <a:pPr marL="571500" lvl="1" indent="0">
              <a:buNone/>
            </a:pPr>
            <a:r>
              <a:rPr lang="en-US" sz="2800" b="1" dirty="0">
                <a:solidFill>
                  <a:schemeClr val="tx1"/>
                </a:solidFill>
              </a:rPr>
              <a:t>Facilitate your teams use for action planning outside of training</a:t>
            </a:r>
          </a:p>
          <a:p>
            <a:pPr lvl="1">
              <a:buFontTx/>
              <a:buChar char="-"/>
            </a:pPr>
            <a:r>
              <a:rPr lang="en-US" sz="2800" dirty="0">
                <a:solidFill>
                  <a:schemeClr val="accent1">
                    <a:lumMod val="75000"/>
                  </a:schemeClr>
                </a:solidFill>
              </a:rPr>
              <a:t>Mid-year check</a:t>
            </a:r>
          </a:p>
          <a:p>
            <a:pPr lvl="1">
              <a:buFontTx/>
              <a:buChar char="-"/>
            </a:pPr>
            <a:r>
              <a:rPr lang="en-US" sz="2800" dirty="0">
                <a:solidFill>
                  <a:schemeClr val="accent1">
                    <a:lumMod val="75000"/>
                  </a:schemeClr>
                </a:solidFill>
              </a:rPr>
              <a:t>End of year</a:t>
            </a:r>
          </a:p>
          <a:p>
            <a:pPr lvl="1">
              <a:buFontTx/>
              <a:buChar char="-"/>
            </a:pPr>
            <a:r>
              <a:rPr lang="en-US" sz="2800" dirty="0">
                <a:solidFill>
                  <a:schemeClr val="accent1">
                    <a:lumMod val="75000"/>
                  </a:schemeClr>
                </a:solidFill>
              </a:rPr>
              <a:t>1-2 hours</a:t>
            </a:r>
          </a:p>
          <a:p>
            <a:pPr lvl="1">
              <a:buFontTx/>
              <a:buChar char="-"/>
            </a:pPr>
            <a:endParaRPr lang="en-US" sz="2800" dirty="0">
              <a:solidFill>
                <a:schemeClr val="tx1"/>
              </a:solidFill>
            </a:endParaRPr>
          </a:p>
          <a:p>
            <a:pPr marL="571500" lvl="1" indent="0">
              <a:buNone/>
            </a:pPr>
            <a:r>
              <a:rPr lang="en-US" sz="2800" b="1" dirty="0">
                <a:solidFill>
                  <a:schemeClr val="tx1"/>
                </a:solidFill>
              </a:rPr>
              <a:t>Tier 2 Website</a:t>
            </a:r>
          </a:p>
          <a:p>
            <a:pPr lvl="1"/>
            <a:r>
              <a:rPr lang="en-US" sz="2800" dirty="0">
                <a:solidFill>
                  <a:schemeClr val="accent1">
                    <a:lumMod val="75000"/>
                  </a:schemeClr>
                </a:solidFill>
                <a:hlinkClick r:id="rId3"/>
              </a:rPr>
              <a:t>http://wh1.oet.udel.edu/pbs/forms-and-tools/tier-2-targeted-tools/</a:t>
            </a:r>
            <a:endParaRPr lang="en-US" sz="2800" dirty="0">
              <a:solidFill>
                <a:schemeClr val="accent1">
                  <a:lumMod val="75000"/>
                </a:schemeClr>
              </a:solidFill>
            </a:endParaRPr>
          </a:p>
        </p:txBody>
      </p:sp>
      <p:pic>
        <p:nvPicPr>
          <p:cNvPr id="1028" name="Picture 4" descr="Image result for teachers talking&quo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36042" y="3028512"/>
            <a:ext cx="4019828" cy="1779072"/>
          </a:xfrm>
          <a:prstGeom prst="rect">
            <a:avLst/>
          </a:prstGeom>
          <a:solidFill>
            <a:schemeClr val="accent1">
              <a:lumMod val="75000"/>
            </a:schemeClr>
          </a:solidFill>
          <a:ln w="28575">
            <a:solidFill>
              <a:schemeClr val="tx1"/>
            </a:solidFill>
          </a:ln>
        </p:spPr>
      </p:pic>
    </p:spTree>
    <p:extLst>
      <p:ext uri="{BB962C8B-B14F-4D97-AF65-F5344CB8AC3E}">
        <p14:creationId xmlns:p14="http://schemas.microsoft.com/office/powerpoint/2010/main" val="21045581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93FC1-1C45-411C-9BDF-938589A6EEBF}"/>
              </a:ext>
            </a:extLst>
          </p:cNvPr>
          <p:cNvSpPr>
            <a:spLocks noGrp="1"/>
          </p:cNvSpPr>
          <p:nvPr>
            <p:ph type="title"/>
          </p:nvPr>
        </p:nvSpPr>
        <p:spPr>
          <a:xfrm>
            <a:off x="417844" y="2428525"/>
            <a:ext cx="2549945" cy="1461124"/>
          </a:xfrm>
        </p:spPr>
        <p:txBody>
          <a:bodyPr/>
          <a:lstStyle/>
          <a:p>
            <a:r>
              <a:rPr lang="en-US" dirty="0">
                <a:solidFill>
                  <a:schemeClr val="bg1"/>
                </a:solidFill>
              </a:rPr>
              <a:t>Supporting </a:t>
            </a:r>
            <a:r>
              <a:rPr lang="en-US" dirty="0">
                <a:solidFill>
                  <a:srgbClr val="FFFF00"/>
                </a:solidFill>
              </a:rPr>
              <a:t>Your</a:t>
            </a:r>
            <a:r>
              <a:rPr lang="en-US" dirty="0">
                <a:solidFill>
                  <a:schemeClr val="bg1"/>
                </a:solidFill>
              </a:rPr>
              <a:t> </a:t>
            </a:r>
            <a:br>
              <a:rPr lang="en-US" dirty="0">
                <a:solidFill>
                  <a:schemeClr val="bg1"/>
                </a:solidFill>
              </a:rPr>
            </a:br>
            <a:r>
              <a:rPr lang="en-US" dirty="0">
                <a:solidFill>
                  <a:schemeClr val="bg1"/>
                </a:solidFill>
              </a:rPr>
              <a:t>Schools</a:t>
            </a:r>
            <a:r>
              <a:rPr lang="en-US" sz="3200" dirty="0">
                <a:solidFill>
                  <a:schemeClr val="bg1"/>
                </a:solidFill>
              </a:rPr>
              <a:t/>
            </a:r>
            <a:br>
              <a:rPr lang="en-US" sz="3200" dirty="0">
                <a:solidFill>
                  <a:schemeClr val="bg1"/>
                </a:solidFill>
              </a:rPr>
            </a:br>
            <a:endParaRPr lang="en-US" dirty="0">
              <a:solidFill>
                <a:schemeClr val="bg1"/>
              </a:solidFill>
            </a:endParaRPr>
          </a:p>
        </p:txBody>
      </p:sp>
      <p:sp>
        <p:nvSpPr>
          <p:cNvPr id="4" name="Text Placeholder 3"/>
          <p:cNvSpPr>
            <a:spLocks noGrp="1"/>
          </p:cNvSpPr>
          <p:nvPr>
            <p:ph type="body" idx="1"/>
          </p:nvPr>
        </p:nvSpPr>
        <p:spPr>
          <a:xfrm>
            <a:off x="3869268" y="3566160"/>
            <a:ext cx="7315200" cy="2418587"/>
          </a:xfrm>
        </p:spPr>
        <p:txBody>
          <a:bodyPr/>
          <a:lstStyle/>
          <a:p>
            <a:pPr marL="114300" indent="0" algn="ctr">
              <a:buNone/>
            </a:pPr>
            <a:r>
              <a:rPr lang="en-US" sz="3600" b="1" dirty="0" smtClean="0"/>
              <a:t>Coaches-to-Coaches</a:t>
            </a:r>
          </a:p>
          <a:p>
            <a:pPr marL="114300" indent="0" algn="ctr">
              <a:buNone/>
            </a:pPr>
            <a:endParaRPr lang="en-US" b="1" dirty="0"/>
          </a:p>
          <a:p>
            <a:pPr marL="114300" indent="0" algn="ctr">
              <a:buNone/>
            </a:pPr>
            <a:r>
              <a:rPr lang="en-US" sz="3600" b="1" dirty="0" smtClean="0">
                <a:solidFill>
                  <a:srgbClr val="00B050"/>
                </a:solidFill>
              </a:rPr>
              <a:t>Any Additional Ideas?</a:t>
            </a:r>
            <a:endParaRPr lang="en-US" sz="3600" b="1" dirty="0">
              <a:solidFill>
                <a:srgbClr val="00B050"/>
              </a:solidFill>
            </a:endParaRPr>
          </a:p>
        </p:txBody>
      </p:sp>
      <p:pic>
        <p:nvPicPr>
          <p:cNvPr id="1026" name="Picture 2" descr="mage result for let's tal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8868" y="193949"/>
            <a:ext cx="6096000" cy="3695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76029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Tier 2: Targeted Team Website</a:t>
            </a:r>
            <a:br>
              <a:rPr lang="en-US" dirty="0"/>
            </a:br>
            <a:r>
              <a:rPr lang="en-US" dirty="0"/>
              <a:t/>
            </a:r>
            <a:br>
              <a:rPr lang="en-US" dirty="0"/>
            </a:br>
            <a:r>
              <a:rPr lang="en-US" dirty="0"/>
              <a:t>Presentations</a:t>
            </a:r>
            <a:br>
              <a:rPr lang="en-US" dirty="0"/>
            </a:br>
            <a:r>
              <a:rPr lang="en-US" dirty="0"/>
              <a:t>&amp;</a:t>
            </a:r>
            <a:br>
              <a:rPr lang="en-US" dirty="0"/>
            </a:br>
            <a:r>
              <a:rPr lang="en-US" dirty="0"/>
              <a:t>Tools</a:t>
            </a:r>
          </a:p>
        </p:txBody>
      </p:sp>
      <p:pic>
        <p:nvPicPr>
          <p:cNvPr id="4" name="Picture 3"/>
          <p:cNvPicPr/>
          <p:nvPr/>
        </p:nvPicPr>
        <p:blipFill rotWithShape="1">
          <a:blip r:embed="rId3"/>
          <a:srcRect t="10934"/>
          <a:stretch/>
        </p:blipFill>
        <p:spPr>
          <a:xfrm>
            <a:off x="3850105" y="651354"/>
            <a:ext cx="7619999" cy="5979572"/>
          </a:xfrm>
          <a:prstGeom prst="rect">
            <a:avLst/>
          </a:prstGeom>
          <a:ln>
            <a:solidFill>
              <a:schemeClr val="accent1"/>
            </a:solidFill>
          </a:ln>
        </p:spPr>
      </p:pic>
    </p:spTree>
    <p:extLst>
      <p:ext uri="{BB962C8B-B14F-4D97-AF65-F5344CB8AC3E}">
        <p14:creationId xmlns:p14="http://schemas.microsoft.com/office/powerpoint/2010/main" val="2034663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Upcoming</a:t>
            </a:r>
            <a:br>
              <a:rPr lang="en-US" dirty="0"/>
            </a:br>
            <a:r>
              <a:rPr lang="en-US" dirty="0"/>
              <a:t>Professional Development</a:t>
            </a:r>
          </a:p>
        </p:txBody>
      </p:sp>
      <p:sp>
        <p:nvSpPr>
          <p:cNvPr id="2" name="Text Placeholder 1">
            <a:extLst>
              <a:ext uri="{FF2B5EF4-FFF2-40B4-BE49-F238E27FC236}">
                <a16:creationId xmlns:a16="http://schemas.microsoft.com/office/drawing/2014/main" id="{296BCA98-0B05-47D9-ACB3-8207BFBA7FE1}"/>
              </a:ext>
            </a:extLst>
          </p:cNvPr>
          <p:cNvSpPr>
            <a:spLocks noGrp="1"/>
          </p:cNvSpPr>
          <p:nvPr>
            <p:ph type="body" idx="1"/>
          </p:nvPr>
        </p:nvSpPr>
        <p:spPr/>
        <p:txBody>
          <a:bodyPr/>
          <a:lstStyle/>
          <a:p>
            <a:endParaRPr lang="en-US"/>
          </a:p>
        </p:txBody>
      </p:sp>
      <p:pic>
        <p:nvPicPr>
          <p:cNvPr id="3" name="Picture 2" descr="5 Reasons why training is a hot career for the next decade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0600" y="714518"/>
            <a:ext cx="3309426" cy="2211562"/>
          </a:xfrm>
          <a:prstGeom prst="rect">
            <a:avLst/>
          </a:prstGeom>
          <a:ln w="19050">
            <a:solidFill>
              <a:schemeClr val="accent1"/>
            </a:solidFill>
          </a:ln>
        </p:spPr>
      </p:pic>
    </p:spTree>
    <p:extLst>
      <p:ext uri="{BB962C8B-B14F-4D97-AF65-F5344CB8AC3E}">
        <p14:creationId xmlns:p14="http://schemas.microsoft.com/office/powerpoint/2010/main" val="2159071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ctr"/>
            <a:r>
              <a:rPr lang="en-US" dirty="0"/>
              <a:t>Tier 2: Targeted New Team Training</a:t>
            </a:r>
          </a:p>
        </p:txBody>
      </p:sp>
      <p:sp>
        <p:nvSpPr>
          <p:cNvPr id="5" name="Content Placeholder 4"/>
          <p:cNvSpPr>
            <a:spLocks noGrp="1"/>
          </p:cNvSpPr>
          <p:nvPr>
            <p:ph type="body" idx="1"/>
          </p:nvPr>
        </p:nvSpPr>
        <p:spPr/>
        <p:txBody>
          <a:bodyPr>
            <a:normAutofit lnSpcReduction="10000"/>
          </a:bodyPr>
          <a:lstStyle/>
          <a:p>
            <a:pPr fontAlgn="t"/>
            <a:r>
              <a:rPr lang="en-US" sz="2800" dirty="0"/>
              <a:t>Tier 2 problem-solving team members worked to extend current Tier 2 programming for students by establishing a sound system. </a:t>
            </a:r>
          </a:p>
          <a:p>
            <a:pPr fontAlgn="t"/>
            <a:r>
              <a:rPr lang="en-US" sz="2800" dirty="0"/>
              <a:t>Provided an in-depth overview of the recommended features for effective Tier 2 behavior teams, programming, and interventions. </a:t>
            </a:r>
          </a:p>
          <a:p>
            <a:pPr fontAlgn="t"/>
            <a:r>
              <a:rPr lang="en-US" sz="2800" dirty="0"/>
              <a:t>Focused on how to identify and secure appropriate Tier 2 interventions that match demonstrated student needs.</a:t>
            </a:r>
          </a:p>
          <a:p>
            <a:pPr fontAlgn="t"/>
            <a:r>
              <a:rPr lang="en-US" sz="2800" b="1" dirty="0"/>
              <a:t>12/10/2019 (9:00am-3:30pm)</a:t>
            </a:r>
          </a:p>
          <a:p>
            <a:pPr marL="0" indent="0" fontAlgn="t">
              <a:buNone/>
            </a:pPr>
            <a:endParaRPr lang="en-US" sz="2400" dirty="0"/>
          </a:p>
          <a:p>
            <a:endParaRPr lang="en-US" sz="2400" dirty="0"/>
          </a:p>
        </p:txBody>
      </p:sp>
      <p:sp>
        <p:nvSpPr>
          <p:cNvPr id="9" name="Shape 324"/>
          <p:cNvSpPr/>
          <p:nvPr/>
        </p:nvSpPr>
        <p:spPr>
          <a:xfrm>
            <a:off x="10402167" y="4702999"/>
            <a:ext cx="1249251" cy="2003738"/>
          </a:xfrm>
          <a:prstGeom prst="triangle">
            <a:avLst>
              <a:gd name="adj" fmla="val 50000"/>
            </a:avLst>
          </a:prstGeom>
          <a:solidFill>
            <a:srgbClr val="00B050"/>
          </a:solidFill>
          <a:ln w="25400" cap="flat" cmpd="sng">
            <a:solidFill>
              <a:schemeClr val="tx1"/>
            </a:solidFill>
            <a:prstDash val="solid"/>
            <a:round/>
            <a:headEnd type="none" w="med" len="med"/>
            <a:tailEnd type="none" w="med" len="med"/>
          </a:ln>
        </p:spPr>
        <p:txBody>
          <a:bodyPr wrap="square" lIns="84200" tIns="42100" rIns="84200" bIns="42100" anchor="ctr" anchorCtr="0">
            <a:noAutofit/>
          </a:bodyPr>
          <a:lstStyle/>
          <a:p>
            <a:pPr marL="0" marR="0" lvl="0" indent="0" algn="ctr" defTabSz="457200" rtl="0" eaLnBrk="1" fontAlgn="auto" latinLnBrk="0" hangingPunct="1">
              <a:lnSpc>
                <a:spcPct val="100000"/>
              </a:lnSpc>
              <a:spcBef>
                <a:spcPts val="0"/>
              </a:spcBef>
              <a:spcAft>
                <a:spcPts val="0"/>
              </a:spcAft>
              <a:buClr>
                <a:srgbClr val="000000"/>
              </a:buClr>
              <a:buSzTx/>
              <a:buFontTx/>
              <a:buNone/>
              <a:tabLst/>
              <a:defRPr/>
            </a:pPr>
            <a:endParaRPr kumimoji="0" sz="17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10" name="Shape 325"/>
          <p:cNvSpPr/>
          <p:nvPr/>
        </p:nvSpPr>
        <p:spPr>
          <a:xfrm>
            <a:off x="10640694" y="4801737"/>
            <a:ext cx="777026" cy="1241738"/>
          </a:xfrm>
          <a:prstGeom prst="triangle">
            <a:avLst>
              <a:gd name="adj" fmla="val 50000"/>
            </a:avLst>
          </a:prstGeom>
          <a:gradFill>
            <a:gsLst>
              <a:gs pos="0">
                <a:srgbClr val="00B050"/>
              </a:gs>
              <a:gs pos="14000">
                <a:srgbClr val="FFFF57"/>
              </a:gs>
              <a:gs pos="100000">
                <a:srgbClr val="FFFF57"/>
              </a:gs>
            </a:gsLst>
            <a:lin ang="16200000" scaled="0"/>
          </a:gradFill>
          <a:ln w="9525" cap="rnd" cmpd="sng">
            <a:solidFill>
              <a:srgbClr val="00B050"/>
            </a:solidFill>
            <a:prstDash val="solid"/>
            <a:miter lim="8000"/>
            <a:headEnd type="none" w="med" len="med"/>
            <a:tailEnd type="none" w="med" len="med"/>
          </a:ln>
        </p:spPr>
        <p:txBody>
          <a:bodyPr wrap="square" lIns="84200" tIns="42100" rIns="84200" bIns="42100" anchor="ctr" anchorCtr="0">
            <a:noAutofit/>
          </a:bodyPr>
          <a:lstStyle/>
          <a:p>
            <a:pPr marL="0" marR="0" lvl="0" indent="0" algn="ctr" defTabSz="457200" rtl="0" eaLnBrk="1" fontAlgn="auto" latinLnBrk="0" hangingPunct="1">
              <a:lnSpc>
                <a:spcPct val="100000"/>
              </a:lnSpc>
              <a:spcBef>
                <a:spcPts val="0"/>
              </a:spcBef>
              <a:spcAft>
                <a:spcPts val="0"/>
              </a:spcAft>
              <a:buClr>
                <a:srgbClr val="000000"/>
              </a:buClr>
              <a:buSzTx/>
              <a:buFontTx/>
              <a:buNone/>
              <a:tabLst/>
              <a:defRPr/>
            </a:pPr>
            <a:endParaRPr kumimoji="0" sz="17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0758428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txBox="1">
            <a:spLocks/>
          </p:cNvSpPr>
          <p:nvPr/>
        </p:nvSpPr>
        <p:spPr>
          <a:xfrm>
            <a:off x="1100418" y="856691"/>
            <a:ext cx="3177988"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000" b="1" i="0" u="none" strike="noStrike" kern="1200" cap="none" spc="0" normalizeH="0" baseline="0" noProof="0" dirty="0">
                <a:ln>
                  <a:noFill/>
                </a:ln>
                <a:solidFill>
                  <a:prstClr val="black"/>
                </a:solidFill>
                <a:effectLst/>
                <a:uLnTx/>
                <a:uFillTx/>
                <a:latin typeface="Calibri Light" panose="020F0302020204030204"/>
                <a:ea typeface="+mj-ea"/>
                <a:cs typeface="+mj-cs"/>
              </a:rPr>
              <a:t>CORE FEATURES </a:t>
            </a:r>
            <a:br>
              <a:rPr kumimoji="0" lang="en-US" sz="3000" b="1" i="0" u="none" strike="noStrike" kern="1200" cap="none" spc="0" normalizeH="0" baseline="0" noProof="0" dirty="0">
                <a:ln>
                  <a:noFill/>
                </a:ln>
                <a:solidFill>
                  <a:prstClr val="black"/>
                </a:solidFill>
                <a:effectLst/>
                <a:uLnTx/>
                <a:uFillTx/>
                <a:latin typeface="Calibri Light" panose="020F0302020204030204"/>
                <a:ea typeface="+mj-ea"/>
                <a:cs typeface="+mj-cs"/>
              </a:rPr>
            </a:br>
            <a:r>
              <a:rPr kumimoji="0" lang="en-US" sz="3000" b="0" i="0" u="none" strike="noStrike" kern="1200" cap="none" spc="0" normalizeH="0" baseline="0" noProof="0" dirty="0">
                <a:ln>
                  <a:noFill/>
                </a:ln>
                <a:solidFill>
                  <a:prstClr val="black"/>
                </a:solidFill>
                <a:effectLst/>
                <a:uLnTx/>
                <a:uFillTx/>
                <a:latin typeface="Calibri Light" panose="020F0302020204030204"/>
                <a:ea typeface="+mj-ea"/>
                <a:cs typeface="+mj-cs"/>
              </a:rPr>
              <a:t>of School-Wide PBS</a:t>
            </a:r>
          </a:p>
        </p:txBody>
      </p:sp>
      <p:sp>
        <p:nvSpPr>
          <p:cNvPr id="5" name="Rectangle 4"/>
          <p:cNvSpPr/>
          <p:nvPr/>
        </p:nvSpPr>
        <p:spPr>
          <a:xfrm>
            <a:off x="5977217" y="3244334"/>
            <a:ext cx="23756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6" name="Rounded Rectangle 5"/>
          <p:cNvSpPr/>
          <p:nvPr/>
        </p:nvSpPr>
        <p:spPr>
          <a:xfrm>
            <a:off x="1118072" y="2981512"/>
            <a:ext cx="894787" cy="730811"/>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ounded Rectangle 6"/>
          <p:cNvSpPr/>
          <p:nvPr/>
        </p:nvSpPr>
        <p:spPr>
          <a:xfrm>
            <a:off x="1123678" y="2109274"/>
            <a:ext cx="894787" cy="730811"/>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ounded Rectangle 7"/>
          <p:cNvSpPr/>
          <p:nvPr/>
        </p:nvSpPr>
        <p:spPr>
          <a:xfrm>
            <a:off x="1118072" y="5602426"/>
            <a:ext cx="894787" cy="730811"/>
          </a:xfrm>
          <a:prstGeom prst="roundRect">
            <a:avLst/>
          </a:prstGeom>
          <a:solidFill>
            <a:srgbClr val="CC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ounded Rectangle 8"/>
          <p:cNvSpPr/>
          <p:nvPr/>
        </p:nvSpPr>
        <p:spPr>
          <a:xfrm>
            <a:off x="1118072" y="3855150"/>
            <a:ext cx="894787" cy="730811"/>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ounded Rectangle 9"/>
          <p:cNvSpPr/>
          <p:nvPr/>
        </p:nvSpPr>
        <p:spPr>
          <a:xfrm>
            <a:off x="1118072" y="4728788"/>
            <a:ext cx="894787" cy="730811"/>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p:cNvSpPr txBox="1"/>
          <p:nvPr/>
        </p:nvSpPr>
        <p:spPr>
          <a:xfrm>
            <a:off x="1351291" y="2084183"/>
            <a:ext cx="757800"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panose="020F0502020204030204"/>
                <a:ea typeface="+mn-ea"/>
                <a:cs typeface="+mn-cs"/>
              </a:rPr>
              <a:t>1</a:t>
            </a:r>
          </a:p>
        </p:txBody>
      </p:sp>
      <p:sp>
        <p:nvSpPr>
          <p:cNvPr id="12" name="TextBox 11"/>
          <p:cNvSpPr txBox="1"/>
          <p:nvPr/>
        </p:nvSpPr>
        <p:spPr>
          <a:xfrm>
            <a:off x="1342625" y="2981510"/>
            <a:ext cx="1147482"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panose="020F0502020204030204"/>
                <a:ea typeface="+mn-ea"/>
                <a:cs typeface="+mn-cs"/>
              </a:rPr>
              <a:t>2</a:t>
            </a:r>
          </a:p>
        </p:txBody>
      </p:sp>
      <p:sp>
        <p:nvSpPr>
          <p:cNvPr id="13" name="TextBox 12"/>
          <p:cNvSpPr txBox="1"/>
          <p:nvPr/>
        </p:nvSpPr>
        <p:spPr>
          <a:xfrm>
            <a:off x="1342625" y="3853750"/>
            <a:ext cx="1147482"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panose="020F0502020204030204"/>
                <a:ea typeface="+mn-ea"/>
                <a:cs typeface="+mn-cs"/>
              </a:rPr>
              <a:t>3</a:t>
            </a:r>
          </a:p>
        </p:txBody>
      </p:sp>
      <p:sp>
        <p:nvSpPr>
          <p:cNvPr id="14" name="TextBox 13"/>
          <p:cNvSpPr txBox="1"/>
          <p:nvPr/>
        </p:nvSpPr>
        <p:spPr>
          <a:xfrm>
            <a:off x="1291203" y="4718644"/>
            <a:ext cx="1147482"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panose="020F0502020204030204"/>
                <a:ea typeface="+mn-ea"/>
                <a:cs typeface="+mn-cs"/>
              </a:rPr>
              <a:t>4</a:t>
            </a:r>
          </a:p>
        </p:txBody>
      </p:sp>
      <p:sp>
        <p:nvSpPr>
          <p:cNvPr id="15" name="TextBox 14"/>
          <p:cNvSpPr txBox="1"/>
          <p:nvPr/>
        </p:nvSpPr>
        <p:spPr>
          <a:xfrm>
            <a:off x="1291203" y="5548756"/>
            <a:ext cx="1147482"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panose="020F0502020204030204"/>
                <a:ea typeface="+mn-ea"/>
                <a:cs typeface="+mn-cs"/>
              </a:rPr>
              <a:t>5</a:t>
            </a:r>
          </a:p>
        </p:txBody>
      </p:sp>
      <p:sp>
        <p:nvSpPr>
          <p:cNvPr id="16" name="TextBox 15"/>
          <p:cNvSpPr txBox="1"/>
          <p:nvPr/>
        </p:nvSpPr>
        <p:spPr>
          <a:xfrm>
            <a:off x="2075669" y="2022994"/>
            <a:ext cx="2761129"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C000"/>
                </a:solidFill>
                <a:effectLst/>
                <a:uLnTx/>
                <a:uFillTx/>
                <a:latin typeface="Calibri" panose="020F0502020204030204"/>
                <a:ea typeface="+mn-ea"/>
                <a:cs typeface="+mn-cs"/>
              </a:rPr>
              <a:t>DEFINE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School-wide expectations (i.e. social competencies)</a:t>
            </a:r>
          </a:p>
        </p:txBody>
      </p:sp>
      <p:sp>
        <p:nvSpPr>
          <p:cNvPr id="17" name="TextBox 16"/>
          <p:cNvSpPr txBox="1"/>
          <p:nvPr/>
        </p:nvSpPr>
        <p:spPr>
          <a:xfrm>
            <a:off x="2217245" y="2993779"/>
            <a:ext cx="2427050" cy="67710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Calibri" panose="020F0502020204030204"/>
                <a:ea typeface="+mn-ea"/>
                <a:cs typeface="+mn-cs"/>
              </a:rPr>
              <a:t>TEACH &amp; PRACTICE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Prosocial behaviors</a:t>
            </a:r>
          </a:p>
        </p:txBody>
      </p:sp>
      <p:sp>
        <p:nvSpPr>
          <p:cNvPr id="18" name="TextBox 17"/>
          <p:cNvSpPr txBox="1"/>
          <p:nvPr/>
        </p:nvSpPr>
        <p:spPr>
          <a:xfrm>
            <a:off x="2243764" y="3670887"/>
            <a:ext cx="2382154" cy="98488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92D050"/>
                </a:solidFill>
                <a:effectLst/>
                <a:uLnTx/>
                <a:uFillTx/>
                <a:latin typeface="Calibri" panose="020F0502020204030204"/>
                <a:ea typeface="+mn-ea"/>
                <a:cs typeface="+mn-cs"/>
              </a:rPr>
              <a:t>MONITOR &amp; ACKNOWLEDGE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Prosocial behaviors</a:t>
            </a:r>
          </a:p>
        </p:txBody>
      </p:sp>
      <p:sp>
        <p:nvSpPr>
          <p:cNvPr id="19" name="TextBox 18"/>
          <p:cNvSpPr txBox="1"/>
          <p:nvPr/>
        </p:nvSpPr>
        <p:spPr>
          <a:xfrm>
            <a:off x="1916366" y="4619288"/>
            <a:ext cx="3070205" cy="98488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B0F0"/>
                </a:solidFill>
                <a:effectLst/>
                <a:uLnTx/>
                <a:uFillTx/>
                <a:latin typeface="Calibri" panose="020F0502020204030204"/>
                <a:ea typeface="+mn-ea"/>
                <a:cs typeface="+mn-cs"/>
              </a:rPr>
              <a:t>PROVIDE INSTRUCTIONAL CONSEQUENCES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for unwanted behavior</a:t>
            </a:r>
          </a:p>
        </p:txBody>
      </p:sp>
      <p:sp>
        <p:nvSpPr>
          <p:cNvPr id="20" name="TextBox 19"/>
          <p:cNvSpPr txBox="1"/>
          <p:nvPr/>
        </p:nvSpPr>
        <p:spPr>
          <a:xfrm>
            <a:off x="2329324" y="5567689"/>
            <a:ext cx="2205610"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CC00CC"/>
                </a:solidFill>
                <a:effectLst/>
                <a:uLnTx/>
                <a:uFillTx/>
                <a:latin typeface="Calibri" panose="020F0502020204030204"/>
                <a:ea typeface="+mn-ea"/>
                <a:cs typeface="+mn-cs"/>
              </a:rPr>
              <a:t>MAKE DECISIONS</a:t>
            </a:r>
            <a:endParaRPr kumimoji="0" lang="en-US" sz="2000" b="0" i="0" u="none" strike="noStrike" kern="1200" cap="none" spc="0" normalizeH="0" baseline="0" noProof="0" dirty="0">
              <a:ln>
                <a:noFill/>
              </a:ln>
              <a:solidFill>
                <a:srgbClr val="CC00CC"/>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Based on information collected</a:t>
            </a:r>
          </a:p>
        </p:txBody>
      </p:sp>
      <p:sp>
        <p:nvSpPr>
          <p:cNvPr id="21" name="Vertical Scroll 20"/>
          <p:cNvSpPr/>
          <p:nvPr/>
        </p:nvSpPr>
        <p:spPr>
          <a:xfrm>
            <a:off x="161364" y="365125"/>
            <a:ext cx="5378823" cy="6096000"/>
          </a:xfrm>
          <a:prstGeom prst="verticalScroll">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TextBox 21"/>
          <p:cNvSpPr txBox="1"/>
          <p:nvPr/>
        </p:nvSpPr>
        <p:spPr>
          <a:xfrm>
            <a:off x="5909847" y="2745007"/>
            <a:ext cx="4883523" cy="25545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orbel" panose="020B0503020204020204" pitchFamily="34" charset="0"/>
              </a:rPr>
              <a:t>5 ways we can use systems to support </a:t>
            </a:r>
            <a:r>
              <a:rPr kumimoji="0" lang="en-US" sz="4000" b="0" i="0" u="sng" strike="noStrike" kern="1200" cap="none" spc="0" normalizeH="0" baseline="0" noProof="0" dirty="0">
                <a:ln>
                  <a:noFill/>
                </a:ln>
                <a:solidFill>
                  <a:prstClr val="black"/>
                </a:solidFill>
                <a:effectLst/>
                <a:uLnTx/>
                <a:uFillTx/>
                <a:latin typeface="Corbel" panose="020B0503020204020204" pitchFamily="34" charset="0"/>
              </a:rPr>
              <a:t>every</a:t>
            </a:r>
            <a:r>
              <a:rPr kumimoji="0" lang="en-US" sz="4000" b="0" i="0" u="none" strike="noStrike" kern="1200" cap="none" spc="0" normalizeH="0" baseline="0" noProof="0" dirty="0">
                <a:ln>
                  <a:noFill/>
                </a:ln>
                <a:solidFill>
                  <a:prstClr val="black"/>
                </a:solidFill>
                <a:effectLst/>
                <a:uLnTx/>
                <a:uFillTx/>
                <a:latin typeface="Corbel" panose="020B0503020204020204" pitchFamily="34" charset="0"/>
              </a:rPr>
              <a:t> student to be successful in school </a:t>
            </a:r>
          </a:p>
        </p:txBody>
      </p:sp>
      <p:sp>
        <p:nvSpPr>
          <p:cNvPr id="2" name="TextBox 1"/>
          <p:cNvSpPr txBox="1"/>
          <p:nvPr/>
        </p:nvSpPr>
        <p:spPr>
          <a:xfrm>
            <a:off x="9037468" y="6333237"/>
            <a:ext cx="284973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Courtesy of K. McIntosh; U of Oregon</a:t>
            </a:r>
          </a:p>
        </p:txBody>
      </p:sp>
      <p:sp>
        <p:nvSpPr>
          <p:cNvPr id="23" name="TextBox 22">
            <a:extLst>
              <a:ext uri="{FF2B5EF4-FFF2-40B4-BE49-F238E27FC236}">
                <a16:creationId xmlns:a16="http://schemas.microsoft.com/office/drawing/2014/main" id="{10C28392-17F2-44A2-95C8-ADF938B7A1DB}"/>
              </a:ext>
            </a:extLst>
          </p:cNvPr>
          <p:cNvSpPr txBox="1"/>
          <p:nvPr/>
        </p:nvSpPr>
        <p:spPr>
          <a:xfrm>
            <a:off x="5704613" y="387884"/>
            <a:ext cx="6326023" cy="1323439"/>
          </a:xfrm>
          <a:prstGeom prst="rect">
            <a:avLst/>
          </a:prstGeom>
          <a:solidFill>
            <a:schemeClr val="accent1"/>
          </a:solidFill>
        </p:spPr>
        <p:txBody>
          <a:bodyPr wrap="square" rtlCol="0">
            <a:spAutoFit/>
          </a:bodyPr>
          <a:lstStyle/>
          <a:p>
            <a:r>
              <a:rPr lang="en-US" sz="4000" dirty="0">
                <a:solidFill>
                  <a:schemeClr val="bg1"/>
                </a:solidFill>
              </a:rPr>
              <a:t>Tier 1: School-wide PBS Framework Overview</a:t>
            </a:r>
          </a:p>
        </p:txBody>
      </p:sp>
    </p:spTree>
    <p:extLst>
      <p:ext uri="{BB962C8B-B14F-4D97-AF65-F5344CB8AC3E}">
        <p14:creationId xmlns:p14="http://schemas.microsoft.com/office/powerpoint/2010/main" val="17994065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18" y="1123837"/>
            <a:ext cx="3046335" cy="4601183"/>
          </a:xfrm>
        </p:spPr>
        <p:txBody>
          <a:bodyPr/>
          <a:lstStyle/>
          <a:p>
            <a:r>
              <a:rPr lang="en-US" dirty="0"/>
              <a:t>Tier 1: SWPBS New Team Training Part 2</a:t>
            </a:r>
          </a:p>
        </p:txBody>
      </p:sp>
      <p:sp>
        <p:nvSpPr>
          <p:cNvPr id="3" name="Content Placeholder 2"/>
          <p:cNvSpPr>
            <a:spLocks noGrp="1"/>
          </p:cNvSpPr>
          <p:nvPr>
            <p:ph type="body" idx="1"/>
          </p:nvPr>
        </p:nvSpPr>
        <p:spPr/>
        <p:txBody>
          <a:bodyPr>
            <a:normAutofit fontScale="92500" lnSpcReduction="20000"/>
          </a:bodyPr>
          <a:lstStyle/>
          <a:p>
            <a:r>
              <a:rPr lang="en-US" sz="2800" dirty="0"/>
              <a:t>For new School-wide PBS Teams, this workshop focuses on systems to support correction of problem behaviors and developing self-discipline as part of the Tier 1 PBS framework. </a:t>
            </a:r>
          </a:p>
          <a:p>
            <a:r>
              <a:rPr lang="en-US" sz="2800" dirty="0"/>
              <a:t>Participants will: </a:t>
            </a:r>
          </a:p>
          <a:p>
            <a:pPr lvl="1"/>
            <a:r>
              <a:rPr lang="en-US" sz="3200" dirty="0"/>
              <a:t>explore components of their behavior tracking system</a:t>
            </a:r>
          </a:p>
          <a:p>
            <a:pPr lvl="1"/>
            <a:r>
              <a:rPr lang="en-US" sz="3200" dirty="0"/>
              <a:t>discuss how disciplinary encounters can routinely be used as learning opportunities</a:t>
            </a:r>
          </a:p>
          <a:p>
            <a:pPr lvl="1"/>
            <a:r>
              <a:rPr lang="en-US" sz="3200" dirty="0"/>
              <a:t>explore social-emotional learning curriculum and student involvement</a:t>
            </a:r>
          </a:p>
          <a:p>
            <a:r>
              <a:rPr lang="en-US" sz="2800" b="1" dirty="0"/>
              <a:t>1/10/20 (9:00am-3:30pm)</a:t>
            </a:r>
          </a:p>
        </p:txBody>
      </p:sp>
      <p:sp>
        <p:nvSpPr>
          <p:cNvPr id="5" name="Shape 324"/>
          <p:cNvSpPr/>
          <p:nvPr/>
        </p:nvSpPr>
        <p:spPr>
          <a:xfrm>
            <a:off x="10613789" y="4744608"/>
            <a:ext cx="1249251" cy="2003738"/>
          </a:xfrm>
          <a:prstGeom prst="triangle">
            <a:avLst>
              <a:gd name="adj" fmla="val 50000"/>
            </a:avLst>
          </a:prstGeom>
          <a:solidFill>
            <a:srgbClr val="00B050"/>
          </a:solidFill>
          <a:ln w="25400" cap="flat" cmpd="sng">
            <a:solidFill>
              <a:schemeClr val="tx1"/>
            </a:solidFill>
            <a:prstDash val="solid"/>
            <a:round/>
            <a:headEnd type="none" w="med" len="med"/>
            <a:tailEnd type="none" w="med" len="med"/>
          </a:ln>
        </p:spPr>
        <p:txBody>
          <a:bodyPr wrap="square" lIns="84200" tIns="42100" rIns="84200" bIns="42100" anchor="ctr" anchorCtr="0">
            <a:noAutofit/>
          </a:bodyPr>
          <a:lstStyle/>
          <a:p>
            <a:pPr marL="0" marR="0" lvl="0" indent="0" algn="ctr" defTabSz="457200" rtl="0" eaLnBrk="1" fontAlgn="auto" latinLnBrk="0" hangingPunct="1">
              <a:lnSpc>
                <a:spcPct val="100000"/>
              </a:lnSpc>
              <a:spcBef>
                <a:spcPts val="0"/>
              </a:spcBef>
              <a:spcAft>
                <a:spcPts val="0"/>
              </a:spcAft>
              <a:buClr>
                <a:srgbClr val="000000"/>
              </a:buClr>
              <a:buSzTx/>
              <a:buFontTx/>
              <a:buNone/>
              <a:tabLst/>
              <a:defRPr/>
            </a:pPr>
            <a:endParaRPr kumimoji="0" sz="17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98733318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Tier 2 &amp; 3 School System</a:t>
            </a:r>
          </a:p>
        </p:txBody>
      </p:sp>
      <p:sp>
        <p:nvSpPr>
          <p:cNvPr id="3" name="Content Placeholder 2"/>
          <p:cNvSpPr>
            <a:spLocks noGrp="1"/>
          </p:cNvSpPr>
          <p:nvPr>
            <p:ph type="body" idx="1"/>
          </p:nvPr>
        </p:nvSpPr>
        <p:spPr/>
        <p:txBody>
          <a:bodyPr/>
          <a:lstStyle/>
          <a:p>
            <a:r>
              <a:rPr lang="en-US" sz="2800" dirty="0"/>
              <a:t>This workshop is for problem solving teams working to develop systems that support students in need of advanced interventions.</a:t>
            </a:r>
          </a:p>
          <a:p>
            <a:r>
              <a:rPr lang="en-US" sz="2800" dirty="0"/>
              <a:t>Tier 2 linkages will be explored and an overview of Tier 3 system features will be provided to include teaming, resources, support plans and evaluation.  </a:t>
            </a:r>
          </a:p>
          <a:p>
            <a:r>
              <a:rPr lang="en-US" sz="2800" dirty="0"/>
              <a:t>Teams will leave with tools to evaluate their current practices to support in action planning.</a:t>
            </a:r>
          </a:p>
          <a:p>
            <a:r>
              <a:rPr lang="en-US" sz="2800" b="1" dirty="0"/>
              <a:t>1/22/2020 (9:00am-12:00pm)</a:t>
            </a:r>
          </a:p>
        </p:txBody>
      </p:sp>
      <p:sp>
        <p:nvSpPr>
          <p:cNvPr id="4" name="Shape 324"/>
          <p:cNvSpPr/>
          <p:nvPr/>
        </p:nvSpPr>
        <p:spPr>
          <a:xfrm>
            <a:off x="9342550" y="4778062"/>
            <a:ext cx="1249251" cy="2003738"/>
          </a:xfrm>
          <a:prstGeom prst="triangle">
            <a:avLst>
              <a:gd name="adj" fmla="val 50000"/>
            </a:avLst>
          </a:prstGeom>
          <a:solidFill>
            <a:srgbClr val="00B050"/>
          </a:solidFill>
          <a:ln w="25400" cap="flat" cmpd="sng">
            <a:solidFill>
              <a:schemeClr val="tx1"/>
            </a:solidFill>
            <a:prstDash val="solid"/>
            <a:round/>
            <a:headEnd type="none" w="med" len="med"/>
            <a:tailEnd type="none" w="med" len="med"/>
          </a:ln>
        </p:spPr>
        <p:txBody>
          <a:bodyPr wrap="square" lIns="84200" tIns="42100" rIns="84200" bIns="42100" anchor="ctr" anchorCtr="0">
            <a:noAutofit/>
          </a:bodyPr>
          <a:lstStyle/>
          <a:p>
            <a:pPr marL="0" marR="0" lvl="0" indent="0" algn="ctr" defTabSz="457200" rtl="0" eaLnBrk="1" fontAlgn="auto" latinLnBrk="0" hangingPunct="1">
              <a:lnSpc>
                <a:spcPct val="100000"/>
              </a:lnSpc>
              <a:spcBef>
                <a:spcPts val="0"/>
              </a:spcBef>
              <a:spcAft>
                <a:spcPts val="0"/>
              </a:spcAft>
              <a:buClr>
                <a:srgbClr val="000000"/>
              </a:buClr>
              <a:buSzTx/>
              <a:buFontTx/>
              <a:buNone/>
              <a:tabLst/>
              <a:defRPr/>
            </a:pPr>
            <a:endParaRPr kumimoji="0" sz="17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5" name="Shape 325"/>
          <p:cNvSpPr/>
          <p:nvPr/>
        </p:nvSpPr>
        <p:spPr>
          <a:xfrm>
            <a:off x="9581077" y="4876800"/>
            <a:ext cx="777026" cy="1241738"/>
          </a:xfrm>
          <a:prstGeom prst="triangle">
            <a:avLst>
              <a:gd name="adj" fmla="val 50000"/>
            </a:avLst>
          </a:prstGeom>
          <a:gradFill>
            <a:gsLst>
              <a:gs pos="0">
                <a:srgbClr val="00B050"/>
              </a:gs>
              <a:gs pos="14000">
                <a:srgbClr val="FFFF57"/>
              </a:gs>
              <a:gs pos="100000">
                <a:srgbClr val="FFFF57"/>
              </a:gs>
            </a:gsLst>
            <a:lin ang="16200000" scaled="0"/>
          </a:gradFill>
          <a:ln w="9525" cap="rnd" cmpd="sng">
            <a:solidFill>
              <a:srgbClr val="00B050"/>
            </a:solidFill>
            <a:prstDash val="solid"/>
            <a:miter lim="8000"/>
            <a:headEnd type="none" w="med" len="med"/>
            <a:tailEnd type="none" w="med" len="med"/>
          </a:ln>
        </p:spPr>
        <p:txBody>
          <a:bodyPr wrap="square" lIns="84200" tIns="42100" rIns="84200" bIns="42100" anchor="ctr" anchorCtr="0">
            <a:noAutofit/>
          </a:bodyPr>
          <a:lstStyle/>
          <a:p>
            <a:pPr marL="0" marR="0" lvl="0" indent="0" algn="ctr" defTabSz="457200" rtl="0" eaLnBrk="1" fontAlgn="auto" latinLnBrk="0" hangingPunct="1">
              <a:lnSpc>
                <a:spcPct val="100000"/>
              </a:lnSpc>
              <a:spcBef>
                <a:spcPts val="0"/>
              </a:spcBef>
              <a:spcAft>
                <a:spcPts val="0"/>
              </a:spcAft>
              <a:buClr>
                <a:srgbClr val="000000"/>
              </a:buClr>
              <a:buSzTx/>
              <a:buFontTx/>
              <a:buNone/>
              <a:tabLst/>
              <a:defRPr/>
            </a:pPr>
            <a:endParaRPr kumimoji="0" sz="17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6" name="Shape 326"/>
          <p:cNvSpPr/>
          <p:nvPr/>
        </p:nvSpPr>
        <p:spPr>
          <a:xfrm>
            <a:off x="9624275" y="4876800"/>
            <a:ext cx="685800" cy="1149365"/>
          </a:xfrm>
          <a:prstGeom prst="triangle">
            <a:avLst>
              <a:gd name="adj" fmla="val 50000"/>
            </a:avLst>
          </a:prstGeom>
          <a:gradFill>
            <a:gsLst>
              <a:gs pos="0">
                <a:srgbClr val="FFFF57"/>
              </a:gs>
              <a:gs pos="16000">
                <a:srgbClr val="FFFF57"/>
              </a:gs>
              <a:gs pos="51000">
                <a:srgbClr val="C00000"/>
              </a:gs>
              <a:gs pos="100000">
                <a:srgbClr val="C00000"/>
              </a:gs>
            </a:gsLst>
            <a:lin ang="16200000" scaled="0"/>
          </a:gradFill>
          <a:ln w="25400" cap="flat" cmpd="sng">
            <a:solidFill>
              <a:srgbClr val="FFFF57"/>
            </a:solidFill>
            <a:prstDash val="solid"/>
            <a:round/>
            <a:headEnd type="none" w="med" len="med"/>
            <a:tailEnd type="none" w="med" len="med"/>
          </a:ln>
        </p:spPr>
        <p:txBody>
          <a:bodyPr wrap="square" lIns="84200" tIns="42100" rIns="84200" bIns="42100" anchor="ctr" anchorCtr="0">
            <a:noAutofit/>
          </a:bodyPr>
          <a:lstStyle/>
          <a:p>
            <a:pPr marL="0" marR="0" lvl="0" indent="0" algn="ctr" defTabSz="457200" rtl="0" eaLnBrk="1" fontAlgn="auto" latinLnBrk="0" hangingPunct="1">
              <a:lnSpc>
                <a:spcPct val="100000"/>
              </a:lnSpc>
              <a:spcBef>
                <a:spcPts val="0"/>
              </a:spcBef>
              <a:spcAft>
                <a:spcPts val="0"/>
              </a:spcAft>
              <a:buClr>
                <a:srgbClr val="000000"/>
              </a:buClr>
              <a:buSzTx/>
              <a:buFontTx/>
              <a:buNone/>
              <a:tabLst/>
              <a:defRPr/>
            </a:pPr>
            <a:endParaRPr kumimoji="0" sz="17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07407729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Tier 1: Secondary Forum</a:t>
            </a:r>
          </a:p>
        </p:txBody>
      </p:sp>
      <p:sp>
        <p:nvSpPr>
          <p:cNvPr id="3" name="Content Placeholder 2"/>
          <p:cNvSpPr>
            <a:spLocks noGrp="1"/>
          </p:cNvSpPr>
          <p:nvPr>
            <p:ph type="body" idx="1"/>
          </p:nvPr>
        </p:nvSpPr>
        <p:spPr/>
        <p:txBody>
          <a:bodyPr>
            <a:normAutofit/>
          </a:bodyPr>
          <a:lstStyle/>
          <a:p>
            <a:r>
              <a:rPr lang="en-US" sz="2800" dirty="0"/>
              <a:t>Collaborative meeting of secondary schools implementing DE-PBS at varying levels</a:t>
            </a:r>
          </a:p>
          <a:p>
            <a:endParaRPr lang="en-US" sz="2800" dirty="0"/>
          </a:p>
          <a:p>
            <a:r>
              <a:rPr lang="en-US" sz="2800" dirty="0"/>
              <a:t>Members of secondary school PBS teams will meet and share resources and ideas to support implementation in middle and high school settings</a:t>
            </a:r>
          </a:p>
          <a:p>
            <a:endParaRPr lang="en-US" sz="2800" dirty="0"/>
          </a:p>
          <a:p>
            <a:r>
              <a:rPr lang="en-US" sz="2800" b="1" dirty="0"/>
              <a:t>2/12/2020 (9am-3:30pm)</a:t>
            </a:r>
          </a:p>
        </p:txBody>
      </p:sp>
      <p:sp>
        <p:nvSpPr>
          <p:cNvPr id="4" name="Shape 324"/>
          <p:cNvSpPr/>
          <p:nvPr/>
        </p:nvSpPr>
        <p:spPr>
          <a:xfrm>
            <a:off x="9342550" y="4778062"/>
            <a:ext cx="1249251" cy="2003738"/>
          </a:xfrm>
          <a:prstGeom prst="triangle">
            <a:avLst>
              <a:gd name="adj" fmla="val 50000"/>
            </a:avLst>
          </a:prstGeom>
          <a:solidFill>
            <a:srgbClr val="00B050"/>
          </a:solidFill>
          <a:ln w="25400" cap="flat" cmpd="sng">
            <a:solidFill>
              <a:schemeClr val="tx1"/>
            </a:solidFill>
            <a:prstDash val="solid"/>
            <a:round/>
            <a:headEnd type="none" w="med" len="med"/>
            <a:tailEnd type="none" w="med" len="med"/>
          </a:ln>
        </p:spPr>
        <p:txBody>
          <a:bodyPr wrap="square" lIns="84200" tIns="42100" rIns="84200" bIns="42100" anchor="ctr" anchorCtr="0">
            <a:noAutofit/>
          </a:bodyPr>
          <a:lstStyle/>
          <a:p>
            <a:pPr marL="0" marR="0" lvl="0" indent="0" algn="ctr" defTabSz="457200" rtl="0" eaLnBrk="1" fontAlgn="auto" latinLnBrk="0" hangingPunct="1">
              <a:lnSpc>
                <a:spcPct val="100000"/>
              </a:lnSpc>
              <a:spcBef>
                <a:spcPts val="0"/>
              </a:spcBef>
              <a:spcAft>
                <a:spcPts val="0"/>
              </a:spcAft>
              <a:buClr>
                <a:srgbClr val="000000"/>
              </a:buClr>
              <a:buSzTx/>
              <a:buFontTx/>
              <a:buNone/>
              <a:tabLst/>
              <a:defRPr/>
            </a:pPr>
            <a:endParaRPr kumimoji="0" sz="17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09404977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18" y="1123837"/>
            <a:ext cx="3276345" cy="5052374"/>
          </a:xfrm>
        </p:spPr>
        <p:txBody>
          <a:bodyPr/>
          <a:lstStyle/>
          <a:p>
            <a:r>
              <a:rPr lang="en-US" sz="3200" dirty="0"/>
              <a:t>Sample </a:t>
            </a:r>
            <a:br>
              <a:rPr lang="en-US" sz="3200" dirty="0"/>
            </a:br>
            <a:r>
              <a:rPr lang="en-US" sz="3200" dirty="0"/>
              <a:t>Archived Topics:</a:t>
            </a:r>
            <a:r>
              <a:rPr lang="en-US" dirty="0"/>
              <a:t/>
            </a:r>
            <a:br>
              <a:rPr lang="en-US" dirty="0"/>
            </a:br>
            <a:r>
              <a:rPr lang="en-US" dirty="0"/>
              <a:t>- </a:t>
            </a:r>
            <a:r>
              <a:rPr lang="en-US" sz="2400" dirty="0"/>
              <a:t>Recognition Ideas</a:t>
            </a:r>
            <a:br>
              <a:rPr lang="en-US" sz="2400" dirty="0"/>
            </a:br>
            <a:r>
              <a:rPr lang="en-US" sz="2400" dirty="0"/>
              <a:t>- 10 DE-PBS Key Features</a:t>
            </a:r>
            <a:br>
              <a:rPr lang="en-US" sz="2400" dirty="0"/>
            </a:br>
            <a:r>
              <a:rPr lang="en-US" sz="2400" dirty="0"/>
              <a:t>- Hexagon Tool</a:t>
            </a:r>
            <a:br>
              <a:rPr lang="en-US" sz="2400" dirty="0"/>
            </a:br>
            <a:r>
              <a:rPr lang="en-US" sz="2400" dirty="0"/>
              <a:t>- Student RAP Club</a:t>
            </a:r>
            <a:br>
              <a:rPr lang="en-US" sz="2400" dirty="0"/>
            </a:br>
            <a:r>
              <a:rPr lang="en-US" sz="2400" dirty="0"/>
              <a:t>- School Connectedness</a:t>
            </a:r>
            <a:br>
              <a:rPr lang="en-US" sz="2400" dirty="0"/>
            </a:br>
            <a:r>
              <a:rPr lang="en-US" sz="2400" dirty="0"/>
              <a:t>- Anger Management Strategies</a:t>
            </a:r>
            <a:br>
              <a:rPr lang="en-US" sz="2400" dirty="0"/>
            </a:br>
            <a:r>
              <a:rPr lang="en-US" sz="2400" dirty="0"/>
              <a:t>- Reintegration Programming</a:t>
            </a:r>
            <a:r>
              <a:rPr lang="en-US" dirty="0"/>
              <a:t/>
            </a:r>
            <a:br>
              <a:rPr lang="en-US" dirty="0"/>
            </a:br>
            <a:endParaRPr lang="en-US" dirty="0"/>
          </a:p>
        </p:txBody>
      </p:sp>
      <p:pic>
        <p:nvPicPr>
          <p:cNvPr id="4" name="Picture 3"/>
          <p:cNvPicPr>
            <a:picLocks noChangeAspect="1"/>
          </p:cNvPicPr>
          <p:nvPr/>
        </p:nvPicPr>
        <p:blipFill rotWithShape="1">
          <a:blip r:embed="rId3"/>
          <a:srcRect t="10999"/>
          <a:stretch/>
        </p:blipFill>
        <p:spPr>
          <a:xfrm>
            <a:off x="3672600" y="613776"/>
            <a:ext cx="7888011" cy="5796694"/>
          </a:xfrm>
          <a:prstGeom prst="rect">
            <a:avLst/>
          </a:prstGeom>
          <a:ln w="38100">
            <a:solidFill>
              <a:schemeClr val="accent1"/>
            </a:solidFill>
          </a:ln>
        </p:spPr>
      </p:pic>
    </p:spTree>
    <p:extLst>
      <p:ext uri="{BB962C8B-B14F-4D97-AF65-F5344CB8AC3E}">
        <p14:creationId xmlns:p14="http://schemas.microsoft.com/office/powerpoint/2010/main" val="321260074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Tier 2: Networking</a:t>
            </a:r>
          </a:p>
        </p:txBody>
      </p:sp>
      <p:sp>
        <p:nvSpPr>
          <p:cNvPr id="3" name="Content Placeholder 2"/>
          <p:cNvSpPr>
            <a:spLocks noGrp="1"/>
          </p:cNvSpPr>
          <p:nvPr>
            <p:ph type="body" idx="1"/>
          </p:nvPr>
        </p:nvSpPr>
        <p:spPr/>
        <p:txBody>
          <a:bodyPr>
            <a:normAutofit/>
          </a:bodyPr>
          <a:lstStyle/>
          <a:p>
            <a:pPr fontAlgn="t"/>
            <a:r>
              <a:rPr lang="en-US" sz="2800" dirty="0"/>
              <a:t>This session is open to schools that previously participated in the DE-PBS Project Tier 2: Targeted Team Training. </a:t>
            </a:r>
          </a:p>
          <a:p>
            <a:pPr fontAlgn="t"/>
            <a:endParaRPr lang="en-US" sz="2800" dirty="0"/>
          </a:p>
          <a:p>
            <a:pPr fontAlgn="t"/>
            <a:r>
              <a:rPr lang="en-US" sz="2800" dirty="0"/>
              <a:t>Topics and activities include reviewing Tier 2 systems &amp; problem-solving concepts, examining evaluation methods and networking with other implementing teams.</a:t>
            </a:r>
          </a:p>
          <a:p>
            <a:pPr marL="114300" indent="0" fontAlgn="t">
              <a:buNone/>
            </a:pPr>
            <a:r>
              <a:rPr lang="en-US" sz="2800" dirty="0"/>
              <a:t>  </a:t>
            </a:r>
          </a:p>
          <a:p>
            <a:pPr fontAlgn="t"/>
            <a:r>
              <a:rPr lang="en-US" sz="2800" b="1" dirty="0"/>
              <a:t>3/25/2020 (9:00am-3:30pm)</a:t>
            </a:r>
          </a:p>
        </p:txBody>
      </p:sp>
      <p:sp>
        <p:nvSpPr>
          <p:cNvPr id="4" name="Shape 324"/>
          <p:cNvSpPr/>
          <p:nvPr/>
        </p:nvSpPr>
        <p:spPr>
          <a:xfrm>
            <a:off x="9723549" y="4729504"/>
            <a:ext cx="1249251" cy="2003738"/>
          </a:xfrm>
          <a:prstGeom prst="triangle">
            <a:avLst>
              <a:gd name="adj" fmla="val 50000"/>
            </a:avLst>
          </a:prstGeom>
          <a:solidFill>
            <a:srgbClr val="00B050"/>
          </a:solidFill>
          <a:ln w="25400" cap="flat" cmpd="sng">
            <a:solidFill>
              <a:schemeClr val="tx1"/>
            </a:solidFill>
            <a:prstDash val="solid"/>
            <a:round/>
            <a:headEnd type="none" w="med" len="med"/>
            <a:tailEnd type="none" w="med" len="med"/>
          </a:ln>
        </p:spPr>
        <p:txBody>
          <a:bodyPr wrap="square" lIns="84200" tIns="42100" rIns="84200" bIns="42100" anchor="ctr" anchorCtr="0">
            <a:noAutofit/>
          </a:bodyPr>
          <a:lstStyle/>
          <a:p>
            <a:pPr marL="0" marR="0" lvl="0" indent="0" algn="ctr" defTabSz="457200" rtl="0" eaLnBrk="1" fontAlgn="auto" latinLnBrk="0" hangingPunct="1">
              <a:lnSpc>
                <a:spcPct val="100000"/>
              </a:lnSpc>
              <a:spcBef>
                <a:spcPts val="0"/>
              </a:spcBef>
              <a:spcAft>
                <a:spcPts val="0"/>
              </a:spcAft>
              <a:buClr>
                <a:srgbClr val="000000"/>
              </a:buClr>
              <a:buSzTx/>
              <a:buFontTx/>
              <a:buNone/>
              <a:tabLst/>
              <a:defRPr/>
            </a:pPr>
            <a:endParaRPr kumimoji="0" sz="17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5" name="Shape 325"/>
          <p:cNvSpPr/>
          <p:nvPr/>
        </p:nvSpPr>
        <p:spPr>
          <a:xfrm>
            <a:off x="9962076" y="4828242"/>
            <a:ext cx="777026" cy="1241738"/>
          </a:xfrm>
          <a:prstGeom prst="triangle">
            <a:avLst>
              <a:gd name="adj" fmla="val 50000"/>
            </a:avLst>
          </a:prstGeom>
          <a:gradFill>
            <a:gsLst>
              <a:gs pos="0">
                <a:srgbClr val="00B050"/>
              </a:gs>
              <a:gs pos="14000">
                <a:srgbClr val="FFFF57"/>
              </a:gs>
              <a:gs pos="100000">
                <a:srgbClr val="FFFF57"/>
              </a:gs>
            </a:gsLst>
            <a:lin ang="16200000" scaled="0"/>
          </a:gradFill>
          <a:ln w="9525" cap="rnd" cmpd="sng">
            <a:solidFill>
              <a:srgbClr val="00B050"/>
            </a:solidFill>
            <a:prstDash val="solid"/>
            <a:miter lim="8000"/>
            <a:headEnd type="none" w="med" len="med"/>
            <a:tailEnd type="none" w="med" len="med"/>
          </a:ln>
        </p:spPr>
        <p:txBody>
          <a:bodyPr wrap="square" lIns="84200" tIns="42100" rIns="84200" bIns="42100" anchor="ctr" anchorCtr="0">
            <a:noAutofit/>
          </a:bodyPr>
          <a:lstStyle/>
          <a:p>
            <a:pPr marL="0" marR="0" lvl="0" indent="0" algn="ctr" defTabSz="457200" rtl="0" eaLnBrk="1" fontAlgn="auto" latinLnBrk="0" hangingPunct="1">
              <a:lnSpc>
                <a:spcPct val="100000"/>
              </a:lnSpc>
              <a:spcBef>
                <a:spcPts val="0"/>
              </a:spcBef>
              <a:spcAft>
                <a:spcPts val="0"/>
              </a:spcAft>
              <a:buClr>
                <a:srgbClr val="000000"/>
              </a:buClr>
              <a:buSzTx/>
              <a:buFontTx/>
              <a:buNone/>
              <a:tabLst/>
              <a:defRPr/>
            </a:pPr>
            <a:endParaRPr kumimoji="0" sz="17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65103544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13AB12A-0F6D-450B-AAE9-49E7385279A3}"/>
              </a:ext>
            </a:extLst>
          </p:cNvPr>
          <p:cNvSpPr>
            <a:spLocks noGrp="1"/>
          </p:cNvSpPr>
          <p:nvPr>
            <p:ph type="title"/>
          </p:nvPr>
        </p:nvSpPr>
        <p:spPr>
          <a:xfrm>
            <a:off x="252919" y="1123837"/>
            <a:ext cx="3116240" cy="4601183"/>
          </a:xfrm>
        </p:spPr>
        <p:txBody>
          <a:bodyPr/>
          <a:lstStyle/>
          <a:p>
            <a:r>
              <a:rPr lang="en-US" dirty="0">
                <a:solidFill>
                  <a:srgbClr val="FFFF00"/>
                </a:solidFill>
              </a:rPr>
              <a:t>Taking Your </a:t>
            </a:r>
            <a:r>
              <a:rPr lang="en-US" sz="2600" dirty="0">
                <a:solidFill>
                  <a:srgbClr val="FFFF00"/>
                </a:solidFill>
              </a:rPr>
              <a:t>Recommendations</a:t>
            </a:r>
            <a:r>
              <a:rPr lang="en-US" sz="2600" dirty="0"/>
              <a:t/>
            </a:r>
            <a:br>
              <a:rPr lang="en-US" sz="2600" dirty="0"/>
            </a:br>
            <a:r>
              <a:rPr lang="en-US" sz="2600" dirty="0"/>
              <a:t/>
            </a:r>
            <a:br>
              <a:rPr lang="en-US" sz="2600" dirty="0"/>
            </a:br>
            <a:r>
              <a:rPr lang="en-US" sz="2600" dirty="0"/>
              <a:t/>
            </a:r>
            <a:br>
              <a:rPr lang="en-US" sz="2600" dirty="0"/>
            </a:br>
            <a:r>
              <a:rPr lang="en-US" sz="2600" dirty="0"/>
              <a:t>TOPICS</a:t>
            </a:r>
            <a:br>
              <a:rPr lang="en-US" sz="2600" dirty="0"/>
            </a:br>
            <a:r>
              <a:rPr lang="en-US" sz="2600" dirty="0"/>
              <a:t/>
            </a:r>
            <a:br>
              <a:rPr lang="en-US" sz="2600" dirty="0"/>
            </a:br>
            <a:r>
              <a:rPr lang="en-US" sz="2600" dirty="0"/>
              <a:t>SCHOOLS/PEOPLE</a:t>
            </a:r>
          </a:p>
        </p:txBody>
      </p:sp>
      <p:sp>
        <p:nvSpPr>
          <p:cNvPr id="2" name="Rectangle 2"/>
          <p:cNvSpPr>
            <a:spLocks noChangeArrowheads="1"/>
          </p:cNvSpPr>
          <p:nvPr/>
        </p:nvSpPr>
        <p:spPr bwMode="auto">
          <a:xfrm>
            <a:off x="3513538" y="2936755"/>
            <a:ext cx="5357638"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Let’s Make it Happen in March!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204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91593" y="2370774"/>
            <a:ext cx="1049404" cy="107631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4013647" y="3429198"/>
            <a:ext cx="759093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Nominations for the </a:t>
            </a:r>
            <a:r>
              <a:rPr kumimoji="0" lang="en-US" altLang="en-US" sz="2400" b="1" i="0" u="none" strike="noStrike" cap="none" normalizeH="0" baseline="0" dirty="0">
                <a:ln>
                  <a:noFill/>
                </a:ln>
                <a:solidFill>
                  <a:schemeClr val="tx1"/>
                </a:solidFill>
                <a:effectLst/>
                <a:latin typeface="Lucida Handwriting" panose="03010101010101010101" pitchFamily="66" charset="0"/>
                <a:ea typeface="Calibri" panose="020F0502020204030204" pitchFamily="34" charset="0"/>
                <a:cs typeface="Times New Roman" panose="02020603050405020304" pitchFamily="18" charset="0"/>
              </a:rPr>
              <a:t>March 25</a:t>
            </a:r>
            <a:r>
              <a:rPr kumimoji="0" lang="en-US" altLang="en-US" sz="2400" b="1" i="0" u="none" strike="noStrike" cap="none" normalizeH="0" baseline="30000" dirty="0">
                <a:ln>
                  <a:noFill/>
                </a:ln>
                <a:solidFill>
                  <a:schemeClr val="tx1"/>
                </a:solidFill>
                <a:effectLst/>
                <a:latin typeface="Lucida Handwriting" panose="03010101010101010101" pitchFamily="66" charset="0"/>
                <a:ea typeface="Calibri" panose="020F0502020204030204" pitchFamily="34" charset="0"/>
                <a:cs typeface="Times New Roman" panose="02020603050405020304" pitchFamily="18" charset="0"/>
              </a:rPr>
              <a:t>th</a:t>
            </a:r>
            <a:r>
              <a:rPr kumimoji="0" lang="en-US" altLang="en-US" sz="2400" b="1" i="0" u="none" strike="noStrike" cap="none" normalizeH="0" baseline="0" dirty="0">
                <a:ln>
                  <a:noFill/>
                </a:ln>
                <a:solidFill>
                  <a:schemeClr val="tx1"/>
                </a:solidFill>
                <a:effectLst/>
                <a:latin typeface="Lucida Handwriting" panose="03010101010101010101" pitchFamily="66"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Tier 2: Networking</a:t>
            </a: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sp>
        <p:nvSpPr>
          <p:cNvPr id="6" name="Rectangle 5"/>
          <p:cNvSpPr>
            <a:spLocks noChangeArrowheads="1"/>
          </p:cNvSpPr>
          <p:nvPr/>
        </p:nvSpPr>
        <p:spPr bwMode="auto">
          <a:xfrm>
            <a:off x="3833955" y="1296644"/>
            <a:ext cx="510213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Let’s Share the </a:t>
            </a:r>
            <a:r>
              <a:rPr kumimoji="0" lang="en-US" altLang="en-US" sz="2600" b="1" i="0" u="none" strike="noStrike" cap="none" normalizeH="0" baseline="0" dirty="0">
                <a:ln>
                  <a:noFill/>
                </a:ln>
                <a:solidFill>
                  <a:schemeClr val="tx1"/>
                </a:solidFill>
                <a:effectLst/>
                <a:latin typeface="Lucida Handwriting" panose="03010101010101010101" pitchFamily="66" charset="0"/>
                <a:ea typeface="Calibri" panose="020F0502020204030204" pitchFamily="34" charset="0"/>
                <a:cs typeface="Times New Roman" panose="02020603050405020304" pitchFamily="18" charset="0"/>
              </a:rPr>
              <a:t>LOVE</a:t>
            </a:r>
            <a:r>
              <a:rPr kumimoji="0" lang="en-US" altLang="en-US" sz="2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in February!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2052"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60042" y="861999"/>
            <a:ext cx="1112506" cy="92708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a:spLocks noChangeArrowheads="1"/>
          </p:cNvSpPr>
          <p:nvPr/>
        </p:nvSpPr>
        <p:spPr bwMode="auto">
          <a:xfrm>
            <a:off x="4013647" y="1849594"/>
            <a:ext cx="737614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Nominations for the </a:t>
            </a:r>
            <a:r>
              <a:rPr kumimoji="0" lang="en-US" altLang="en-US" sz="2400" b="1" i="0" u="none" strike="noStrike" cap="none" normalizeH="0" baseline="0" dirty="0">
                <a:ln>
                  <a:noFill/>
                </a:ln>
                <a:solidFill>
                  <a:schemeClr val="tx1"/>
                </a:solidFill>
                <a:effectLst/>
                <a:latin typeface="Lucida Handwriting" panose="03010101010101010101" pitchFamily="66" charset="0"/>
                <a:ea typeface="Calibri" panose="020F0502020204030204" pitchFamily="34" charset="0"/>
                <a:cs typeface="Times New Roman" panose="02020603050405020304" pitchFamily="18" charset="0"/>
              </a:rPr>
              <a:t>FEB 12</a:t>
            </a:r>
            <a:r>
              <a:rPr kumimoji="0" lang="en-US" altLang="en-US" sz="2400" b="1" i="0" u="none" strike="noStrike" cap="none" normalizeH="0" baseline="30000" dirty="0">
                <a:ln>
                  <a:noFill/>
                </a:ln>
                <a:solidFill>
                  <a:schemeClr val="tx1"/>
                </a:solidFill>
                <a:effectLst/>
                <a:latin typeface="Lucida Handwriting" panose="03010101010101010101" pitchFamily="66" charset="0"/>
                <a:ea typeface="Calibri" panose="020F0502020204030204" pitchFamily="34" charset="0"/>
                <a:cs typeface="Times New Roman" panose="02020603050405020304" pitchFamily="18" charset="0"/>
              </a:rPr>
              <a:t>th</a:t>
            </a:r>
            <a:r>
              <a:rPr kumimoji="0" lang="en-US" altLang="en-US"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PBS SECONDARY FORUM</a:t>
            </a: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sp>
        <p:nvSpPr>
          <p:cNvPr id="8" name="Text Placeholder 7"/>
          <p:cNvSpPr>
            <a:spLocks noGrp="1"/>
          </p:cNvSpPr>
          <p:nvPr>
            <p:ph type="body" idx="1"/>
          </p:nvPr>
        </p:nvSpPr>
        <p:spPr>
          <a:xfrm>
            <a:off x="4812948" y="4487623"/>
            <a:ext cx="4785831" cy="998778"/>
          </a:xfrm>
        </p:spPr>
        <p:txBody>
          <a:bodyPr/>
          <a:lstStyle/>
          <a:p>
            <a:pPr marL="114300" indent="0" algn="ctr">
              <a:buNone/>
            </a:pPr>
            <a:r>
              <a:rPr lang="en-US" sz="2400" dirty="0">
                <a:solidFill>
                  <a:schemeClr val="accent1">
                    <a:lumMod val="75000"/>
                  </a:schemeClr>
                </a:solidFill>
              </a:rPr>
              <a:t>Project support is always available for presentation preparation. </a:t>
            </a:r>
          </a:p>
        </p:txBody>
      </p:sp>
    </p:spTree>
    <p:extLst>
      <p:ext uri="{BB962C8B-B14F-4D97-AF65-F5344CB8AC3E}">
        <p14:creationId xmlns:p14="http://schemas.microsoft.com/office/powerpoint/2010/main" val="115422329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904C562-A16E-4829-962F-D7B022FB4F85}"/>
              </a:ext>
            </a:extLst>
          </p:cNvPr>
          <p:cNvSpPr>
            <a:spLocks noGrp="1"/>
          </p:cNvSpPr>
          <p:nvPr>
            <p:ph type="title"/>
          </p:nvPr>
        </p:nvSpPr>
        <p:spPr/>
        <p:txBody>
          <a:bodyPr/>
          <a:lstStyle/>
          <a:p>
            <a:r>
              <a:rPr lang="en-US" dirty="0"/>
              <a:t>Alignment &amp; Integration</a:t>
            </a:r>
          </a:p>
        </p:txBody>
      </p:sp>
      <p:sp>
        <p:nvSpPr>
          <p:cNvPr id="2" name="Text Placeholder 1">
            <a:extLst>
              <a:ext uri="{FF2B5EF4-FFF2-40B4-BE49-F238E27FC236}">
                <a16:creationId xmlns:a16="http://schemas.microsoft.com/office/drawing/2014/main" id="{F17607DE-E673-49A9-85BF-A1D099853448}"/>
              </a:ext>
            </a:extLst>
          </p:cNvPr>
          <p:cNvSpPr>
            <a:spLocks noGrp="1"/>
          </p:cNvSpPr>
          <p:nvPr>
            <p:ph type="body" idx="1"/>
          </p:nvPr>
        </p:nvSpPr>
        <p:spPr/>
        <p:txBody>
          <a:bodyPr/>
          <a:lstStyle/>
          <a:p>
            <a:r>
              <a:rPr lang="en-US" sz="2400" dirty="0">
                <a:solidFill>
                  <a:schemeClr val="tx1"/>
                </a:solidFill>
              </a:rPr>
              <a:t>Updates &amp; Activity</a:t>
            </a:r>
          </a:p>
        </p:txBody>
      </p:sp>
      <p:pic>
        <p:nvPicPr>
          <p:cNvPr id="3" name="Picture 2" descr="Free illustration: Integration, Welcome, Shaking Hands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16532" y="861769"/>
            <a:ext cx="3638519" cy="1618383"/>
          </a:xfrm>
          <a:prstGeom prst="rect">
            <a:avLst/>
          </a:prstGeom>
        </p:spPr>
      </p:pic>
    </p:spTree>
    <p:extLst>
      <p:ext uri="{BB962C8B-B14F-4D97-AF65-F5344CB8AC3E}">
        <p14:creationId xmlns:p14="http://schemas.microsoft.com/office/powerpoint/2010/main" val="106110062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3547468" y="1436915"/>
            <a:ext cx="8122722" cy="4738255"/>
          </a:xfrm>
          <a:prstGeom prst="ellipse">
            <a:avLst/>
          </a:prstGeom>
          <a:solidFill>
            <a:srgbClr val="99CC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p:nvSpPr>
        <p:spPr>
          <a:xfrm>
            <a:off x="4354991" y="2170093"/>
            <a:ext cx="6507677" cy="523220"/>
          </a:xfrm>
          <a:prstGeom prst="rect">
            <a:avLst/>
          </a:prstGeom>
          <a:noFill/>
        </p:spPr>
        <p:txBody>
          <a:bodyPr wrap="square" rtlCol="0">
            <a:spAutoFit/>
          </a:bodyPr>
          <a:lstStyle/>
          <a:p>
            <a:pPr algn="ctr"/>
            <a:r>
              <a:rPr lang="en-US" sz="2800" b="1" dirty="0"/>
              <a:t>Multi-Tiered System of Supports (MTSS)</a:t>
            </a:r>
          </a:p>
        </p:txBody>
      </p:sp>
      <p:sp>
        <p:nvSpPr>
          <p:cNvPr id="8" name="Oval 7"/>
          <p:cNvSpPr/>
          <p:nvPr/>
        </p:nvSpPr>
        <p:spPr>
          <a:xfrm>
            <a:off x="3731527" y="2942227"/>
            <a:ext cx="2220686" cy="2030681"/>
          </a:xfrm>
          <a:prstGeom prst="ellipse">
            <a:avLst/>
          </a:prstGeom>
          <a:solidFill>
            <a:srgbClr val="FFFF9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Oval 8"/>
          <p:cNvSpPr/>
          <p:nvPr/>
        </p:nvSpPr>
        <p:spPr>
          <a:xfrm>
            <a:off x="9301040" y="2942227"/>
            <a:ext cx="2220686" cy="2030681"/>
          </a:xfrm>
          <a:prstGeom prst="ellipse">
            <a:avLst/>
          </a:prstGeom>
          <a:solidFill>
            <a:srgbClr val="FFFF9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extBox 9"/>
          <p:cNvSpPr txBox="1"/>
          <p:nvPr/>
        </p:nvSpPr>
        <p:spPr>
          <a:xfrm>
            <a:off x="3731527" y="3244019"/>
            <a:ext cx="2184086" cy="1938992"/>
          </a:xfrm>
          <a:prstGeom prst="rect">
            <a:avLst/>
          </a:prstGeom>
          <a:noFill/>
        </p:spPr>
        <p:txBody>
          <a:bodyPr wrap="square" rtlCol="0">
            <a:spAutoFit/>
          </a:bodyPr>
          <a:lstStyle/>
          <a:p>
            <a:pPr algn="ctr"/>
            <a:r>
              <a:rPr lang="en-US" sz="2800" b="1" dirty="0"/>
              <a:t>Academic</a:t>
            </a:r>
          </a:p>
          <a:p>
            <a:pPr algn="ctr"/>
            <a:r>
              <a:rPr lang="en-US" sz="1600" b="1" dirty="0"/>
              <a:t>Student’s response to academic instruction and tiered supports. </a:t>
            </a:r>
          </a:p>
          <a:p>
            <a:pPr algn="ctr"/>
            <a:endParaRPr lang="en-US" sz="1600" b="1" dirty="0"/>
          </a:p>
          <a:p>
            <a:pPr algn="ctr"/>
            <a:endParaRPr lang="en-US" sz="2800" b="1" dirty="0"/>
          </a:p>
        </p:txBody>
      </p:sp>
      <p:sp>
        <p:nvSpPr>
          <p:cNvPr id="11" name="TextBox 10"/>
          <p:cNvSpPr txBox="1"/>
          <p:nvPr/>
        </p:nvSpPr>
        <p:spPr>
          <a:xfrm>
            <a:off x="9393068" y="3366479"/>
            <a:ext cx="2128658" cy="1692771"/>
          </a:xfrm>
          <a:prstGeom prst="rect">
            <a:avLst/>
          </a:prstGeom>
          <a:noFill/>
        </p:spPr>
        <p:txBody>
          <a:bodyPr wrap="square" rtlCol="0">
            <a:spAutoFit/>
          </a:bodyPr>
          <a:lstStyle/>
          <a:p>
            <a:pPr algn="ctr"/>
            <a:r>
              <a:rPr lang="en-US" sz="2800" b="1" dirty="0"/>
              <a:t>Behavior</a:t>
            </a:r>
          </a:p>
          <a:p>
            <a:pPr algn="ctr"/>
            <a:r>
              <a:rPr lang="en-US" sz="1600" b="1" dirty="0"/>
              <a:t>Student’s response to positive behavior tiered supports.</a:t>
            </a:r>
          </a:p>
          <a:p>
            <a:pPr algn="ctr"/>
            <a:endParaRPr lang="en-US" sz="2800" b="1" dirty="0"/>
          </a:p>
        </p:txBody>
      </p:sp>
      <p:sp>
        <p:nvSpPr>
          <p:cNvPr id="12" name="TextBox 11"/>
          <p:cNvSpPr txBox="1"/>
          <p:nvPr/>
        </p:nvSpPr>
        <p:spPr>
          <a:xfrm>
            <a:off x="5952213" y="3240936"/>
            <a:ext cx="3312228" cy="1938992"/>
          </a:xfrm>
          <a:prstGeom prst="rect">
            <a:avLst/>
          </a:prstGeom>
          <a:noFill/>
        </p:spPr>
        <p:txBody>
          <a:bodyPr wrap="square" rtlCol="0">
            <a:spAutoFit/>
          </a:bodyPr>
          <a:lstStyle/>
          <a:p>
            <a:pPr algn="ctr"/>
            <a:r>
              <a:rPr lang="en-US" sz="2400" b="1" dirty="0"/>
              <a:t>MTSS is a framework that aligns academic and behavioral supports to serve </a:t>
            </a:r>
          </a:p>
          <a:p>
            <a:pPr algn="ctr"/>
            <a:r>
              <a:rPr lang="en-US" sz="2400" b="1" dirty="0"/>
              <a:t>the whole child</a:t>
            </a: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26732" y="175823"/>
            <a:ext cx="1625690" cy="1560219"/>
          </a:xfrm>
          <a:prstGeom prst="rect">
            <a:avLst/>
          </a:prstGeom>
        </p:spPr>
      </p:pic>
      <p:sp>
        <p:nvSpPr>
          <p:cNvPr id="3" name="Title 2">
            <a:extLst>
              <a:ext uri="{FF2B5EF4-FFF2-40B4-BE49-F238E27FC236}">
                <a16:creationId xmlns:a16="http://schemas.microsoft.com/office/drawing/2014/main" id="{DD246A40-8BE5-46E5-9CE4-3CBD2FB65FC9}"/>
              </a:ext>
            </a:extLst>
          </p:cNvPr>
          <p:cNvSpPr>
            <a:spLocks noGrp="1"/>
          </p:cNvSpPr>
          <p:nvPr>
            <p:ph type="title"/>
          </p:nvPr>
        </p:nvSpPr>
        <p:spPr/>
        <p:txBody>
          <a:bodyPr/>
          <a:lstStyle/>
          <a:p>
            <a:r>
              <a:rPr lang="en-US" dirty="0"/>
              <a:t>MTSS &amp; Statewide Integration Efforts</a:t>
            </a:r>
            <a:br>
              <a:rPr lang="en-US" dirty="0"/>
            </a:br>
            <a:endParaRPr lang="en-US" dirty="0"/>
          </a:p>
        </p:txBody>
      </p:sp>
    </p:spTree>
    <p:extLst>
      <p:ext uri="{BB962C8B-B14F-4D97-AF65-F5344CB8AC3E}">
        <p14:creationId xmlns:p14="http://schemas.microsoft.com/office/powerpoint/2010/main" val="387326886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88A76-38EA-9448-81A2-B20A27ABC3FE}"/>
              </a:ext>
            </a:extLst>
          </p:cNvPr>
          <p:cNvSpPr>
            <a:spLocks noGrp="1"/>
          </p:cNvSpPr>
          <p:nvPr>
            <p:ph type="title"/>
          </p:nvPr>
        </p:nvSpPr>
        <p:spPr/>
        <p:txBody>
          <a:bodyPr/>
          <a:lstStyle/>
          <a:p>
            <a:r>
              <a:rPr lang="en-US" dirty="0"/>
              <a:t>Other State Activities</a:t>
            </a:r>
          </a:p>
        </p:txBody>
      </p:sp>
      <p:sp>
        <p:nvSpPr>
          <p:cNvPr id="3" name="Text Placeholder 2">
            <a:extLst>
              <a:ext uri="{FF2B5EF4-FFF2-40B4-BE49-F238E27FC236}">
                <a16:creationId xmlns:a16="http://schemas.microsoft.com/office/drawing/2014/main" id="{D0FFDD5F-5321-394A-ADB0-4C97B074406B}"/>
              </a:ext>
            </a:extLst>
          </p:cNvPr>
          <p:cNvSpPr>
            <a:spLocks noGrp="1"/>
          </p:cNvSpPr>
          <p:nvPr>
            <p:ph type="body" idx="1"/>
          </p:nvPr>
        </p:nvSpPr>
        <p:spPr>
          <a:xfrm>
            <a:off x="4055005" y="1366725"/>
            <a:ext cx="7315200" cy="5120640"/>
          </a:xfrm>
        </p:spPr>
        <p:txBody>
          <a:bodyPr anchor="t"/>
          <a:lstStyle/>
          <a:p>
            <a:r>
              <a:rPr lang="en-US" sz="2800" dirty="0"/>
              <a:t>SEL Collaborative</a:t>
            </a:r>
          </a:p>
          <a:p>
            <a:r>
              <a:rPr lang="en-US" sz="2800" dirty="0"/>
              <a:t>Trauma-Informed Practices</a:t>
            </a:r>
          </a:p>
          <a:p>
            <a:endParaRPr lang="en-US" dirty="0"/>
          </a:p>
        </p:txBody>
      </p:sp>
      <p:pic>
        <p:nvPicPr>
          <p:cNvPr id="7" name="Picture 6">
            <a:extLst>
              <a:ext uri="{FF2B5EF4-FFF2-40B4-BE49-F238E27FC236}">
                <a16:creationId xmlns:a16="http://schemas.microsoft.com/office/drawing/2014/main" id="{9CF89F46-A131-2249-80E2-A80FF1E25B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4568" y="4271008"/>
            <a:ext cx="3462337" cy="2263142"/>
          </a:xfrm>
          <a:prstGeom prst="rect">
            <a:avLst/>
          </a:prstGeom>
        </p:spPr>
      </p:pic>
      <p:pic>
        <p:nvPicPr>
          <p:cNvPr id="9" name="Picture 8">
            <a:extLst>
              <a:ext uri="{FF2B5EF4-FFF2-40B4-BE49-F238E27FC236}">
                <a16:creationId xmlns:a16="http://schemas.microsoft.com/office/drawing/2014/main" id="{07DAEAB1-9A0A-D54A-85B2-53B3CC51C8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95811" y="4043362"/>
            <a:ext cx="2705102" cy="2705102"/>
          </a:xfrm>
          <a:prstGeom prst="rect">
            <a:avLst/>
          </a:prstGeom>
        </p:spPr>
      </p:pic>
    </p:spTree>
    <p:extLst>
      <p:ext uri="{BB962C8B-B14F-4D97-AF65-F5344CB8AC3E}">
        <p14:creationId xmlns:p14="http://schemas.microsoft.com/office/powerpoint/2010/main" val="418834836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E3DCC-BFCD-5C4F-B87E-68456ED3EF94}"/>
              </a:ext>
            </a:extLst>
          </p:cNvPr>
          <p:cNvSpPr>
            <a:spLocks noGrp="1"/>
          </p:cNvSpPr>
          <p:nvPr>
            <p:ph type="title"/>
          </p:nvPr>
        </p:nvSpPr>
        <p:spPr/>
        <p:txBody>
          <a:bodyPr/>
          <a:lstStyle/>
          <a:p>
            <a:r>
              <a:rPr lang="en-US" dirty="0"/>
              <a:t>Why Invest in Alignment?</a:t>
            </a:r>
          </a:p>
        </p:txBody>
      </p:sp>
      <p:sp>
        <p:nvSpPr>
          <p:cNvPr id="3" name="Text Placeholder 2">
            <a:extLst>
              <a:ext uri="{FF2B5EF4-FFF2-40B4-BE49-F238E27FC236}">
                <a16:creationId xmlns:a16="http://schemas.microsoft.com/office/drawing/2014/main" id="{1ACB0504-6C01-6B40-8A4F-C21386ADD24E}"/>
              </a:ext>
            </a:extLst>
          </p:cNvPr>
          <p:cNvSpPr>
            <a:spLocks noGrp="1"/>
          </p:cNvSpPr>
          <p:nvPr>
            <p:ph type="body" idx="1"/>
          </p:nvPr>
        </p:nvSpPr>
        <p:spPr>
          <a:xfrm>
            <a:off x="3497794" y="864108"/>
            <a:ext cx="7315200" cy="5120640"/>
          </a:xfrm>
        </p:spPr>
        <p:txBody>
          <a:bodyPr anchor="t"/>
          <a:lstStyle/>
          <a:p>
            <a:pPr>
              <a:spcBef>
                <a:spcPts val="700"/>
              </a:spcBef>
              <a:spcAft>
                <a:spcPts val="700"/>
              </a:spcAft>
            </a:pPr>
            <a:r>
              <a:rPr lang="en-US" sz="2400" dirty="0">
                <a:latin typeface="Arial" charset="0"/>
                <a:ea typeface="Arial" charset="0"/>
                <a:cs typeface="Arial" charset="0"/>
              </a:rPr>
              <a:t>Unaligned efforts are ineffective and inefficient</a:t>
            </a:r>
          </a:p>
          <a:p>
            <a:pPr>
              <a:spcBef>
                <a:spcPts val="700"/>
              </a:spcBef>
              <a:spcAft>
                <a:spcPts val="700"/>
              </a:spcAft>
            </a:pPr>
            <a:r>
              <a:rPr lang="en-US" sz="2400" dirty="0">
                <a:latin typeface="Arial" charset="0"/>
                <a:ea typeface="Arial" charset="0"/>
                <a:cs typeface="Arial" charset="0"/>
              </a:rPr>
              <a:t>Doing many things, but none of them well</a:t>
            </a:r>
          </a:p>
          <a:p>
            <a:pPr>
              <a:spcBef>
                <a:spcPts val="700"/>
              </a:spcBef>
              <a:spcAft>
                <a:spcPts val="700"/>
              </a:spcAft>
            </a:pPr>
            <a:r>
              <a:rPr lang="en-US" sz="2400" dirty="0">
                <a:latin typeface="Arial" charset="0"/>
                <a:ea typeface="Arial" charset="0"/>
                <a:cs typeface="Arial" charset="0"/>
              </a:rPr>
              <a:t>Assumption that </a:t>
            </a:r>
            <a:r>
              <a:rPr lang="en-US" sz="2400" b="1" dirty="0">
                <a:latin typeface="Arial" charset="0"/>
                <a:ea typeface="Arial" charset="0"/>
                <a:cs typeface="Arial" charset="0"/>
              </a:rPr>
              <a:t>New</a:t>
            </a:r>
            <a:r>
              <a:rPr lang="en-US" sz="2400" dirty="0">
                <a:latin typeface="Arial" charset="0"/>
                <a:ea typeface="Arial" charset="0"/>
                <a:cs typeface="Arial" charset="0"/>
              </a:rPr>
              <a:t> is better… </a:t>
            </a:r>
            <a:r>
              <a:rPr lang="en-US" sz="2400" b="1" dirty="0">
                <a:latin typeface="Arial" charset="0"/>
                <a:ea typeface="Arial" charset="0"/>
                <a:cs typeface="Arial" charset="0"/>
              </a:rPr>
              <a:t>More</a:t>
            </a:r>
            <a:r>
              <a:rPr lang="en-US" sz="2400" dirty="0">
                <a:latin typeface="Arial" charset="0"/>
                <a:ea typeface="Arial" charset="0"/>
                <a:cs typeface="Arial" charset="0"/>
              </a:rPr>
              <a:t> is better</a:t>
            </a:r>
          </a:p>
          <a:p>
            <a:pPr>
              <a:spcBef>
                <a:spcPts val="700"/>
              </a:spcBef>
              <a:spcAft>
                <a:spcPts val="700"/>
              </a:spcAft>
            </a:pPr>
            <a:r>
              <a:rPr lang="en-US" sz="2400" dirty="0">
                <a:latin typeface="Arial" charset="0"/>
                <a:ea typeface="Arial" charset="0"/>
                <a:cs typeface="Arial" charset="0"/>
              </a:rPr>
              <a:t>Political value (“we have _______ in our school”)</a:t>
            </a:r>
          </a:p>
          <a:p>
            <a:pPr>
              <a:spcBef>
                <a:spcPts val="700"/>
              </a:spcBef>
              <a:spcAft>
                <a:spcPts val="700"/>
              </a:spcAft>
            </a:pPr>
            <a:r>
              <a:rPr lang="en-US" sz="2400" dirty="0">
                <a:latin typeface="Arial" charset="0"/>
                <a:ea typeface="Arial" charset="0"/>
                <a:cs typeface="Arial" charset="0"/>
              </a:rPr>
              <a:t>Assumption that if we train individuals in many things THEY will do the alignment and integration on their own and placing burden on them</a:t>
            </a:r>
            <a:endParaRPr lang="en-US" sz="2400" dirty="0"/>
          </a:p>
          <a:p>
            <a:endParaRPr lang="en-US" dirty="0"/>
          </a:p>
        </p:txBody>
      </p:sp>
      <p:pic>
        <p:nvPicPr>
          <p:cNvPr id="4" name="Picture 3">
            <a:extLst>
              <a:ext uri="{FF2B5EF4-FFF2-40B4-BE49-F238E27FC236}">
                <a16:creationId xmlns:a16="http://schemas.microsoft.com/office/drawing/2014/main" id="{EE93252F-BEC1-B04B-BC1E-1C9DCB5C90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2918" y="4314698"/>
            <a:ext cx="4445000" cy="2540000"/>
          </a:xfrm>
          <a:prstGeom prst="rect">
            <a:avLst/>
          </a:prstGeom>
        </p:spPr>
      </p:pic>
      <p:sp>
        <p:nvSpPr>
          <p:cNvPr id="5" name="TextBox 4">
            <a:extLst>
              <a:ext uri="{FF2B5EF4-FFF2-40B4-BE49-F238E27FC236}">
                <a16:creationId xmlns:a16="http://schemas.microsoft.com/office/drawing/2014/main" id="{D29520C1-2513-AE4B-88BD-7220DE2AA411}"/>
              </a:ext>
            </a:extLst>
          </p:cNvPr>
          <p:cNvSpPr txBox="1"/>
          <p:nvPr/>
        </p:nvSpPr>
        <p:spPr>
          <a:xfrm>
            <a:off x="3043238" y="6343650"/>
            <a:ext cx="4400550" cy="369332"/>
          </a:xfrm>
          <a:prstGeom prst="rect">
            <a:avLst/>
          </a:prstGeom>
          <a:noFill/>
        </p:spPr>
        <p:txBody>
          <a:bodyPr wrap="square" rtlCol="0">
            <a:spAutoFit/>
          </a:bodyPr>
          <a:lstStyle/>
          <a:p>
            <a:r>
              <a:rPr lang="en-US" dirty="0"/>
              <a:t>Adapted from Steve Goodman, MIBLSI</a:t>
            </a:r>
          </a:p>
        </p:txBody>
      </p:sp>
    </p:spTree>
    <p:extLst>
      <p:ext uri="{BB962C8B-B14F-4D97-AF65-F5344CB8AC3E}">
        <p14:creationId xmlns:p14="http://schemas.microsoft.com/office/powerpoint/2010/main" val="39333733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2AE4C-36B2-4DFE-BA7D-B3F01E16A699}"/>
              </a:ext>
            </a:extLst>
          </p:cNvPr>
          <p:cNvSpPr>
            <a:spLocks noGrp="1"/>
          </p:cNvSpPr>
          <p:nvPr>
            <p:ph type="title"/>
          </p:nvPr>
        </p:nvSpPr>
        <p:spPr/>
        <p:txBody>
          <a:bodyPr/>
          <a:lstStyle/>
          <a:p>
            <a:r>
              <a:rPr lang="en-US" dirty="0">
                <a:latin typeface="Corbel" panose="020B0503020204020204" pitchFamily="34" charset="0"/>
              </a:rPr>
              <a:t>Matrix Review Activity</a:t>
            </a:r>
          </a:p>
        </p:txBody>
      </p:sp>
      <p:sp>
        <p:nvSpPr>
          <p:cNvPr id="3" name="Content Placeholder 2">
            <a:extLst>
              <a:ext uri="{FF2B5EF4-FFF2-40B4-BE49-F238E27FC236}">
                <a16:creationId xmlns:a16="http://schemas.microsoft.com/office/drawing/2014/main" id="{4683B4FC-2DB4-41A5-8E9C-56E728811541}"/>
              </a:ext>
            </a:extLst>
          </p:cNvPr>
          <p:cNvSpPr>
            <a:spLocks noGrp="1"/>
          </p:cNvSpPr>
          <p:nvPr>
            <p:ph idx="1"/>
          </p:nvPr>
        </p:nvSpPr>
        <p:spPr>
          <a:xfrm>
            <a:off x="508000" y="1417638"/>
            <a:ext cx="10160000" cy="4800600"/>
          </a:xfrm>
        </p:spPr>
        <p:txBody>
          <a:bodyPr/>
          <a:lstStyle/>
          <a:p>
            <a:r>
              <a:rPr lang="en-US" sz="2800" dirty="0">
                <a:latin typeface="Corbel" panose="020B0503020204020204" pitchFamily="34" charset="0"/>
              </a:rPr>
              <a:t>Are current expectations still meeting needs &amp; context of our school? </a:t>
            </a:r>
          </a:p>
          <a:p>
            <a:r>
              <a:rPr lang="en-US" sz="2800" dirty="0">
                <a:latin typeface="Corbel" panose="020B0503020204020204" pitchFamily="34" charset="0"/>
              </a:rPr>
              <a:t>Does our teaching matrix need refinement based on the guidelines? </a:t>
            </a:r>
          </a:p>
          <a:p>
            <a:r>
              <a:rPr lang="en-US" sz="2800" dirty="0">
                <a:latin typeface="Corbel" panose="020B0503020204020204" pitchFamily="34" charset="0"/>
              </a:rPr>
              <a:t>Are prosocial skills embedded in our matrix?   </a:t>
            </a:r>
          </a:p>
          <a:p>
            <a:r>
              <a:rPr lang="en-US" sz="2800" dirty="0">
                <a:latin typeface="Corbel" panose="020B0503020204020204" pitchFamily="34" charset="0"/>
              </a:rPr>
              <a:t>If a Social-Emotional Learning (SEL) curriculum is used in our school, how are skills	                                                                    embedded in our matrix?   </a:t>
            </a:r>
          </a:p>
          <a:p>
            <a:endParaRPr lang="en-US" dirty="0"/>
          </a:p>
        </p:txBody>
      </p:sp>
      <p:sp>
        <p:nvSpPr>
          <p:cNvPr id="4" name="Oval 3"/>
          <p:cNvSpPr/>
          <p:nvPr/>
        </p:nvSpPr>
        <p:spPr>
          <a:xfrm>
            <a:off x="5529943" y="4339770"/>
            <a:ext cx="1957614" cy="1320801"/>
          </a:xfrm>
          <a:prstGeom prst="ellipse">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w="38100" cmpd="sng">
            <a:solidFill>
              <a:srgbClr val="2795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950" b="1" i="0" u="none" strike="noStrike" kern="1200" cap="none" spc="0" normalizeH="0" baseline="0" noProof="0" dirty="0">
                <a:ln>
                  <a:noFill/>
                </a:ln>
                <a:solidFill>
                  <a:srgbClr val="2F2B20"/>
                </a:solidFill>
                <a:effectLst/>
                <a:uLnTx/>
                <a:uFillTx/>
                <a:latin typeface="Calibri"/>
                <a:ea typeface="+mn-ea"/>
                <a:cs typeface="+mn-cs"/>
              </a:rPr>
              <a:t>Predictable</a:t>
            </a:r>
          </a:p>
        </p:txBody>
      </p:sp>
      <p:sp>
        <p:nvSpPr>
          <p:cNvPr id="5" name="Oval 4"/>
          <p:cNvSpPr/>
          <p:nvPr/>
        </p:nvSpPr>
        <p:spPr>
          <a:xfrm>
            <a:off x="6656041" y="5254170"/>
            <a:ext cx="1803066" cy="1320801"/>
          </a:xfrm>
          <a:prstGeom prst="ellipse">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w="38100" cmpd="sng">
            <a:solidFill>
              <a:srgbClr val="2795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950" b="1" i="0" u="none" strike="noStrike" kern="1200" cap="none" spc="0" normalizeH="0" baseline="0" noProof="0" dirty="0">
                <a:ln>
                  <a:noFill/>
                </a:ln>
                <a:solidFill>
                  <a:srgbClr val="2F2B20"/>
                </a:solidFill>
                <a:effectLst/>
                <a:uLnTx/>
                <a:uFillTx/>
                <a:latin typeface="Calibri"/>
                <a:ea typeface="+mn-ea"/>
                <a:cs typeface="+mn-cs"/>
              </a:rPr>
              <a:t>Consistent</a:t>
            </a:r>
          </a:p>
        </p:txBody>
      </p:sp>
      <p:sp>
        <p:nvSpPr>
          <p:cNvPr id="6" name="Oval 5"/>
          <p:cNvSpPr/>
          <p:nvPr/>
        </p:nvSpPr>
        <p:spPr>
          <a:xfrm>
            <a:off x="8084791" y="4511220"/>
            <a:ext cx="1803066" cy="1320801"/>
          </a:xfrm>
          <a:prstGeom prst="ellipse">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w="38100" cmpd="sng">
            <a:solidFill>
              <a:srgbClr val="2795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rgbClr val="2F2B20"/>
                </a:solidFill>
                <a:effectLst/>
                <a:uLnTx/>
                <a:uFillTx/>
                <a:latin typeface="Calibri"/>
                <a:ea typeface="+mn-ea"/>
                <a:cs typeface="+mn-cs"/>
              </a:rPr>
              <a:t>Positive</a:t>
            </a:r>
          </a:p>
        </p:txBody>
      </p:sp>
      <p:sp>
        <p:nvSpPr>
          <p:cNvPr id="7" name="Oval 6"/>
          <p:cNvSpPr/>
          <p:nvPr/>
        </p:nvSpPr>
        <p:spPr>
          <a:xfrm>
            <a:off x="9361791" y="5368470"/>
            <a:ext cx="1803066" cy="1320801"/>
          </a:xfrm>
          <a:prstGeom prst="ellipse">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w="38100" cmpd="sng">
            <a:solidFill>
              <a:srgbClr val="2795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rgbClr val="2F2B20"/>
                </a:solidFill>
                <a:effectLst/>
                <a:uLnTx/>
                <a:uFillTx/>
                <a:latin typeface="Calibri"/>
                <a:ea typeface="+mn-ea"/>
                <a:cs typeface="+mn-cs"/>
              </a:rPr>
              <a:t>Safe</a:t>
            </a:r>
          </a:p>
        </p:txBody>
      </p:sp>
    </p:spTree>
    <p:extLst>
      <p:ext uri="{BB962C8B-B14F-4D97-AF65-F5344CB8AC3E}">
        <p14:creationId xmlns:p14="http://schemas.microsoft.com/office/powerpoint/2010/main" val="497349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6900" y="152400"/>
            <a:ext cx="11785600" cy="609600"/>
          </a:xfrm>
        </p:spPr>
        <p:txBody>
          <a:bodyPr/>
          <a:lstStyle/>
          <a:p>
            <a:r>
              <a:rPr lang="en-US" dirty="0"/>
              <a:t>Alignment and Integration</a:t>
            </a:r>
          </a:p>
        </p:txBody>
      </p:sp>
      <p:sp>
        <p:nvSpPr>
          <p:cNvPr id="3" name="Content Placeholder 2"/>
          <p:cNvSpPr>
            <a:spLocks noGrp="1"/>
          </p:cNvSpPr>
          <p:nvPr>
            <p:ph sz="quarter" idx="13"/>
          </p:nvPr>
        </p:nvSpPr>
        <p:spPr>
          <a:xfrm>
            <a:off x="919162" y="1028700"/>
            <a:ext cx="4233672" cy="4572000"/>
          </a:xfrm>
        </p:spPr>
        <p:txBody>
          <a:bodyPr/>
          <a:lstStyle/>
          <a:p>
            <a:pPr marL="68580" indent="0">
              <a:buNone/>
            </a:pPr>
            <a:r>
              <a:rPr lang="en-US" b="1" dirty="0"/>
              <a:t>Alignment</a:t>
            </a:r>
          </a:p>
          <a:p>
            <a:r>
              <a:rPr lang="en-US" sz="2600" dirty="0">
                <a:latin typeface="Arial" charset="0"/>
                <a:ea typeface="MS PGothic" charset="0"/>
              </a:rPr>
              <a:t>Correct positioning for effective/efficient performance</a:t>
            </a:r>
          </a:p>
          <a:p>
            <a:r>
              <a:rPr lang="en-US" sz="2600" dirty="0">
                <a:latin typeface="Arial" charset="0"/>
                <a:ea typeface="MS PGothic" charset="0"/>
              </a:rPr>
              <a:t>Core features of practices and support of these practices are aligned across the system</a:t>
            </a:r>
          </a:p>
          <a:p>
            <a:endParaRPr lang="en-US" dirty="0">
              <a:latin typeface="Arial" charset="0"/>
              <a:ea typeface="MS PGothic" charset="0"/>
            </a:endParaRPr>
          </a:p>
          <a:p>
            <a:endParaRPr lang="en-US" dirty="0"/>
          </a:p>
        </p:txBody>
      </p:sp>
      <p:sp>
        <p:nvSpPr>
          <p:cNvPr id="4" name="Content Placeholder 3"/>
          <p:cNvSpPr>
            <a:spLocks noGrp="1"/>
          </p:cNvSpPr>
          <p:nvPr>
            <p:ph sz="quarter" idx="14"/>
          </p:nvPr>
        </p:nvSpPr>
        <p:spPr>
          <a:xfrm>
            <a:off x="6626352" y="952500"/>
            <a:ext cx="4346448" cy="4648200"/>
          </a:xfrm>
        </p:spPr>
        <p:txBody>
          <a:bodyPr/>
          <a:lstStyle/>
          <a:p>
            <a:pPr marL="68580" indent="0">
              <a:buNone/>
            </a:pPr>
            <a:r>
              <a:rPr lang="en-US" b="1" dirty="0"/>
              <a:t>Integration</a:t>
            </a:r>
          </a:p>
          <a:p>
            <a:r>
              <a:rPr lang="en-US" sz="2600" dirty="0">
                <a:latin typeface="Arial" charset="0"/>
                <a:ea typeface="MS PGothic" charset="0"/>
              </a:rPr>
              <a:t>Different parts of a system are made a functional and structural whole</a:t>
            </a:r>
          </a:p>
          <a:p>
            <a:r>
              <a:rPr lang="en-US" sz="2600" dirty="0">
                <a:latin typeface="Arial" charset="0"/>
                <a:ea typeface="MS PGothic" charset="0"/>
              </a:rPr>
              <a:t>Resources are leveraged to build upon each other</a:t>
            </a:r>
          </a:p>
          <a:p>
            <a:r>
              <a:rPr lang="en-US" sz="2600" dirty="0">
                <a:latin typeface="Arial" charset="0"/>
                <a:ea typeface="MS PGothic" charset="0"/>
              </a:rPr>
              <a:t>Integration:</a:t>
            </a:r>
          </a:p>
          <a:p>
            <a:pPr lvl="1">
              <a:spcBef>
                <a:spcPts val="0"/>
              </a:spcBef>
            </a:pPr>
            <a:r>
              <a:rPr lang="en-US" sz="2600" dirty="0">
                <a:latin typeface="Arial" charset="0"/>
                <a:ea typeface="MS PGothic" charset="0"/>
              </a:rPr>
              <a:t>Cross Content</a:t>
            </a:r>
          </a:p>
          <a:p>
            <a:pPr lvl="1">
              <a:spcBef>
                <a:spcPts val="0"/>
              </a:spcBef>
            </a:pPr>
            <a:r>
              <a:rPr lang="en-US" sz="2600" dirty="0">
                <a:latin typeface="Arial" charset="0"/>
                <a:ea typeface="MS PGothic" charset="0"/>
              </a:rPr>
              <a:t>Cross Department</a:t>
            </a:r>
          </a:p>
          <a:p>
            <a:pPr lvl="1">
              <a:spcBef>
                <a:spcPts val="0"/>
              </a:spcBef>
            </a:pPr>
            <a:r>
              <a:rPr lang="en-US" sz="2600" dirty="0">
                <a:latin typeface="Arial" charset="0"/>
                <a:ea typeface="MS PGothic" charset="0"/>
              </a:rPr>
              <a:t>Cross Agencies</a:t>
            </a:r>
          </a:p>
          <a:p>
            <a:endParaRPr lang="en-US" dirty="0"/>
          </a:p>
        </p:txBody>
      </p:sp>
    </p:spTree>
    <p:extLst>
      <p:ext uri="{BB962C8B-B14F-4D97-AF65-F5344CB8AC3E}">
        <p14:creationId xmlns:p14="http://schemas.microsoft.com/office/powerpoint/2010/main" val="348261019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98A1A-1E27-9D4D-AAA7-410B1E9376D0}"/>
              </a:ext>
            </a:extLst>
          </p:cNvPr>
          <p:cNvSpPr>
            <a:spLocks noGrp="1"/>
          </p:cNvSpPr>
          <p:nvPr>
            <p:ph type="title"/>
          </p:nvPr>
        </p:nvSpPr>
        <p:spPr/>
        <p:txBody>
          <a:bodyPr/>
          <a:lstStyle/>
          <a:p>
            <a:r>
              <a:rPr lang="en-US" dirty="0"/>
              <a:t>Effective Alignment begins with Outcomes</a:t>
            </a:r>
          </a:p>
        </p:txBody>
      </p:sp>
      <p:sp>
        <p:nvSpPr>
          <p:cNvPr id="3" name="Text Placeholder 2">
            <a:extLst>
              <a:ext uri="{FF2B5EF4-FFF2-40B4-BE49-F238E27FC236}">
                <a16:creationId xmlns:a16="http://schemas.microsoft.com/office/drawing/2014/main" id="{C167BA71-5BA2-254C-A77D-1CF715E49789}"/>
              </a:ext>
            </a:extLst>
          </p:cNvPr>
          <p:cNvSpPr>
            <a:spLocks noGrp="1"/>
          </p:cNvSpPr>
          <p:nvPr>
            <p:ph type="body" idx="1"/>
          </p:nvPr>
        </p:nvSpPr>
        <p:spPr/>
        <p:txBody>
          <a:bodyPr/>
          <a:lstStyle/>
          <a:p>
            <a:endParaRPr lang="en-US" dirty="0"/>
          </a:p>
        </p:txBody>
      </p:sp>
      <p:pic>
        <p:nvPicPr>
          <p:cNvPr id="5" name="Picture 4">
            <a:extLst>
              <a:ext uri="{FF2B5EF4-FFF2-40B4-BE49-F238E27FC236}">
                <a16:creationId xmlns:a16="http://schemas.microsoft.com/office/drawing/2014/main" id="{701A19A5-16F6-0E47-AE10-20C0E6515F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6192" y="185737"/>
            <a:ext cx="6075025" cy="3443287"/>
          </a:xfrm>
          <a:prstGeom prst="rect">
            <a:avLst/>
          </a:prstGeom>
        </p:spPr>
      </p:pic>
      <p:pic>
        <p:nvPicPr>
          <p:cNvPr id="7" name="Picture 6">
            <a:extLst>
              <a:ext uri="{FF2B5EF4-FFF2-40B4-BE49-F238E27FC236}">
                <a16:creationId xmlns:a16="http://schemas.microsoft.com/office/drawing/2014/main" id="{E1831499-D463-D043-BD76-55AD9A980E4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73559" y="3673474"/>
            <a:ext cx="4779776" cy="3184526"/>
          </a:xfrm>
          <a:prstGeom prst="rect">
            <a:avLst/>
          </a:prstGeom>
        </p:spPr>
      </p:pic>
      <p:sp>
        <p:nvSpPr>
          <p:cNvPr id="8" name="Curved Right Arrow 7">
            <a:extLst>
              <a:ext uri="{FF2B5EF4-FFF2-40B4-BE49-F238E27FC236}">
                <a16:creationId xmlns:a16="http://schemas.microsoft.com/office/drawing/2014/main" id="{F8A33E5F-7ADF-F647-BC4A-4EBA43899B0F}"/>
              </a:ext>
            </a:extLst>
          </p:cNvPr>
          <p:cNvSpPr/>
          <p:nvPr/>
        </p:nvSpPr>
        <p:spPr>
          <a:xfrm>
            <a:off x="5342960" y="3629024"/>
            <a:ext cx="1730599" cy="2355723"/>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55413624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123950"/>
            <a:ext cx="2947988" cy="4600575"/>
          </a:xfrm>
        </p:spPr>
        <p:txBody>
          <a:bodyPr/>
          <a:lstStyle/>
          <a:p>
            <a:r>
              <a:rPr lang="en-US" dirty="0"/>
              <a:t>Effective Alignment of Initiatives</a:t>
            </a:r>
          </a:p>
        </p:txBody>
      </p:sp>
      <p:pic>
        <p:nvPicPr>
          <p:cNvPr id="4" name="Content Placeholder 3" descr="Alignment of initiatives as described on the slide."/>
          <p:cNvPicPr>
            <a:picLocks noGrp="1" noChangeAspect="1"/>
          </p:cNvPicPr>
          <p:nvPr>
            <p:ph sz="quarter" idx="4294967295"/>
          </p:nvPr>
        </p:nvPicPr>
        <p:blipFill>
          <a:blip r:embed="rId3">
            <a:extLst>
              <a:ext uri="{28A0092B-C50C-407E-A947-70E740481C1C}">
                <a14:useLocalDpi xmlns:a14="http://schemas.microsoft.com/office/drawing/2010/main" val="0"/>
              </a:ext>
            </a:extLst>
          </a:blip>
          <a:stretch>
            <a:fillRect/>
          </a:stretch>
        </p:blipFill>
        <p:spPr>
          <a:xfrm>
            <a:off x="1254768" y="614362"/>
            <a:ext cx="9628414" cy="5229225"/>
          </a:xfrm>
        </p:spPr>
      </p:pic>
      <p:sp>
        <p:nvSpPr>
          <p:cNvPr id="5" name="Content Placeholder 4" hidden="1"/>
          <p:cNvSpPr>
            <a:spLocks noGrp="1"/>
          </p:cNvSpPr>
          <p:nvPr>
            <p:ph sz="quarter" idx="4294967295"/>
          </p:nvPr>
        </p:nvSpPr>
        <p:spPr>
          <a:xfrm>
            <a:off x="7620000" y="1792288"/>
            <a:ext cx="4572000" cy="2551112"/>
          </a:xfrm>
        </p:spPr>
        <p:txBody>
          <a:bodyPr/>
          <a:lstStyle/>
          <a:p>
            <a:pPr marL="68580" indent="0">
              <a:buNone/>
            </a:pPr>
            <a:r>
              <a:rPr lang="en-US" sz="2400" dirty="0"/>
              <a:t>Every initiative within a district should have a fidelity and outcome measure and the core features summarized. A single professional development plan should guide the work that the Organization Unit oversees.</a:t>
            </a:r>
          </a:p>
        </p:txBody>
      </p:sp>
      <p:sp>
        <p:nvSpPr>
          <p:cNvPr id="6" name="Text Placeholder 3"/>
          <p:cNvSpPr>
            <a:spLocks noGrp="1"/>
          </p:cNvSpPr>
          <p:nvPr>
            <p:ph type="body" sz="quarter" idx="4294967295"/>
          </p:nvPr>
        </p:nvSpPr>
        <p:spPr>
          <a:xfrm>
            <a:off x="10377488" y="6057900"/>
            <a:ext cx="1695450" cy="457200"/>
          </a:xfrm>
        </p:spPr>
        <p:txBody>
          <a:bodyPr/>
          <a:lstStyle/>
          <a:p>
            <a:pPr marL="101600" indent="0">
              <a:buNone/>
            </a:pPr>
            <a:r>
              <a:rPr lang="en-US" dirty="0"/>
              <a:t>Rob Horner</a:t>
            </a:r>
          </a:p>
        </p:txBody>
      </p:sp>
    </p:spTree>
    <p:extLst>
      <p:ext uri="{BB962C8B-B14F-4D97-AF65-F5344CB8AC3E}">
        <p14:creationId xmlns:p14="http://schemas.microsoft.com/office/powerpoint/2010/main" val="53722296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Oval 2"/>
          <p:cNvSpPr>
            <a:spLocks noChangeArrowheads="1"/>
          </p:cNvSpPr>
          <p:nvPr/>
        </p:nvSpPr>
        <p:spPr bwMode="auto">
          <a:xfrm>
            <a:off x="4975225" y="3009900"/>
            <a:ext cx="2286000" cy="2322514"/>
          </a:xfrm>
          <a:prstGeom prst="ellipse">
            <a:avLst/>
          </a:prstGeom>
          <a:noFill/>
          <a:ln w="6350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charset="0"/>
              <a:ea typeface="+mn-ea"/>
              <a:cs typeface="+mn-cs"/>
            </a:endParaRPr>
          </a:p>
        </p:txBody>
      </p:sp>
      <p:sp>
        <p:nvSpPr>
          <p:cNvPr id="51202" name="Oval 3"/>
          <p:cNvSpPr>
            <a:spLocks noChangeArrowheads="1"/>
          </p:cNvSpPr>
          <p:nvPr/>
        </p:nvSpPr>
        <p:spPr bwMode="auto">
          <a:xfrm>
            <a:off x="5638800" y="2057937"/>
            <a:ext cx="2286000" cy="2319337"/>
          </a:xfrm>
          <a:prstGeom prst="ellipse">
            <a:avLst/>
          </a:prstGeom>
          <a:noFill/>
          <a:ln w="63500">
            <a:solidFill>
              <a:srgbClr val="FF66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6600"/>
              </a:solidFill>
              <a:effectLst/>
              <a:uLnTx/>
              <a:uFillTx/>
              <a:latin typeface="Calibri" charset="0"/>
              <a:ea typeface="+mn-ea"/>
              <a:cs typeface="+mn-cs"/>
            </a:endParaRPr>
          </a:p>
        </p:txBody>
      </p:sp>
      <p:sp>
        <p:nvSpPr>
          <p:cNvPr id="51203" name="Oval 4"/>
          <p:cNvSpPr>
            <a:spLocks noChangeArrowheads="1"/>
          </p:cNvSpPr>
          <p:nvPr/>
        </p:nvSpPr>
        <p:spPr bwMode="auto">
          <a:xfrm>
            <a:off x="3774194" y="1066801"/>
            <a:ext cx="4693655" cy="4709756"/>
          </a:xfrm>
          <a:prstGeom prst="ellipse">
            <a:avLst/>
          </a:prstGeom>
          <a:noFill/>
          <a:ln w="63500">
            <a:solidFill>
              <a:srgbClr val="6600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60066"/>
              </a:solidFill>
              <a:effectLst/>
              <a:uLnTx/>
              <a:uFillTx/>
              <a:latin typeface="Calibri" charset="0"/>
              <a:ea typeface="+mn-ea"/>
              <a:cs typeface="+mn-cs"/>
            </a:endParaRPr>
          </a:p>
        </p:txBody>
      </p:sp>
      <p:sp>
        <p:nvSpPr>
          <p:cNvPr id="51204" name="Oval 5"/>
          <p:cNvSpPr>
            <a:spLocks noChangeArrowheads="1"/>
          </p:cNvSpPr>
          <p:nvPr/>
        </p:nvSpPr>
        <p:spPr bwMode="auto">
          <a:xfrm>
            <a:off x="4267200" y="2091800"/>
            <a:ext cx="2286000" cy="2322512"/>
          </a:xfrm>
          <a:prstGeom prst="ellipse">
            <a:avLst/>
          </a:prstGeom>
          <a:noFill/>
          <a:ln w="63500">
            <a:solidFill>
              <a:srgbClr val="008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charset="0"/>
              <a:ea typeface="+mn-ea"/>
              <a:cs typeface="+mn-cs"/>
            </a:endParaRPr>
          </a:p>
        </p:txBody>
      </p:sp>
      <p:sp>
        <p:nvSpPr>
          <p:cNvPr id="51205" name="Text Box 6"/>
          <p:cNvSpPr txBox="1">
            <a:spLocks noChangeArrowheads="1"/>
          </p:cNvSpPr>
          <p:nvPr/>
        </p:nvSpPr>
        <p:spPr bwMode="auto">
          <a:xfrm>
            <a:off x="4213228" y="2743200"/>
            <a:ext cx="15017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8000"/>
                </a:solidFill>
                <a:effectLst/>
                <a:uLnTx/>
                <a:uFillTx/>
                <a:latin typeface="Calibri"/>
                <a:ea typeface="ＭＳ Ｐゴシック" charset="0"/>
              </a:rPr>
              <a:t>SYSTEMS</a:t>
            </a:r>
          </a:p>
        </p:txBody>
      </p:sp>
      <p:sp>
        <p:nvSpPr>
          <p:cNvPr id="51206" name="Text Box 7"/>
          <p:cNvSpPr txBox="1">
            <a:spLocks noChangeArrowheads="1"/>
          </p:cNvSpPr>
          <p:nvPr/>
        </p:nvSpPr>
        <p:spPr bwMode="auto">
          <a:xfrm>
            <a:off x="5439222" y="4370388"/>
            <a:ext cx="133419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FF"/>
                </a:solidFill>
                <a:effectLst/>
                <a:uLnTx/>
                <a:uFillTx/>
                <a:latin typeface="Calibri"/>
                <a:ea typeface="ＭＳ Ｐゴシック" charset="0"/>
              </a:rPr>
              <a:t>PRACTICES</a:t>
            </a:r>
          </a:p>
        </p:txBody>
      </p:sp>
      <p:sp>
        <p:nvSpPr>
          <p:cNvPr id="5128" name="Text Box 8"/>
          <p:cNvSpPr txBox="1">
            <a:spLocks noChangeArrowheads="1"/>
          </p:cNvSpPr>
          <p:nvPr/>
        </p:nvSpPr>
        <p:spPr bwMode="auto">
          <a:xfrm>
            <a:off x="6789747" y="2789238"/>
            <a:ext cx="861518" cy="400110"/>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6600"/>
                </a:solidFill>
                <a:effectLst/>
                <a:uLnTx/>
                <a:uFillTx/>
                <a:latin typeface="Arial"/>
                <a:ea typeface="+mn-ea"/>
                <a:cs typeface="+mn-cs"/>
              </a:rPr>
              <a:t>DATA</a:t>
            </a:r>
          </a:p>
        </p:txBody>
      </p:sp>
      <p:sp>
        <p:nvSpPr>
          <p:cNvPr id="51208" name="Text Box 9"/>
          <p:cNvSpPr txBox="1">
            <a:spLocks noChangeArrowheads="1"/>
          </p:cNvSpPr>
          <p:nvPr/>
        </p:nvSpPr>
        <p:spPr bwMode="auto">
          <a:xfrm>
            <a:off x="843663" y="1665027"/>
            <a:ext cx="2438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FF0000"/>
                </a:solidFill>
                <a:effectLst/>
                <a:uLnTx/>
                <a:uFillTx/>
                <a:latin typeface="Calibri" charset="0"/>
                <a:ea typeface="ＭＳ Ｐゴシック" charset="0"/>
              </a:rPr>
              <a:t> </a:t>
            </a:r>
            <a:endParaRPr kumimoji="0" lang="en-US" sz="3600" b="1" i="0" u="none" strike="noStrike" kern="1200" cap="none" spc="0" normalizeH="0" baseline="0" noProof="0">
              <a:ln>
                <a:noFill/>
              </a:ln>
              <a:solidFill>
                <a:srgbClr val="000000"/>
              </a:solidFill>
              <a:effectLst/>
              <a:uLnTx/>
              <a:uFillTx/>
              <a:latin typeface="Calibri" charset="0"/>
              <a:ea typeface="ＭＳ Ｐゴシック" charset="0"/>
            </a:endParaRPr>
          </a:p>
        </p:txBody>
      </p:sp>
      <p:sp>
        <p:nvSpPr>
          <p:cNvPr id="51209" name="Text Box 13"/>
          <p:cNvSpPr txBox="1">
            <a:spLocks noChangeArrowheads="1"/>
          </p:cNvSpPr>
          <p:nvPr/>
        </p:nvSpPr>
        <p:spPr bwMode="auto">
          <a:xfrm>
            <a:off x="5120831" y="1501775"/>
            <a:ext cx="19312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660066"/>
                </a:solidFill>
                <a:effectLst/>
                <a:uLnTx/>
                <a:uFillTx/>
                <a:latin typeface="Calibri"/>
                <a:ea typeface="ＭＳ Ｐゴシック" charset="0"/>
              </a:rPr>
              <a:t>OUTCOMES</a:t>
            </a:r>
          </a:p>
        </p:txBody>
      </p:sp>
      <p:sp>
        <p:nvSpPr>
          <p:cNvPr id="51210" name="Text Box 14"/>
          <p:cNvSpPr txBox="1">
            <a:spLocks noChangeArrowheads="1"/>
          </p:cNvSpPr>
          <p:nvPr/>
        </p:nvSpPr>
        <p:spPr bwMode="auto">
          <a:xfrm>
            <a:off x="1386876" y="143340"/>
            <a:ext cx="962813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549E39"/>
                </a:solidFill>
                <a:effectLst/>
                <a:uLnTx/>
                <a:uFillTx/>
                <a:latin typeface="Arial"/>
                <a:ea typeface="ＭＳ Ｐゴシック" charset="0"/>
                <a:cs typeface="+mj-cs"/>
              </a:rPr>
              <a:t>Social Competence &amp; Academic Achievement</a:t>
            </a:r>
          </a:p>
        </p:txBody>
      </p:sp>
      <p:sp>
        <p:nvSpPr>
          <p:cNvPr id="51211" name="TextBox 15"/>
          <p:cNvSpPr txBox="1">
            <a:spLocks noChangeArrowheads="1"/>
          </p:cNvSpPr>
          <p:nvPr/>
        </p:nvSpPr>
        <p:spPr bwMode="auto">
          <a:xfrm>
            <a:off x="9289350" y="1501775"/>
            <a:ext cx="23622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6600"/>
                </a:solidFill>
                <a:effectLst/>
                <a:uLnTx/>
                <a:uFillTx/>
                <a:latin typeface="Calibri"/>
                <a:ea typeface="ＭＳ Ｐゴシック" charset="0"/>
                <a:cs typeface="Calibri"/>
              </a:rPr>
              <a:t>Information &amp; process for effective decision-making</a:t>
            </a:r>
            <a:endParaRPr kumimoji="0" lang="en-US" sz="1800" b="1" i="0" u="none" strike="noStrike" kern="1200" cap="none" spc="0" normalizeH="0" baseline="0" noProof="0" dirty="0">
              <a:ln>
                <a:noFill/>
              </a:ln>
              <a:solidFill>
                <a:srgbClr val="FF6600"/>
              </a:solidFill>
              <a:effectLst/>
              <a:uLnTx/>
              <a:uFillTx/>
              <a:latin typeface="Calibri"/>
              <a:ea typeface="ＭＳ Ｐゴシック" charset="0"/>
              <a:cs typeface="Calibri"/>
            </a:endParaRPr>
          </a:p>
        </p:txBody>
      </p:sp>
      <p:sp>
        <p:nvSpPr>
          <p:cNvPr id="51212" name="TextBox 16"/>
          <p:cNvSpPr txBox="1">
            <a:spLocks noChangeArrowheads="1"/>
          </p:cNvSpPr>
          <p:nvPr/>
        </p:nvSpPr>
        <p:spPr bwMode="auto">
          <a:xfrm>
            <a:off x="842319" y="4171157"/>
            <a:ext cx="233082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8000"/>
                </a:solidFill>
                <a:effectLst/>
                <a:uLnTx/>
                <a:uFillTx/>
                <a:latin typeface="Calibri"/>
                <a:ea typeface="ＭＳ Ｐゴシック" charset="0"/>
              </a:rPr>
              <a:t>Supporting staff</a:t>
            </a:r>
          </a:p>
        </p:txBody>
      </p:sp>
      <p:sp>
        <p:nvSpPr>
          <p:cNvPr id="51213" name="TextBox 18"/>
          <p:cNvSpPr txBox="1">
            <a:spLocks noChangeArrowheads="1"/>
          </p:cNvSpPr>
          <p:nvPr/>
        </p:nvSpPr>
        <p:spPr bwMode="auto">
          <a:xfrm>
            <a:off x="4645030" y="6054963"/>
            <a:ext cx="31829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FF"/>
                </a:solidFill>
                <a:effectLst/>
                <a:uLnTx/>
                <a:uFillTx/>
                <a:latin typeface="Calibri"/>
                <a:ea typeface="ＭＳ Ｐゴシック" charset="0"/>
              </a:rPr>
              <a:t>Supporting students</a:t>
            </a:r>
          </a:p>
        </p:txBody>
      </p:sp>
      <p:pic>
        <p:nvPicPr>
          <p:cNvPr id="51214" name="Picture 3" descr="orange arrow.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45331" y="2355851"/>
            <a:ext cx="1565275" cy="989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5" name="Picture 4" descr="green arrow.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8045510" flipV="1">
            <a:off x="2943837" y="2902419"/>
            <a:ext cx="1816100"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6" name="Picture 5" descr="curved-arrow-bright-blue-hi.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718953">
            <a:off x="6393743" y="4950289"/>
            <a:ext cx="704850"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17" name="TextBox 2"/>
          <p:cNvSpPr txBox="1">
            <a:spLocks noChangeArrowheads="1"/>
          </p:cNvSpPr>
          <p:nvPr/>
        </p:nvSpPr>
        <p:spPr bwMode="auto">
          <a:xfrm>
            <a:off x="8651875" y="4276725"/>
            <a:ext cx="1846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ＭＳ Ｐゴシック" charset="0"/>
            </a:endParaRPr>
          </a:p>
        </p:txBody>
      </p:sp>
      <p:pic>
        <p:nvPicPr>
          <p:cNvPr id="19" name="Picture 2" descr="http://www.pbis.org/common/cms/media/Logo_big.jpg"/>
          <p:cNvPicPr>
            <a:picLocks noChangeAspect="1" noChangeArrowheads="1"/>
          </p:cNvPicPr>
          <p:nvPr>
            <p:custDataLst>
              <p:tags r:id="rId1"/>
            </p:custDataLst>
          </p:nvPr>
        </p:nvPicPr>
        <p:blipFill>
          <a:blip r:embed="rId7">
            <a:extLst>
              <a:ext uri="{28A0092B-C50C-407E-A947-70E740481C1C}">
                <a14:useLocalDpi xmlns:a14="http://schemas.microsoft.com/office/drawing/2010/main" val="0"/>
              </a:ext>
            </a:extLst>
          </a:blip>
          <a:srcRect/>
          <a:stretch>
            <a:fillRect/>
          </a:stretch>
        </p:blipFill>
        <p:spPr bwMode="auto">
          <a:xfrm>
            <a:off x="1912938" y="6021869"/>
            <a:ext cx="1752600" cy="531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673165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120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12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12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12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120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120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121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121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120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12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1" grpId="0" animBg="1"/>
      <p:bldP spid="51202" grpId="0" animBg="1"/>
      <p:bldP spid="51204" grpId="0" animBg="1"/>
      <p:bldP spid="51205" grpId="0"/>
      <p:bldP spid="51206" grpId="0"/>
      <p:bldP spid="5128" grpId="0"/>
      <p:bldP spid="51211" grpId="0"/>
      <p:bldP spid="51212" grpId="0"/>
      <p:bldP spid="51213"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5791182" y="634992"/>
            <a:ext cx="1388533" cy="1388533"/>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7" name="Rounded Rectangle 26"/>
          <p:cNvSpPr/>
          <p:nvPr/>
        </p:nvSpPr>
        <p:spPr>
          <a:xfrm>
            <a:off x="5791179" y="2197093"/>
            <a:ext cx="1388533" cy="1388533"/>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8" name="Rounded Rectangle 27"/>
          <p:cNvSpPr/>
          <p:nvPr/>
        </p:nvSpPr>
        <p:spPr>
          <a:xfrm>
            <a:off x="5791179" y="3759196"/>
            <a:ext cx="1388533" cy="1388533"/>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9" name="Rounded Rectangle 28"/>
          <p:cNvSpPr/>
          <p:nvPr/>
        </p:nvSpPr>
        <p:spPr>
          <a:xfrm>
            <a:off x="5791178" y="5325525"/>
            <a:ext cx="1388533" cy="1388533"/>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30" name="Rounded Rectangle 29"/>
          <p:cNvSpPr/>
          <p:nvPr/>
        </p:nvSpPr>
        <p:spPr>
          <a:xfrm>
            <a:off x="3166509" y="5325525"/>
            <a:ext cx="1388533" cy="1388533"/>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31" name="Rounded Rectangle 30"/>
          <p:cNvSpPr/>
          <p:nvPr/>
        </p:nvSpPr>
        <p:spPr>
          <a:xfrm>
            <a:off x="3166509" y="3759196"/>
            <a:ext cx="1388533" cy="1388533"/>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32" name="Rounded Rectangle 31"/>
          <p:cNvSpPr/>
          <p:nvPr/>
        </p:nvSpPr>
        <p:spPr>
          <a:xfrm>
            <a:off x="3166509" y="2201329"/>
            <a:ext cx="1388533" cy="1388533"/>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33" name="Rounded Rectangle 32"/>
          <p:cNvSpPr/>
          <p:nvPr/>
        </p:nvSpPr>
        <p:spPr>
          <a:xfrm>
            <a:off x="3166510" y="634992"/>
            <a:ext cx="1388533" cy="1388533"/>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34" name="Rounded Rectangle 33"/>
          <p:cNvSpPr/>
          <p:nvPr/>
        </p:nvSpPr>
        <p:spPr>
          <a:xfrm>
            <a:off x="541839" y="5325525"/>
            <a:ext cx="1388533" cy="1388533"/>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35" name="Rounded Rectangle 34"/>
          <p:cNvSpPr/>
          <p:nvPr/>
        </p:nvSpPr>
        <p:spPr>
          <a:xfrm>
            <a:off x="541838" y="3759196"/>
            <a:ext cx="1388533" cy="1388533"/>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36" name="Rounded Rectangle 35"/>
          <p:cNvSpPr/>
          <p:nvPr/>
        </p:nvSpPr>
        <p:spPr>
          <a:xfrm>
            <a:off x="541839" y="2197094"/>
            <a:ext cx="1388533" cy="1388533"/>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37" name="Rounded Rectangle 36"/>
          <p:cNvSpPr/>
          <p:nvPr/>
        </p:nvSpPr>
        <p:spPr>
          <a:xfrm>
            <a:off x="541838" y="634992"/>
            <a:ext cx="1388533" cy="1388533"/>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38" name="Rounded Rectangle 37"/>
          <p:cNvSpPr/>
          <p:nvPr/>
        </p:nvSpPr>
        <p:spPr>
          <a:xfrm>
            <a:off x="8111035" y="634992"/>
            <a:ext cx="3674565" cy="1557876"/>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a:ea typeface="+mn-ea"/>
                <a:cs typeface="+mn-cs"/>
              </a:rPr>
              <a:t>Meaningful student outcomes from effective practices implemented with fidelity in efficient and sustainable educational organizations</a:t>
            </a:r>
          </a:p>
        </p:txBody>
      </p:sp>
      <p:sp>
        <p:nvSpPr>
          <p:cNvPr id="39" name="Rounded Rectangle 38"/>
          <p:cNvSpPr/>
          <p:nvPr/>
        </p:nvSpPr>
        <p:spPr>
          <a:xfrm>
            <a:off x="8161866" y="2262304"/>
            <a:ext cx="3623734" cy="1496892"/>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a:ea typeface="+mn-ea"/>
                <a:cs typeface="+mn-cs"/>
              </a:rPr>
              <a:t>Decreased likelihood of implementation fidelity, efficiency, and sustainability</a:t>
            </a:r>
          </a:p>
        </p:txBody>
      </p:sp>
      <p:sp>
        <p:nvSpPr>
          <p:cNvPr id="40" name="Rounded Rectangle 39"/>
          <p:cNvSpPr/>
          <p:nvPr/>
        </p:nvSpPr>
        <p:spPr>
          <a:xfrm>
            <a:off x="8161866" y="3828632"/>
            <a:ext cx="3623734" cy="1496892"/>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a:ea typeface="+mn-ea"/>
                <a:cs typeface="+mn-cs"/>
              </a:rPr>
              <a:t>Decreased likelihood of selecting and utilizing most effective interventions</a:t>
            </a:r>
          </a:p>
        </p:txBody>
      </p:sp>
      <p:sp>
        <p:nvSpPr>
          <p:cNvPr id="41" name="Rounded Rectangle 40"/>
          <p:cNvSpPr/>
          <p:nvPr/>
        </p:nvSpPr>
        <p:spPr>
          <a:xfrm>
            <a:off x="8161866" y="5394960"/>
            <a:ext cx="3623734" cy="1319098"/>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a:ea typeface="+mn-ea"/>
                <a:cs typeface="+mn-cs"/>
              </a:rPr>
              <a:t>Decreased likelihood of intervention adjustments and continuous improvement</a:t>
            </a:r>
          </a:p>
        </p:txBody>
      </p:sp>
      <p:sp>
        <p:nvSpPr>
          <p:cNvPr id="42" name="Plus 41"/>
          <p:cNvSpPr/>
          <p:nvPr/>
        </p:nvSpPr>
        <p:spPr>
          <a:xfrm>
            <a:off x="2243633" y="1054087"/>
            <a:ext cx="575733" cy="550342"/>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43" name="Plus 42"/>
          <p:cNvSpPr/>
          <p:nvPr/>
        </p:nvSpPr>
        <p:spPr>
          <a:xfrm>
            <a:off x="2243634" y="2611949"/>
            <a:ext cx="575733" cy="550342"/>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44" name="Plus 43"/>
          <p:cNvSpPr/>
          <p:nvPr/>
        </p:nvSpPr>
        <p:spPr>
          <a:xfrm>
            <a:off x="2243634" y="4178291"/>
            <a:ext cx="575733" cy="550342"/>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45" name="Plus 44"/>
          <p:cNvSpPr/>
          <p:nvPr/>
        </p:nvSpPr>
        <p:spPr>
          <a:xfrm>
            <a:off x="2247896" y="5748854"/>
            <a:ext cx="575733" cy="550342"/>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46" name="Plus 45"/>
          <p:cNvSpPr/>
          <p:nvPr/>
        </p:nvSpPr>
        <p:spPr>
          <a:xfrm>
            <a:off x="4897921" y="5748854"/>
            <a:ext cx="575733" cy="550342"/>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47" name="Plus 46"/>
          <p:cNvSpPr/>
          <p:nvPr/>
        </p:nvSpPr>
        <p:spPr>
          <a:xfrm>
            <a:off x="4885244" y="4178291"/>
            <a:ext cx="575733" cy="550342"/>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48" name="Plus 47"/>
          <p:cNvSpPr/>
          <p:nvPr/>
        </p:nvSpPr>
        <p:spPr>
          <a:xfrm>
            <a:off x="4897921" y="2620424"/>
            <a:ext cx="575733" cy="550342"/>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49" name="Plus 48"/>
          <p:cNvSpPr/>
          <p:nvPr/>
        </p:nvSpPr>
        <p:spPr>
          <a:xfrm>
            <a:off x="4897921" y="1119682"/>
            <a:ext cx="575733" cy="550342"/>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50" name="TextBox 49"/>
          <p:cNvSpPr txBox="1"/>
          <p:nvPr/>
        </p:nvSpPr>
        <p:spPr>
          <a:xfrm>
            <a:off x="1189974" y="42336"/>
            <a:ext cx="935100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a:ea typeface="+mn-ea"/>
                <a:cs typeface="+mn-cs"/>
              </a:rPr>
              <a:t>Components for meaningful and durable outcomes</a:t>
            </a:r>
          </a:p>
        </p:txBody>
      </p:sp>
      <p:sp>
        <p:nvSpPr>
          <p:cNvPr id="51" name="TextBox 50"/>
          <p:cNvSpPr txBox="1"/>
          <p:nvPr/>
        </p:nvSpPr>
        <p:spPr>
          <a:xfrm>
            <a:off x="558778" y="1054087"/>
            <a:ext cx="135465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a:ea typeface="+mn-ea"/>
                <a:cs typeface="+mn-cs"/>
              </a:rPr>
              <a:t>Systems</a:t>
            </a:r>
          </a:p>
        </p:txBody>
      </p:sp>
      <p:sp>
        <p:nvSpPr>
          <p:cNvPr id="52" name="Plus 51"/>
          <p:cNvSpPr/>
          <p:nvPr/>
        </p:nvSpPr>
        <p:spPr>
          <a:xfrm>
            <a:off x="2260574" y="1054087"/>
            <a:ext cx="575733" cy="550342"/>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53" name="TextBox 52"/>
          <p:cNvSpPr txBox="1"/>
          <p:nvPr/>
        </p:nvSpPr>
        <p:spPr>
          <a:xfrm>
            <a:off x="575720" y="5758180"/>
            <a:ext cx="135465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a:ea typeface="+mn-ea"/>
                <a:cs typeface="+mn-cs"/>
              </a:rPr>
              <a:t>Systems</a:t>
            </a:r>
          </a:p>
        </p:txBody>
      </p:sp>
      <p:sp>
        <p:nvSpPr>
          <p:cNvPr id="54" name="TextBox 53"/>
          <p:cNvSpPr txBox="1"/>
          <p:nvPr/>
        </p:nvSpPr>
        <p:spPr>
          <a:xfrm>
            <a:off x="541841" y="4212383"/>
            <a:ext cx="135465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a:ea typeface="+mn-ea"/>
                <a:cs typeface="+mn-cs"/>
              </a:rPr>
              <a:t>Systems</a:t>
            </a:r>
          </a:p>
        </p:txBody>
      </p:sp>
      <p:sp>
        <p:nvSpPr>
          <p:cNvPr id="55" name="TextBox 54"/>
          <p:cNvSpPr txBox="1"/>
          <p:nvPr/>
        </p:nvSpPr>
        <p:spPr>
          <a:xfrm>
            <a:off x="541841" y="2633985"/>
            <a:ext cx="135465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sngStrike" kern="1200" cap="none" spc="0" normalizeH="0" baseline="0" noProof="0" dirty="0">
                <a:ln>
                  <a:noFill/>
                </a:ln>
                <a:solidFill>
                  <a:prstClr val="black">
                    <a:lumMod val="50000"/>
                    <a:lumOff val="50000"/>
                  </a:prstClr>
                </a:solidFill>
                <a:effectLst/>
                <a:uLnTx/>
                <a:uFillTx/>
                <a:latin typeface="Arial"/>
                <a:ea typeface="+mn-ea"/>
                <a:cs typeface="+mn-cs"/>
              </a:rPr>
              <a:t>Systems</a:t>
            </a:r>
          </a:p>
        </p:txBody>
      </p:sp>
      <p:sp>
        <p:nvSpPr>
          <p:cNvPr id="56" name="TextBox 55"/>
          <p:cNvSpPr txBox="1"/>
          <p:nvPr/>
        </p:nvSpPr>
        <p:spPr>
          <a:xfrm>
            <a:off x="3132628" y="1083291"/>
            <a:ext cx="164252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a:ea typeface="+mn-ea"/>
                <a:cs typeface="+mn-cs"/>
              </a:rPr>
              <a:t>Practices</a:t>
            </a:r>
          </a:p>
        </p:txBody>
      </p:sp>
      <p:sp>
        <p:nvSpPr>
          <p:cNvPr id="57" name="TextBox 56"/>
          <p:cNvSpPr txBox="1"/>
          <p:nvPr/>
        </p:nvSpPr>
        <p:spPr>
          <a:xfrm>
            <a:off x="3132628" y="2641158"/>
            <a:ext cx="164252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a:ea typeface="+mn-ea"/>
                <a:cs typeface="+mn-cs"/>
              </a:rPr>
              <a:t>Practices</a:t>
            </a:r>
          </a:p>
        </p:txBody>
      </p:sp>
      <p:sp>
        <p:nvSpPr>
          <p:cNvPr id="58" name="TextBox 57"/>
          <p:cNvSpPr txBox="1"/>
          <p:nvPr/>
        </p:nvSpPr>
        <p:spPr>
          <a:xfrm>
            <a:off x="3132628" y="4184238"/>
            <a:ext cx="164252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sngStrike" kern="1200" cap="none" spc="0" normalizeH="0" baseline="0" noProof="0" dirty="0">
                <a:ln>
                  <a:noFill/>
                </a:ln>
                <a:solidFill>
                  <a:prstClr val="black">
                    <a:lumMod val="50000"/>
                    <a:lumOff val="50000"/>
                  </a:prstClr>
                </a:solidFill>
                <a:effectLst/>
                <a:uLnTx/>
                <a:uFillTx/>
                <a:latin typeface="Arial"/>
                <a:ea typeface="+mn-ea"/>
                <a:cs typeface="+mn-cs"/>
              </a:rPr>
              <a:t>Practices</a:t>
            </a:r>
          </a:p>
        </p:txBody>
      </p:sp>
      <p:sp>
        <p:nvSpPr>
          <p:cNvPr id="59" name="TextBox 58"/>
          <p:cNvSpPr txBox="1"/>
          <p:nvPr/>
        </p:nvSpPr>
        <p:spPr>
          <a:xfrm>
            <a:off x="3132628" y="5775976"/>
            <a:ext cx="164252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a:ea typeface="+mn-ea"/>
                <a:cs typeface="+mn-cs"/>
              </a:rPr>
              <a:t>Practices</a:t>
            </a:r>
          </a:p>
        </p:txBody>
      </p:sp>
      <p:sp>
        <p:nvSpPr>
          <p:cNvPr id="61" name="TextBox 60"/>
          <p:cNvSpPr txBox="1"/>
          <p:nvPr/>
        </p:nvSpPr>
        <p:spPr>
          <a:xfrm>
            <a:off x="6015526" y="1058101"/>
            <a:ext cx="138853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a:ea typeface="+mn-ea"/>
                <a:cs typeface="+mn-cs"/>
              </a:rPr>
              <a:t>Data</a:t>
            </a:r>
          </a:p>
        </p:txBody>
      </p:sp>
      <p:sp>
        <p:nvSpPr>
          <p:cNvPr id="62" name="TextBox 61"/>
          <p:cNvSpPr txBox="1"/>
          <p:nvPr/>
        </p:nvSpPr>
        <p:spPr>
          <a:xfrm>
            <a:off x="6011284" y="2633985"/>
            <a:ext cx="138853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a:ea typeface="+mn-ea"/>
                <a:cs typeface="+mn-cs"/>
              </a:rPr>
              <a:t>Data</a:t>
            </a:r>
          </a:p>
        </p:txBody>
      </p:sp>
      <p:sp>
        <p:nvSpPr>
          <p:cNvPr id="63" name="TextBox 62"/>
          <p:cNvSpPr txBox="1"/>
          <p:nvPr/>
        </p:nvSpPr>
        <p:spPr>
          <a:xfrm>
            <a:off x="6087491" y="4190121"/>
            <a:ext cx="138853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a:ea typeface="+mn-ea"/>
                <a:cs typeface="+mn-cs"/>
              </a:rPr>
              <a:t>Data</a:t>
            </a:r>
          </a:p>
        </p:txBody>
      </p:sp>
      <p:sp>
        <p:nvSpPr>
          <p:cNvPr id="64" name="TextBox 63"/>
          <p:cNvSpPr txBox="1"/>
          <p:nvPr/>
        </p:nvSpPr>
        <p:spPr>
          <a:xfrm>
            <a:off x="6011284" y="5775976"/>
            <a:ext cx="138853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sngStrike" kern="1200" cap="none" spc="0" normalizeH="0" baseline="0" noProof="0" dirty="0">
                <a:ln>
                  <a:noFill/>
                </a:ln>
                <a:solidFill>
                  <a:prstClr val="black">
                    <a:lumMod val="50000"/>
                    <a:lumOff val="50000"/>
                  </a:prstClr>
                </a:solidFill>
                <a:effectLst/>
                <a:uLnTx/>
                <a:uFillTx/>
                <a:latin typeface="Arial"/>
                <a:ea typeface="+mn-ea"/>
                <a:cs typeface="+mn-cs"/>
              </a:rPr>
              <a:t>Data</a:t>
            </a:r>
          </a:p>
        </p:txBody>
      </p:sp>
      <p:sp>
        <p:nvSpPr>
          <p:cNvPr id="65" name="Equal 64"/>
          <p:cNvSpPr/>
          <p:nvPr/>
        </p:nvSpPr>
        <p:spPr>
          <a:xfrm>
            <a:off x="7399817" y="1066053"/>
            <a:ext cx="491116" cy="494016"/>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66" name="Equal 65"/>
          <p:cNvSpPr/>
          <p:nvPr/>
        </p:nvSpPr>
        <p:spPr>
          <a:xfrm>
            <a:off x="7399817" y="2610223"/>
            <a:ext cx="491116" cy="494016"/>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67" name="Equal 66"/>
          <p:cNvSpPr/>
          <p:nvPr/>
        </p:nvSpPr>
        <p:spPr>
          <a:xfrm>
            <a:off x="7399817" y="4177646"/>
            <a:ext cx="491116" cy="494016"/>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68" name="Equal 67"/>
          <p:cNvSpPr/>
          <p:nvPr/>
        </p:nvSpPr>
        <p:spPr>
          <a:xfrm>
            <a:off x="7399817" y="5805180"/>
            <a:ext cx="491116" cy="494016"/>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 name="TextBox 1"/>
          <p:cNvSpPr txBox="1"/>
          <p:nvPr/>
        </p:nvSpPr>
        <p:spPr>
          <a:xfrm rot="10800000">
            <a:off x="-21443" y="3986696"/>
            <a:ext cx="461665" cy="2677656"/>
          </a:xfrm>
          <a:prstGeom prst="rect">
            <a:avLst/>
          </a:prstGeom>
          <a:noFill/>
        </p:spPr>
        <p:txBody>
          <a:bodyPr vert="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Courtesy of S. Goodman</a:t>
            </a:r>
          </a:p>
        </p:txBody>
      </p:sp>
    </p:spTree>
    <p:extLst>
      <p:ext uri="{BB962C8B-B14F-4D97-AF65-F5344CB8AC3E}">
        <p14:creationId xmlns:p14="http://schemas.microsoft.com/office/powerpoint/2010/main" val="247950081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87F05-BDDD-421F-9CF9-649DF00A7C1B}"/>
              </a:ext>
            </a:extLst>
          </p:cNvPr>
          <p:cNvSpPr>
            <a:spLocks noGrp="1"/>
          </p:cNvSpPr>
          <p:nvPr>
            <p:ph type="title"/>
          </p:nvPr>
        </p:nvSpPr>
        <p:spPr/>
        <p:txBody>
          <a:bodyPr/>
          <a:lstStyle/>
          <a:p>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Initiative Framework Activity</a:t>
            </a:r>
          </a:p>
        </p:txBody>
      </p:sp>
      <p:sp>
        <p:nvSpPr>
          <p:cNvPr id="3" name="Text Placeholder 2">
            <a:extLst>
              <a:ext uri="{FF2B5EF4-FFF2-40B4-BE49-F238E27FC236}">
                <a16:creationId xmlns:a16="http://schemas.microsoft.com/office/drawing/2014/main" id="{EBE1654E-807F-49D1-AA24-E92EF3B2A980}"/>
              </a:ext>
            </a:extLst>
          </p:cNvPr>
          <p:cNvSpPr>
            <a:spLocks noGrp="1"/>
          </p:cNvSpPr>
          <p:nvPr>
            <p:ph type="body" idx="1"/>
          </p:nvPr>
        </p:nvSpPr>
        <p:spPr/>
        <p:txBody>
          <a:bodyPr/>
          <a:lstStyle/>
          <a:p>
            <a:r>
              <a:rPr lang="en-US" sz="2800" dirty="0">
                <a:solidFill>
                  <a:schemeClr val="tx1"/>
                </a:solidFill>
              </a:rPr>
              <a:t>Top 3 from initiatives from last cadre:</a:t>
            </a:r>
          </a:p>
          <a:p>
            <a:pPr lvl="1"/>
            <a:r>
              <a:rPr lang="en-US" sz="2800" dirty="0">
                <a:solidFill>
                  <a:schemeClr val="tx1"/>
                </a:solidFill>
              </a:rPr>
              <a:t>Restorative Practices</a:t>
            </a:r>
          </a:p>
          <a:p>
            <a:pPr lvl="1"/>
            <a:r>
              <a:rPr lang="en-US" sz="2800" dirty="0">
                <a:solidFill>
                  <a:schemeClr val="tx1"/>
                </a:solidFill>
              </a:rPr>
              <a:t>Trauma Informed Practices</a:t>
            </a:r>
          </a:p>
          <a:p>
            <a:pPr lvl="1"/>
            <a:r>
              <a:rPr lang="en-US" sz="2800" dirty="0">
                <a:solidFill>
                  <a:schemeClr val="tx1"/>
                </a:solidFill>
              </a:rPr>
              <a:t>Leader in Me</a:t>
            </a:r>
          </a:p>
          <a:p>
            <a:pPr lvl="1"/>
            <a:r>
              <a:rPr lang="en-US" sz="2800" dirty="0">
                <a:solidFill>
                  <a:schemeClr val="tx1"/>
                </a:solidFill>
              </a:rPr>
              <a:t>Others?</a:t>
            </a:r>
          </a:p>
          <a:p>
            <a:r>
              <a:rPr lang="en-US" sz="2800" dirty="0">
                <a:solidFill>
                  <a:schemeClr val="tx1"/>
                </a:solidFill>
              </a:rPr>
              <a:t>Select one to focus on</a:t>
            </a:r>
          </a:p>
        </p:txBody>
      </p:sp>
      <p:pic>
        <p:nvPicPr>
          <p:cNvPr id="6" name="Picture 5">
            <a:extLst>
              <a:ext uri="{FF2B5EF4-FFF2-40B4-BE49-F238E27FC236}">
                <a16:creationId xmlns:a16="http://schemas.microsoft.com/office/drawing/2014/main" id="{0360CF2F-A300-3242-B941-944C88AE607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6460" y="864108"/>
            <a:ext cx="3178785" cy="2864930"/>
          </a:xfrm>
          <a:prstGeom prst="rect">
            <a:avLst/>
          </a:prstGeom>
        </p:spPr>
      </p:pic>
    </p:spTree>
    <p:extLst>
      <p:ext uri="{BB962C8B-B14F-4D97-AF65-F5344CB8AC3E}">
        <p14:creationId xmlns:p14="http://schemas.microsoft.com/office/powerpoint/2010/main" val="121127979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88649" y="2433757"/>
            <a:ext cx="2506419" cy="3785652"/>
          </a:xfrm>
          <a:prstGeom prst="rect">
            <a:avLst/>
          </a:prstGeom>
          <a:ln w="38100">
            <a:solidFill>
              <a:srgbClr val="0000FF"/>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3-5 defined school-wide expectations, procedures for teaching and acknowledging expectations, procedures for discouraging problem behaviors, procedures for using data to target needed practices. </a:t>
            </a:r>
          </a:p>
        </p:txBody>
      </p:sp>
      <p:sp>
        <p:nvSpPr>
          <p:cNvPr id="7" name="TextBox 6"/>
          <p:cNvSpPr txBox="1"/>
          <p:nvPr/>
        </p:nvSpPr>
        <p:spPr>
          <a:xfrm>
            <a:off x="3570848" y="1768404"/>
            <a:ext cx="154202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Practices</a:t>
            </a:r>
          </a:p>
        </p:txBody>
      </p:sp>
      <p:sp>
        <p:nvSpPr>
          <p:cNvPr id="8" name="TextBox 7"/>
          <p:cNvSpPr txBox="1"/>
          <p:nvPr/>
        </p:nvSpPr>
        <p:spPr>
          <a:xfrm>
            <a:off x="6384236" y="1800209"/>
            <a:ext cx="171538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Systems</a:t>
            </a:r>
          </a:p>
        </p:txBody>
      </p:sp>
      <p:sp>
        <p:nvSpPr>
          <p:cNvPr id="9" name="Rectangle 8"/>
          <p:cNvSpPr/>
          <p:nvPr/>
        </p:nvSpPr>
        <p:spPr>
          <a:xfrm>
            <a:off x="5826603" y="2462784"/>
            <a:ext cx="2706725" cy="3477875"/>
          </a:xfrm>
          <a:prstGeom prst="rect">
            <a:avLst/>
          </a:prstGeom>
          <a:ln w="38100">
            <a:solidFill>
              <a:srgbClr val="00B050"/>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Team-based leadership, ongoing coaching support, data-based decision-making protocols, procedures and materials for implementing assessment and practices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 </a:t>
            </a:r>
          </a:p>
        </p:txBody>
      </p:sp>
      <p:sp>
        <p:nvSpPr>
          <p:cNvPr id="10" name="TextBox 9"/>
          <p:cNvSpPr txBox="1"/>
          <p:nvPr/>
        </p:nvSpPr>
        <p:spPr>
          <a:xfrm>
            <a:off x="9654923" y="1800209"/>
            <a:ext cx="162413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Data</a:t>
            </a:r>
          </a:p>
        </p:txBody>
      </p:sp>
      <p:sp>
        <p:nvSpPr>
          <p:cNvPr id="11" name="Rectangle 10"/>
          <p:cNvSpPr/>
          <p:nvPr/>
        </p:nvSpPr>
        <p:spPr>
          <a:xfrm>
            <a:off x="8671519" y="2395161"/>
            <a:ext cx="2514223" cy="3785652"/>
          </a:xfrm>
          <a:prstGeom prst="rect">
            <a:avLst/>
          </a:prstGeom>
          <a:ln w="38100">
            <a:solidFill>
              <a:srgbClr val="FF9900"/>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Climate surveys, office disciplinary referrals, academic and behavioral screening information, attendance data, frequency of nurse/well-ness center contacts, fidelity checklists and observations </a:t>
            </a:r>
          </a:p>
        </p:txBody>
      </p:sp>
      <p:sp>
        <p:nvSpPr>
          <p:cNvPr id="12" name="TextBox 11"/>
          <p:cNvSpPr txBox="1"/>
          <p:nvPr/>
        </p:nvSpPr>
        <p:spPr>
          <a:xfrm>
            <a:off x="988054" y="1746891"/>
            <a:ext cx="181126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Outcomes</a:t>
            </a:r>
            <a:endParaRPr kumimoji="0" lang="en-US" sz="2000" b="1" i="0" u="none" strike="noStrike" kern="1200" cap="none" spc="0" normalizeH="0" baseline="0" noProof="0" dirty="0">
              <a:ln>
                <a:noFill/>
              </a:ln>
              <a:solidFill>
                <a:prstClr val="black"/>
              </a:solidFill>
              <a:effectLst/>
              <a:uLnTx/>
              <a:uFillTx/>
              <a:latin typeface="Corbel" panose="020B0503020204020204" pitchFamily="34" charset="0"/>
              <a:ea typeface="+mn-ea"/>
              <a:cs typeface="+mn-cs"/>
            </a:endParaRPr>
          </a:p>
        </p:txBody>
      </p:sp>
      <p:pic>
        <p:nvPicPr>
          <p:cNvPr id="14" name="Content Placeholder 3"/>
          <p:cNvPicPr>
            <a:picLocks noChangeAspect="1"/>
          </p:cNvPicPr>
          <p:nvPr/>
        </p:nvPicPr>
        <p:blipFill rotWithShape="1">
          <a:blip r:embed="rId3"/>
          <a:srcRect l="74949" t="26731" r="14228" b="35360"/>
          <a:stretch/>
        </p:blipFill>
        <p:spPr>
          <a:xfrm>
            <a:off x="341710" y="178516"/>
            <a:ext cx="1449782" cy="1428427"/>
          </a:xfrm>
          <a:prstGeom prst="rect">
            <a:avLst/>
          </a:prstGeom>
        </p:spPr>
      </p:pic>
      <p:sp>
        <p:nvSpPr>
          <p:cNvPr id="15" name="Rectangle 14"/>
          <p:cNvSpPr/>
          <p:nvPr/>
        </p:nvSpPr>
        <p:spPr>
          <a:xfrm>
            <a:off x="212505" y="2433757"/>
            <a:ext cx="2506419" cy="3785652"/>
          </a:xfrm>
          <a:prstGeom prst="rect">
            <a:avLst/>
          </a:prstGeom>
          <a:ln w="38100">
            <a:solidFill>
              <a:srgbClr val="7030A0"/>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School climate, discipline data,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academic performance, attendance, nurse visits,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 </a:t>
            </a:r>
          </a:p>
        </p:txBody>
      </p:sp>
      <p:sp>
        <p:nvSpPr>
          <p:cNvPr id="4" name="Title 3"/>
          <p:cNvSpPr>
            <a:spLocks noGrp="1"/>
          </p:cNvSpPr>
          <p:nvPr>
            <p:ph type="title" idx="4294967295"/>
          </p:nvPr>
        </p:nvSpPr>
        <p:spPr>
          <a:xfrm>
            <a:off x="2700086" y="502204"/>
            <a:ext cx="6954837" cy="781050"/>
          </a:xfrm>
          <a:noFill/>
        </p:spPr>
        <p:txBody>
          <a:bodyPr/>
          <a:lstStyle/>
          <a:p>
            <a:r>
              <a:rPr lang="en-US" sz="4000" b="1" dirty="0">
                <a:solidFill>
                  <a:schemeClr val="tx1"/>
                </a:solidFill>
                <a:latin typeface="Corbel" panose="020B0503020204020204" pitchFamily="34" charset="0"/>
              </a:rPr>
              <a:t>MTSS/PBS</a:t>
            </a:r>
          </a:p>
        </p:txBody>
      </p:sp>
    </p:spTree>
    <p:extLst>
      <p:ext uri="{BB962C8B-B14F-4D97-AF65-F5344CB8AC3E}">
        <p14:creationId xmlns:p14="http://schemas.microsoft.com/office/powerpoint/2010/main" val="392209684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87F05-BDDD-421F-9CF9-649DF00A7C1B}"/>
              </a:ext>
            </a:extLst>
          </p:cNvPr>
          <p:cNvSpPr>
            <a:spLocks noGrp="1"/>
          </p:cNvSpPr>
          <p:nvPr>
            <p:ph type="title"/>
          </p:nvPr>
        </p:nvSpPr>
        <p:spPr/>
        <p:txBody>
          <a:bodyPr/>
          <a:lstStyle/>
          <a:p>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Initiative Framework Activity</a:t>
            </a:r>
          </a:p>
        </p:txBody>
      </p:sp>
      <p:sp>
        <p:nvSpPr>
          <p:cNvPr id="3" name="Text Placeholder 2">
            <a:extLst>
              <a:ext uri="{FF2B5EF4-FFF2-40B4-BE49-F238E27FC236}">
                <a16:creationId xmlns:a16="http://schemas.microsoft.com/office/drawing/2014/main" id="{EBE1654E-807F-49D1-AA24-E92EF3B2A980}"/>
              </a:ext>
            </a:extLst>
          </p:cNvPr>
          <p:cNvSpPr>
            <a:spLocks noGrp="1"/>
          </p:cNvSpPr>
          <p:nvPr>
            <p:ph type="body" idx="1"/>
          </p:nvPr>
        </p:nvSpPr>
        <p:spPr/>
        <p:txBody>
          <a:bodyPr/>
          <a:lstStyle/>
          <a:p>
            <a:r>
              <a:rPr lang="en-US" sz="2800" dirty="0">
                <a:solidFill>
                  <a:schemeClr val="tx1"/>
                </a:solidFill>
              </a:rPr>
              <a:t>On your own, take notes on the framework handout </a:t>
            </a:r>
          </a:p>
          <a:p>
            <a:r>
              <a:rPr lang="en-US" sz="2800" dirty="0">
                <a:solidFill>
                  <a:schemeClr val="tx1"/>
                </a:solidFill>
              </a:rPr>
              <a:t>Meet with your group to share responses</a:t>
            </a:r>
          </a:p>
          <a:p>
            <a:r>
              <a:rPr lang="en-US" sz="2800" dirty="0">
                <a:solidFill>
                  <a:schemeClr val="tx1"/>
                </a:solidFill>
              </a:rPr>
              <a:t>Post on chart paper</a:t>
            </a:r>
          </a:p>
          <a:p>
            <a:endParaRPr lang="en-US" sz="2800" dirty="0">
              <a:solidFill>
                <a:schemeClr val="tx1"/>
              </a:solidFill>
            </a:endParaRPr>
          </a:p>
        </p:txBody>
      </p:sp>
      <p:pic>
        <p:nvPicPr>
          <p:cNvPr id="6" name="Picture 5">
            <a:extLst>
              <a:ext uri="{FF2B5EF4-FFF2-40B4-BE49-F238E27FC236}">
                <a16:creationId xmlns:a16="http://schemas.microsoft.com/office/drawing/2014/main" id="{0360CF2F-A300-3242-B941-944C88AE607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6460" y="864108"/>
            <a:ext cx="3178785" cy="2864930"/>
          </a:xfrm>
          <a:prstGeom prst="rect">
            <a:avLst/>
          </a:prstGeom>
        </p:spPr>
      </p:pic>
    </p:spTree>
    <p:extLst>
      <p:ext uri="{BB962C8B-B14F-4D97-AF65-F5344CB8AC3E}">
        <p14:creationId xmlns:p14="http://schemas.microsoft.com/office/powerpoint/2010/main" val="166739308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E93E5-98A8-0E4B-9044-809E41605F68}"/>
              </a:ext>
            </a:extLst>
          </p:cNvPr>
          <p:cNvSpPr>
            <a:spLocks noGrp="1"/>
          </p:cNvSpPr>
          <p:nvPr>
            <p:ph type="title"/>
          </p:nvPr>
        </p:nvSpPr>
        <p:spPr/>
        <p:txBody>
          <a:bodyPr/>
          <a:lstStyle/>
          <a:p>
            <a:r>
              <a:rPr lang="en-US" dirty="0"/>
              <a:t>Next Steps</a:t>
            </a:r>
          </a:p>
        </p:txBody>
      </p:sp>
      <p:sp>
        <p:nvSpPr>
          <p:cNvPr id="3" name="Text Placeholder 2">
            <a:extLst>
              <a:ext uri="{FF2B5EF4-FFF2-40B4-BE49-F238E27FC236}">
                <a16:creationId xmlns:a16="http://schemas.microsoft.com/office/drawing/2014/main" id="{C4E7DDB5-FC19-254E-BC81-245980B7817F}"/>
              </a:ext>
            </a:extLst>
          </p:cNvPr>
          <p:cNvSpPr>
            <a:spLocks noGrp="1"/>
          </p:cNvSpPr>
          <p:nvPr>
            <p:ph type="body" idx="1"/>
          </p:nvPr>
        </p:nvSpPr>
        <p:spPr/>
        <p:txBody>
          <a:bodyPr anchor="t"/>
          <a:lstStyle/>
          <a:p>
            <a:r>
              <a:rPr lang="en-US" sz="2800" dirty="0"/>
              <a:t>Look at alignment with PBS/MTSS in our district</a:t>
            </a:r>
          </a:p>
          <a:p>
            <a:r>
              <a:rPr lang="en-US" sz="2800" dirty="0"/>
              <a:t>Is your goal alignment or integration?  </a:t>
            </a:r>
          </a:p>
        </p:txBody>
      </p:sp>
      <p:pic>
        <p:nvPicPr>
          <p:cNvPr id="5" name="Picture 4">
            <a:extLst>
              <a:ext uri="{FF2B5EF4-FFF2-40B4-BE49-F238E27FC236}">
                <a16:creationId xmlns:a16="http://schemas.microsoft.com/office/drawing/2014/main" id="{AD2AF63D-281D-034C-B363-3C255F3500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15375" y="4423351"/>
            <a:ext cx="3246200" cy="2434650"/>
          </a:xfrm>
          <a:prstGeom prst="rect">
            <a:avLst/>
          </a:prstGeom>
        </p:spPr>
      </p:pic>
      <p:pic>
        <p:nvPicPr>
          <p:cNvPr id="7" name="Picture 6">
            <a:extLst>
              <a:ext uri="{FF2B5EF4-FFF2-40B4-BE49-F238E27FC236}">
                <a16:creationId xmlns:a16="http://schemas.microsoft.com/office/drawing/2014/main" id="{1E4995B2-89F4-B547-803C-0908C07E71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39136" y="2457450"/>
            <a:ext cx="2729163" cy="2792844"/>
          </a:xfrm>
          <a:prstGeom prst="rect">
            <a:avLst/>
          </a:prstGeom>
        </p:spPr>
      </p:pic>
      <p:pic>
        <p:nvPicPr>
          <p:cNvPr id="9" name="Picture 8">
            <a:extLst>
              <a:ext uri="{FF2B5EF4-FFF2-40B4-BE49-F238E27FC236}">
                <a16:creationId xmlns:a16="http://schemas.microsoft.com/office/drawing/2014/main" id="{9703F3A2-001F-4B47-9AB4-270D140B507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29300" y="3955555"/>
            <a:ext cx="3031471" cy="2273603"/>
          </a:xfrm>
          <a:prstGeom prst="rect">
            <a:avLst/>
          </a:prstGeom>
        </p:spPr>
      </p:pic>
    </p:spTree>
    <p:extLst>
      <p:ext uri="{BB962C8B-B14F-4D97-AF65-F5344CB8AC3E}">
        <p14:creationId xmlns:p14="http://schemas.microsoft.com/office/powerpoint/2010/main" val="247042336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Recognition Check in</a:t>
            </a:r>
          </a:p>
        </p:txBody>
      </p:sp>
      <p:sp>
        <p:nvSpPr>
          <p:cNvPr id="2" name="Text Placeholder 1">
            <a:extLst>
              <a:ext uri="{FF2B5EF4-FFF2-40B4-BE49-F238E27FC236}">
                <a16:creationId xmlns:a16="http://schemas.microsoft.com/office/drawing/2014/main" id="{BBC6F0C6-3828-4C92-9620-8C65577E3874}"/>
              </a:ext>
            </a:extLst>
          </p:cNvPr>
          <p:cNvSpPr>
            <a:spLocks noGrp="1"/>
          </p:cNvSpPr>
          <p:nvPr>
            <p:ph type="body" idx="1"/>
          </p:nvPr>
        </p:nvSpPr>
        <p:spPr/>
        <p:txBody>
          <a:bodyPr/>
          <a:lstStyle/>
          <a:p>
            <a:endParaRPr lang="en-US"/>
          </a:p>
        </p:txBody>
      </p:sp>
      <p:pic>
        <p:nvPicPr>
          <p:cNvPr id="5" name="Picture 4" descr="File:Check sheet.svg - Wikimedia Common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86821" y="592294"/>
            <a:ext cx="1844814" cy="2338797"/>
          </a:xfrm>
          <a:prstGeom prst="rect">
            <a:avLst/>
          </a:prstGeom>
        </p:spPr>
      </p:pic>
    </p:spTree>
    <p:extLst>
      <p:ext uri="{BB962C8B-B14F-4D97-AF65-F5344CB8AC3E}">
        <p14:creationId xmlns:p14="http://schemas.microsoft.com/office/powerpoint/2010/main" val="15200526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p:cNvSpPr/>
          <p:nvPr/>
        </p:nvSpPr>
        <p:spPr>
          <a:xfrm>
            <a:off x="5820229" y="3018970"/>
            <a:ext cx="1785257" cy="1872343"/>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w="22225">
                <a:solidFill>
                  <a:srgbClr val="EA157A"/>
                </a:solidFill>
                <a:prstDash val="solid"/>
              </a:ln>
              <a:solidFill>
                <a:srgbClr val="EA157A">
                  <a:lumMod val="40000"/>
                  <a:lumOff val="60000"/>
                </a:srgbClr>
              </a:solidFill>
              <a:effectLst/>
              <a:uLnTx/>
              <a:uFillTx/>
              <a:latin typeface="Calibri"/>
              <a:ea typeface="+mn-ea"/>
              <a:cs typeface="+mn-cs"/>
            </a:endParaRPr>
          </a:p>
        </p:txBody>
      </p:sp>
      <p:graphicFrame>
        <p:nvGraphicFramePr>
          <p:cNvPr id="8" name="Content Placeholder 4">
            <a:extLst>
              <a:ext uri="{FF2B5EF4-FFF2-40B4-BE49-F238E27FC236}">
                <a16:creationId xmlns:a16="http://schemas.microsoft.com/office/drawing/2014/main" id="{854A4087-C8A2-5247-8D85-97BA0339DAFC}"/>
              </a:ext>
            </a:extLst>
          </p:cNvPr>
          <p:cNvGraphicFramePr>
            <a:graphicFrameLocks/>
          </p:cNvGraphicFramePr>
          <p:nvPr/>
        </p:nvGraphicFramePr>
        <p:xfrm>
          <a:off x="335987" y="1169300"/>
          <a:ext cx="10139546" cy="5571681"/>
        </p:xfrm>
        <a:graphic>
          <a:graphicData uri="http://schemas.openxmlformats.org/drawingml/2006/table">
            <a:tbl>
              <a:tblPr firstRow="1" bandRow="1">
                <a:tableStyleId>{5940675A-B579-460E-94D1-54222C63F5DA}</a:tableStyleId>
              </a:tblPr>
              <a:tblGrid>
                <a:gridCol w="1291907">
                  <a:extLst>
                    <a:ext uri="{9D8B030D-6E8A-4147-A177-3AD203B41FA5}">
                      <a16:colId xmlns:a16="http://schemas.microsoft.com/office/drawing/2014/main" val="20000"/>
                    </a:ext>
                  </a:extLst>
                </a:gridCol>
                <a:gridCol w="1616623">
                  <a:extLst>
                    <a:ext uri="{9D8B030D-6E8A-4147-A177-3AD203B41FA5}">
                      <a16:colId xmlns:a16="http://schemas.microsoft.com/office/drawing/2014/main" val="20001"/>
                    </a:ext>
                  </a:extLst>
                </a:gridCol>
                <a:gridCol w="1454265">
                  <a:extLst>
                    <a:ext uri="{9D8B030D-6E8A-4147-A177-3AD203B41FA5}">
                      <a16:colId xmlns:a16="http://schemas.microsoft.com/office/drawing/2014/main" val="20002"/>
                    </a:ext>
                  </a:extLst>
                </a:gridCol>
                <a:gridCol w="1273954">
                  <a:extLst>
                    <a:ext uri="{9D8B030D-6E8A-4147-A177-3AD203B41FA5}">
                      <a16:colId xmlns:a16="http://schemas.microsoft.com/office/drawing/2014/main" val="20003"/>
                    </a:ext>
                  </a:extLst>
                </a:gridCol>
                <a:gridCol w="1351293">
                  <a:extLst>
                    <a:ext uri="{9D8B030D-6E8A-4147-A177-3AD203B41FA5}">
                      <a16:colId xmlns:a16="http://schemas.microsoft.com/office/drawing/2014/main" val="4143879340"/>
                    </a:ext>
                  </a:extLst>
                </a:gridCol>
                <a:gridCol w="1837886">
                  <a:extLst>
                    <a:ext uri="{9D8B030D-6E8A-4147-A177-3AD203B41FA5}">
                      <a16:colId xmlns:a16="http://schemas.microsoft.com/office/drawing/2014/main" val="20004"/>
                    </a:ext>
                  </a:extLst>
                </a:gridCol>
                <a:gridCol w="1313618">
                  <a:extLst>
                    <a:ext uri="{9D8B030D-6E8A-4147-A177-3AD203B41FA5}">
                      <a16:colId xmlns:a16="http://schemas.microsoft.com/office/drawing/2014/main" val="20005"/>
                    </a:ext>
                  </a:extLst>
                </a:gridCol>
              </a:tblGrid>
              <a:tr h="360622">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2"/>
                          </a:solidFill>
                          <a:effectLst/>
                          <a:latin typeface="Tw Cen MT"/>
                          <a:cs typeface="Tw Cen MT"/>
                        </a:rPr>
                        <a:t>The Winhall Way</a:t>
                      </a:r>
                      <a:endParaRPr kumimoji="0" lang="en-US" sz="1800" b="1" i="0" u="none" strike="noStrike" cap="none" normalizeH="0" baseline="0" dirty="0">
                        <a:ln>
                          <a:noFill/>
                        </a:ln>
                        <a:solidFill>
                          <a:schemeClr val="tx2"/>
                        </a:solidFill>
                        <a:effectLst/>
                        <a:latin typeface="Tw Cen MT"/>
                        <a:ea typeface="Arial" pitchFamily="-111" charset="0"/>
                        <a:cs typeface="Tw Cen MT"/>
                      </a:endParaRPr>
                    </a:p>
                  </a:txBody>
                  <a:tcPr marL="91028" marR="91028" horzOverflow="overflow">
                    <a:solidFill>
                      <a:srgbClr val="C4CDEA"/>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2"/>
                          </a:solidFill>
                          <a:effectLst/>
                          <a:latin typeface="Tw Cen MT"/>
                          <a:ea typeface="Arial" pitchFamily="-111" charset="0"/>
                          <a:cs typeface="Tw Cen MT"/>
                        </a:rPr>
                        <a:t>Classroom Examples (Rules)</a:t>
                      </a:r>
                    </a:p>
                  </a:txBody>
                  <a:tcPr marL="91028" marR="91028" anchor="b" horzOverflow="overflow">
                    <a:solidFill>
                      <a:srgbClr val="C4CDEA"/>
                    </a:solidFill>
                  </a:tcPr>
                </a:tc>
                <a:tc gridSpan="5">
                  <a:txBody>
                    <a:bodyPr/>
                    <a:lstStyle/>
                    <a:p>
                      <a:pPr marL="0" marR="0" lvl="0" indent="0" algn="l" defTabSz="914400" rtl="0" eaLnBrk="1" fontAlgn="base" latinLnBrk="0" hangingPunct="1">
                        <a:lnSpc>
                          <a:spcPct val="100000"/>
                        </a:lnSpc>
                        <a:spcBef>
                          <a:spcPct val="0"/>
                        </a:spcBef>
                        <a:spcAft>
                          <a:spcPct val="0"/>
                        </a:spcAft>
                        <a:buClrTx/>
                        <a:buSzTx/>
                        <a:buFontTx/>
                        <a:buNone/>
                        <a:tabLst>
                          <a:tab pos="3135313" algn="ctr"/>
                          <a:tab pos="5597525" algn="l"/>
                        </a:tabLst>
                      </a:pPr>
                      <a:r>
                        <a:rPr kumimoji="0" lang="en-US" sz="1400" b="0" i="0" u="none" strike="noStrike" cap="none" normalizeH="0" baseline="0" dirty="0">
                          <a:ln>
                            <a:noFill/>
                          </a:ln>
                          <a:solidFill>
                            <a:schemeClr val="tx2"/>
                          </a:solidFill>
                          <a:effectLst/>
                          <a:latin typeface="Tw Cen MT"/>
                          <a:ea typeface="Arial" pitchFamily="-111" charset="0"/>
                          <a:cs typeface="Tw Cen MT"/>
                        </a:rPr>
                        <a:t>	Winhall HS – Classroom 214 Routines	</a:t>
                      </a:r>
                      <a:r>
                        <a:rPr kumimoji="0" lang="en-US" sz="1000" b="0" i="0" u="none" strike="noStrike" cap="none" normalizeH="0" baseline="0" dirty="0">
                          <a:ln>
                            <a:noFill/>
                          </a:ln>
                          <a:solidFill>
                            <a:schemeClr val="tx2"/>
                          </a:solidFill>
                          <a:effectLst/>
                          <a:latin typeface="Tw Cen MT"/>
                          <a:ea typeface="Arial" pitchFamily="-111" charset="0"/>
                          <a:cs typeface="Tw Cen MT"/>
                        </a:rPr>
                        <a:t>rev4-16-19</a:t>
                      </a:r>
                      <a:endParaRPr kumimoji="0" lang="en-US" sz="1400" b="0" i="0" u="none" strike="noStrike" cap="none" normalizeH="0" baseline="0" dirty="0">
                        <a:ln>
                          <a:noFill/>
                        </a:ln>
                        <a:solidFill>
                          <a:schemeClr val="tx2"/>
                        </a:solidFill>
                        <a:effectLst/>
                        <a:latin typeface="Tw Cen MT"/>
                        <a:ea typeface="Arial" pitchFamily="-111" charset="0"/>
                        <a:cs typeface="Tw Cen MT"/>
                      </a:endParaRPr>
                    </a:p>
                  </a:txBody>
                  <a:tcPr marL="91028" marR="91028" horzOverflow="overflow">
                    <a:solidFill>
                      <a:srgbClr val="C4CDEA"/>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2"/>
                        </a:solidFill>
                        <a:effectLst/>
                        <a:latin typeface="Tw Cen MT"/>
                        <a:ea typeface="Arial" pitchFamily="-111" charset="0"/>
                        <a:cs typeface="Tw Cen MT"/>
                      </a:endParaRPr>
                    </a:p>
                  </a:txBody>
                  <a:tcPr marL="91028" marR="91028" horzOverflow="overflow">
                    <a:solidFill>
                      <a:srgbClr val="C4CDEA"/>
                    </a:solidFill>
                  </a:tcPr>
                </a:tc>
                <a:tc hMerge="1">
                  <a:txBody>
                    <a:bodyPr/>
                    <a:lstStyle/>
                    <a:p>
                      <a:endParaRPr lang="en-US"/>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2"/>
                        </a:solidFill>
                        <a:effectLst/>
                        <a:latin typeface="Tw Cen MT"/>
                        <a:ea typeface="Arial" pitchFamily="-111" charset="0"/>
                        <a:cs typeface="Tw Cen MT"/>
                      </a:endParaRPr>
                    </a:p>
                  </a:txBody>
                  <a:tcPr marL="91028" marR="91028" horzOverflow="overflow">
                    <a:solidFill>
                      <a:srgbClr val="C4CDEA"/>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2"/>
                        </a:solidFill>
                        <a:effectLst/>
                        <a:latin typeface="Tw Cen MT"/>
                        <a:ea typeface="Arial" pitchFamily="-111" charset="0"/>
                        <a:cs typeface="Tw Cen MT"/>
                      </a:endParaRPr>
                    </a:p>
                  </a:txBody>
                  <a:tcPr marL="91028" marR="91028" horzOverflow="overflow">
                    <a:solidFill>
                      <a:srgbClr val="C4CDEA"/>
                    </a:solidFill>
                  </a:tcPr>
                </a:tc>
                <a:extLst>
                  <a:ext uri="{0D108BD9-81ED-4DB2-BD59-A6C34878D82A}">
                    <a16:rowId xmlns:a16="http://schemas.microsoft.com/office/drawing/2014/main" val="10000"/>
                  </a:ext>
                </a:extLst>
              </a:tr>
              <a:tr h="721245">
                <a:tc vMerge="1">
                  <a:txBody>
                    <a:bodyPr/>
                    <a:lstStyle/>
                    <a:p>
                      <a:endParaRPr lang="en-US"/>
                    </a:p>
                  </a:txBody>
                  <a:tcPr/>
                </a:tc>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chemeClr val="tx2"/>
                          </a:solidFill>
                          <a:effectLst/>
                          <a:latin typeface="Tw Cen MT"/>
                          <a:cs typeface="Tw Cen MT"/>
                        </a:rPr>
                        <a:t>Welcome</a:t>
                      </a:r>
                      <a:endParaRPr kumimoji="0" lang="en-US" sz="1400" b="0" i="0" u="none" strike="noStrike" cap="none" normalizeH="0" baseline="0" dirty="0">
                        <a:ln>
                          <a:noFill/>
                        </a:ln>
                        <a:solidFill>
                          <a:schemeClr val="tx2"/>
                        </a:solidFill>
                        <a:effectLst/>
                        <a:latin typeface="Tw Cen MT"/>
                        <a:ea typeface="Arial" pitchFamily="-111" charset="0"/>
                        <a:cs typeface="Tw Cen MT"/>
                      </a:endParaRPr>
                    </a:p>
                  </a:txBody>
                  <a:tcPr marL="91028" marR="91028" anchor="ctr" horzOverflow="overflow">
                    <a:solidFill>
                      <a:srgbClr val="C4CD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2"/>
                          </a:solidFill>
                          <a:effectLst/>
                          <a:latin typeface="Tw Cen MT"/>
                          <a:cs typeface="Tw Cen MT"/>
                        </a:rPr>
                        <a:t>Group Work</a:t>
                      </a:r>
                    </a:p>
                  </a:txBody>
                  <a:tcPr marL="91028" marR="91028" anchor="ctr" horzOverflow="overflow">
                    <a:solidFill>
                      <a:srgbClr val="C4CD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2"/>
                          </a:solidFill>
                          <a:effectLst/>
                          <a:latin typeface="Tw Cen MT"/>
                          <a:cs typeface="Tw Cen MT"/>
                        </a:rPr>
                        <a:t>Online</a:t>
                      </a:r>
                    </a:p>
                  </a:txBody>
                  <a:tcPr marL="91028" marR="91028" anchor="ctr" horzOverflow="overflow">
                    <a:solidFill>
                      <a:srgbClr val="C4CDEA"/>
                    </a:solidFill>
                  </a:tcPr>
                </a:tc>
                <a:tc>
                  <a:txBody>
                    <a:bodyPr/>
                    <a:lstStyle/>
                    <a:p>
                      <a:pPr marL="0" marR="0" algn="ctr">
                        <a:spcBef>
                          <a:spcPts val="0"/>
                        </a:spcBef>
                        <a:spcAft>
                          <a:spcPts val="0"/>
                        </a:spcAft>
                      </a:pPr>
                      <a:r>
                        <a:rPr kumimoji="0" lang="en-US" sz="1400" b="0" i="0" u="none" strike="noStrike" kern="1200" cap="none" normalizeH="0" baseline="0" dirty="0">
                          <a:ln>
                            <a:noFill/>
                          </a:ln>
                          <a:solidFill>
                            <a:schemeClr val="tx2"/>
                          </a:solidFill>
                          <a:effectLst/>
                          <a:latin typeface="Tw Cen MT"/>
                          <a:ea typeface="+mn-ea"/>
                          <a:cs typeface="Cambria" panose="02040503050406030204" pitchFamily="18" charset="0"/>
                        </a:rPr>
                        <a:t>When you feel upset…</a:t>
                      </a:r>
                    </a:p>
                  </a:txBody>
                  <a:tcPr marL="90805" marR="90805">
                    <a:solidFill>
                      <a:srgbClr val="C4CD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kern="1200" cap="none" normalizeH="0" baseline="0" dirty="0">
                          <a:ln>
                            <a:noFill/>
                          </a:ln>
                          <a:solidFill>
                            <a:schemeClr val="tx2"/>
                          </a:solidFill>
                          <a:effectLst/>
                          <a:latin typeface="Tw Cen MT"/>
                          <a:ea typeface="+mn-ea"/>
                          <a:cs typeface="Tw Cen MT"/>
                        </a:rPr>
                        <a:t>How to Transition</a:t>
                      </a:r>
                    </a:p>
                  </a:txBody>
                  <a:tcPr marL="91028" marR="91028" anchor="ctr" horzOverflow="overflow">
                    <a:solidFill>
                      <a:srgbClr val="C4CDEA"/>
                    </a:solidFill>
                  </a:tcPr>
                </a:tc>
                <a:extLst>
                  <a:ext uri="{0D108BD9-81ED-4DB2-BD59-A6C34878D82A}">
                    <a16:rowId xmlns:a16="http://schemas.microsoft.com/office/drawing/2014/main" val="10001"/>
                  </a:ext>
                </a:extLst>
              </a:tr>
              <a:tr h="128020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2"/>
                          </a:solidFill>
                          <a:effectLst/>
                          <a:latin typeface="Tw Cen MT"/>
                          <a:cs typeface="Tw Cen MT"/>
                        </a:rPr>
                        <a:t>Be Responsible</a:t>
                      </a:r>
                      <a:endParaRPr kumimoji="0" lang="en-US" sz="1600" b="0" i="0" u="none" strike="noStrike" cap="none" normalizeH="0" baseline="0" dirty="0">
                        <a:ln>
                          <a:noFill/>
                        </a:ln>
                        <a:solidFill>
                          <a:schemeClr val="tx2"/>
                        </a:solidFill>
                        <a:effectLst/>
                        <a:latin typeface="Tw Cen MT"/>
                        <a:ea typeface="Arial" pitchFamily="-111" charset="0"/>
                        <a:cs typeface="Tw Cen MT"/>
                      </a:endParaRPr>
                    </a:p>
                  </a:txBody>
                  <a:tcPr marL="91028" marR="91028" anchor="ctr" horzOverflow="overflow">
                    <a:solidFill>
                      <a:schemeClr val="tx2">
                        <a:lumMod val="20000"/>
                        <a:lumOff val="80000"/>
                      </a:schemeClr>
                    </a:solidFill>
                  </a:tcPr>
                </a:tc>
                <a:tc>
                  <a:txBody>
                    <a:bodyPr/>
                    <a:lstStyle/>
                    <a:p>
                      <a:pPr marL="173038" marR="0" lvl="0" indent="-173038" algn="l" defTabSz="914400" rtl="0" eaLnBrk="1" fontAlgn="base" latinLnBrk="0" hangingPunct="1">
                        <a:lnSpc>
                          <a:spcPct val="100000"/>
                        </a:lnSpc>
                        <a:spcBef>
                          <a:spcPct val="0"/>
                        </a:spcBef>
                        <a:spcAft>
                          <a:spcPct val="0"/>
                        </a:spcAft>
                        <a:buClrTx/>
                        <a:buSzTx/>
                        <a:buFont typeface="Arial"/>
                        <a:buChar char="•"/>
                        <a:tabLst/>
                      </a:pPr>
                      <a:r>
                        <a:rPr kumimoji="0" lang="en-US" sz="1400" b="0" i="0" u="none" strike="noStrike" cap="none" normalizeH="0" baseline="0" dirty="0">
                          <a:ln>
                            <a:noFill/>
                          </a:ln>
                          <a:solidFill>
                            <a:schemeClr val="tx2"/>
                          </a:solidFill>
                          <a:effectLst/>
                          <a:latin typeface="Tw Cen MT"/>
                          <a:ea typeface="Arial" pitchFamily="-111" charset="0"/>
                          <a:cs typeface="Tw Cen MT"/>
                        </a:rPr>
                        <a:t>Stay on task</a:t>
                      </a:r>
                    </a:p>
                    <a:p>
                      <a:pPr marL="173038" marR="0" lvl="0" indent="-173038" algn="l" defTabSz="914400" rtl="0" eaLnBrk="1" fontAlgn="base" latinLnBrk="0" hangingPunct="1">
                        <a:lnSpc>
                          <a:spcPct val="100000"/>
                        </a:lnSpc>
                        <a:spcBef>
                          <a:spcPct val="0"/>
                        </a:spcBef>
                        <a:spcAft>
                          <a:spcPct val="0"/>
                        </a:spcAft>
                        <a:buClrTx/>
                        <a:buSzTx/>
                        <a:buFont typeface="Arial"/>
                        <a:buChar char="•"/>
                        <a:tabLst/>
                      </a:pPr>
                      <a:r>
                        <a:rPr kumimoji="0" lang="en-US" sz="1400" b="0" i="0" u="none" strike="noStrike" cap="none" normalizeH="0" baseline="0" dirty="0">
                          <a:ln>
                            <a:noFill/>
                          </a:ln>
                          <a:solidFill>
                            <a:schemeClr val="tx2"/>
                          </a:solidFill>
                          <a:effectLst/>
                          <a:latin typeface="Tw Cen MT"/>
                          <a:ea typeface="Arial" pitchFamily="-111" charset="0"/>
                          <a:cs typeface="Tw Cen MT"/>
                        </a:rPr>
                        <a:t>Offer to help</a:t>
                      </a:r>
                    </a:p>
                    <a:p>
                      <a:pPr marL="173038" marR="0" lvl="0" indent="-173038" algn="l" defTabSz="914400" rtl="0" eaLnBrk="1" fontAlgn="base" latinLnBrk="0" hangingPunct="1">
                        <a:lnSpc>
                          <a:spcPct val="100000"/>
                        </a:lnSpc>
                        <a:spcBef>
                          <a:spcPct val="0"/>
                        </a:spcBef>
                        <a:spcAft>
                          <a:spcPct val="0"/>
                        </a:spcAft>
                        <a:buClrTx/>
                        <a:buSzTx/>
                        <a:buFont typeface="Arial"/>
                        <a:buChar char="•"/>
                        <a:tabLst/>
                      </a:pPr>
                      <a:r>
                        <a:rPr kumimoji="0" lang="en-US" sz="1400" b="0" i="0" u="none" strike="noStrike" cap="none" normalizeH="0" baseline="0" dirty="0">
                          <a:ln>
                            <a:noFill/>
                          </a:ln>
                          <a:solidFill>
                            <a:schemeClr val="tx2"/>
                          </a:solidFill>
                          <a:effectLst/>
                          <a:latin typeface="Tw Cen MT"/>
                          <a:ea typeface="Arial" pitchFamily="-111" charset="0"/>
                          <a:cs typeface="Tw Cen MT"/>
                        </a:rPr>
                        <a:t>Apologize for mistakes</a:t>
                      </a:r>
                    </a:p>
                  </a:txBody>
                  <a:tcPr marL="91028" marR="91028" horzOverflow="overflow"/>
                </a:tc>
                <a:tc>
                  <a:txBody>
                    <a:bodyPr/>
                    <a:lstStyle/>
                    <a:p>
                      <a:pPr marL="119063" marR="0" lvl="0" indent="-119063" algn="l" defTabSz="914400" rtl="0" eaLnBrk="1" fontAlgn="base" latinLnBrk="0" hangingPunct="1">
                        <a:lnSpc>
                          <a:spcPct val="100000"/>
                        </a:lnSpc>
                        <a:spcBef>
                          <a:spcPct val="0"/>
                        </a:spcBef>
                        <a:spcAft>
                          <a:spcPct val="0"/>
                        </a:spcAft>
                        <a:buClrTx/>
                        <a:buSzTx/>
                        <a:buFont typeface="Wingdings" charset="2"/>
                        <a:buChar char="§"/>
                        <a:tabLst/>
                      </a:pPr>
                      <a:r>
                        <a:rPr kumimoji="0" lang="en-US" sz="1300" b="0" i="0" u="none" strike="noStrike" cap="none" normalizeH="0" baseline="0" dirty="0">
                          <a:ln>
                            <a:noFill/>
                          </a:ln>
                          <a:solidFill>
                            <a:schemeClr val="tx2"/>
                          </a:solidFill>
                          <a:effectLst/>
                          <a:latin typeface="Tw Cen MT"/>
                          <a:cs typeface="Tw Cen MT"/>
                        </a:rPr>
                        <a:t>Turn in homework</a:t>
                      </a:r>
                    </a:p>
                    <a:p>
                      <a:pPr marL="119063" marR="0" lvl="0" indent="-119063" algn="l" defTabSz="914400" rtl="0" eaLnBrk="1" fontAlgn="base" latinLnBrk="0" hangingPunct="1">
                        <a:lnSpc>
                          <a:spcPct val="100000"/>
                        </a:lnSpc>
                        <a:spcBef>
                          <a:spcPct val="0"/>
                        </a:spcBef>
                        <a:spcAft>
                          <a:spcPct val="0"/>
                        </a:spcAft>
                        <a:buClrTx/>
                        <a:buSzTx/>
                        <a:buFont typeface="Wingdings" charset="2"/>
                        <a:buChar char="§"/>
                        <a:tabLst/>
                      </a:pPr>
                      <a:r>
                        <a:rPr kumimoji="0" lang="en-US" sz="1300" b="0" i="0" u="none" strike="noStrike" cap="none" normalizeH="0" baseline="0" dirty="0">
                          <a:ln>
                            <a:noFill/>
                          </a:ln>
                          <a:solidFill>
                            <a:schemeClr val="tx2"/>
                          </a:solidFill>
                          <a:effectLst/>
                          <a:latin typeface="Tw Cen MT"/>
                          <a:cs typeface="Tw Cen MT"/>
                        </a:rPr>
                        <a:t>Put materials in desk</a:t>
                      </a:r>
                    </a:p>
                    <a:p>
                      <a:pPr marL="119063" marR="0" lvl="0" indent="-119063" algn="l" defTabSz="914400" rtl="0" eaLnBrk="1" fontAlgn="base" latinLnBrk="0" hangingPunct="1">
                        <a:lnSpc>
                          <a:spcPct val="100000"/>
                        </a:lnSpc>
                        <a:spcBef>
                          <a:spcPct val="0"/>
                        </a:spcBef>
                        <a:spcAft>
                          <a:spcPct val="0"/>
                        </a:spcAft>
                        <a:buClrTx/>
                        <a:buSzTx/>
                        <a:buFont typeface="Wingdings" charset="2"/>
                        <a:buChar char="§"/>
                        <a:tabLst/>
                      </a:pPr>
                      <a:r>
                        <a:rPr kumimoji="0" lang="en-US" sz="1300" b="0" i="0" u="none" strike="noStrike" cap="none" normalizeH="0" baseline="0" dirty="0">
                          <a:ln>
                            <a:noFill/>
                          </a:ln>
                          <a:solidFill>
                            <a:schemeClr val="tx2"/>
                          </a:solidFill>
                          <a:effectLst/>
                          <a:latin typeface="Tw Cen MT"/>
                          <a:cs typeface="Tw Cen MT"/>
                        </a:rPr>
                        <a:t>Begin work</a:t>
                      </a:r>
                      <a:endParaRPr kumimoji="0" lang="en-US" sz="1300" b="0" i="0" u="none" strike="noStrike" cap="none" normalizeH="0" baseline="0" dirty="0">
                        <a:ln>
                          <a:noFill/>
                        </a:ln>
                        <a:solidFill>
                          <a:schemeClr val="tx2"/>
                        </a:solidFill>
                        <a:effectLst/>
                        <a:latin typeface="Tw Cen MT"/>
                        <a:ea typeface="Arial" pitchFamily="-111" charset="0"/>
                        <a:cs typeface="Tw Cen MT"/>
                      </a:endParaRPr>
                    </a:p>
                  </a:txBody>
                  <a:tcPr marL="91028" marR="91028" horzOverflow="overflow"/>
                </a:tc>
                <a:tc>
                  <a:txBody>
                    <a:bodyPr/>
                    <a:lstStyle/>
                    <a:p>
                      <a:pPr marL="119063" marR="0" lvl="0" indent="-119063" algn="l" defTabSz="914400" rtl="0" eaLnBrk="1" fontAlgn="base" latinLnBrk="0" hangingPunct="1">
                        <a:lnSpc>
                          <a:spcPct val="100000"/>
                        </a:lnSpc>
                        <a:spcBef>
                          <a:spcPct val="0"/>
                        </a:spcBef>
                        <a:spcAft>
                          <a:spcPct val="0"/>
                        </a:spcAft>
                        <a:buClrTx/>
                        <a:buSzTx/>
                        <a:buFont typeface="Wingdings" charset="2"/>
                        <a:buChar char="§"/>
                        <a:tabLst/>
                      </a:pPr>
                      <a:r>
                        <a:rPr kumimoji="0" lang="en-US" sz="1300" b="0" i="0" u="none" strike="noStrike" kern="1200" cap="none" normalizeH="0" baseline="0" dirty="0">
                          <a:ln>
                            <a:noFill/>
                          </a:ln>
                          <a:solidFill>
                            <a:schemeClr val="tx2"/>
                          </a:solidFill>
                          <a:effectLst/>
                          <a:latin typeface="Tw Cen MT"/>
                          <a:ea typeface="+mn-ea"/>
                          <a:cs typeface="Tw Cen MT"/>
                        </a:rPr>
                        <a:t>Do your fair share</a:t>
                      </a:r>
                    </a:p>
                    <a:p>
                      <a:pPr marL="119063" marR="0" lvl="0" indent="-119063" algn="l" defTabSz="914400" rtl="0" eaLnBrk="1" fontAlgn="base" latinLnBrk="0" hangingPunct="1">
                        <a:lnSpc>
                          <a:spcPct val="100000"/>
                        </a:lnSpc>
                        <a:spcBef>
                          <a:spcPct val="0"/>
                        </a:spcBef>
                        <a:spcAft>
                          <a:spcPct val="0"/>
                        </a:spcAft>
                        <a:buClrTx/>
                        <a:buSzTx/>
                        <a:buFont typeface="Wingdings" charset="2"/>
                        <a:buChar char="§"/>
                        <a:tabLst/>
                      </a:pPr>
                      <a:r>
                        <a:rPr kumimoji="0" lang="en-US" sz="1300" b="0" i="0" u="none" strike="noStrike" kern="1200" cap="none" normalizeH="0" baseline="0" dirty="0">
                          <a:ln>
                            <a:noFill/>
                          </a:ln>
                          <a:solidFill>
                            <a:schemeClr val="tx2"/>
                          </a:solidFill>
                          <a:effectLst/>
                          <a:latin typeface="Tw Cen MT"/>
                          <a:ea typeface="+mn-ea"/>
                          <a:cs typeface="Tw Cen MT"/>
                        </a:rPr>
                        <a:t>Manage time carefully</a:t>
                      </a:r>
                    </a:p>
                  </a:txBody>
                  <a:tcPr marL="91028" marR="91028" horzOverflow="overflow"/>
                </a:tc>
                <a:tc>
                  <a:txBody>
                    <a:bodyPr/>
                    <a:lstStyle/>
                    <a:p>
                      <a:pPr marL="119063" marR="0" lvl="0" indent="-119063" algn="l" defTabSz="914400" rtl="0" eaLnBrk="1" fontAlgn="base" latinLnBrk="0" hangingPunct="1">
                        <a:lnSpc>
                          <a:spcPct val="100000"/>
                        </a:lnSpc>
                        <a:spcBef>
                          <a:spcPct val="0"/>
                        </a:spcBef>
                        <a:spcAft>
                          <a:spcPct val="0"/>
                        </a:spcAft>
                        <a:buClrTx/>
                        <a:buSzTx/>
                        <a:buFont typeface="Wingdings" charset="2"/>
                        <a:buChar char="§"/>
                        <a:tabLst/>
                      </a:pPr>
                      <a:r>
                        <a:rPr kumimoji="0" lang="en-US" sz="1300" b="0" i="0" u="none" strike="noStrike" kern="1200" cap="none" normalizeH="0" baseline="0" dirty="0">
                          <a:ln>
                            <a:noFill/>
                          </a:ln>
                          <a:solidFill>
                            <a:schemeClr val="tx2"/>
                          </a:solidFill>
                          <a:effectLst/>
                          <a:latin typeface="Tw Cen MT"/>
                          <a:ea typeface="+mn-ea"/>
                          <a:cs typeface="Tw Cen MT"/>
                        </a:rPr>
                        <a:t>Double check sources before I post</a:t>
                      </a:r>
                    </a:p>
                    <a:p>
                      <a:pPr marL="119063" marR="0" lvl="0" indent="-119063" algn="l" defTabSz="914400" rtl="0" eaLnBrk="1" fontAlgn="base" latinLnBrk="0" hangingPunct="1">
                        <a:lnSpc>
                          <a:spcPct val="100000"/>
                        </a:lnSpc>
                        <a:spcBef>
                          <a:spcPct val="0"/>
                        </a:spcBef>
                        <a:spcAft>
                          <a:spcPct val="0"/>
                        </a:spcAft>
                        <a:buClrTx/>
                        <a:buSzTx/>
                        <a:buFont typeface="Wingdings" charset="2"/>
                        <a:buChar char="§"/>
                        <a:tabLst/>
                      </a:pPr>
                      <a:r>
                        <a:rPr kumimoji="0" lang="en-US" sz="1300" b="0" i="0" u="none" strike="noStrike" kern="1200" cap="none" normalizeH="0" baseline="0" dirty="0">
                          <a:ln>
                            <a:noFill/>
                          </a:ln>
                          <a:solidFill>
                            <a:schemeClr val="tx2"/>
                          </a:solidFill>
                          <a:effectLst/>
                          <a:latin typeface="Tw Cen MT"/>
                          <a:ea typeface="+mn-ea"/>
                          <a:cs typeface="Tw Cen MT"/>
                        </a:rPr>
                        <a:t>Think before I forward</a:t>
                      </a:r>
                    </a:p>
                  </a:txBody>
                  <a:tcPr marL="91028" marR="91028" horzOverflow="overflow"/>
                </a:tc>
                <a:tc>
                  <a:txBody>
                    <a:bodyPr/>
                    <a:lstStyle/>
                    <a:p>
                      <a:pPr marL="119063" marR="0" lvl="0" indent="-119063" algn="l" defTabSz="914400" rtl="0" eaLnBrk="1" fontAlgn="base" latinLnBrk="0" hangingPunct="1">
                        <a:lnSpc>
                          <a:spcPct val="100000"/>
                        </a:lnSpc>
                        <a:spcBef>
                          <a:spcPct val="0"/>
                        </a:spcBef>
                        <a:spcAft>
                          <a:spcPct val="0"/>
                        </a:spcAft>
                        <a:buClrTx/>
                        <a:buSzTx/>
                        <a:buFont typeface="Wingdings" charset="2"/>
                        <a:buChar char="§"/>
                        <a:tabLst/>
                        <a:defRPr/>
                      </a:pPr>
                      <a:r>
                        <a:rPr kumimoji="0" lang="en-US" sz="1300" b="0" i="0" u="none" strike="noStrike" kern="1200" cap="none" normalizeH="0" baseline="0" dirty="0">
                          <a:ln>
                            <a:noFill/>
                          </a:ln>
                          <a:solidFill>
                            <a:schemeClr val="tx2"/>
                          </a:solidFill>
                          <a:effectLst/>
                          <a:latin typeface="Tw Cen MT"/>
                          <a:ea typeface="+mn-ea"/>
                          <a:cs typeface="Cambria" panose="02040503050406030204" pitchFamily="18" charset="0"/>
                        </a:rPr>
                        <a:t>Stop and take a few deep breaths</a:t>
                      </a:r>
                    </a:p>
                    <a:p>
                      <a:pPr marL="119063" marR="0" lvl="0" indent="-119063" algn="l" defTabSz="914400" rtl="0" eaLnBrk="1" fontAlgn="base" latinLnBrk="0" hangingPunct="1">
                        <a:lnSpc>
                          <a:spcPct val="100000"/>
                        </a:lnSpc>
                        <a:spcBef>
                          <a:spcPct val="0"/>
                        </a:spcBef>
                        <a:spcAft>
                          <a:spcPct val="0"/>
                        </a:spcAft>
                        <a:buClrTx/>
                        <a:buSzTx/>
                        <a:buFont typeface="Wingdings" charset="2"/>
                        <a:buChar char="§"/>
                        <a:tabLst/>
                      </a:pPr>
                      <a:r>
                        <a:rPr kumimoji="0" lang="en-US" sz="1300" b="0" i="0" u="none" strike="noStrike" kern="1200" cap="none" normalizeH="0" baseline="0" dirty="0">
                          <a:ln>
                            <a:noFill/>
                          </a:ln>
                          <a:solidFill>
                            <a:schemeClr val="tx2"/>
                          </a:solidFill>
                          <a:effectLst/>
                          <a:latin typeface="Tw Cen MT"/>
                          <a:ea typeface="+mn-ea"/>
                          <a:cs typeface="Cambria" panose="02040503050406030204" pitchFamily="18" charset="0"/>
                        </a:rPr>
                        <a:t>Recognize what you’re feeling “I feel…”</a:t>
                      </a:r>
                    </a:p>
                  </a:txBody>
                  <a:tcPr marL="90805" marR="90805"/>
                </a:tc>
                <a:tc>
                  <a:txBody>
                    <a:bodyPr/>
                    <a:lstStyle/>
                    <a:p>
                      <a:pPr marL="119063" marR="0" lvl="0" indent="-119063" algn="l" defTabSz="914400" rtl="0" eaLnBrk="1" fontAlgn="base" latinLnBrk="0" hangingPunct="1">
                        <a:lnSpc>
                          <a:spcPct val="100000"/>
                        </a:lnSpc>
                        <a:spcBef>
                          <a:spcPct val="0"/>
                        </a:spcBef>
                        <a:spcAft>
                          <a:spcPct val="0"/>
                        </a:spcAft>
                        <a:buClrTx/>
                        <a:buSzTx/>
                        <a:buFont typeface="Wingdings" charset="2"/>
                        <a:buChar char="§"/>
                        <a:tabLst/>
                      </a:pPr>
                      <a:r>
                        <a:rPr kumimoji="0" lang="en-US" sz="1300" b="0" i="0" u="none" strike="noStrike" kern="1200" cap="none" normalizeH="0" baseline="0" dirty="0">
                          <a:ln>
                            <a:noFill/>
                          </a:ln>
                          <a:solidFill>
                            <a:schemeClr val="tx2"/>
                          </a:solidFill>
                          <a:effectLst/>
                          <a:latin typeface="Tw Cen MT"/>
                          <a:ea typeface="+mn-ea"/>
                          <a:cs typeface="Tw Cen MT"/>
                        </a:rPr>
                        <a:t>Clean up your area</a:t>
                      </a:r>
                    </a:p>
                  </a:txBody>
                  <a:tcPr marL="91028" marR="91028" horzOverflow="overflow"/>
                </a:tc>
                <a:extLst>
                  <a:ext uri="{0D108BD9-81ED-4DB2-BD59-A6C34878D82A}">
                    <a16:rowId xmlns:a16="http://schemas.microsoft.com/office/drawing/2014/main" val="10002"/>
                  </a:ext>
                </a:extLst>
              </a:tr>
              <a:tr h="1749019">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2"/>
                        </a:solidFill>
                        <a:effectLst/>
                        <a:latin typeface="Tw Cen MT"/>
                        <a:cs typeface="Tw Cen MT"/>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2"/>
                          </a:solidFill>
                          <a:effectLst/>
                          <a:latin typeface="Tw Cen MT"/>
                          <a:cs typeface="Tw Cen MT"/>
                        </a:rPr>
                        <a:t>Be Respectful</a:t>
                      </a:r>
                      <a:endParaRPr kumimoji="0" lang="en-US" sz="1600" b="0" i="0" u="none" strike="noStrike" cap="none" normalizeH="0" baseline="0" dirty="0">
                        <a:ln>
                          <a:noFill/>
                        </a:ln>
                        <a:solidFill>
                          <a:schemeClr val="tx2"/>
                        </a:solidFill>
                        <a:effectLst/>
                        <a:latin typeface="Tw Cen MT"/>
                        <a:ea typeface="Arial" pitchFamily="-111" charset="0"/>
                        <a:cs typeface="Tw Cen MT"/>
                      </a:endParaRPr>
                    </a:p>
                  </a:txBody>
                  <a:tcPr marL="91028" marR="91028" horzOverflow="overflow">
                    <a:solidFill>
                      <a:schemeClr val="tx2">
                        <a:lumMod val="20000"/>
                        <a:lumOff val="80000"/>
                      </a:schemeClr>
                    </a:solidFill>
                  </a:tcPr>
                </a:tc>
                <a:tc>
                  <a:txBody>
                    <a:bodyPr/>
                    <a:lstStyle/>
                    <a:p>
                      <a:pPr marL="173038" indent="-173038">
                        <a:buFont typeface="Arial"/>
                        <a:buChar char="•"/>
                      </a:pPr>
                      <a:r>
                        <a:rPr lang="en-US" sz="1400" b="0" i="0" dirty="0">
                          <a:ln>
                            <a:noFill/>
                          </a:ln>
                          <a:solidFill>
                            <a:schemeClr val="tx2"/>
                          </a:solidFill>
                          <a:latin typeface="Tw Cen MT"/>
                          <a:cs typeface="Tw Cen MT"/>
                        </a:rPr>
                        <a:t>Raise hand</a:t>
                      </a:r>
                    </a:p>
                    <a:p>
                      <a:pPr marL="173038" indent="-173038">
                        <a:buFont typeface="Arial"/>
                        <a:buChar char="•"/>
                      </a:pPr>
                      <a:r>
                        <a:rPr lang="en-US" sz="1400" b="0" i="0" dirty="0">
                          <a:ln>
                            <a:noFill/>
                          </a:ln>
                          <a:solidFill>
                            <a:schemeClr val="tx2"/>
                          </a:solidFill>
                          <a:latin typeface="Tw Cen MT"/>
                          <a:cs typeface="Tw Cen MT"/>
                        </a:rPr>
                        <a:t>Track the speaker</a:t>
                      </a:r>
                    </a:p>
                    <a:p>
                      <a:pPr marL="173038" indent="-173038">
                        <a:buFont typeface="Arial"/>
                        <a:buChar char="•"/>
                      </a:pPr>
                      <a:r>
                        <a:rPr lang="en-US" sz="1400" b="0" i="0" dirty="0">
                          <a:ln>
                            <a:noFill/>
                          </a:ln>
                          <a:solidFill>
                            <a:schemeClr val="tx2"/>
                          </a:solidFill>
                          <a:latin typeface="Tw Cen MT"/>
                          <a:cs typeface="Tw Cen MT"/>
                        </a:rPr>
                        <a:t>Follow directions</a:t>
                      </a:r>
                    </a:p>
                  </a:txBody>
                  <a:tcPr marL="91028" marR="91028" horzOverflow="overflow"/>
                </a:tc>
                <a:tc>
                  <a:txBody>
                    <a:bodyPr/>
                    <a:lstStyle/>
                    <a:p>
                      <a:pPr marL="119063" marR="0" lvl="0" indent="-119063" algn="l" defTabSz="914400" rtl="0" eaLnBrk="1" fontAlgn="base" latinLnBrk="0" hangingPunct="1">
                        <a:lnSpc>
                          <a:spcPct val="100000"/>
                        </a:lnSpc>
                        <a:spcBef>
                          <a:spcPct val="0"/>
                        </a:spcBef>
                        <a:spcAft>
                          <a:spcPct val="0"/>
                        </a:spcAft>
                        <a:buClrTx/>
                        <a:buSzTx/>
                        <a:buFont typeface="Wingdings" charset="2"/>
                        <a:buChar char="§"/>
                        <a:tabLst/>
                      </a:pPr>
                      <a:r>
                        <a:rPr kumimoji="0" lang="en-US" sz="1300" b="0" i="0" u="none" strike="noStrike" kern="1200" cap="none" normalizeH="0" baseline="0" dirty="0">
                          <a:ln>
                            <a:noFill/>
                          </a:ln>
                          <a:solidFill>
                            <a:schemeClr val="tx2"/>
                          </a:solidFill>
                          <a:effectLst/>
                          <a:latin typeface="Tw Cen MT"/>
                          <a:ea typeface="+mn-ea"/>
                          <a:cs typeface="Tw Cen MT"/>
                        </a:rPr>
                        <a:t>Say “good morning” to teacher and classmates</a:t>
                      </a:r>
                    </a:p>
                    <a:p>
                      <a:pPr marL="119063" marR="0" lvl="0" indent="-119063" algn="l" defTabSz="914400" rtl="0" eaLnBrk="1" fontAlgn="base" latinLnBrk="0" hangingPunct="1">
                        <a:lnSpc>
                          <a:spcPct val="100000"/>
                        </a:lnSpc>
                        <a:spcBef>
                          <a:spcPct val="0"/>
                        </a:spcBef>
                        <a:spcAft>
                          <a:spcPct val="0"/>
                        </a:spcAft>
                        <a:buClrTx/>
                        <a:buSzTx/>
                        <a:buFont typeface="Wingdings" charset="2"/>
                        <a:buChar char="§"/>
                        <a:tabLst/>
                      </a:pPr>
                      <a:r>
                        <a:rPr kumimoji="0" lang="en-US" sz="1300" b="0" i="0" u="none" strike="noStrike" kern="1200" cap="none" normalizeH="0" baseline="0" dirty="0">
                          <a:ln>
                            <a:noFill/>
                          </a:ln>
                          <a:solidFill>
                            <a:schemeClr val="tx2"/>
                          </a:solidFill>
                          <a:effectLst/>
                          <a:latin typeface="Tw Cen MT"/>
                          <a:ea typeface="+mn-ea"/>
                          <a:cs typeface="Tw Cen MT"/>
                        </a:rPr>
                        <a:t>Talk in soft voices</a:t>
                      </a:r>
                    </a:p>
                  </a:txBody>
                  <a:tcPr marL="91028" marR="91028" horzOverflow="overflow"/>
                </a:tc>
                <a:tc>
                  <a:txBody>
                    <a:bodyPr/>
                    <a:lstStyle/>
                    <a:p>
                      <a:pPr marL="119063" marR="0" lvl="0" indent="-119063" algn="l" defTabSz="914400" rtl="0" eaLnBrk="1" fontAlgn="base" latinLnBrk="0" hangingPunct="1">
                        <a:lnSpc>
                          <a:spcPct val="100000"/>
                        </a:lnSpc>
                        <a:spcBef>
                          <a:spcPct val="0"/>
                        </a:spcBef>
                        <a:spcAft>
                          <a:spcPct val="0"/>
                        </a:spcAft>
                        <a:buClrTx/>
                        <a:buSzTx/>
                        <a:buFont typeface="Wingdings" charset="2"/>
                        <a:buChar char="§"/>
                        <a:tabLst/>
                      </a:pPr>
                      <a:r>
                        <a:rPr kumimoji="0" lang="en-US" sz="1300" b="0" i="0" u="none" strike="noStrike" kern="1200" cap="none" normalizeH="0" baseline="0" dirty="0">
                          <a:ln>
                            <a:noFill/>
                          </a:ln>
                          <a:solidFill>
                            <a:schemeClr val="tx2"/>
                          </a:solidFill>
                          <a:effectLst/>
                          <a:latin typeface="Tw Cen MT"/>
                          <a:ea typeface="+mn-ea"/>
                          <a:cs typeface="Tw Cen MT"/>
                        </a:rPr>
                        <a:t>Listen to your peers </a:t>
                      </a:r>
                    </a:p>
                    <a:p>
                      <a:pPr marL="119063" marR="0" lvl="0" indent="-119063" algn="l" defTabSz="914400" rtl="0" eaLnBrk="1" fontAlgn="base" latinLnBrk="0" hangingPunct="1">
                        <a:lnSpc>
                          <a:spcPct val="100000"/>
                        </a:lnSpc>
                        <a:spcBef>
                          <a:spcPct val="0"/>
                        </a:spcBef>
                        <a:spcAft>
                          <a:spcPct val="0"/>
                        </a:spcAft>
                        <a:buClrTx/>
                        <a:buSzTx/>
                        <a:buFont typeface="Wingdings" charset="2"/>
                        <a:buChar char="§"/>
                        <a:tabLst/>
                      </a:pPr>
                      <a:r>
                        <a:rPr kumimoji="0" lang="en-US" sz="1300" b="0" i="0" u="none" strike="noStrike" kern="1200" cap="none" normalizeH="0" baseline="0" dirty="0">
                          <a:ln>
                            <a:noFill/>
                          </a:ln>
                          <a:solidFill>
                            <a:schemeClr val="tx2"/>
                          </a:solidFill>
                          <a:effectLst/>
                          <a:latin typeface="Tw Cen MT"/>
                          <a:ea typeface="+mn-ea"/>
                          <a:cs typeface="Tw Cen MT"/>
                        </a:rPr>
                        <a:t>Take turns speaking</a:t>
                      </a:r>
                    </a:p>
                    <a:p>
                      <a:pPr marL="119063" marR="0" lvl="0" indent="-119063" algn="l" defTabSz="914400" rtl="0" eaLnBrk="1" fontAlgn="base" latinLnBrk="0" hangingPunct="1">
                        <a:lnSpc>
                          <a:spcPct val="100000"/>
                        </a:lnSpc>
                        <a:spcBef>
                          <a:spcPct val="0"/>
                        </a:spcBef>
                        <a:spcAft>
                          <a:spcPct val="0"/>
                        </a:spcAft>
                        <a:buClrTx/>
                        <a:buSzTx/>
                        <a:buFont typeface="Wingdings" charset="2"/>
                        <a:buChar char="§"/>
                        <a:tabLst/>
                      </a:pPr>
                      <a:r>
                        <a:rPr kumimoji="0" lang="en-US" sz="1300" b="0" i="0" u="none" strike="noStrike" kern="1200" cap="none" normalizeH="0" baseline="0" dirty="0">
                          <a:ln>
                            <a:noFill/>
                          </a:ln>
                          <a:solidFill>
                            <a:schemeClr val="tx2"/>
                          </a:solidFill>
                          <a:effectLst/>
                          <a:latin typeface="Tw Cen MT"/>
                          <a:ea typeface="+mn-ea"/>
                          <a:cs typeface="Tw Cen MT"/>
                        </a:rPr>
                        <a:t>Say “I like that idea, AND</a:t>
                      </a:r>
                      <a:r>
                        <a:rPr kumimoji="0" lang="is-IS" sz="1300" b="0" i="0" u="none" strike="noStrike" kern="1200" cap="none" normalizeH="0" baseline="0" dirty="0">
                          <a:ln>
                            <a:noFill/>
                          </a:ln>
                          <a:solidFill>
                            <a:schemeClr val="tx2"/>
                          </a:solidFill>
                          <a:effectLst/>
                          <a:latin typeface="Tw Cen MT"/>
                          <a:ea typeface="+mn-ea"/>
                          <a:cs typeface="Tw Cen MT"/>
                        </a:rPr>
                        <a:t>…”</a:t>
                      </a:r>
                      <a:endParaRPr kumimoji="0" lang="en-US" sz="1300" b="0" i="0" u="none" strike="noStrike" kern="1200" cap="none" normalizeH="0" baseline="0" dirty="0">
                        <a:ln>
                          <a:noFill/>
                        </a:ln>
                        <a:solidFill>
                          <a:schemeClr val="tx2"/>
                        </a:solidFill>
                        <a:effectLst/>
                        <a:latin typeface="Tw Cen MT"/>
                        <a:ea typeface="+mn-ea"/>
                        <a:cs typeface="Tw Cen MT"/>
                      </a:endParaRPr>
                    </a:p>
                  </a:txBody>
                  <a:tcPr marL="91028" marR="91028" horzOverflow="overflow"/>
                </a:tc>
                <a:tc>
                  <a:txBody>
                    <a:bodyPr/>
                    <a:lstStyle/>
                    <a:p>
                      <a:pPr marL="119063" marR="0" lvl="0" indent="-119063" algn="l" defTabSz="914400" rtl="0" eaLnBrk="1" fontAlgn="base" latinLnBrk="0" hangingPunct="1">
                        <a:lnSpc>
                          <a:spcPct val="100000"/>
                        </a:lnSpc>
                        <a:spcBef>
                          <a:spcPct val="0"/>
                        </a:spcBef>
                        <a:spcAft>
                          <a:spcPct val="0"/>
                        </a:spcAft>
                        <a:buClrTx/>
                        <a:buSzTx/>
                        <a:buFont typeface="Wingdings" charset="2"/>
                        <a:buChar char="§"/>
                        <a:tabLst/>
                      </a:pPr>
                      <a:r>
                        <a:rPr kumimoji="0" lang="en-US" sz="1300" b="0" i="0" u="none" strike="noStrike" kern="1200" cap="none" normalizeH="0" baseline="0" dirty="0">
                          <a:ln>
                            <a:noFill/>
                          </a:ln>
                          <a:solidFill>
                            <a:schemeClr val="tx2"/>
                          </a:solidFill>
                          <a:effectLst/>
                          <a:latin typeface="Tw Cen MT"/>
                          <a:ea typeface="+mn-ea"/>
                          <a:cs typeface="Tw Cen MT"/>
                        </a:rPr>
                        <a:t>Consider feelings of others before I post</a:t>
                      </a:r>
                    </a:p>
                    <a:p>
                      <a:pPr marL="119063" marR="0" lvl="0" indent="-119063" algn="l" defTabSz="914400" rtl="0" eaLnBrk="1" fontAlgn="base" latinLnBrk="0" hangingPunct="1">
                        <a:lnSpc>
                          <a:spcPct val="100000"/>
                        </a:lnSpc>
                        <a:spcBef>
                          <a:spcPct val="0"/>
                        </a:spcBef>
                        <a:spcAft>
                          <a:spcPct val="0"/>
                        </a:spcAft>
                        <a:buClrTx/>
                        <a:buSzTx/>
                        <a:buFont typeface="Wingdings" charset="2"/>
                        <a:buChar char="§"/>
                        <a:tabLst/>
                      </a:pPr>
                      <a:r>
                        <a:rPr kumimoji="0" lang="en-US" sz="1300" b="0" i="0" u="none" strike="noStrike" kern="1200" cap="none" normalizeH="0" baseline="0" dirty="0">
                          <a:ln>
                            <a:noFill/>
                          </a:ln>
                          <a:solidFill>
                            <a:schemeClr val="tx2"/>
                          </a:solidFill>
                          <a:effectLst/>
                          <a:latin typeface="Tw Cen MT"/>
                          <a:ea typeface="+mn-ea"/>
                          <a:cs typeface="Tw Cen MT"/>
                        </a:rPr>
                        <a:t>Upstanders speak for others</a:t>
                      </a:r>
                    </a:p>
                  </a:txBody>
                  <a:tcPr marL="91028" marR="91028" horzOverflow="overflow"/>
                </a:tc>
                <a:tc>
                  <a:txBody>
                    <a:bodyPr/>
                    <a:lstStyle/>
                    <a:p>
                      <a:pPr marL="119063" marR="0" lvl="0" indent="-119063" algn="l" defTabSz="914400" rtl="0" eaLnBrk="1" fontAlgn="base" latinLnBrk="0" hangingPunct="1">
                        <a:lnSpc>
                          <a:spcPct val="100000"/>
                        </a:lnSpc>
                        <a:spcBef>
                          <a:spcPct val="0"/>
                        </a:spcBef>
                        <a:spcAft>
                          <a:spcPct val="0"/>
                        </a:spcAft>
                        <a:buClrTx/>
                        <a:buSzTx/>
                        <a:buFont typeface="Wingdings" charset="2"/>
                        <a:buChar char="§"/>
                        <a:tabLst/>
                      </a:pPr>
                      <a:r>
                        <a:rPr kumimoji="0" lang="en-US" sz="1300" b="0" i="0" u="none" strike="noStrike" kern="1200" cap="none" normalizeH="0" baseline="0" dirty="0">
                          <a:ln>
                            <a:noFill/>
                          </a:ln>
                          <a:solidFill>
                            <a:schemeClr val="tx2"/>
                          </a:solidFill>
                          <a:effectLst/>
                          <a:latin typeface="Tw Cen MT"/>
                          <a:ea typeface="+mn-ea"/>
                          <a:cs typeface="Cambria" panose="02040503050406030204" pitchFamily="18" charset="0"/>
                        </a:rPr>
                        <a:t>Ask for a break if you need a moment</a:t>
                      </a:r>
                    </a:p>
                    <a:p>
                      <a:pPr marL="119063" marR="0" lvl="0" indent="-119063" algn="l" defTabSz="914400" rtl="0" eaLnBrk="1" fontAlgn="base" latinLnBrk="0" hangingPunct="1">
                        <a:lnSpc>
                          <a:spcPct val="100000"/>
                        </a:lnSpc>
                        <a:spcBef>
                          <a:spcPct val="0"/>
                        </a:spcBef>
                        <a:spcAft>
                          <a:spcPct val="0"/>
                        </a:spcAft>
                        <a:buClrTx/>
                        <a:buSzTx/>
                        <a:buFont typeface="Wingdings" charset="2"/>
                        <a:buChar char="§"/>
                        <a:tabLst/>
                      </a:pPr>
                      <a:r>
                        <a:rPr kumimoji="0" lang="en-US" sz="1300" b="0" i="0" u="none" strike="noStrike" kern="1200" cap="none" normalizeH="0" baseline="0" dirty="0">
                          <a:ln>
                            <a:noFill/>
                          </a:ln>
                          <a:solidFill>
                            <a:schemeClr val="tx2"/>
                          </a:solidFill>
                          <a:effectLst/>
                          <a:latin typeface="Tw Cen MT"/>
                          <a:ea typeface="+mn-ea"/>
                          <a:cs typeface="Cambria" panose="02040503050406030204" pitchFamily="18" charset="0"/>
                        </a:rPr>
                        <a:t>Express your feelings appropriately</a:t>
                      </a:r>
                    </a:p>
                  </a:txBody>
                  <a:tcPr marL="90805" marR="90805"/>
                </a:tc>
                <a:tc>
                  <a:txBody>
                    <a:bodyPr/>
                    <a:lstStyle/>
                    <a:p>
                      <a:pPr marL="119063" marR="0" lvl="0" indent="-119063" algn="l" defTabSz="914400" rtl="0" eaLnBrk="1" fontAlgn="base" latinLnBrk="0" hangingPunct="1">
                        <a:lnSpc>
                          <a:spcPct val="100000"/>
                        </a:lnSpc>
                        <a:spcBef>
                          <a:spcPct val="0"/>
                        </a:spcBef>
                        <a:spcAft>
                          <a:spcPct val="0"/>
                        </a:spcAft>
                        <a:buClrTx/>
                        <a:buSzTx/>
                        <a:buFont typeface="Wingdings" charset="2"/>
                        <a:buChar char="§"/>
                        <a:tabLst/>
                        <a:defRPr/>
                      </a:pPr>
                      <a:r>
                        <a:rPr kumimoji="0" lang="en-US" sz="1300" b="0" i="0" u="none" strike="noStrike" kern="1200" cap="none" normalizeH="0" baseline="0" dirty="0">
                          <a:ln>
                            <a:noFill/>
                          </a:ln>
                          <a:solidFill>
                            <a:schemeClr val="tx2"/>
                          </a:solidFill>
                          <a:effectLst/>
                          <a:latin typeface="Tw Cen MT"/>
                          <a:ea typeface="+mn-ea"/>
                          <a:cs typeface="Tw Cen MT"/>
                        </a:rPr>
                        <a:t>Stand and Push in your Chair</a:t>
                      </a:r>
                    </a:p>
                    <a:p>
                      <a:pPr marL="0" marR="0" lvl="0" indent="0" algn="ctr" defTabSz="914400" rtl="0" eaLnBrk="1" fontAlgn="base" latinLnBrk="0" hangingPunct="1">
                        <a:lnSpc>
                          <a:spcPct val="100000"/>
                        </a:lnSpc>
                        <a:spcBef>
                          <a:spcPct val="0"/>
                        </a:spcBef>
                        <a:spcAft>
                          <a:spcPct val="0"/>
                        </a:spcAft>
                        <a:buClrTx/>
                        <a:buSzTx/>
                        <a:buFont typeface="Wingdings" charset="2"/>
                        <a:buNone/>
                        <a:tabLst/>
                        <a:defRPr/>
                      </a:pPr>
                      <a:r>
                        <a:rPr kumimoji="0" lang="en-US" sz="1300" b="0" i="1" u="none" strike="noStrike" kern="1200" cap="none" normalizeH="0" baseline="0" dirty="0">
                          <a:ln>
                            <a:noFill/>
                          </a:ln>
                          <a:solidFill>
                            <a:schemeClr val="tx2"/>
                          </a:solidFill>
                          <a:effectLst/>
                          <a:latin typeface="Tw Cen MT"/>
                          <a:ea typeface="+mn-ea"/>
                          <a:cs typeface="Tw Cen MT"/>
                        </a:rPr>
                        <a:t>OR</a:t>
                      </a:r>
                    </a:p>
                    <a:p>
                      <a:pPr marL="119063" marR="0" lvl="0" indent="-119063" algn="l" defTabSz="914400" rtl="0" eaLnBrk="1" fontAlgn="base" latinLnBrk="0" hangingPunct="1">
                        <a:lnSpc>
                          <a:spcPct val="100000"/>
                        </a:lnSpc>
                        <a:spcBef>
                          <a:spcPct val="0"/>
                        </a:spcBef>
                        <a:spcAft>
                          <a:spcPct val="0"/>
                        </a:spcAft>
                        <a:buClrTx/>
                        <a:buSzTx/>
                        <a:buFont typeface="Wingdings" charset="2"/>
                        <a:buChar char="§"/>
                        <a:tabLst/>
                      </a:pPr>
                      <a:r>
                        <a:rPr kumimoji="0" lang="en-US" sz="1300" b="0" i="0" u="none" strike="noStrike" kern="1200" cap="none" normalizeH="0" baseline="0" dirty="0">
                          <a:ln>
                            <a:noFill/>
                          </a:ln>
                          <a:solidFill>
                            <a:schemeClr val="tx2"/>
                          </a:solidFill>
                          <a:effectLst/>
                          <a:latin typeface="Tw Cen MT"/>
                          <a:ea typeface="+mn-ea"/>
                          <a:cs typeface="Tw Cen MT"/>
                        </a:rPr>
                        <a:t>Listen for direction to next activity</a:t>
                      </a:r>
                    </a:p>
                  </a:txBody>
                  <a:tcPr marL="91028" marR="91028" horzOverflow="overflow"/>
                </a:tc>
                <a:extLst>
                  <a:ext uri="{0D108BD9-81ED-4DB2-BD59-A6C34878D82A}">
                    <a16:rowId xmlns:a16="http://schemas.microsoft.com/office/drawing/2014/main" val="10003"/>
                  </a:ext>
                </a:extLst>
              </a:tr>
              <a:tr h="1460586">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2"/>
                        </a:solidFill>
                        <a:effectLst/>
                        <a:latin typeface="Tw Cen MT"/>
                        <a:cs typeface="Tw Cen MT"/>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2"/>
                          </a:solidFill>
                          <a:effectLst/>
                          <a:latin typeface="Tw Cen MT"/>
                          <a:cs typeface="Tw Cen MT"/>
                        </a:rPr>
                        <a:t>Be Safe</a:t>
                      </a:r>
                      <a:endParaRPr kumimoji="0" lang="en-US" sz="1600" b="0" i="0" u="none" strike="noStrike" cap="none" normalizeH="0" baseline="0" dirty="0">
                        <a:ln>
                          <a:noFill/>
                        </a:ln>
                        <a:solidFill>
                          <a:schemeClr val="tx2"/>
                        </a:solidFill>
                        <a:effectLst/>
                        <a:latin typeface="Tw Cen MT"/>
                        <a:ea typeface="Arial" pitchFamily="-111" charset="0"/>
                        <a:cs typeface="Tw Cen MT"/>
                      </a:endParaRPr>
                    </a:p>
                  </a:txBody>
                  <a:tcPr marL="91028" marR="91028" horzOverflow="overflow">
                    <a:solidFill>
                      <a:schemeClr val="tx2">
                        <a:lumMod val="20000"/>
                        <a:lumOff val="80000"/>
                      </a:schemeClr>
                    </a:solidFill>
                  </a:tcPr>
                </a:tc>
                <a:tc>
                  <a:txBody>
                    <a:bodyPr/>
                    <a:lstStyle/>
                    <a:p>
                      <a:pPr marL="173038" indent="-173038">
                        <a:buFont typeface="Arial"/>
                        <a:buChar char="•"/>
                      </a:pPr>
                      <a:r>
                        <a:rPr lang="en-US" sz="1400" b="0" i="0" dirty="0">
                          <a:ln>
                            <a:noFill/>
                          </a:ln>
                          <a:solidFill>
                            <a:schemeClr val="tx2"/>
                          </a:solidFill>
                          <a:latin typeface="Tw Cen MT"/>
                          <a:cs typeface="Tw Cen MT"/>
                        </a:rPr>
                        <a:t>Walk quietly</a:t>
                      </a:r>
                    </a:p>
                    <a:p>
                      <a:pPr marL="173038" indent="-173038">
                        <a:buFont typeface="Arial"/>
                        <a:buChar char="•"/>
                      </a:pPr>
                      <a:r>
                        <a:rPr lang="en-US" sz="1400" b="0" i="0" dirty="0">
                          <a:ln>
                            <a:noFill/>
                          </a:ln>
                          <a:solidFill>
                            <a:schemeClr val="tx2"/>
                          </a:solidFill>
                          <a:latin typeface="Tw Cen MT"/>
                          <a:cs typeface="Tw Cen MT"/>
                        </a:rPr>
                        <a:t>Keep hands and feet to self</a:t>
                      </a:r>
                    </a:p>
                    <a:p>
                      <a:pPr marL="173038" indent="-173038">
                        <a:buFont typeface="Arial"/>
                        <a:buChar char="•"/>
                      </a:pPr>
                      <a:endParaRPr lang="en-US" sz="1400" b="0" i="0" dirty="0">
                        <a:ln>
                          <a:noFill/>
                        </a:ln>
                        <a:solidFill>
                          <a:schemeClr val="tx2"/>
                        </a:solidFill>
                        <a:latin typeface="Tw Cen MT"/>
                        <a:cs typeface="Tw Cen MT"/>
                      </a:endParaRPr>
                    </a:p>
                  </a:txBody>
                  <a:tcPr marL="91028" marR="91028" horzOverflow="overflow"/>
                </a:tc>
                <a:tc>
                  <a:txBody>
                    <a:bodyPr/>
                    <a:lstStyle/>
                    <a:p>
                      <a:pPr marL="119063" marR="0" lvl="0" indent="-119063" algn="l" defTabSz="914400" rtl="0" eaLnBrk="1" fontAlgn="base" latinLnBrk="0" hangingPunct="1">
                        <a:lnSpc>
                          <a:spcPct val="100000"/>
                        </a:lnSpc>
                        <a:spcBef>
                          <a:spcPct val="0"/>
                        </a:spcBef>
                        <a:spcAft>
                          <a:spcPct val="0"/>
                        </a:spcAft>
                        <a:buClrTx/>
                        <a:buSzTx/>
                        <a:buFont typeface="Wingdings" charset="2"/>
                        <a:buChar char="§"/>
                        <a:tabLst/>
                      </a:pPr>
                      <a:r>
                        <a:rPr kumimoji="0" lang="en-US" sz="1300" b="0" i="0" u="none" strike="noStrike" kern="1200" cap="none" normalizeH="0" baseline="0" dirty="0">
                          <a:ln>
                            <a:noFill/>
                          </a:ln>
                          <a:solidFill>
                            <a:schemeClr val="tx2"/>
                          </a:solidFill>
                          <a:effectLst/>
                          <a:latin typeface="Tw Cen MT"/>
                          <a:ea typeface="+mn-ea"/>
                          <a:cs typeface="Tw Cen MT"/>
                        </a:rPr>
                        <a:t>Put personal belongings in designated areas</a:t>
                      </a:r>
                    </a:p>
                    <a:p>
                      <a:pPr marL="119063" marR="0" lvl="0" indent="-119063" algn="l" defTabSz="914400" rtl="0" eaLnBrk="1" fontAlgn="base" latinLnBrk="0" hangingPunct="1">
                        <a:lnSpc>
                          <a:spcPct val="100000"/>
                        </a:lnSpc>
                        <a:spcBef>
                          <a:spcPct val="0"/>
                        </a:spcBef>
                        <a:spcAft>
                          <a:spcPct val="0"/>
                        </a:spcAft>
                        <a:buClrTx/>
                        <a:buSzTx/>
                        <a:buFont typeface="Wingdings" charset="2"/>
                        <a:buChar char="§"/>
                        <a:tabLst/>
                      </a:pPr>
                      <a:r>
                        <a:rPr kumimoji="0" lang="en-US" sz="1300" b="0" i="0" u="none" strike="noStrike" kern="1200" cap="none" normalizeH="0" baseline="0" dirty="0">
                          <a:ln>
                            <a:noFill/>
                          </a:ln>
                          <a:solidFill>
                            <a:schemeClr val="tx2"/>
                          </a:solidFill>
                          <a:effectLst/>
                          <a:latin typeface="Tw Cen MT"/>
                          <a:ea typeface="+mn-ea"/>
                          <a:cs typeface="Tw Cen MT"/>
                        </a:rPr>
                        <a:t>Take your seat</a:t>
                      </a:r>
                    </a:p>
                  </a:txBody>
                  <a:tcPr marL="91028" marR="91028" horzOverflow="overflow"/>
                </a:tc>
                <a:tc>
                  <a:txBody>
                    <a:bodyPr/>
                    <a:lstStyle/>
                    <a:p>
                      <a:pPr marL="119063" marR="0" lvl="0" indent="-119063" algn="l" defTabSz="914400" rtl="0" eaLnBrk="1" fontAlgn="base" latinLnBrk="0" hangingPunct="1">
                        <a:lnSpc>
                          <a:spcPct val="100000"/>
                        </a:lnSpc>
                        <a:spcBef>
                          <a:spcPct val="0"/>
                        </a:spcBef>
                        <a:spcAft>
                          <a:spcPct val="0"/>
                        </a:spcAft>
                        <a:buClrTx/>
                        <a:buSzTx/>
                        <a:buFont typeface="Wingdings" charset="2"/>
                        <a:buChar char="§"/>
                        <a:tabLst/>
                      </a:pPr>
                      <a:r>
                        <a:rPr kumimoji="0" lang="en-US" sz="1300" b="0" i="0" u="none" strike="noStrike" kern="1200" cap="none" normalizeH="0" baseline="0" dirty="0">
                          <a:ln>
                            <a:noFill/>
                          </a:ln>
                          <a:solidFill>
                            <a:schemeClr val="tx2"/>
                          </a:solidFill>
                          <a:effectLst/>
                          <a:latin typeface="Tw Cen MT"/>
                          <a:ea typeface="+mn-ea"/>
                          <a:cs typeface="Tw Cen MT"/>
                        </a:rPr>
                        <a:t>Clean up area when time is up</a:t>
                      </a:r>
                    </a:p>
                  </a:txBody>
                  <a:tcPr marL="91028" marR="91028" horzOverflow="overflow"/>
                </a:tc>
                <a:tc>
                  <a:txBody>
                    <a:bodyPr/>
                    <a:lstStyle/>
                    <a:p>
                      <a:pPr marL="119063" marR="0" lvl="0" indent="-119063" algn="l" defTabSz="914400" rtl="0" eaLnBrk="1" fontAlgn="base" latinLnBrk="0" hangingPunct="1">
                        <a:lnSpc>
                          <a:spcPct val="100000"/>
                        </a:lnSpc>
                        <a:spcBef>
                          <a:spcPct val="0"/>
                        </a:spcBef>
                        <a:spcAft>
                          <a:spcPct val="0"/>
                        </a:spcAft>
                        <a:buClrTx/>
                        <a:buSzTx/>
                        <a:buFont typeface="Wingdings" charset="2"/>
                        <a:buChar char="§"/>
                        <a:tabLst/>
                      </a:pPr>
                      <a:r>
                        <a:rPr kumimoji="0" lang="en-US" sz="1300" b="0" i="0" u="none" strike="noStrike" kern="1200" cap="none" normalizeH="0" baseline="0" dirty="0">
                          <a:ln>
                            <a:noFill/>
                          </a:ln>
                          <a:solidFill>
                            <a:schemeClr val="tx2"/>
                          </a:solidFill>
                          <a:effectLst/>
                          <a:latin typeface="Tw Cen MT"/>
                          <a:ea typeface="+mn-ea"/>
                          <a:cs typeface="Tw Cen MT"/>
                        </a:rPr>
                        <a:t>Turn on privacy controls</a:t>
                      </a:r>
                    </a:p>
                  </a:txBody>
                  <a:tcPr marL="91028" marR="91028" horzOverflow="overflow"/>
                </a:tc>
                <a:tc>
                  <a:txBody>
                    <a:bodyPr/>
                    <a:lstStyle/>
                    <a:p>
                      <a:pPr marL="119063" marR="0" lvl="0" indent="-119063" algn="l" defTabSz="914400" rtl="0" eaLnBrk="1" fontAlgn="base" latinLnBrk="0" hangingPunct="1">
                        <a:lnSpc>
                          <a:spcPct val="100000"/>
                        </a:lnSpc>
                        <a:spcBef>
                          <a:spcPct val="0"/>
                        </a:spcBef>
                        <a:spcAft>
                          <a:spcPct val="0"/>
                        </a:spcAft>
                        <a:buClrTx/>
                        <a:buSzTx/>
                        <a:buFont typeface="Wingdings" charset="2"/>
                        <a:buChar char="§"/>
                        <a:tabLst/>
                      </a:pPr>
                      <a:r>
                        <a:rPr kumimoji="0" lang="en-US" sz="1300" b="0" i="0" u="none" strike="noStrike" kern="1200" cap="none" normalizeH="0" baseline="0" dirty="0">
                          <a:ln>
                            <a:noFill/>
                          </a:ln>
                          <a:solidFill>
                            <a:schemeClr val="tx2"/>
                          </a:solidFill>
                          <a:effectLst/>
                          <a:latin typeface="Tw Cen MT"/>
                          <a:ea typeface="+mn-ea"/>
                          <a:cs typeface="Times New Roman" panose="02020603050405020304" pitchFamily="18" charset="0"/>
                        </a:rPr>
                        <a:t>Talk to someone if you need help</a:t>
                      </a:r>
                    </a:p>
                    <a:p>
                      <a:pPr marL="119063" marR="0" lvl="0" indent="-119063" algn="l" defTabSz="914400" rtl="0" eaLnBrk="1" fontAlgn="base" latinLnBrk="0" hangingPunct="1">
                        <a:lnSpc>
                          <a:spcPct val="100000"/>
                        </a:lnSpc>
                        <a:spcBef>
                          <a:spcPct val="0"/>
                        </a:spcBef>
                        <a:spcAft>
                          <a:spcPct val="0"/>
                        </a:spcAft>
                        <a:buClrTx/>
                        <a:buSzTx/>
                        <a:buFont typeface="Wingdings" charset="2"/>
                        <a:buChar char="§"/>
                        <a:tabLst/>
                      </a:pPr>
                      <a:r>
                        <a:rPr kumimoji="0" lang="en-US" sz="1300" b="0" i="0" u="none" strike="noStrike" kern="1200" cap="none" normalizeH="0" baseline="0" dirty="0">
                          <a:ln>
                            <a:noFill/>
                          </a:ln>
                          <a:solidFill>
                            <a:schemeClr val="tx2"/>
                          </a:solidFill>
                          <a:effectLst/>
                          <a:latin typeface="Tw Cen MT"/>
                          <a:ea typeface="+mn-ea"/>
                          <a:cs typeface="Times New Roman" panose="02020603050405020304" pitchFamily="18" charset="0"/>
                        </a:rPr>
                        <a:t>Talk to someone if it will make you feel better</a:t>
                      </a:r>
                    </a:p>
                  </a:txBody>
                  <a:tcPr marL="90805" marR="90805"/>
                </a:tc>
                <a:tc>
                  <a:txBody>
                    <a:bodyPr/>
                    <a:lstStyle/>
                    <a:p>
                      <a:pPr marL="119063" marR="0" lvl="0" indent="-119063" algn="l" defTabSz="914400" rtl="0" eaLnBrk="1" fontAlgn="base" latinLnBrk="0" hangingPunct="1">
                        <a:lnSpc>
                          <a:spcPct val="100000"/>
                        </a:lnSpc>
                        <a:spcBef>
                          <a:spcPct val="0"/>
                        </a:spcBef>
                        <a:spcAft>
                          <a:spcPct val="0"/>
                        </a:spcAft>
                        <a:buClrTx/>
                        <a:buSzTx/>
                        <a:buFont typeface="Wingdings" charset="2"/>
                        <a:buChar char="§"/>
                        <a:tabLst/>
                      </a:pPr>
                      <a:r>
                        <a:rPr kumimoji="0" lang="en-US" sz="1300" b="0" i="0" u="none" strike="noStrike" kern="1200" cap="none" normalizeH="0" baseline="0" dirty="0">
                          <a:ln>
                            <a:noFill/>
                          </a:ln>
                          <a:solidFill>
                            <a:schemeClr val="tx2"/>
                          </a:solidFill>
                          <a:effectLst/>
                          <a:latin typeface="Tw Cen MT"/>
                          <a:ea typeface="+mn-ea"/>
                          <a:cs typeface="Tw Cen MT"/>
                        </a:rPr>
                        <a:t>Eye’s on me</a:t>
                      </a:r>
                    </a:p>
                    <a:p>
                      <a:pPr marL="119063" marR="0" lvl="0" indent="-119063" algn="l" defTabSz="914400" rtl="0" eaLnBrk="1" fontAlgn="base" latinLnBrk="0" hangingPunct="1">
                        <a:lnSpc>
                          <a:spcPct val="100000"/>
                        </a:lnSpc>
                        <a:spcBef>
                          <a:spcPct val="0"/>
                        </a:spcBef>
                        <a:spcAft>
                          <a:spcPct val="0"/>
                        </a:spcAft>
                        <a:buClrTx/>
                        <a:buSzTx/>
                        <a:buFont typeface="Wingdings" charset="2"/>
                        <a:buChar char="§"/>
                        <a:tabLst/>
                      </a:pPr>
                      <a:r>
                        <a:rPr kumimoji="0" lang="en-US" sz="1300" b="0" i="0" u="none" strike="noStrike" kern="1200" cap="none" normalizeH="0" baseline="0" dirty="0">
                          <a:ln>
                            <a:noFill/>
                          </a:ln>
                          <a:solidFill>
                            <a:schemeClr val="tx2"/>
                          </a:solidFill>
                          <a:effectLst/>
                          <a:latin typeface="Tw Cen MT"/>
                          <a:ea typeface="+mn-ea"/>
                          <a:cs typeface="Tw Cen MT"/>
                        </a:rPr>
                        <a:t>Wait to be called</a:t>
                      </a:r>
                    </a:p>
                  </a:txBody>
                  <a:tcPr marL="91028" marR="91028" horzOverflow="overflow"/>
                </a:tc>
                <a:extLst>
                  <a:ext uri="{0D108BD9-81ED-4DB2-BD59-A6C34878D82A}">
                    <a16:rowId xmlns:a16="http://schemas.microsoft.com/office/drawing/2014/main" val="10004"/>
                  </a:ext>
                </a:extLst>
              </a:tr>
            </a:tbl>
          </a:graphicData>
        </a:graphic>
      </p:graphicFrame>
      <p:sp>
        <p:nvSpPr>
          <p:cNvPr id="2" name="Title 1"/>
          <p:cNvSpPr>
            <a:spLocks noGrp="1"/>
          </p:cNvSpPr>
          <p:nvPr>
            <p:ph type="title"/>
          </p:nvPr>
        </p:nvSpPr>
        <p:spPr>
          <a:xfrm>
            <a:off x="1571479" y="303887"/>
            <a:ext cx="8006575" cy="534285"/>
          </a:xfrm>
        </p:spPr>
        <p:txBody>
          <a:bodyPr>
            <a:noAutofit/>
          </a:bodyPr>
          <a:lstStyle/>
          <a:p>
            <a:r>
              <a:rPr lang="en-US" sz="3600" dirty="0">
                <a:solidFill>
                  <a:schemeClr val="tx1"/>
                </a:solidFill>
              </a:rPr>
              <a:t>Example of a Classroom Teaching Matrix</a:t>
            </a:r>
          </a:p>
        </p:txBody>
      </p:sp>
      <p:sp>
        <p:nvSpPr>
          <p:cNvPr id="3" name="Frame 2"/>
          <p:cNvSpPr/>
          <p:nvPr/>
        </p:nvSpPr>
        <p:spPr>
          <a:xfrm>
            <a:off x="1571479" y="1169300"/>
            <a:ext cx="1699845" cy="5557184"/>
          </a:xfrm>
          <a:prstGeom prst="frame">
            <a:avLst>
              <a:gd name="adj1" fmla="val 4878"/>
            </a:avLst>
          </a:prstGeom>
          <a:ln/>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w="19050">
                <a:solidFill>
                  <a:srgbClr val="4E5B6F">
                    <a:tint val="1000"/>
                  </a:srgbClr>
                </a:solidFill>
                <a:prstDash val="solid"/>
              </a:ln>
              <a:solidFill>
                <a:srgbClr val="FEB80A"/>
              </a:solidFill>
              <a:effectLst>
                <a:outerShdw blurRad="50000" dist="50800" dir="7500000" algn="tl">
                  <a:srgbClr val="000000">
                    <a:shade val="5000"/>
                    <a:alpha val="35000"/>
                  </a:srgbClr>
                </a:outerShdw>
              </a:effectLst>
              <a:uLnTx/>
              <a:uFillTx/>
              <a:latin typeface="Calibri"/>
              <a:ea typeface="+mn-ea"/>
              <a:cs typeface="+mn-cs"/>
            </a:endParaRPr>
          </a:p>
        </p:txBody>
      </p:sp>
      <p:pic>
        <p:nvPicPr>
          <p:cNvPr id="5" name="Picture 4"/>
          <p:cNvPicPr>
            <a:picLocks noChangeAspect="1"/>
          </p:cNvPicPr>
          <p:nvPr/>
        </p:nvPicPr>
        <p:blipFill rotWithShape="1">
          <a:blip r:embed="rId3"/>
          <a:srcRect l="41470" t="91521" r="56807" b="2710"/>
          <a:stretch/>
        </p:blipFill>
        <p:spPr>
          <a:xfrm>
            <a:off x="11439742" y="5524687"/>
            <a:ext cx="634953" cy="597876"/>
          </a:xfrm>
          <a:prstGeom prst="rect">
            <a:avLst/>
          </a:prstGeom>
        </p:spPr>
      </p:pic>
      <p:sp>
        <p:nvSpPr>
          <p:cNvPr id="7" name="Oval 6"/>
          <p:cNvSpPr/>
          <p:nvPr/>
        </p:nvSpPr>
        <p:spPr>
          <a:xfrm>
            <a:off x="7097485" y="1360990"/>
            <a:ext cx="2177143" cy="114662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w="22225">
                <a:solidFill>
                  <a:srgbClr val="EA157A"/>
                </a:solidFill>
                <a:prstDash val="solid"/>
              </a:ln>
              <a:solidFill>
                <a:srgbClr val="EA157A">
                  <a:lumMod val="40000"/>
                  <a:lumOff val="60000"/>
                </a:srgbClr>
              </a:solidFill>
              <a:effectLst/>
              <a:uLnTx/>
              <a:uFillTx/>
              <a:latin typeface="Calibri"/>
              <a:ea typeface="+mn-ea"/>
              <a:cs typeface="+mn-cs"/>
            </a:endParaRPr>
          </a:p>
        </p:txBody>
      </p:sp>
    </p:spTree>
    <p:extLst>
      <p:ext uri="{BB962C8B-B14F-4D97-AF65-F5344CB8AC3E}">
        <p14:creationId xmlns:p14="http://schemas.microsoft.com/office/powerpoint/2010/main" val="3529496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animBg="1"/>
      <p:bldP spid="7"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421444" y="147446"/>
            <a:ext cx="6770556" cy="1404729"/>
          </a:xfrm>
          <a:solidFill>
            <a:schemeClr val="bg1"/>
          </a:solidFill>
        </p:spPr>
        <p:txBody>
          <a:bodyPr anchor="b">
            <a:normAutofit/>
          </a:bodyPr>
          <a:lstStyle/>
          <a:p>
            <a:r>
              <a:rPr lang="en-US" sz="4100" dirty="0">
                <a:solidFill>
                  <a:schemeClr val="tx1"/>
                </a:solidFill>
              </a:rPr>
              <a:t>19-20 SY Phase Recognition Reminders &amp; Discussion</a:t>
            </a:r>
          </a:p>
        </p:txBody>
      </p:sp>
      <p:pic>
        <p:nvPicPr>
          <p:cNvPr id="4" name="Picture 2" descr="http://wordpress.oet.udel.edu/pbs/wp-content/uploads/2011/10/Pashe-2-Banner.png">
            <a:extLst>
              <a:ext uri="{FF2B5EF4-FFF2-40B4-BE49-F238E27FC236}">
                <a16:creationId xmlns:a16="http://schemas.microsoft.com/office/drawing/2014/main" id="{6FE6CFF2-DF49-4B6D-9973-E3E227CBB77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722" r="6779"/>
          <a:stretch/>
        </p:blipFill>
        <p:spPr bwMode="auto">
          <a:xfrm>
            <a:off x="25325" y="119268"/>
            <a:ext cx="5001913" cy="6619461"/>
          </a:xfrm>
          <a:prstGeom prst="rect">
            <a:avLst/>
          </a:prstGeom>
          <a:noFill/>
          <a:ln w="38100">
            <a:solidFill>
              <a:schemeClr val="accent1"/>
            </a:solidFill>
          </a:ln>
          <a:effectLst/>
          <a:extLst>
            <a:ext uri="{909E8E84-426E-40DD-AFC4-6F175D3DCCD1}">
              <a14:hiddenFill xmlns:a14="http://schemas.microsoft.com/office/drawing/2010/main">
                <a:solidFill>
                  <a:srgbClr val="FFFFFF"/>
                </a:solidFill>
              </a14:hiddenFill>
            </a:ext>
          </a:extLst>
        </p:spPr>
      </p:pic>
      <p:sp>
        <p:nvSpPr>
          <p:cNvPr id="8" name="Content Placeholder 7"/>
          <p:cNvSpPr>
            <a:spLocks noGrp="1"/>
          </p:cNvSpPr>
          <p:nvPr>
            <p:ph idx="1"/>
          </p:nvPr>
        </p:nvSpPr>
        <p:spPr>
          <a:xfrm>
            <a:off x="5421444" y="1490572"/>
            <a:ext cx="5878908" cy="5248157"/>
          </a:xfrm>
        </p:spPr>
        <p:txBody>
          <a:bodyPr>
            <a:normAutofit/>
          </a:bodyPr>
          <a:lstStyle/>
          <a:p>
            <a:r>
              <a:rPr lang="en-US" sz="2400" dirty="0">
                <a:solidFill>
                  <a:schemeClr val="tx1"/>
                </a:solidFill>
              </a:rPr>
              <a:t>Distribution typically in February</a:t>
            </a:r>
          </a:p>
          <a:p>
            <a:r>
              <a:rPr lang="en-US" sz="2400" dirty="0">
                <a:solidFill>
                  <a:schemeClr val="tx1"/>
                </a:solidFill>
              </a:rPr>
              <a:t>Application entails end of the year program reflection</a:t>
            </a:r>
          </a:p>
          <a:p>
            <a:r>
              <a:rPr lang="en-US" sz="2400" dirty="0">
                <a:solidFill>
                  <a:schemeClr val="tx1"/>
                </a:solidFill>
              </a:rPr>
              <a:t>Recognition reflects CURRENT year effort; schools maintaining or advancing levels should apply yearly</a:t>
            </a:r>
          </a:p>
          <a:p>
            <a:r>
              <a:rPr lang="en-US" sz="2400" dirty="0">
                <a:solidFill>
                  <a:schemeClr val="tx1"/>
                </a:solidFill>
              </a:rPr>
              <a:t>Process should be a team effort </a:t>
            </a:r>
          </a:p>
          <a:p>
            <a:endParaRPr lang="en-US" sz="2400" dirty="0">
              <a:solidFill>
                <a:schemeClr val="tx1"/>
              </a:solidFill>
            </a:endParaRPr>
          </a:p>
          <a:p>
            <a:r>
              <a:rPr lang="en-US" sz="2400" dirty="0">
                <a:solidFill>
                  <a:schemeClr val="tx1"/>
                </a:solidFill>
              </a:rPr>
              <a:t>http://wh1.oet.udel.edu/pbs/recognition/applications/</a:t>
            </a:r>
          </a:p>
        </p:txBody>
      </p:sp>
    </p:spTree>
    <p:extLst>
      <p:ext uri="{BB962C8B-B14F-4D97-AF65-F5344CB8AC3E}">
        <p14:creationId xmlns:p14="http://schemas.microsoft.com/office/powerpoint/2010/main" val="281248710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86821-3D0E-495A-8CC8-5D6BD4FED282}"/>
              </a:ext>
            </a:extLst>
          </p:cNvPr>
          <p:cNvSpPr>
            <a:spLocks noGrp="1"/>
          </p:cNvSpPr>
          <p:nvPr>
            <p:ph type="title"/>
          </p:nvPr>
        </p:nvSpPr>
        <p:spPr/>
        <p:txBody>
          <a:bodyPr/>
          <a:lstStyle/>
          <a:p>
            <a:r>
              <a:rPr lang="en-US" dirty="0">
                <a:solidFill>
                  <a:schemeClr val="bg1"/>
                </a:solidFill>
              </a:rPr>
              <a:t>General Updates</a:t>
            </a:r>
          </a:p>
        </p:txBody>
      </p:sp>
      <p:sp>
        <p:nvSpPr>
          <p:cNvPr id="3" name="Text Placeholder 2">
            <a:extLst>
              <a:ext uri="{FF2B5EF4-FFF2-40B4-BE49-F238E27FC236}">
                <a16:creationId xmlns:a16="http://schemas.microsoft.com/office/drawing/2014/main" id="{B6DD7205-0EAB-4808-9798-31F349B62198}"/>
              </a:ext>
            </a:extLst>
          </p:cNvPr>
          <p:cNvSpPr>
            <a:spLocks noGrp="1"/>
          </p:cNvSpPr>
          <p:nvPr>
            <p:ph type="body" idx="1"/>
          </p:nvPr>
        </p:nvSpPr>
        <p:spPr>
          <a:xfrm>
            <a:off x="3596113" y="1409087"/>
            <a:ext cx="7263953" cy="2729324"/>
          </a:xfrm>
        </p:spPr>
        <p:txBody>
          <a:bodyPr/>
          <a:lstStyle/>
          <a:p>
            <a:r>
              <a:rPr lang="en-US" sz="2400" b="1" dirty="0"/>
              <a:t>12/12/19 PBIS Secondary Leadership Academy Community of Practice (12-1:30pm)</a:t>
            </a:r>
          </a:p>
          <a:p>
            <a:pPr lvl="1"/>
            <a:r>
              <a:rPr lang="en-US" sz="2200" dirty="0"/>
              <a:t>Webinar Zoom Meeting with Dover High Presentation </a:t>
            </a:r>
          </a:p>
          <a:p>
            <a:pPr lvl="1"/>
            <a:r>
              <a:rPr lang="en-US" sz="2400" dirty="0"/>
              <a:t>Join from PC, Mac, Linux, iOS or Android: </a:t>
            </a:r>
            <a:r>
              <a:rPr lang="en-US" sz="2400" u="sng" dirty="0">
                <a:solidFill>
                  <a:schemeClr val="accent1"/>
                </a:solidFill>
                <a:hlinkClick r:id="rId3"/>
              </a:rPr>
              <a:t>https://unh.zoom.us/j/564311672</a:t>
            </a:r>
            <a:endParaRPr lang="en-US" sz="2400" u="sng" dirty="0">
              <a:solidFill>
                <a:schemeClr val="accent1"/>
              </a:solidFill>
            </a:endParaRPr>
          </a:p>
          <a:p>
            <a:pPr lvl="1"/>
            <a:r>
              <a:rPr lang="en-US" sz="2400" dirty="0"/>
              <a:t>Or call in by dialing: </a:t>
            </a:r>
            <a:r>
              <a:rPr lang="en-US" sz="2400" dirty="0">
                <a:solidFill>
                  <a:schemeClr val="accent1"/>
                </a:solidFill>
              </a:rPr>
              <a:t>+1 646 876 9923 (US Toll), </a:t>
            </a:r>
            <a:r>
              <a:rPr lang="en-US" sz="2400" dirty="0"/>
              <a:t>Meeting ID: </a:t>
            </a:r>
            <a:r>
              <a:rPr lang="en-US" sz="2400" dirty="0">
                <a:solidFill>
                  <a:schemeClr val="accent1"/>
                </a:solidFill>
              </a:rPr>
              <a:t>564 311 672 </a:t>
            </a:r>
          </a:p>
          <a:p>
            <a:pPr marL="571500" lvl="1" indent="0">
              <a:buNone/>
            </a:pPr>
            <a:endParaRPr lang="en-US" sz="2400" dirty="0"/>
          </a:p>
          <a:p>
            <a:pPr marL="571500" lvl="1" indent="0">
              <a:buNone/>
            </a:pPr>
            <a:endParaRPr lang="en-US" dirty="0"/>
          </a:p>
        </p:txBody>
      </p:sp>
      <p:pic>
        <p:nvPicPr>
          <p:cNvPr id="3074" name="Picture 2" descr="Image result for logo dover high school capital&quo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39663" y="1897563"/>
            <a:ext cx="1106905" cy="72150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Mundos Literario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18426" y="5037131"/>
            <a:ext cx="7528142" cy="1820869"/>
          </a:xfrm>
          <a:prstGeom prst="rect">
            <a:avLst/>
          </a:prstGeom>
        </p:spPr>
      </p:pic>
    </p:spTree>
    <p:extLst>
      <p:ext uri="{BB962C8B-B14F-4D97-AF65-F5344CB8AC3E}">
        <p14:creationId xmlns:p14="http://schemas.microsoft.com/office/powerpoint/2010/main" val="8463786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Mark Your Calendars!</a:t>
            </a:r>
          </a:p>
        </p:txBody>
      </p:sp>
      <p:sp>
        <p:nvSpPr>
          <p:cNvPr id="3" name="Content Placeholder 2"/>
          <p:cNvSpPr>
            <a:spLocks noGrp="1"/>
          </p:cNvSpPr>
          <p:nvPr>
            <p:ph type="body" idx="1"/>
          </p:nvPr>
        </p:nvSpPr>
        <p:spPr>
          <a:xfrm>
            <a:off x="3806964" y="2413802"/>
            <a:ext cx="5874707" cy="3599316"/>
          </a:xfrm>
        </p:spPr>
        <p:txBody>
          <a:bodyPr/>
          <a:lstStyle/>
          <a:p>
            <a:pPr marL="0" indent="0">
              <a:buNone/>
            </a:pPr>
            <a:r>
              <a:rPr lang="en-US" sz="3200" b="1" dirty="0"/>
              <a:t>2019-20 </a:t>
            </a:r>
          </a:p>
          <a:p>
            <a:pPr marL="0" indent="0">
              <a:buNone/>
            </a:pPr>
            <a:r>
              <a:rPr lang="en-US" sz="3200" b="1" dirty="0"/>
              <a:t>DE-PBS Cadre Meeting Dates: </a:t>
            </a:r>
            <a:endParaRPr lang="en-US" sz="3200" dirty="0"/>
          </a:p>
          <a:p>
            <a:pPr lvl="0"/>
            <a:r>
              <a:rPr lang="en-US" sz="3200" dirty="0"/>
              <a:t>Wednesday, February 5, 2020</a:t>
            </a:r>
          </a:p>
          <a:p>
            <a:pPr lvl="0"/>
            <a:r>
              <a:rPr lang="en-US" sz="3200" dirty="0"/>
              <a:t>Wednesday, April 8, 2020</a:t>
            </a:r>
          </a:p>
          <a:p>
            <a:endParaRPr lang="en-US" dirty="0"/>
          </a:p>
        </p:txBody>
      </p:sp>
      <p:pic>
        <p:nvPicPr>
          <p:cNvPr id="4" name="Picture 3" descr="Franklin Matters: Upcoming Events in Franklin, MA Area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0945" y="872907"/>
            <a:ext cx="2978063" cy="2233547"/>
          </a:xfrm>
          <a:prstGeom prst="rect">
            <a:avLst/>
          </a:prstGeom>
          <a:ln w="19050">
            <a:solidFill>
              <a:schemeClr val="accent1"/>
            </a:solidFill>
          </a:ln>
        </p:spPr>
      </p:pic>
    </p:spTree>
    <p:extLst>
      <p:ext uri="{BB962C8B-B14F-4D97-AF65-F5344CB8AC3E}">
        <p14:creationId xmlns:p14="http://schemas.microsoft.com/office/powerpoint/2010/main" val="325578218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Thank you!</a:t>
            </a:r>
          </a:p>
        </p:txBody>
      </p:sp>
      <p:sp>
        <p:nvSpPr>
          <p:cNvPr id="6" name="Text Placeholder 5"/>
          <p:cNvSpPr>
            <a:spLocks noGrp="1"/>
          </p:cNvSpPr>
          <p:nvPr>
            <p:ph type="body" idx="1"/>
          </p:nvPr>
        </p:nvSpPr>
        <p:spPr/>
        <p:txBody>
          <a:bodyPr/>
          <a:lstStyle/>
          <a:p>
            <a:endParaRPr lang="en-US"/>
          </a:p>
        </p:txBody>
      </p:sp>
      <p:pic>
        <p:nvPicPr>
          <p:cNvPr id="7" name="Picture 6" descr="Happy holidays - my mind on books | my mind on book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45465" y="864109"/>
            <a:ext cx="6402074" cy="5120640"/>
          </a:xfrm>
          <a:prstGeom prst="rect">
            <a:avLst/>
          </a:prstGeom>
        </p:spPr>
      </p:pic>
    </p:spTree>
    <p:extLst>
      <p:ext uri="{BB962C8B-B14F-4D97-AF65-F5344CB8AC3E}">
        <p14:creationId xmlns:p14="http://schemas.microsoft.com/office/powerpoint/2010/main" val="7464042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Data</a:t>
            </a:r>
          </a:p>
        </p:txBody>
      </p:sp>
      <p:sp>
        <p:nvSpPr>
          <p:cNvPr id="2" name="Text Placeholder 1">
            <a:extLst>
              <a:ext uri="{FF2B5EF4-FFF2-40B4-BE49-F238E27FC236}">
                <a16:creationId xmlns:a16="http://schemas.microsoft.com/office/drawing/2014/main" id="{EA0F3B07-7FA0-4E02-85EF-A56A8297E7D1}"/>
              </a:ext>
            </a:extLst>
          </p:cNvPr>
          <p:cNvSpPr>
            <a:spLocks noGrp="1"/>
          </p:cNvSpPr>
          <p:nvPr>
            <p:ph type="body" idx="1"/>
          </p:nvPr>
        </p:nvSpPr>
        <p:spPr/>
        <p:txBody>
          <a:bodyPr/>
          <a:lstStyle/>
          <a:p>
            <a:endParaRPr lang="en-US"/>
          </a:p>
        </p:txBody>
      </p:sp>
      <p:pic>
        <p:nvPicPr>
          <p:cNvPr id="7" name="Picture 6" descr="3D Bar Graph Meeting | Linkware Freebie Image use it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92855" y="764088"/>
            <a:ext cx="3124199" cy="3124199"/>
          </a:xfrm>
          <a:prstGeom prst="rect">
            <a:avLst/>
          </a:prstGeom>
        </p:spPr>
      </p:pic>
    </p:spTree>
    <p:extLst>
      <p:ext uri="{BB962C8B-B14F-4D97-AF65-F5344CB8AC3E}">
        <p14:creationId xmlns:p14="http://schemas.microsoft.com/office/powerpoint/2010/main" val="13648878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073FC-09FA-4DE8-AA6A-03996E2C1442}"/>
              </a:ext>
            </a:extLst>
          </p:cNvPr>
          <p:cNvSpPr>
            <a:spLocks noGrp="1"/>
          </p:cNvSpPr>
          <p:nvPr>
            <p:ph type="title"/>
          </p:nvPr>
        </p:nvSpPr>
        <p:spPr/>
        <p:txBody>
          <a:bodyPr/>
          <a:lstStyle/>
          <a:p>
            <a:r>
              <a:rPr lang="en-US" dirty="0"/>
              <a:t>Discipline Data Reporting Tool (DDRT)</a:t>
            </a:r>
          </a:p>
        </p:txBody>
      </p:sp>
      <p:sp>
        <p:nvSpPr>
          <p:cNvPr id="3" name="Content Placeholder 2">
            <a:extLst>
              <a:ext uri="{FF2B5EF4-FFF2-40B4-BE49-F238E27FC236}">
                <a16:creationId xmlns:a16="http://schemas.microsoft.com/office/drawing/2014/main" id="{F03A155B-AD3A-4577-AC0E-929915AF3A6A}"/>
              </a:ext>
            </a:extLst>
          </p:cNvPr>
          <p:cNvSpPr>
            <a:spLocks noGrp="1"/>
          </p:cNvSpPr>
          <p:nvPr>
            <p:ph idx="1"/>
          </p:nvPr>
        </p:nvSpPr>
        <p:spPr>
          <a:xfrm>
            <a:off x="3869267" y="864108"/>
            <a:ext cx="7848115" cy="5120640"/>
          </a:xfrm>
        </p:spPr>
        <p:txBody>
          <a:bodyPr/>
          <a:lstStyle/>
          <a:p>
            <a:r>
              <a:rPr lang="en-US" sz="2800" dirty="0">
                <a:solidFill>
                  <a:srgbClr val="262626"/>
                </a:solidFill>
              </a:rPr>
              <a:t>Cost Benefit</a:t>
            </a:r>
          </a:p>
          <a:p>
            <a:r>
              <a:rPr lang="en-US" sz="2800" dirty="0">
                <a:solidFill>
                  <a:srgbClr val="262626"/>
                </a:solidFill>
              </a:rPr>
              <a:t>Average Referral Rate per Month &amp; Year, ISS/OSS Referrals</a:t>
            </a:r>
          </a:p>
          <a:p>
            <a:r>
              <a:rPr lang="en-US" sz="2800" dirty="0">
                <a:solidFill>
                  <a:srgbClr val="262626"/>
                </a:solidFill>
              </a:rPr>
              <a:t>Single year graphs</a:t>
            </a:r>
          </a:p>
          <a:p>
            <a:r>
              <a:rPr lang="en-US" sz="2800" dirty="0">
                <a:solidFill>
                  <a:srgbClr val="262626"/>
                </a:solidFill>
              </a:rPr>
              <a:t>Multi-year graphs</a:t>
            </a:r>
          </a:p>
          <a:p>
            <a:r>
              <a:rPr lang="en-US" sz="2800" dirty="0">
                <a:solidFill>
                  <a:srgbClr val="262626"/>
                </a:solidFill>
              </a:rPr>
              <a:t>Referrals by Student (Triangle)</a:t>
            </a:r>
          </a:p>
          <a:p>
            <a:r>
              <a:rPr lang="en-US" sz="2800" dirty="0">
                <a:solidFill>
                  <a:srgbClr val="262626"/>
                </a:solidFill>
              </a:rPr>
              <a:t>National &amp; Delaware data comparison</a:t>
            </a:r>
          </a:p>
          <a:p>
            <a:endParaRPr lang="en-US" dirty="0"/>
          </a:p>
        </p:txBody>
      </p:sp>
    </p:spTree>
    <p:extLst>
      <p:ext uri="{BB962C8B-B14F-4D97-AF65-F5344CB8AC3E}">
        <p14:creationId xmlns:p14="http://schemas.microsoft.com/office/powerpoint/2010/main" val="216874046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HAPEID" val="t35wUzaO4gyBOm5N91wEMq"/>
</p:tagLst>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Frame">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djacency">
  <a:themeElements>
    <a:clrScheme name="Custom 7">
      <a:dk1>
        <a:sysClr val="windowText" lastClr="000000"/>
      </a:dk1>
      <a:lt1>
        <a:sysClr val="window" lastClr="FFFFFF"/>
      </a:lt1>
      <a:dk2>
        <a:srgbClr val="4E5B6F"/>
      </a:dk2>
      <a:lt2>
        <a:srgbClr val="D6ECFF"/>
      </a:lt2>
      <a:accent1>
        <a:srgbClr val="00B050"/>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3.xml><?xml version="1.0" encoding="utf-8"?>
<a:theme xmlns:a="http://schemas.openxmlformats.org/drawingml/2006/main" name="Austin">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MIBLSI_PPT_Template_3_27_17" id="{FCC4EC31-58C9-404C-8AD0-A480A503C23E}" vid="{8BCE03F8-CA00-9A40-A680-465402C4F320}"/>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831</TotalTime>
  <Words>2836</Words>
  <Application>Microsoft Office PowerPoint</Application>
  <PresentationFormat>Widescreen</PresentationFormat>
  <Paragraphs>576</Paragraphs>
  <Slides>73</Slides>
  <Notes>73</Notes>
  <HiddenSlides>0</HiddenSlides>
  <MMClips>0</MMClips>
  <ScaleCrop>false</ScaleCrop>
  <HeadingPairs>
    <vt:vector size="6" baseType="variant">
      <vt:variant>
        <vt:lpstr>Fonts Used</vt:lpstr>
      </vt:variant>
      <vt:variant>
        <vt:i4>17</vt:i4>
      </vt:variant>
      <vt:variant>
        <vt:lpstr>Theme</vt:lpstr>
      </vt:variant>
      <vt:variant>
        <vt:i4>3</vt:i4>
      </vt:variant>
      <vt:variant>
        <vt:lpstr>Slide Titles</vt:lpstr>
      </vt:variant>
      <vt:variant>
        <vt:i4>73</vt:i4>
      </vt:variant>
    </vt:vector>
  </HeadingPairs>
  <TitlesOfParts>
    <vt:vector size="93" baseType="lpstr">
      <vt:lpstr>MS PGothic</vt:lpstr>
      <vt:lpstr>MS PGothic</vt:lpstr>
      <vt:lpstr>Arial</vt:lpstr>
      <vt:lpstr>Calibri</vt:lpstr>
      <vt:lpstr>Calibri Light</vt:lpstr>
      <vt:lpstr>Cambria</vt:lpstr>
      <vt:lpstr>Century Gothic</vt:lpstr>
      <vt:lpstr>Corbel</vt:lpstr>
      <vt:lpstr>Geneva</vt:lpstr>
      <vt:lpstr>Helvetica Neue</vt:lpstr>
      <vt:lpstr>Lucida Handwriting</vt:lpstr>
      <vt:lpstr>Noto Sans Symbols</vt:lpstr>
      <vt:lpstr>Roboto</vt:lpstr>
      <vt:lpstr>Times New Roman</vt:lpstr>
      <vt:lpstr>Tw Cen MT</vt:lpstr>
      <vt:lpstr>Wingdings</vt:lpstr>
      <vt:lpstr>Wingdings 2</vt:lpstr>
      <vt:lpstr>Frame</vt:lpstr>
      <vt:lpstr>Adjacency</vt:lpstr>
      <vt:lpstr>Austin</vt:lpstr>
      <vt:lpstr>DE-PBS Cadre Meeting</vt:lpstr>
      <vt:lpstr>Fall PD Recap</vt:lpstr>
      <vt:lpstr>Tier 3 Focused PD</vt:lpstr>
      <vt:lpstr>Electronic Resources!</vt:lpstr>
      <vt:lpstr>PowerPoint Presentation</vt:lpstr>
      <vt:lpstr>Matrix Review Activity</vt:lpstr>
      <vt:lpstr>Example of a Classroom Teaching Matrix</vt:lpstr>
      <vt:lpstr>Data</vt:lpstr>
      <vt:lpstr>Discipline Data Reporting Tool (DDRT)</vt:lpstr>
      <vt:lpstr>Discipline Data Reporting Tool (DDRT)</vt:lpstr>
      <vt:lpstr>  School Climate Survey 2019-2020</vt:lpstr>
      <vt:lpstr>Planning for Paper Surveys </vt:lpstr>
      <vt:lpstr>DE Assessment of Strengths &amp; Needs for PBS - DASNPBS</vt:lpstr>
      <vt:lpstr>Tier 1: Team Self-Assessment DE-PBS Key Feature Status Tracker Tool</vt:lpstr>
      <vt:lpstr>    Tier 1 Fidelity - Key Feature Evaluation Process</vt:lpstr>
      <vt:lpstr>Key Feature Evaluation Review Guide</vt:lpstr>
      <vt:lpstr>KFE Action Plan Guide</vt:lpstr>
      <vt:lpstr>3 Tools  to Measure &amp;  Reflect On the  4 Components of Tier 1</vt:lpstr>
      <vt:lpstr>Hmm.. What is going on here?</vt:lpstr>
      <vt:lpstr>PowerPoint Presentation</vt:lpstr>
      <vt:lpstr>Universal Screening Exploration and Installation </vt:lpstr>
      <vt:lpstr>What Is Universal Screening?</vt:lpstr>
      <vt:lpstr>PowerPoint Presentation</vt:lpstr>
      <vt:lpstr>Universal Screening Data Informs Decisions across the Tiers </vt:lpstr>
      <vt:lpstr>Multiple Gating Procedures</vt:lpstr>
      <vt:lpstr>Our Task for the District: Exploration Phase</vt:lpstr>
      <vt:lpstr>Explore School Wide Data Sources</vt:lpstr>
      <vt:lpstr>Data Tool</vt:lpstr>
      <vt:lpstr>What is Missing in Our Data Plans?</vt:lpstr>
      <vt:lpstr>What concerns us about our data?</vt:lpstr>
      <vt:lpstr>Universal screening for what?</vt:lpstr>
      <vt:lpstr>What concerns us about our data?</vt:lpstr>
      <vt:lpstr>Universal = All?</vt:lpstr>
      <vt:lpstr>Engaging Stakeholders</vt:lpstr>
      <vt:lpstr>Next meeting… Installation:  Preparing to Implement</vt:lpstr>
      <vt:lpstr>Tiered Fidelity Inventory (TFI) Orientation</vt:lpstr>
      <vt:lpstr>Tiered Fidelity Inventory (TFI) for Tier 2</vt:lpstr>
      <vt:lpstr>PowerPoint Presentation</vt:lpstr>
      <vt:lpstr>PowerPoint Presentation</vt:lpstr>
      <vt:lpstr>PowerPoint Presentation</vt:lpstr>
      <vt:lpstr>PowerPoint Presentation</vt:lpstr>
      <vt:lpstr>PowerPoint Presentation</vt:lpstr>
      <vt:lpstr>PowerPoint Presentation</vt:lpstr>
      <vt:lpstr>State TFI Trends  114 TFIs on file since 2015  58 schools   11 districts    </vt:lpstr>
      <vt:lpstr>Supporting Your  Schools </vt:lpstr>
      <vt:lpstr>Supporting Your  Schools </vt:lpstr>
      <vt:lpstr>Tier 2: Targeted Team Website  Presentations &amp; Tools</vt:lpstr>
      <vt:lpstr>Upcoming Professional Development</vt:lpstr>
      <vt:lpstr>Tier 2: Targeted New Team Training</vt:lpstr>
      <vt:lpstr>Tier 1: SWPBS New Team Training Part 2</vt:lpstr>
      <vt:lpstr>Tier 2 &amp; 3 School System</vt:lpstr>
      <vt:lpstr>Tier 1: Secondary Forum</vt:lpstr>
      <vt:lpstr>Sample  Archived Topics: - Recognition Ideas - 10 DE-PBS Key Features - Hexagon Tool - Student RAP Club - School Connectedness - Anger Management Strategies - Reintegration Programming </vt:lpstr>
      <vt:lpstr>Tier 2: Networking</vt:lpstr>
      <vt:lpstr>Taking Your Recommendations   TOPICS  SCHOOLS/PEOPLE</vt:lpstr>
      <vt:lpstr>Alignment &amp; Integration</vt:lpstr>
      <vt:lpstr>MTSS &amp; Statewide Integration Efforts </vt:lpstr>
      <vt:lpstr>Other State Activities</vt:lpstr>
      <vt:lpstr>Why Invest in Alignment?</vt:lpstr>
      <vt:lpstr>Alignment and Integration</vt:lpstr>
      <vt:lpstr>Effective Alignment begins with Outcomes</vt:lpstr>
      <vt:lpstr>Effective Alignment of Initiatives</vt:lpstr>
      <vt:lpstr>PowerPoint Presentation</vt:lpstr>
      <vt:lpstr>PowerPoint Presentation</vt:lpstr>
      <vt:lpstr>     Initiative Framework Activity</vt:lpstr>
      <vt:lpstr>MTSS/PBS</vt:lpstr>
      <vt:lpstr>     Initiative Framework Activity</vt:lpstr>
      <vt:lpstr>Next Steps</vt:lpstr>
      <vt:lpstr>Recognition Check in</vt:lpstr>
      <vt:lpstr>19-20 SY Phase Recognition Reminders &amp; Discussion</vt:lpstr>
      <vt:lpstr>General Updates</vt:lpstr>
      <vt:lpstr>Mark Your Calendars!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Hearn, Sarah</dc:creator>
  <cp:lastModifiedBy>Jenna Leary</cp:lastModifiedBy>
  <cp:revision>76</cp:revision>
  <cp:lastPrinted>2019-12-03T22:46:33Z</cp:lastPrinted>
  <dcterms:created xsi:type="dcterms:W3CDTF">2019-11-25T14:29:31Z</dcterms:created>
  <dcterms:modified xsi:type="dcterms:W3CDTF">2020-01-21T14:20:22Z</dcterms:modified>
</cp:coreProperties>
</file>