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1" r:id="rId2"/>
    <p:sldMasterId id="2147483983" r:id="rId3"/>
  </p:sldMasterIdLst>
  <p:notesMasterIdLst>
    <p:notesMasterId r:id="rId49"/>
  </p:notesMasterIdLst>
  <p:handoutMasterIdLst>
    <p:handoutMasterId r:id="rId50"/>
  </p:handoutMasterIdLst>
  <p:sldIdLst>
    <p:sldId id="1861" r:id="rId4"/>
    <p:sldId id="2643" r:id="rId5"/>
    <p:sldId id="262" r:id="rId6"/>
    <p:sldId id="2527" r:id="rId7"/>
    <p:sldId id="2642" r:id="rId8"/>
    <p:sldId id="265" r:id="rId9"/>
    <p:sldId id="2644" r:id="rId10"/>
    <p:sldId id="2440" r:id="rId11"/>
    <p:sldId id="2441" r:id="rId12"/>
    <p:sldId id="2442" r:id="rId13"/>
    <p:sldId id="2443" r:id="rId14"/>
    <p:sldId id="2444" r:id="rId15"/>
    <p:sldId id="2445" r:id="rId16"/>
    <p:sldId id="2446" r:id="rId17"/>
    <p:sldId id="2447" r:id="rId18"/>
    <p:sldId id="2645" r:id="rId19"/>
    <p:sldId id="2449" r:id="rId20"/>
    <p:sldId id="2647" r:id="rId21"/>
    <p:sldId id="2457" r:id="rId22"/>
    <p:sldId id="2458" r:id="rId23"/>
    <p:sldId id="2621" r:id="rId24"/>
    <p:sldId id="2622" r:id="rId25"/>
    <p:sldId id="2623" r:id="rId26"/>
    <p:sldId id="2619" r:id="rId27"/>
    <p:sldId id="2620" r:id="rId28"/>
    <p:sldId id="2648" r:id="rId29"/>
    <p:sldId id="2649" r:id="rId30"/>
    <p:sldId id="2650" r:id="rId31"/>
    <p:sldId id="2651" r:id="rId32"/>
    <p:sldId id="2646" r:id="rId33"/>
    <p:sldId id="2660" r:id="rId34"/>
    <p:sldId id="2652" r:id="rId35"/>
    <p:sldId id="2654" r:id="rId36"/>
    <p:sldId id="2655" r:id="rId37"/>
    <p:sldId id="2641" r:id="rId38"/>
    <p:sldId id="2658" r:id="rId39"/>
    <p:sldId id="2634" r:id="rId40"/>
    <p:sldId id="2662" r:id="rId41"/>
    <p:sldId id="286" r:id="rId42"/>
    <p:sldId id="288" r:id="rId43"/>
    <p:sldId id="287" r:id="rId44"/>
    <p:sldId id="2598" r:id="rId45"/>
    <p:sldId id="2605" r:id="rId46"/>
    <p:sldId id="1671" r:id="rId47"/>
    <p:sldId id="2607"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Bear" initials="" lastIdx="2" clrIdx="0"/>
  <p:cmAuthor id="1" name="Microsoft Office User" initials="Office" lastIdx="7" clrIdx="1">
    <p:extLst>
      <p:ext uri="{19B8F6BF-5375-455C-9EA6-DF929625EA0E}">
        <p15:presenceInfo xmlns:p15="http://schemas.microsoft.com/office/powerpoint/2012/main" userId="Microsoft Office User" providerId="None"/>
      </p:ext>
    </p:extLst>
  </p:cmAuthor>
  <p:cmAuthor id="2" name="Bear, George" initials="GB" lastIdx="12" clrIdx="2">
    <p:extLst>
      <p:ext uri="{19B8F6BF-5375-455C-9EA6-DF929625EA0E}">
        <p15:presenceInfo xmlns:p15="http://schemas.microsoft.com/office/powerpoint/2012/main" userId="Bear, George" providerId="None"/>
      </p:ext>
    </p:extLst>
  </p:cmAuthor>
  <p:cmAuthor id="3" name="renee lachman" initials="rl" lastIdx="15" clrIdx="3">
    <p:extLst>
      <p:ext uri="{19B8F6BF-5375-455C-9EA6-DF929625EA0E}">
        <p15:presenceInfo xmlns:p15="http://schemas.microsoft.com/office/powerpoint/2012/main" userId="456eef579177370d" providerId="Windows Live"/>
      </p:ext>
    </p:extLst>
  </p:cmAuthor>
  <p:cmAuthor id="4" name="Angela Harris" initials="AH" lastIdx="8" clrIdx="4">
    <p:extLst>
      <p:ext uri="{19B8F6BF-5375-455C-9EA6-DF929625EA0E}">
        <p15:presenceInfo xmlns:p15="http://schemas.microsoft.com/office/powerpoint/2012/main" userId="383e2e7bad3f0535" providerId="Windows Live"/>
      </p:ext>
    </p:extLst>
  </p:cmAuthor>
  <p:cmAuthor id="5" name="Fiona Lachman" initials="FL" lastIdx="1" clrIdx="5">
    <p:extLst>
      <p:ext uri="{19B8F6BF-5375-455C-9EA6-DF929625EA0E}">
        <p15:presenceInfo xmlns:p15="http://schemas.microsoft.com/office/powerpoint/2012/main" userId="S-1-5-21-576213050-28387997-11539462-25535" providerId="AD"/>
      </p:ext>
    </p:extLst>
  </p:cmAuthor>
  <p:cmAuthor id="6" name="Hearn, Sarah" initials="HS" lastIdx="12" clrIdx="6">
    <p:extLst>
      <p:ext uri="{19B8F6BF-5375-455C-9EA6-DF929625EA0E}">
        <p15:presenceInfo xmlns:p15="http://schemas.microsoft.com/office/powerpoint/2012/main" userId="S-1-5-21-576213050-28387997-11539462-1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3209"/>
    <a:srgbClr val="00B050"/>
    <a:srgbClr val="49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23" autoAdjust="0"/>
    <p:restoredTop sz="75316" autoAdjust="0"/>
  </p:normalViewPr>
  <p:slideViewPr>
    <p:cSldViewPr>
      <p:cViewPr varScale="1">
        <p:scale>
          <a:sx n="80" d="100"/>
          <a:sy n="80" d="100"/>
        </p:scale>
        <p:origin x="1968" y="192"/>
      </p:cViewPr>
      <p:guideLst>
        <p:guide orient="horz" pos="2160"/>
        <p:guide pos="2880"/>
      </p:guideLst>
    </p:cSldViewPr>
  </p:slideViewPr>
  <p:outlineViewPr>
    <p:cViewPr>
      <p:scale>
        <a:sx n="33" d="100"/>
        <a:sy n="33" d="100"/>
      </p:scale>
      <p:origin x="0" y="-170504"/>
    </p:cViewPr>
  </p:outlineViewPr>
  <p:notesTextViewPr>
    <p:cViewPr>
      <p:scale>
        <a:sx n="100" d="100"/>
        <a:sy n="100" d="100"/>
      </p:scale>
      <p:origin x="0" y="0"/>
    </p:cViewPr>
  </p:notesTextViewPr>
  <p:sorterViewPr>
    <p:cViewPr>
      <p:scale>
        <a:sx n="115" d="100"/>
        <a:sy n="115" d="100"/>
      </p:scale>
      <p:origin x="0" y="110248"/>
    </p:cViewPr>
  </p:sorterViewPr>
  <p:notesViewPr>
    <p:cSldViewPr>
      <p:cViewPr varScale="1">
        <p:scale>
          <a:sx n="97" d="100"/>
          <a:sy n="97" d="100"/>
        </p:scale>
        <p:origin x="276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chemeClr val="accent1"/>
                </a:solidFill>
                <a:latin typeface="Helvetica" panose="020B0604020202020204" pitchFamily="34" charset="0"/>
                <a:ea typeface="+mn-ea"/>
                <a:cs typeface="Helvetica" panose="020B0604020202020204" pitchFamily="34" charset="0"/>
              </a:defRPr>
            </a:pPr>
            <a:r>
              <a:rPr lang="en-US" b="1">
                <a:solidFill>
                  <a:schemeClr val="accent1"/>
                </a:solidFill>
                <a:latin typeface="Helvetica" panose="020B0604020202020204" pitchFamily="34" charset="0"/>
                <a:cs typeface="Helvetica" panose="020B0604020202020204" pitchFamily="34" charset="0"/>
              </a:rPr>
              <a:t>Overall School Climate Trends</a:t>
            </a:r>
          </a:p>
        </c:rich>
      </c:tx>
      <c:overlay val="0"/>
      <c:spPr>
        <a:noFill/>
        <a:ln>
          <a:noFill/>
        </a:ln>
        <a:effectLst/>
      </c:spPr>
      <c:txPr>
        <a:bodyPr rot="0" spcFirstLastPara="1" vertOverflow="ellipsis" vert="horz" wrap="square" anchor="ctr" anchorCtr="1"/>
        <a:lstStyle/>
        <a:p>
          <a:pPr>
            <a:defRPr sz="1862" b="1" i="0" u="none" strike="noStrike" kern="1200" cap="none" spc="20" baseline="0">
              <a:solidFill>
                <a:schemeClr val="accent1"/>
              </a:solidFill>
              <a:latin typeface="Helvetica" panose="020B0604020202020204" pitchFamily="34" charset="0"/>
              <a:ea typeface="+mn-ea"/>
              <a:cs typeface="Helvetica" panose="020B0604020202020204" pitchFamily="34" charset="0"/>
            </a:defRPr>
          </a:pPr>
          <a:endParaRPr lang="en-US"/>
        </a:p>
      </c:txPr>
    </c:title>
    <c:autoTitleDeleted val="0"/>
    <c:plotArea>
      <c:layout/>
      <c:lineChart>
        <c:grouping val="standard"/>
        <c:varyColors val="0"/>
        <c:ser>
          <c:idx val="0"/>
          <c:order val="0"/>
          <c:tx>
            <c:strRef>
              <c:f>Sheet1!$B$1</c:f>
              <c:strCache>
                <c:ptCount val="1"/>
                <c:pt idx="0">
                  <c:v>Elementary</c:v>
                </c:pt>
              </c:strCache>
            </c:strRef>
          </c:tx>
          <c:spPr>
            <a:ln w="22225" cap="rnd" cmpd="sng" algn="ctr">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3.09</c:v>
                </c:pt>
                <c:pt idx="1">
                  <c:v>3.13</c:v>
                </c:pt>
                <c:pt idx="2">
                  <c:v>3.15</c:v>
                </c:pt>
                <c:pt idx="3">
                  <c:v>3.14</c:v>
                </c:pt>
                <c:pt idx="4">
                  <c:v>3.18</c:v>
                </c:pt>
                <c:pt idx="5">
                  <c:v>3.21</c:v>
                </c:pt>
                <c:pt idx="6">
                  <c:v>3.18</c:v>
                </c:pt>
                <c:pt idx="7">
                  <c:v>3.18</c:v>
                </c:pt>
              </c:numCache>
            </c:numRef>
          </c:val>
          <c:smooth val="0"/>
          <c:extLst>
            <c:ext xmlns:c16="http://schemas.microsoft.com/office/drawing/2014/chart" uri="{C3380CC4-5D6E-409C-BE32-E72D297353CC}">
              <c16:uniqueId val="{00000000-5562-4F54-BAF1-61094355571C}"/>
            </c:ext>
          </c:extLst>
        </c:ser>
        <c:ser>
          <c:idx val="1"/>
          <c:order val="1"/>
          <c:tx>
            <c:strRef>
              <c:f>Sheet1!$C$1</c:f>
              <c:strCache>
                <c:ptCount val="1"/>
                <c:pt idx="0">
                  <c:v>Middle</c:v>
                </c:pt>
              </c:strCache>
            </c:strRef>
          </c:tx>
          <c:spPr>
            <a:ln w="22225" cap="rnd" cmpd="sng" algn="ctr">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General</c:formatCode>
                <c:ptCount val="8"/>
                <c:pt idx="0">
                  <c:v>2.69</c:v>
                </c:pt>
                <c:pt idx="1">
                  <c:v>2.77</c:v>
                </c:pt>
                <c:pt idx="2">
                  <c:v>2.78</c:v>
                </c:pt>
                <c:pt idx="3">
                  <c:v>2.81</c:v>
                </c:pt>
                <c:pt idx="4">
                  <c:v>2.83</c:v>
                </c:pt>
                <c:pt idx="5">
                  <c:v>2.91</c:v>
                </c:pt>
                <c:pt idx="6">
                  <c:v>2.85</c:v>
                </c:pt>
                <c:pt idx="7">
                  <c:v>2.84</c:v>
                </c:pt>
              </c:numCache>
            </c:numRef>
          </c:val>
          <c:smooth val="0"/>
          <c:extLst>
            <c:ext xmlns:c16="http://schemas.microsoft.com/office/drawing/2014/chart" uri="{C3380CC4-5D6E-409C-BE32-E72D297353CC}">
              <c16:uniqueId val="{00000001-5562-4F54-BAF1-61094355571C}"/>
            </c:ext>
          </c:extLst>
        </c:ser>
        <c:ser>
          <c:idx val="2"/>
          <c:order val="2"/>
          <c:tx>
            <c:strRef>
              <c:f>Sheet1!$D$1</c:f>
              <c:strCache>
                <c:ptCount val="1"/>
                <c:pt idx="0">
                  <c:v>High</c:v>
                </c:pt>
              </c:strCache>
            </c:strRef>
          </c:tx>
          <c:spPr>
            <a:ln w="22225" cap="rnd" cmpd="sng" algn="ctr">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Sheet1!$D$2:$D$9</c:f>
              <c:numCache>
                <c:formatCode>General</c:formatCode>
                <c:ptCount val="8"/>
                <c:pt idx="0">
                  <c:v>2.6</c:v>
                </c:pt>
                <c:pt idx="1">
                  <c:v>2.63</c:v>
                </c:pt>
                <c:pt idx="2">
                  <c:v>2.68</c:v>
                </c:pt>
                <c:pt idx="3">
                  <c:v>2.75</c:v>
                </c:pt>
                <c:pt idx="4">
                  <c:v>2.72</c:v>
                </c:pt>
                <c:pt idx="5">
                  <c:v>2.78</c:v>
                </c:pt>
                <c:pt idx="6">
                  <c:v>2.75</c:v>
                </c:pt>
                <c:pt idx="7">
                  <c:v>2.77</c:v>
                </c:pt>
              </c:numCache>
            </c:numRef>
          </c:val>
          <c:smooth val="0"/>
          <c:extLst>
            <c:ext xmlns:c16="http://schemas.microsoft.com/office/drawing/2014/chart" uri="{C3380CC4-5D6E-409C-BE32-E72D297353CC}">
              <c16:uniqueId val="{00000002-5562-4F54-BAF1-61094355571C}"/>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88004928"/>
        <c:axId val="588010752"/>
      </c:lineChart>
      <c:catAx>
        <c:axId val="5880049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Helvetica" panose="020B0604020202020204" pitchFamily="34" charset="0"/>
                <a:ea typeface="+mn-ea"/>
                <a:cs typeface="Helvetica" panose="020B0604020202020204" pitchFamily="34" charset="0"/>
              </a:defRPr>
            </a:pPr>
            <a:endParaRPr lang="en-US"/>
          </a:p>
        </c:txPr>
        <c:crossAx val="588010752"/>
        <c:crosses val="autoZero"/>
        <c:auto val="1"/>
        <c:lblAlgn val="ctr"/>
        <c:lblOffset val="100"/>
        <c:noMultiLvlLbl val="0"/>
      </c:catAx>
      <c:valAx>
        <c:axId val="588010752"/>
        <c:scaling>
          <c:orientation val="minMax"/>
          <c:min val="2.5"/>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Helvetica" panose="020B0604020202020204" pitchFamily="34" charset="0"/>
                    <a:ea typeface="+mn-ea"/>
                    <a:cs typeface="Helvetica" panose="020B0604020202020204" pitchFamily="34" charset="0"/>
                  </a:defRPr>
                </a:pPr>
                <a:r>
                  <a:rPr lang="en-US">
                    <a:latin typeface="Helvetica" panose="020B0604020202020204" pitchFamily="34" charset="0"/>
                    <a:cs typeface="Helvetica" panose="020B0604020202020204" pitchFamily="34" charset="0"/>
                  </a:rPr>
                  <a:t>Mean Scale Scores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Helvetica" panose="020B0604020202020204" pitchFamily="34" charset="0"/>
                <a:ea typeface="+mn-ea"/>
                <a:cs typeface="Helvetica" panose="020B0604020202020204" pitchFamily="34" charset="0"/>
              </a:defRPr>
            </a:pPr>
            <a:endParaRPr lang="en-US"/>
          </a:p>
        </c:txPr>
        <c:crossAx val="58800492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Helvetica" panose="020B0604020202020204" pitchFamily="34" charset="0"/>
                <a:ea typeface="+mn-ea"/>
                <a:cs typeface="Helvetica" panose="020B0604020202020204" pitchFamily="34" charset="0"/>
              </a:defRPr>
            </a:pPr>
            <a:r>
              <a:rPr lang="en-US" sz="1600" b="1" dirty="0">
                <a:solidFill>
                  <a:schemeClr val="accent1"/>
                </a:solidFill>
                <a:latin typeface="Helvetica" panose="020B0604020202020204" pitchFamily="34" charset="0"/>
                <a:cs typeface="Helvetica" panose="020B0604020202020204" pitchFamily="34" charset="0"/>
              </a:rPr>
              <a:t>Elementary School Trends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Helvetica" panose="020B0604020202020204" pitchFamily="34" charset="0"/>
              <a:ea typeface="+mn-ea"/>
              <a:cs typeface="Helvetica" panose="020B0604020202020204" pitchFamily="34" charset="0"/>
            </a:defRPr>
          </a:pPr>
          <a:endParaRPr lang="en-US"/>
        </a:p>
      </c:txPr>
    </c:title>
    <c:autoTitleDeleted val="0"/>
    <c:plotArea>
      <c:layout/>
      <c:lineChart>
        <c:grouping val="standard"/>
        <c:varyColors val="0"/>
        <c:ser>
          <c:idx val="0"/>
          <c:order val="0"/>
          <c:tx>
            <c:strRef>
              <c:f>Sheet1!$B$1</c:f>
              <c:strCache>
                <c:ptCount val="1"/>
                <c:pt idx="0">
                  <c:v>Teacher-Student Relations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3.49</c:v>
                </c:pt>
                <c:pt idx="1">
                  <c:v>3.52</c:v>
                </c:pt>
                <c:pt idx="2">
                  <c:v>3.53</c:v>
                </c:pt>
                <c:pt idx="3">
                  <c:v>3.54</c:v>
                </c:pt>
                <c:pt idx="4">
                  <c:v>3.63</c:v>
                </c:pt>
                <c:pt idx="5">
                  <c:v>3.56</c:v>
                </c:pt>
                <c:pt idx="6">
                  <c:v>3.53</c:v>
                </c:pt>
                <c:pt idx="7">
                  <c:v>3.54</c:v>
                </c:pt>
              </c:numCache>
            </c:numRef>
          </c:val>
          <c:smooth val="0"/>
          <c:extLst>
            <c:ext xmlns:c16="http://schemas.microsoft.com/office/drawing/2014/chart" uri="{C3380CC4-5D6E-409C-BE32-E72D297353CC}">
              <c16:uniqueId val="{00000000-1444-469A-9717-A18A209B96F6}"/>
            </c:ext>
          </c:extLst>
        </c:ser>
        <c:ser>
          <c:idx val="1"/>
          <c:order val="1"/>
          <c:tx>
            <c:strRef>
              <c:f>Sheet1!$C$1</c:f>
              <c:strCache>
                <c:ptCount val="1"/>
                <c:pt idx="0">
                  <c:v>Student-Student Relations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General</c:formatCode>
                <c:ptCount val="8"/>
                <c:pt idx="0">
                  <c:v>2.81</c:v>
                </c:pt>
                <c:pt idx="1">
                  <c:v>2.88</c:v>
                </c:pt>
                <c:pt idx="2">
                  <c:v>2.91</c:v>
                </c:pt>
                <c:pt idx="3">
                  <c:v>2.95</c:v>
                </c:pt>
                <c:pt idx="4">
                  <c:v>2.96</c:v>
                </c:pt>
                <c:pt idx="5">
                  <c:v>2.96</c:v>
                </c:pt>
                <c:pt idx="6">
                  <c:v>2.93</c:v>
                </c:pt>
                <c:pt idx="7">
                  <c:v>2.99</c:v>
                </c:pt>
              </c:numCache>
            </c:numRef>
          </c:val>
          <c:smooth val="0"/>
          <c:extLst>
            <c:ext xmlns:c16="http://schemas.microsoft.com/office/drawing/2014/chart" uri="{C3380CC4-5D6E-409C-BE32-E72D297353CC}">
              <c16:uniqueId val="{00000001-1444-469A-9717-A18A209B96F6}"/>
            </c:ext>
          </c:extLst>
        </c:ser>
        <c:ser>
          <c:idx val="2"/>
          <c:order val="2"/>
          <c:tx>
            <c:strRef>
              <c:f>Sheet1!$D$1</c:f>
              <c:strCache>
                <c:ptCount val="1"/>
                <c:pt idx="0">
                  <c:v>Clarity of Expectations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Sheet1!$D$2:$D$9</c:f>
              <c:numCache>
                <c:formatCode>General</c:formatCode>
                <c:ptCount val="8"/>
                <c:pt idx="0">
                  <c:v>3.28</c:v>
                </c:pt>
                <c:pt idx="1">
                  <c:v>3.3</c:v>
                </c:pt>
                <c:pt idx="2">
                  <c:v>3.3</c:v>
                </c:pt>
                <c:pt idx="3">
                  <c:v>3.3</c:v>
                </c:pt>
                <c:pt idx="4">
                  <c:v>3.32</c:v>
                </c:pt>
                <c:pt idx="5">
                  <c:v>3.34</c:v>
                </c:pt>
                <c:pt idx="6">
                  <c:v>3.29</c:v>
                </c:pt>
                <c:pt idx="7">
                  <c:v>3.33</c:v>
                </c:pt>
              </c:numCache>
            </c:numRef>
          </c:val>
          <c:smooth val="0"/>
          <c:extLst>
            <c:ext xmlns:c16="http://schemas.microsoft.com/office/drawing/2014/chart" uri="{C3380CC4-5D6E-409C-BE32-E72D297353CC}">
              <c16:uniqueId val="{00000002-1444-469A-9717-A18A209B96F6}"/>
            </c:ext>
          </c:extLst>
        </c:ser>
        <c:ser>
          <c:idx val="3"/>
          <c:order val="3"/>
          <c:tx>
            <c:strRef>
              <c:f>Sheet1!$E$1</c:f>
              <c:strCache>
                <c:ptCount val="1"/>
                <c:pt idx="0">
                  <c:v>Fairness of School Rules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Sheet1!$E$2:$E$9</c:f>
              <c:numCache>
                <c:formatCode>General</c:formatCode>
                <c:ptCount val="8"/>
                <c:pt idx="0">
                  <c:v>3.22</c:v>
                </c:pt>
                <c:pt idx="1">
                  <c:v>3.24</c:v>
                </c:pt>
                <c:pt idx="2">
                  <c:v>3.28</c:v>
                </c:pt>
                <c:pt idx="3">
                  <c:v>3.26</c:v>
                </c:pt>
                <c:pt idx="4">
                  <c:v>3.29</c:v>
                </c:pt>
                <c:pt idx="5">
                  <c:v>3.27</c:v>
                </c:pt>
                <c:pt idx="6">
                  <c:v>3.25</c:v>
                </c:pt>
                <c:pt idx="7">
                  <c:v>3.27</c:v>
                </c:pt>
              </c:numCache>
            </c:numRef>
          </c:val>
          <c:smooth val="0"/>
          <c:extLst>
            <c:ext xmlns:c16="http://schemas.microsoft.com/office/drawing/2014/chart" uri="{C3380CC4-5D6E-409C-BE32-E72D297353CC}">
              <c16:uniqueId val="{00000003-1444-469A-9717-A18A209B96F6}"/>
            </c:ext>
          </c:extLst>
        </c:ser>
        <c:ser>
          <c:idx val="4"/>
          <c:order val="4"/>
          <c:tx>
            <c:strRef>
              <c:f>Sheet1!$F$1</c:f>
              <c:strCache>
                <c:ptCount val="1"/>
                <c:pt idx="0">
                  <c:v>School Safety</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Sheet1!$F$2:$F$9</c:f>
              <c:numCache>
                <c:formatCode>General</c:formatCode>
                <c:ptCount val="8"/>
                <c:pt idx="0">
                  <c:v>3.19</c:v>
                </c:pt>
                <c:pt idx="1">
                  <c:v>3.3</c:v>
                </c:pt>
                <c:pt idx="2">
                  <c:v>3.33</c:v>
                </c:pt>
                <c:pt idx="3">
                  <c:v>3.3</c:v>
                </c:pt>
                <c:pt idx="4">
                  <c:v>3.32</c:v>
                </c:pt>
                <c:pt idx="5">
                  <c:v>3.36</c:v>
                </c:pt>
                <c:pt idx="6">
                  <c:v>3.31</c:v>
                </c:pt>
                <c:pt idx="7">
                  <c:v>3.21</c:v>
                </c:pt>
              </c:numCache>
            </c:numRef>
          </c:val>
          <c:smooth val="0"/>
          <c:extLst>
            <c:ext xmlns:c16="http://schemas.microsoft.com/office/drawing/2014/chart" uri="{C3380CC4-5D6E-409C-BE32-E72D297353CC}">
              <c16:uniqueId val="{00000004-1444-469A-9717-A18A209B96F6}"/>
            </c:ext>
          </c:extLst>
        </c:ser>
        <c:ser>
          <c:idx val="5"/>
          <c:order val="5"/>
          <c:tx>
            <c:strRef>
              <c:f>Sheet1!$G$1</c:f>
              <c:strCache>
                <c:ptCount val="1"/>
                <c:pt idx="0">
                  <c:v>Student Engagement</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Sheet1!$G$2:$G$9</c:f>
              <c:numCache>
                <c:formatCode>General</c:formatCode>
                <c:ptCount val="8"/>
                <c:pt idx="0">
                  <c:v>3.07</c:v>
                </c:pt>
                <c:pt idx="1">
                  <c:v>3.12</c:v>
                </c:pt>
                <c:pt idx="2">
                  <c:v>3.13</c:v>
                </c:pt>
                <c:pt idx="3">
                  <c:v>3.13</c:v>
                </c:pt>
                <c:pt idx="4">
                  <c:v>3.15</c:v>
                </c:pt>
                <c:pt idx="5">
                  <c:v>3.15</c:v>
                </c:pt>
                <c:pt idx="6">
                  <c:v>3.12</c:v>
                </c:pt>
                <c:pt idx="7">
                  <c:v>3.11</c:v>
                </c:pt>
              </c:numCache>
            </c:numRef>
          </c:val>
          <c:smooth val="0"/>
          <c:extLst>
            <c:ext xmlns:c16="http://schemas.microsoft.com/office/drawing/2014/chart" uri="{C3380CC4-5D6E-409C-BE32-E72D297353CC}">
              <c16:uniqueId val="{00000005-1444-469A-9717-A18A209B96F6}"/>
            </c:ext>
          </c:extLst>
        </c:ser>
        <c:ser>
          <c:idx val="6"/>
          <c:order val="6"/>
          <c:tx>
            <c:strRef>
              <c:f>Sheet1!$H$1</c:f>
              <c:strCache>
                <c:ptCount val="1"/>
                <c:pt idx="0">
                  <c:v>Bullying School-wide</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Sheet1!$H$2:$H$9</c:f>
              <c:numCache>
                <c:formatCode>General</c:formatCode>
                <c:ptCount val="8"/>
                <c:pt idx="0">
                  <c:v>2.56</c:v>
                </c:pt>
                <c:pt idx="1">
                  <c:v>2.54</c:v>
                </c:pt>
                <c:pt idx="2">
                  <c:v>2.5</c:v>
                </c:pt>
                <c:pt idx="3">
                  <c:v>2.59</c:v>
                </c:pt>
                <c:pt idx="4">
                  <c:v>2.42</c:v>
                </c:pt>
                <c:pt idx="5">
                  <c:v>2.27</c:v>
                </c:pt>
                <c:pt idx="6">
                  <c:v>2.3199999999999998</c:v>
                </c:pt>
                <c:pt idx="7">
                  <c:v>2.2799999999999998</c:v>
                </c:pt>
              </c:numCache>
            </c:numRef>
          </c:val>
          <c:smooth val="0"/>
          <c:extLst>
            <c:ext xmlns:c16="http://schemas.microsoft.com/office/drawing/2014/chart" uri="{C3380CC4-5D6E-409C-BE32-E72D297353CC}">
              <c16:uniqueId val="{00000006-1444-469A-9717-A18A209B96F6}"/>
            </c:ext>
          </c:extLst>
        </c:ser>
        <c:dLbls>
          <c:showLegendKey val="0"/>
          <c:showVal val="0"/>
          <c:showCatName val="0"/>
          <c:showSerName val="0"/>
          <c:showPercent val="0"/>
          <c:showBubbleSize val="0"/>
        </c:dLbls>
        <c:smooth val="0"/>
        <c:axId val="594652160"/>
        <c:axId val="594655904"/>
      </c:lineChart>
      <c:catAx>
        <c:axId val="59465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4655904"/>
        <c:crosses val="autoZero"/>
        <c:auto val="1"/>
        <c:lblAlgn val="ctr"/>
        <c:lblOffset val="100"/>
        <c:noMultiLvlLbl val="0"/>
      </c:catAx>
      <c:valAx>
        <c:axId val="594655904"/>
        <c:scaling>
          <c:orientation val="minMax"/>
          <c:max val="3.7"/>
          <c:min val="2.2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100">
                    <a:latin typeface="Helvetica" panose="020B0604020202020204" pitchFamily="34" charset="0"/>
                    <a:cs typeface="Helvetica" panose="020B0604020202020204" pitchFamily="34" charset="0"/>
                  </a:rPr>
                  <a:t>Mean Subscale Scores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4652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Helvetica" panose="020B0604020202020204" pitchFamily="34" charset="0"/>
                <a:ea typeface="+mn-ea"/>
                <a:cs typeface="Helvetica" panose="020B0604020202020204" pitchFamily="34" charset="0"/>
              </a:defRPr>
            </a:pPr>
            <a:r>
              <a:rPr lang="en-US" sz="1600" b="1" dirty="0">
                <a:solidFill>
                  <a:schemeClr val="accent1"/>
                </a:solidFill>
                <a:latin typeface="Helvetica" panose="020B0604020202020204" pitchFamily="34" charset="0"/>
                <a:cs typeface="Helvetica" panose="020B0604020202020204" pitchFamily="34" charset="0"/>
              </a:rPr>
              <a:t>Middle School Trends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Helvetica" panose="020B0604020202020204" pitchFamily="34" charset="0"/>
              <a:ea typeface="+mn-ea"/>
              <a:cs typeface="Helvetica" panose="020B0604020202020204" pitchFamily="34" charset="0"/>
            </a:defRPr>
          </a:pPr>
          <a:endParaRPr lang="en-US"/>
        </a:p>
      </c:txPr>
    </c:title>
    <c:autoTitleDeleted val="0"/>
    <c:plotArea>
      <c:layout/>
      <c:lineChart>
        <c:grouping val="standard"/>
        <c:varyColors val="0"/>
        <c:ser>
          <c:idx val="0"/>
          <c:order val="0"/>
          <c:tx>
            <c:strRef>
              <c:f>Sheet1!$B$1</c:f>
              <c:strCache>
                <c:ptCount val="1"/>
                <c:pt idx="0">
                  <c:v>Teacher-Student Relations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2.89</c:v>
                </c:pt>
                <c:pt idx="1">
                  <c:v>2.99</c:v>
                </c:pt>
                <c:pt idx="2">
                  <c:v>3</c:v>
                </c:pt>
                <c:pt idx="3">
                  <c:v>3.04</c:v>
                </c:pt>
                <c:pt idx="4">
                  <c:v>3.24</c:v>
                </c:pt>
                <c:pt idx="5">
                  <c:v>3.11</c:v>
                </c:pt>
                <c:pt idx="6">
                  <c:v>3.06</c:v>
                </c:pt>
                <c:pt idx="7">
                  <c:v>3.11</c:v>
                </c:pt>
              </c:numCache>
            </c:numRef>
          </c:val>
          <c:smooth val="0"/>
          <c:extLst>
            <c:ext xmlns:c16="http://schemas.microsoft.com/office/drawing/2014/chart" uri="{C3380CC4-5D6E-409C-BE32-E72D297353CC}">
              <c16:uniqueId val="{00000000-4BDF-4329-B7AC-EF06B4E31347}"/>
            </c:ext>
          </c:extLst>
        </c:ser>
        <c:ser>
          <c:idx val="1"/>
          <c:order val="1"/>
          <c:tx>
            <c:strRef>
              <c:f>Sheet1!$C$1</c:f>
              <c:strCache>
                <c:ptCount val="1"/>
                <c:pt idx="0">
                  <c:v>Student-Student Relations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General</c:formatCode>
                <c:ptCount val="8"/>
                <c:pt idx="0">
                  <c:v>2.46</c:v>
                </c:pt>
                <c:pt idx="1">
                  <c:v>2.52</c:v>
                </c:pt>
                <c:pt idx="2">
                  <c:v>2.52</c:v>
                </c:pt>
                <c:pt idx="3">
                  <c:v>2.58</c:v>
                </c:pt>
                <c:pt idx="4">
                  <c:v>2.57</c:v>
                </c:pt>
                <c:pt idx="5">
                  <c:v>2.64</c:v>
                </c:pt>
                <c:pt idx="6">
                  <c:v>2.57</c:v>
                </c:pt>
                <c:pt idx="7">
                  <c:v>2.62</c:v>
                </c:pt>
              </c:numCache>
            </c:numRef>
          </c:val>
          <c:smooth val="0"/>
          <c:extLst>
            <c:ext xmlns:c16="http://schemas.microsoft.com/office/drawing/2014/chart" uri="{C3380CC4-5D6E-409C-BE32-E72D297353CC}">
              <c16:uniqueId val="{00000001-4BDF-4329-B7AC-EF06B4E31347}"/>
            </c:ext>
          </c:extLst>
        </c:ser>
        <c:ser>
          <c:idx val="2"/>
          <c:order val="2"/>
          <c:tx>
            <c:strRef>
              <c:f>Sheet1!$D$1</c:f>
              <c:strCache>
                <c:ptCount val="1"/>
                <c:pt idx="0">
                  <c:v>Clarity of Expectations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Sheet1!$D$2:$D$9</c:f>
              <c:numCache>
                <c:formatCode>General</c:formatCode>
                <c:ptCount val="8"/>
                <c:pt idx="0">
                  <c:v>2.99</c:v>
                </c:pt>
                <c:pt idx="1">
                  <c:v>3.05</c:v>
                </c:pt>
                <c:pt idx="2">
                  <c:v>3.07</c:v>
                </c:pt>
                <c:pt idx="3">
                  <c:v>3.08</c:v>
                </c:pt>
                <c:pt idx="4">
                  <c:v>3.09</c:v>
                </c:pt>
                <c:pt idx="5">
                  <c:v>3.16</c:v>
                </c:pt>
                <c:pt idx="6">
                  <c:v>3.09</c:v>
                </c:pt>
                <c:pt idx="7">
                  <c:v>3.13</c:v>
                </c:pt>
              </c:numCache>
            </c:numRef>
          </c:val>
          <c:smooth val="0"/>
          <c:extLst>
            <c:ext xmlns:c16="http://schemas.microsoft.com/office/drawing/2014/chart" uri="{C3380CC4-5D6E-409C-BE32-E72D297353CC}">
              <c16:uniqueId val="{00000002-4BDF-4329-B7AC-EF06B4E31347}"/>
            </c:ext>
          </c:extLst>
        </c:ser>
        <c:ser>
          <c:idx val="3"/>
          <c:order val="3"/>
          <c:tx>
            <c:strRef>
              <c:f>Sheet1!$E$1</c:f>
              <c:strCache>
                <c:ptCount val="1"/>
                <c:pt idx="0">
                  <c:v>Fairness of School Rules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Sheet1!$E$2:$E$9</c:f>
              <c:numCache>
                <c:formatCode>General</c:formatCode>
                <c:ptCount val="8"/>
                <c:pt idx="0">
                  <c:v>2.74</c:v>
                </c:pt>
                <c:pt idx="1">
                  <c:v>2.86</c:v>
                </c:pt>
                <c:pt idx="2">
                  <c:v>2.9</c:v>
                </c:pt>
                <c:pt idx="3">
                  <c:v>2.91</c:v>
                </c:pt>
                <c:pt idx="4">
                  <c:v>2.92</c:v>
                </c:pt>
                <c:pt idx="5">
                  <c:v>2.97</c:v>
                </c:pt>
                <c:pt idx="6">
                  <c:v>2.91</c:v>
                </c:pt>
                <c:pt idx="7">
                  <c:v>2.92</c:v>
                </c:pt>
              </c:numCache>
            </c:numRef>
          </c:val>
          <c:smooth val="0"/>
          <c:extLst>
            <c:ext xmlns:c16="http://schemas.microsoft.com/office/drawing/2014/chart" uri="{C3380CC4-5D6E-409C-BE32-E72D297353CC}">
              <c16:uniqueId val="{00000003-4BDF-4329-B7AC-EF06B4E31347}"/>
            </c:ext>
          </c:extLst>
        </c:ser>
        <c:ser>
          <c:idx val="4"/>
          <c:order val="4"/>
          <c:tx>
            <c:strRef>
              <c:f>Sheet1!$F$1</c:f>
              <c:strCache>
                <c:ptCount val="1"/>
                <c:pt idx="0">
                  <c:v>School Safety</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Sheet1!$F$2:$F$9</c:f>
              <c:numCache>
                <c:formatCode>General</c:formatCode>
                <c:ptCount val="8"/>
                <c:pt idx="0">
                  <c:v>2.72</c:v>
                </c:pt>
                <c:pt idx="1">
                  <c:v>2.85</c:v>
                </c:pt>
                <c:pt idx="2">
                  <c:v>2.87</c:v>
                </c:pt>
                <c:pt idx="3">
                  <c:v>2.86</c:v>
                </c:pt>
                <c:pt idx="4">
                  <c:v>2.85</c:v>
                </c:pt>
                <c:pt idx="5">
                  <c:v>2.99</c:v>
                </c:pt>
                <c:pt idx="6">
                  <c:v>2.92</c:v>
                </c:pt>
                <c:pt idx="7">
                  <c:v>2.86</c:v>
                </c:pt>
              </c:numCache>
            </c:numRef>
          </c:val>
          <c:smooth val="0"/>
          <c:extLst>
            <c:ext xmlns:c16="http://schemas.microsoft.com/office/drawing/2014/chart" uri="{C3380CC4-5D6E-409C-BE32-E72D297353CC}">
              <c16:uniqueId val="{00000004-4BDF-4329-B7AC-EF06B4E31347}"/>
            </c:ext>
          </c:extLst>
        </c:ser>
        <c:ser>
          <c:idx val="5"/>
          <c:order val="5"/>
          <c:tx>
            <c:strRef>
              <c:f>Sheet1!$G$1</c:f>
              <c:strCache>
                <c:ptCount val="1"/>
                <c:pt idx="0">
                  <c:v>Student Engagement</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Sheet1!$G$2:$G$9</c:f>
              <c:numCache>
                <c:formatCode>General</c:formatCode>
                <c:ptCount val="8"/>
                <c:pt idx="0">
                  <c:v>2.61</c:v>
                </c:pt>
                <c:pt idx="1">
                  <c:v>2.67</c:v>
                </c:pt>
                <c:pt idx="2">
                  <c:v>2.7</c:v>
                </c:pt>
                <c:pt idx="3">
                  <c:v>2.73</c:v>
                </c:pt>
                <c:pt idx="4">
                  <c:v>2.75</c:v>
                </c:pt>
                <c:pt idx="5">
                  <c:v>2.8</c:v>
                </c:pt>
                <c:pt idx="6">
                  <c:v>2.74</c:v>
                </c:pt>
                <c:pt idx="7">
                  <c:v>2.69</c:v>
                </c:pt>
              </c:numCache>
            </c:numRef>
          </c:val>
          <c:smooth val="0"/>
          <c:extLst>
            <c:ext xmlns:c16="http://schemas.microsoft.com/office/drawing/2014/chart" uri="{C3380CC4-5D6E-409C-BE32-E72D297353CC}">
              <c16:uniqueId val="{00000005-4BDF-4329-B7AC-EF06B4E31347}"/>
            </c:ext>
          </c:extLst>
        </c:ser>
        <c:ser>
          <c:idx val="6"/>
          <c:order val="6"/>
          <c:tx>
            <c:strRef>
              <c:f>Sheet1!$H$1</c:f>
              <c:strCache>
                <c:ptCount val="1"/>
                <c:pt idx="0">
                  <c:v>Bullying School-wide</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Sheet1!$H$2:$H$9</c:f>
              <c:numCache>
                <c:formatCode>General</c:formatCode>
                <c:ptCount val="8"/>
                <c:pt idx="0">
                  <c:v>2.61</c:v>
                </c:pt>
                <c:pt idx="1">
                  <c:v>2.6</c:v>
                </c:pt>
                <c:pt idx="2">
                  <c:v>2.61</c:v>
                </c:pt>
                <c:pt idx="3">
                  <c:v>2.62</c:v>
                </c:pt>
                <c:pt idx="4">
                  <c:v>2.48</c:v>
                </c:pt>
                <c:pt idx="5">
                  <c:v>2.4</c:v>
                </c:pt>
                <c:pt idx="6">
                  <c:v>2.4500000000000002</c:v>
                </c:pt>
                <c:pt idx="7">
                  <c:v>2.4300000000000002</c:v>
                </c:pt>
              </c:numCache>
            </c:numRef>
          </c:val>
          <c:smooth val="0"/>
          <c:extLst>
            <c:ext xmlns:c16="http://schemas.microsoft.com/office/drawing/2014/chart" uri="{C3380CC4-5D6E-409C-BE32-E72D297353CC}">
              <c16:uniqueId val="{00000006-4BDF-4329-B7AC-EF06B4E31347}"/>
            </c:ext>
          </c:extLst>
        </c:ser>
        <c:dLbls>
          <c:showLegendKey val="0"/>
          <c:showVal val="0"/>
          <c:showCatName val="0"/>
          <c:showSerName val="0"/>
          <c:showPercent val="0"/>
          <c:showBubbleSize val="0"/>
        </c:dLbls>
        <c:smooth val="0"/>
        <c:axId val="675820176"/>
        <c:axId val="675818512"/>
      </c:lineChart>
      <c:catAx>
        <c:axId val="67582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75818512"/>
        <c:crosses val="autoZero"/>
        <c:auto val="1"/>
        <c:lblAlgn val="ctr"/>
        <c:lblOffset val="100"/>
        <c:noMultiLvlLbl val="0"/>
      </c:catAx>
      <c:valAx>
        <c:axId val="675818512"/>
        <c:scaling>
          <c:orientation val="minMax"/>
          <c:max val="3.6"/>
          <c:min val="2.2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100">
                    <a:latin typeface="Helvetica" panose="020B0604020202020204" pitchFamily="34" charset="0"/>
                    <a:cs typeface="Helvetica" panose="020B0604020202020204" pitchFamily="34" charset="0"/>
                  </a:rPr>
                  <a:t>Mean Subscale Scores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758201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Helvetica" panose="020B0604020202020204" pitchFamily="34" charset="0"/>
                <a:ea typeface="+mn-ea"/>
                <a:cs typeface="Helvetica" panose="020B0604020202020204" pitchFamily="34" charset="0"/>
              </a:defRPr>
            </a:pPr>
            <a:r>
              <a:rPr lang="en-US" sz="1600" b="1" dirty="0">
                <a:solidFill>
                  <a:schemeClr val="accent1"/>
                </a:solidFill>
                <a:latin typeface="Helvetica" panose="020B0604020202020204" pitchFamily="34" charset="0"/>
                <a:cs typeface="Helvetica" panose="020B0604020202020204" pitchFamily="34" charset="0"/>
              </a:rPr>
              <a:t>High School Trends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Helvetica" panose="020B0604020202020204" pitchFamily="34" charset="0"/>
              <a:ea typeface="+mn-ea"/>
              <a:cs typeface="Helvetica" panose="020B0604020202020204" pitchFamily="34" charset="0"/>
            </a:defRPr>
          </a:pPr>
          <a:endParaRPr lang="en-US"/>
        </a:p>
      </c:txPr>
    </c:title>
    <c:autoTitleDeleted val="0"/>
    <c:plotArea>
      <c:layout/>
      <c:lineChart>
        <c:grouping val="standard"/>
        <c:varyColors val="0"/>
        <c:ser>
          <c:idx val="0"/>
          <c:order val="0"/>
          <c:tx>
            <c:strRef>
              <c:f>Sheet1!$B$1</c:f>
              <c:strCache>
                <c:ptCount val="1"/>
                <c:pt idx="0">
                  <c:v>Teacher-Student Relations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2.67</c:v>
                </c:pt>
                <c:pt idx="1">
                  <c:v>2.75</c:v>
                </c:pt>
                <c:pt idx="2">
                  <c:v>2.78</c:v>
                </c:pt>
                <c:pt idx="3">
                  <c:v>2.83</c:v>
                </c:pt>
                <c:pt idx="4">
                  <c:v>3.02</c:v>
                </c:pt>
                <c:pt idx="5">
                  <c:v>2.85</c:v>
                </c:pt>
                <c:pt idx="6">
                  <c:v>2.82</c:v>
                </c:pt>
                <c:pt idx="7">
                  <c:v>2.91</c:v>
                </c:pt>
              </c:numCache>
            </c:numRef>
          </c:val>
          <c:smooth val="0"/>
          <c:extLst>
            <c:ext xmlns:c16="http://schemas.microsoft.com/office/drawing/2014/chart" uri="{C3380CC4-5D6E-409C-BE32-E72D297353CC}">
              <c16:uniqueId val="{00000000-C5C3-453C-BEED-D5CBD1335ACD}"/>
            </c:ext>
          </c:extLst>
        </c:ser>
        <c:ser>
          <c:idx val="1"/>
          <c:order val="1"/>
          <c:tx>
            <c:strRef>
              <c:f>Sheet1!$C$1</c:f>
              <c:strCache>
                <c:ptCount val="1"/>
                <c:pt idx="0">
                  <c:v>Student-Student Relations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General</c:formatCode>
                <c:ptCount val="8"/>
                <c:pt idx="0">
                  <c:v>2.46</c:v>
                </c:pt>
                <c:pt idx="1">
                  <c:v>2.4700000000000002</c:v>
                </c:pt>
                <c:pt idx="2">
                  <c:v>2.5299999999999998</c:v>
                </c:pt>
                <c:pt idx="3">
                  <c:v>2.62</c:v>
                </c:pt>
                <c:pt idx="4">
                  <c:v>2.57</c:v>
                </c:pt>
                <c:pt idx="5">
                  <c:v>2.63</c:v>
                </c:pt>
                <c:pt idx="6">
                  <c:v>2.59</c:v>
                </c:pt>
                <c:pt idx="7">
                  <c:v>2.63</c:v>
                </c:pt>
              </c:numCache>
            </c:numRef>
          </c:val>
          <c:smooth val="0"/>
          <c:extLst>
            <c:ext xmlns:c16="http://schemas.microsoft.com/office/drawing/2014/chart" uri="{C3380CC4-5D6E-409C-BE32-E72D297353CC}">
              <c16:uniqueId val="{00000001-C5C3-453C-BEED-D5CBD1335ACD}"/>
            </c:ext>
          </c:extLst>
        </c:ser>
        <c:ser>
          <c:idx val="2"/>
          <c:order val="2"/>
          <c:tx>
            <c:strRef>
              <c:f>Sheet1!$D$1</c:f>
              <c:strCache>
                <c:ptCount val="1"/>
                <c:pt idx="0">
                  <c:v>Clarity of Expectations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Sheet1!$D$2:$D$9</c:f>
              <c:numCache>
                <c:formatCode>General</c:formatCode>
                <c:ptCount val="8"/>
                <c:pt idx="0">
                  <c:v>2.84</c:v>
                </c:pt>
                <c:pt idx="1">
                  <c:v>2.9</c:v>
                </c:pt>
                <c:pt idx="2">
                  <c:v>2.94</c:v>
                </c:pt>
                <c:pt idx="3">
                  <c:v>3</c:v>
                </c:pt>
                <c:pt idx="4">
                  <c:v>2.97</c:v>
                </c:pt>
                <c:pt idx="5">
                  <c:v>3.02</c:v>
                </c:pt>
                <c:pt idx="6">
                  <c:v>3</c:v>
                </c:pt>
                <c:pt idx="7">
                  <c:v>3.05</c:v>
                </c:pt>
              </c:numCache>
            </c:numRef>
          </c:val>
          <c:smooth val="0"/>
          <c:extLst>
            <c:ext xmlns:c16="http://schemas.microsoft.com/office/drawing/2014/chart" uri="{C3380CC4-5D6E-409C-BE32-E72D297353CC}">
              <c16:uniqueId val="{00000002-C5C3-453C-BEED-D5CBD1335ACD}"/>
            </c:ext>
          </c:extLst>
        </c:ser>
        <c:ser>
          <c:idx val="3"/>
          <c:order val="3"/>
          <c:tx>
            <c:strRef>
              <c:f>Sheet1!$E$1</c:f>
              <c:strCache>
                <c:ptCount val="1"/>
                <c:pt idx="0">
                  <c:v>Fairness of School Rules</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Sheet1!$E$2:$E$9</c:f>
              <c:numCache>
                <c:formatCode>General</c:formatCode>
                <c:ptCount val="8"/>
                <c:pt idx="0">
                  <c:v>2.59</c:v>
                </c:pt>
                <c:pt idx="1">
                  <c:v>2.69</c:v>
                </c:pt>
                <c:pt idx="2">
                  <c:v>2.74</c:v>
                </c:pt>
                <c:pt idx="3">
                  <c:v>2.76</c:v>
                </c:pt>
                <c:pt idx="4">
                  <c:v>2.73</c:v>
                </c:pt>
                <c:pt idx="5">
                  <c:v>2.76</c:v>
                </c:pt>
                <c:pt idx="6">
                  <c:v>2.74</c:v>
                </c:pt>
                <c:pt idx="7">
                  <c:v>2.78</c:v>
                </c:pt>
              </c:numCache>
            </c:numRef>
          </c:val>
          <c:smooth val="0"/>
          <c:extLst>
            <c:ext xmlns:c16="http://schemas.microsoft.com/office/drawing/2014/chart" uri="{C3380CC4-5D6E-409C-BE32-E72D297353CC}">
              <c16:uniqueId val="{00000003-C5C3-453C-BEED-D5CBD1335ACD}"/>
            </c:ext>
          </c:extLst>
        </c:ser>
        <c:ser>
          <c:idx val="4"/>
          <c:order val="4"/>
          <c:tx>
            <c:strRef>
              <c:f>Sheet1!$F$1</c:f>
              <c:strCache>
                <c:ptCount val="1"/>
                <c:pt idx="0">
                  <c:v>School Safety</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Sheet1!$F$2:$F$9</c:f>
              <c:numCache>
                <c:formatCode>General</c:formatCode>
                <c:ptCount val="8"/>
                <c:pt idx="0">
                  <c:v>2.64</c:v>
                </c:pt>
                <c:pt idx="1">
                  <c:v>2.62</c:v>
                </c:pt>
                <c:pt idx="2">
                  <c:v>2.75</c:v>
                </c:pt>
                <c:pt idx="3">
                  <c:v>2.8</c:v>
                </c:pt>
                <c:pt idx="4">
                  <c:v>2.75</c:v>
                </c:pt>
                <c:pt idx="5">
                  <c:v>2.85</c:v>
                </c:pt>
                <c:pt idx="6">
                  <c:v>2.8</c:v>
                </c:pt>
                <c:pt idx="7">
                  <c:v>2.78</c:v>
                </c:pt>
              </c:numCache>
            </c:numRef>
          </c:val>
          <c:smooth val="0"/>
          <c:extLst>
            <c:ext xmlns:c16="http://schemas.microsoft.com/office/drawing/2014/chart" uri="{C3380CC4-5D6E-409C-BE32-E72D297353CC}">
              <c16:uniqueId val="{00000004-C5C3-453C-BEED-D5CBD1335ACD}"/>
            </c:ext>
          </c:extLst>
        </c:ser>
        <c:ser>
          <c:idx val="5"/>
          <c:order val="5"/>
          <c:tx>
            <c:strRef>
              <c:f>Sheet1!$G$1</c:f>
              <c:strCache>
                <c:ptCount val="1"/>
                <c:pt idx="0">
                  <c:v>Student Engagement</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Sheet1!$G$2:$G$9</c:f>
              <c:numCache>
                <c:formatCode>General</c:formatCode>
                <c:ptCount val="8"/>
                <c:pt idx="0">
                  <c:v>2.42</c:v>
                </c:pt>
                <c:pt idx="1">
                  <c:v>2.46</c:v>
                </c:pt>
                <c:pt idx="2">
                  <c:v>2.5099999999999998</c:v>
                </c:pt>
                <c:pt idx="3">
                  <c:v>2.62</c:v>
                </c:pt>
                <c:pt idx="4">
                  <c:v>2.62</c:v>
                </c:pt>
                <c:pt idx="5">
                  <c:v>2.68</c:v>
                </c:pt>
                <c:pt idx="6">
                  <c:v>2.63</c:v>
                </c:pt>
                <c:pt idx="7">
                  <c:v>2.59</c:v>
                </c:pt>
              </c:numCache>
            </c:numRef>
          </c:val>
          <c:smooth val="0"/>
          <c:extLst>
            <c:ext xmlns:c16="http://schemas.microsoft.com/office/drawing/2014/chart" uri="{C3380CC4-5D6E-409C-BE32-E72D297353CC}">
              <c16:uniqueId val="{00000005-C5C3-453C-BEED-D5CBD1335ACD}"/>
            </c:ext>
          </c:extLst>
        </c:ser>
        <c:ser>
          <c:idx val="6"/>
          <c:order val="6"/>
          <c:tx>
            <c:strRef>
              <c:f>Sheet1!$H$1</c:f>
              <c:strCache>
                <c:ptCount val="1"/>
                <c:pt idx="0">
                  <c:v>Bullying School-wide</c:v>
                </c:pt>
              </c:strCache>
            </c:strRef>
          </c:tx>
          <c:spPr>
            <a:ln w="28575" cap="rnd">
              <a:solidFill>
                <a:prstClr val="black"/>
              </a:solidFill>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Sheet1!$H$2:$H$9</c:f>
              <c:numCache>
                <c:formatCode>General</c:formatCode>
                <c:ptCount val="8"/>
                <c:pt idx="0">
                  <c:v>2.42</c:v>
                </c:pt>
                <c:pt idx="1">
                  <c:v>2.54</c:v>
                </c:pt>
                <c:pt idx="2">
                  <c:v>2.4700000000000002</c:v>
                </c:pt>
                <c:pt idx="3">
                  <c:v>2.4300000000000002</c:v>
                </c:pt>
                <c:pt idx="4">
                  <c:v>2.38</c:v>
                </c:pt>
                <c:pt idx="5">
                  <c:v>2.3199999999999998</c:v>
                </c:pt>
                <c:pt idx="6">
                  <c:v>2.35</c:v>
                </c:pt>
                <c:pt idx="7">
                  <c:v>2.33</c:v>
                </c:pt>
              </c:numCache>
            </c:numRef>
          </c:val>
          <c:smooth val="0"/>
          <c:extLst>
            <c:ext xmlns:c16="http://schemas.microsoft.com/office/drawing/2014/chart" uri="{C3380CC4-5D6E-409C-BE32-E72D297353CC}">
              <c16:uniqueId val="{00000006-C5C3-453C-BEED-D5CBD1335ACD}"/>
            </c:ext>
          </c:extLst>
        </c:ser>
        <c:dLbls>
          <c:showLegendKey val="0"/>
          <c:showVal val="0"/>
          <c:showCatName val="0"/>
          <c:showSerName val="0"/>
          <c:showPercent val="0"/>
          <c:showBubbleSize val="0"/>
        </c:dLbls>
        <c:smooth val="0"/>
        <c:axId val="675820176"/>
        <c:axId val="675818512"/>
      </c:lineChart>
      <c:catAx>
        <c:axId val="67582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75818512"/>
        <c:crosses val="autoZero"/>
        <c:auto val="1"/>
        <c:lblAlgn val="ctr"/>
        <c:lblOffset val="100"/>
        <c:noMultiLvlLbl val="0"/>
      </c:catAx>
      <c:valAx>
        <c:axId val="675818512"/>
        <c:scaling>
          <c:orientation val="minMax"/>
          <c:max val="3.6"/>
          <c:min val="2.2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100">
                    <a:latin typeface="Helvetica" panose="020B0604020202020204" pitchFamily="34" charset="0"/>
                    <a:cs typeface="Helvetica" panose="020B0604020202020204" pitchFamily="34" charset="0"/>
                  </a:rPr>
                  <a:t>Mean Subscale Scores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758201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DB00A-6E0F-44C3-8D6D-8183272CFEFA}" type="doc">
      <dgm:prSet loTypeId="urn:microsoft.com/office/officeart/2005/8/layout/hProcess11" loCatId="process" qsTypeId="urn:microsoft.com/office/officeart/2005/8/quickstyle/simple1" qsCatId="simple" csTypeId="urn:microsoft.com/office/officeart/2005/8/colors/accent6_5" csCatId="accent6" phldr="1"/>
      <dgm:spPr/>
    </dgm:pt>
    <dgm:pt modelId="{B31BE1E3-D68C-48D0-A4A1-46EBC0C74792}">
      <dgm:prSet phldrT="[Text]" custT="1"/>
      <dgm:spPr/>
      <dgm:t>
        <a:bodyPr/>
        <a:lstStyle/>
        <a:p>
          <a:r>
            <a:rPr lang="en-US" sz="1400" b="1" dirty="0">
              <a:solidFill>
                <a:srgbClr val="BCE292"/>
              </a:solidFill>
            </a:rPr>
            <a:t>Now</a:t>
          </a:r>
        </a:p>
      </dgm:t>
    </dgm:pt>
    <dgm:pt modelId="{BFC5BDB9-7D2C-4AC3-A872-91C5801F3113}" type="parTrans" cxnId="{71E35BEA-0807-40B8-AA9E-1F9395BD7B09}">
      <dgm:prSet/>
      <dgm:spPr/>
      <dgm:t>
        <a:bodyPr/>
        <a:lstStyle/>
        <a:p>
          <a:endParaRPr lang="en-US" sz="4800" b="1">
            <a:solidFill>
              <a:srgbClr val="BCE292"/>
            </a:solidFill>
          </a:endParaRPr>
        </a:p>
      </dgm:t>
    </dgm:pt>
    <dgm:pt modelId="{97D94845-C0C0-448C-B7CF-1835929E19A2}" type="sibTrans" cxnId="{71E35BEA-0807-40B8-AA9E-1F9395BD7B09}">
      <dgm:prSet/>
      <dgm:spPr/>
      <dgm:t>
        <a:bodyPr/>
        <a:lstStyle/>
        <a:p>
          <a:endParaRPr lang="en-US" sz="4800" b="1">
            <a:solidFill>
              <a:srgbClr val="BCE292"/>
            </a:solidFill>
          </a:endParaRPr>
        </a:p>
      </dgm:t>
    </dgm:pt>
    <dgm:pt modelId="{667FB094-6312-4779-B48E-40F259E39DF6}">
      <dgm:prSet phldrT="[Text]" custT="1"/>
      <dgm:spPr/>
      <dgm:t>
        <a:bodyPr/>
        <a:lstStyle/>
        <a:p>
          <a:r>
            <a:rPr lang="en-US" sz="1400" b="1" dirty="0">
              <a:solidFill>
                <a:srgbClr val="BCE292"/>
              </a:solidFill>
            </a:rPr>
            <a:t>July 2020</a:t>
          </a:r>
        </a:p>
      </dgm:t>
    </dgm:pt>
    <dgm:pt modelId="{216D9535-A24E-416B-9E38-7707734E4311}" type="parTrans" cxnId="{818911E8-9F19-4988-8D76-FD8AEE71475E}">
      <dgm:prSet/>
      <dgm:spPr/>
      <dgm:t>
        <a:bodyPr/>
        <a:lstStyle/>
        <a:p>
          <a:endParaRPr lang="en-US" sz="4800" b="1">
            <a:solidFill>
              <a:srgbClr val="BCE292"/>
            </a:solidFill>
          </a:endParaRPr>
        </a:p>
      </dgm:t>
    </dgm:pt>
    <dgm:pt modelId="{071D8939-6E10-4404-B904-FA75DBDDF66D}" type="sibTrans" cxnId="{818911E8-9F19-4988-8D76-FD8AEE71475E}">
      <dgm:prSet/>
      <dgm:spPr/>
      <dgm:t>
        <a:bodyPr/>
        <a:lstStyle/>
        <a:p>
          <a:endParaRPr lang="en-US" sz="4800" b="1">
            <a:solidFill>
              <a:srgbClr val="BCE292"/>
            </a:solidFill>
          </a:endParaRPr>
        </a:p>
      </dgm:t>
    </dgm:pt>
    <dgm:pt modelId="{089938C1-C201-46F6-B474-704FA96D14D5}">
      <dgm:prSet phldrT="[Text]" custT="1"/>
      <dgm:spPr/>
      <dgm:t>
        <a:bodyPr/>
        <a:lstStyle/>
        <a:p>
          <a:r>
            <a:rPr lang="en-US" sz="1400" b="1" dirty="0">
              <a:solidFill>
                <a:srgbClr val="BCE292"/>
              </a:solidFill>
            </a:rPr>
            <a:t>Jan 2021</a:t>
          </a:r>
        </a:p>
      </dgm:t>
    </dgm:pt>
    <dgm:pt modelId="{B479EC80-CFB0-4145-B6AC-B6C1A3C5611C}" type="parTrans" cxnId="{1EE3827F-65A7-4908-957B-8D837CC1A1A9}">
      <dgm:prSet/>
      <dgm:spPr/>
      <dgm:t>
        <a:bodyPr/>
        <a:lstStyle/>
        <a:p>
          <a:endParaRPr lang="en-US" sz="4800" b="1">
            <a:solidFill>
              <a:srgbClr val="BCE292"/>
            </a:solidFill>
          </a:endParaRPr>
        </a:p>
      </dgm:t>
    </dgm:pt>
    <dgm:pt modelId="{6D4F4296-52DC-474D-8320-E8010A50B5B3}" type="sibTrans" cxnId="{1EE3827F-65A7-4908-957B-8D837CC1A1A9}">
      <dgm:prSet/>
      <dgm:spPr/>
      <dgm:t>
        <a:bodyPr/>
        <a:lstStyle/>
        <a:p>
          <a:endParaRPr lang="en-US" sz="4800" b="1">
            <a:solidFill>
              <a:srgbClr val="BCE292"/>
            </a:solidFill>
          </a:endParaRPr>
        </a:p>
      </dgm:t>
    </dgm:pt>
    <dgm:pt modelId="{EE9E9A7B-FA53-4CE6-AF4C-C3816D3AC500}">
      <dgm:prSet phldrT="[Text]" custT="1"/>
      <dgm:spPr/>
      <dgm:t>
        <a:bodyPr/>
        <a:lstStyle/>
        <a:p>
          <a:r>
            <a:rPr lang="en-US" sz="1400" b="1" dirty="0">
              <a:solidFill>
                <a:srgbClr val="BCE292"/>
              </a:solidFill>
            </a:rPr>
            <a:t>July 2021</a:t>
          </a:r>
        </a:p>
      </dgm:t>
    </dgm:pt>
    <dgm:pt modelId="{354EB2F4-CCBF-443A-B169-89694AAB51D8}" type="parTrans" cxnId="{E61D60F4-D153-408B-BDDA-D881948B3C2F}">
      <dgm:prSet/>
      <dgm:spPr/>
      <dgm:t>
        <a:bodyPr/>
        <a:lstStyle/>
        <a:p>
          <a:endParaRPr lang="en-US" sz="4800" b="1">
            <a:solidFill>
              <a:srgbClr val="BCE292"/>
            </a:solidFill>
          </a:endParaRPr>
        </a:p>
      </dgm:t>
    </dgm:pt>
    <dgm:pt modelId="{53FAC5E6-EE85-409D-9832-B8D9D653B7CC}" type="sibTrans" cxnId="{E61D60F4-D153-408B-BDDA-D881948B3C2F}">
      <dgm:prSet/>
      <dgm:spPr/>
      <dgm:t>
        <a:bodyPr/>
        <a:lstStyle/>
        <a:p>
          <a:endParaRPr lang="en-US" sz="4800" b="1">
            <a:solidFill>
              <a:srgbClr val="BCE292"/>
            </a:solidFill>
          </a:endParaRPr>
        </a:p>
      </dgm:t>
    </dgm:pt>
    <dgm:pt modelId="{43338006-D869-4491-A0F3-F3ED5A7882AA}">
      <dgm:prSet phldrT="[Text]" custT="1"/>
      <dgm:spPr/>
      <dgm:t>
        <a:bodyPr/>
        <a:lstStyle/>
        <a:p>
          <a:r>
            <a:rPr lang="en-US" sz="1400" b="1" dirty="0">
              <a:solidFill>
                <a:srgbClr val="BCE292"/>
              </a:solidFill>
            </a:rPr>
            <a:t>Jan 2022</a:t>
          </a:r>
        </a:p>
      </dgm:t>
    </dgm:pt>
    <dgm:pt modelId="{25141358-F9CE-4282-AC05-E763409D6A26}" type="parTrans" cxnId="{6EBB55ED-71CC-462D-A03B-268815E12D0E}">
      <dgm:prSet/>
      <dgm:spPr/>
      <dgm:t>
        <a:bodyPr/>
        <a:lstStyle/>
        <a:p>
          <a:endParaRPr lang="en-US" sz="4800" b="1">
            <a:solidFill>
              <a:srgbClr val="BCE292"/>
            </a:solidFill>
          </a:endParaRPr>
        </a:p>
      </dgm:t>
    </dgm:pt>
    <dgm:pt modelId="{86B9BB6A-3CCB-4649-8006-2D81B80F7CBA}" type="sibTrans" cxnId="{6EBB55ED-71CC-462D-A03B-268815E12D0E}">
      <dgm:prSet/>
      <dgm:spPr/>
      <dgm:t>
        <a:bodyPr/>
        <a:lstStyle/>
        <a:p>
          <a:endParaRPr lang="en-US" sz="4800" b="1">
            <a:solidFill>
              <a:srgbClr val="BCE292"/>
            </a:solidFill>
          </a:endParaRPr>
        </a:p>
      </dgm:t>
    </dgm:pt>
    <dgm:pt modelId="{EE235EB8-CD4B-412C-A017-EDEF3392B58D}">
      <dgm:prSet phldrT="[Text]" custT="1"/>
      <dgm:spPr/>
      <dgm:t>
        <a:bodyPr/>
        <a:lstStyle/>
        <a:p>
          <a:r>
            <a:rPr lang="en-US" sz="1400" b="1" dirty="0">
              <a:solidFill>
                <a:srgbClr val="BCE292"/>
              </a:solidFill>
            </a:rPr>
            <a:t>July 2022</a:t>
          </a:r>
        </a:p>
      </dgm:t>
    </dgm:pt>
    <dgm:pt modelId="{716C2BF9-C055-4ED8-9252-D5040AF29A8B}" type="parTrans" cxnId="{240086C7-1A9E-4E89-89B6-D05F668C2D2C}">
      <dgm:prSet/>
      <dgm:spPr/>
      <dgm:t>
        <a:bodyPr/>
        <a:lstStyle/>
        <a:p>
          <a:endParaRPr lang="en-US" sz="4800" b="1">
            <a:solidFill>
              <a:srgbClr val="BCE292"/>
            </a:solidFill>
          </a:endParaRPr>
        </a:p>
      </dgm:t>
    </dgm:pt>
    <dgm:pt modelId="{458EBC03-E047-4A2E-9AF9-FE10D78F79E9}" type="sibTrans" cxnId="{240086C7-1A9E-4E89-89B6-D05F668C2D2C}">
      <dgm:prSet/>
      <dgm:spPr/>
      <dgm:t>
        <a:bodyPr/>
        <a:lstStyle/>
        <a:p>
          <a:endParaRPr lang="en-US" sz="4800" b="1">
            <a:solidFill>
              <a:srgbClr val="BCE292"/>
            </a:solidFill>
          </a:endParaRPr>
        </a:p>
      </dgm:t>
    </dgm:pt>
    <dgm:pt modelId="{E8842438-CF1E-4868-816E-9AE3A8718FBE}">
      <dgm:prSet phldrT="[Text]" custT="1"/>
      <dgm:spPr/>
      <dgm:t>
        <a:bodyPr/>
        <a:lstStyle/>
        <a:p>
          <a:r>
            <a:rPr lang="en-US" sz="1400" b="1" dirty="0">
              <a:solidFill>
                <a:srgbClr val="BCE292"/>
              </a:solidFill>
            </a:rPr>
            <a:t>Jan 2023</a:t>
          </a:r>
        </a:p>
      </dgm:t>
    </dgm:pt>
    <dgm:pt modelId="{70B43650-279A-4A78-B06A-7B6DCE94333D}" type="parTrans" cxnId="{01F1377B-3050-433E-B05F-DB0F829EB245}">
      <dgm:prSet/>
      <dgm:spPr/>
      <dgm:t>
        <a:bodyPr/>
        <a:lstStyle/>
        <a:p>
          <a:endParaRPr lang="en-US" sz="4800" b="1">
            <a:solidFill>
              <a:srgbClr val="BCE292"/>
            </a:solidFill>
          </a:endParaRPr>
        </a:p>
      </dgm:t>
    </dgm:pt>
    <dgm:pt modelId="{E4E70E72-1220-478F-A050-51B9CE6FA117}" type="sibTrans" cxnId="{01F1377B-3050-433E-B05F-DB0F829EB245}">
      <dgm:prSet/>
      <dgm:spPr/>
      <dgm:t>
        <a:bodyPr/>
        <a:lstStyle/>
        <a:p>
          <a:endParaRPr lang="en-US" sz="4800" b="1">
            <a:solidFill>
              <a:srgbClr val="BCE292"/>
            </a:solidFill>
          </a:endParaRPr>
        </a:p>
      </dgm:t>
    </dgm:pt>
    <dgm:pt modelId="{8A531DDE-C3D8-4A0D-8B95-F9BC4EA009EF}">
      <dgm:prSet phldrT="[Text]" custT="1"/>
      <dgm:spPr/>
      <dgm:t>
        <a:bodyPr/>
        <a:lstStyle/>
        <a:p>
          <a:r>
            <a:rPr lang="en-US" sz="1400" b="1" dirty="0">
              <a:solidFill>
                <a:srgbClr val="BCE292"/>
              </a:solidFill>
            </a:rPr>
            <a:t>2023+</a:t>
          </a:r>
        </a:p>
      </dgm:t>
    </dgm:pt>
    <dgm:pt modelId="{318DE207-CF37-4937-945C-F7E2766B8681}" type="parTrans" cxnId="{F7F902E7-A48B-41B1-8D92-91E227CF25FA}">
      <dgm:prSet/>
      <dgm:spPr/>
      <dgm:t>
        <a:bodyPr/>
        <a:lstStyle/>
        <a:p>
          <a:endParaRPr lang="en-US" sz="4800" b="1">
            <a:solidFill>
              <a:srgbClr val="BCE292"/>
            </a:solidFill>
          </a:endParaRPr>
        </a:p>
      </dgm:t>
    </dgm:pt>
    <dgm:pt modelId="{AC059C9E-22EC-4D3A-BA21-7EEF3261E20F}" type="sibTrans" cxnId="{F7F902E7-A48B-41B1-8D92-91E227CF25FA}">
      <dgm:prSet/>
      <dgm:spPr/>
      <dgm:t>
        <a:bodyPr/>
        <a:lstStyle/>
        <a:p>
          <a:endParaRPr lang="en-US" sz="4800" b="1">
            <a:solidFill>
              <a:srgbClr val="BCE292"/>
            </a:solidFill>
          </a:endParaRPr>
        </a:p>
      </dgm:t>
    </dgm:pt>
    <dgm:pt modelId="{69F2A88F-CDF9-4342-8985-139CC185A48C}" type="pres">
      <dgm:prSet presAssocID="{1D8DB00A-6E0F-44C3-8D6D-8183272CFEFA}" presName="Name0" presStyleCnt="0">
        <dgm:presLayoutVars>
          <dgm:dir/>
          <dgm:resizeHandles val="exact"/>
        </dgm:presLayoutVars>
      </dgm:prSet>
      <dgm:spPr/>
    </dgm:pt>
    <dgm:pt modelId="{50851161-07F8-49FE-A7EA-5CD12D876B49}" type="pres">
      <dgm:prSet presAssocID="{1D8DB00A-6E0F-44C3-8D6D-8183272CFEFA}" presName="arrow" presStyleLbl="bgShp" presStyleIdx="0" presStyleCnt="1"/>
      <dgm:spPr>
        <a:solidFill>
          <a:srgbClr val="D5E3CF">
            <a:alpha val="52941"/>
          </a:srgbClr>
        </a:solidFill>
      </dgm:spPr>
    </dgm:pt>
    <dgm:pt modelId="{764A3C5A-DA9F-4529-9476-05631C536528}" type="pres">
      <dgm:prSet presAssocID="{1D8DB00A-6E0F-44C3-8D6D-8183272CFEFA}" presName="points" presStyleCnt="0"/>
      <dgm:spPr/>
    </dgm:pt>
    <dgm:pt modelId="{318EFB01-580C-4183-983E-977B9C9A4A49}" type="pres">
      <dgm:prSet presAssocID="{B31BE1E3-D68C-48D0-A4A1-46EBC0C74792}" presName="compositeA" presStyleCnt="0"/>
      <dgm:spPr/>
    </dgm:pt>
    <dgm:pt modelId="{CCA91368-450E-43F1-8646-AC8BE6F58363}" type="pres">
      <dgm:prSet presAssocID="{B31BE1E3-D68C-48D0-A4A1-46EBC0C74792}" presName="textA" presStyleLbl="revTx" presStyleIdx="0" presStyleCnt="8">
        <dgm:presLayoutVars>
          <dgm:bulletEnabled val="1"/>
        </dgm:presLayoutVars>
      </dgm:prSet>
      <dgm:spPr/>
    </dgm:pt>
    <dgm:pt modelId="{36752505-DCCC-4B4C-A843-4B2163B52534}" type="pres">
      <dgm:prSet presAssocID="{B31BE1E3-D68C-48D0-A4A1-46EBC0C74792}" presName="circleA" presStyleLbl="node1" presStyleIdx="0" presStyleCnt="8"/>
      <dgm:spPr/>
    </dgm:pt>
    <dgm:pt modelId="{4495EF1C-3ADF-40A8-BCAA-7BCDADCA8629}" type="pres">
      <dgm:prSet presAssocID="{B31BE1E3-D68C-48D0-A4A1-46EBC0C74792}" presName="spaceA" presStyleCnt="0"/>
      <dgm:spPr/>
    </dgm:pt>
    <dgm:pt modelId="{6E93DF8D-DAE6-4E4F-96FB-3E9A6B99A7A0}" type="pres">
      <dgm:prSet presAssocID="{97D94845-C0C0-448C-B7CF-1835929E19A2}" presName="space" presStyleCnt="0"/>
      <dgm:spPr/>
    </dgm:pt>
    <dgm:pt modelId="{AF709270-E796-4B82-813A-5E3A11A7CE94}" type="pres">
      <dgm:prSet presAssocID="{667FB094-6312-4779-B48E-40F259E39DF6}" presName="compositeB" presStyleCnt="0"/>
      <dgm:spPr/>
    </dgm:pt>
    <dgm:pt modelId="{83BDE92D-EE03-4E53-926D-AA8BCA290830}" type="pres">
      <dgm:prSet presAssocID="{667FB094-6312-4779-B48E-40F259E39DF6}" presName="textB" presStyleLbl="revTx" presStyleIdx="1" presStyleCnt="8">
        <dgm:presLayoutVars>
          <dgm:bulletEnabled val="1"/>
        </dgm:presLayoutVars>
      </dgm:prSet>
      <dgm:spPr/>
    </dgm:pt>
    <dgm:pt modelId="{2E56BDF4-3BBB-46D6-9B1C-F22DD570EDA8}" type="pres">
      <dgm:prSet presAssocID="{667FB094-6312-4779-B48E-40F259E39DF6}" presName="circleB" presStyleLbl="node1" presStyleIdx="1" presStyleCnt="8"/>
      <dgm:spPr/>
    </dgm:pt>
    <dgm:pt modelId="{799F4E4F-489E-416F-82CA-D0593E8D3507}" type="pres">
      <dgm:prSet presAssocID="{667FB094-6312-4779-B48E-40F259E39DF6}" presName="spaceB" presStyleCnt="0"/>
      <dgm:spPr/>
    </dgm:pt>
    <dgm:pt modelId="{C2C42E5C-B7F8-4118-8C51-284309B10978}" type="pres">
      <dgm:prSet presAssocID="{071D8939-6E10-4404-B904-FA75DBDDF66D}" presName="space" presStyleCnt="0"/>
      <dgm:spPr/>
    </dgm:pt>
    <dgm:pt modelId="{90C2573E-0C43-48ED-9329-C09DCF32681E}" type="pres">
      <dgm:prSet presAssocID="{089938C1-C201-46F6-B474-704FA96D14D5}" presName="compositeA" presStyleCnt="0"/>
      <dgm:spPr/>
    </dgm:pt>
    <dgm:pt modelId="{F50BA897-C5AF-4AB9-AFE1-EBC63870DFD1}" type="pres">
      <dgm:prSet presAssocID="{089938C1-C201-46F6-B474-704FA96D14D5}" presName="textA" presStyleLbl="revTx" presStyleIdx="2" presStyleCnt="8">
        <dgm:presLayoutVars>
          <dgm:bulletEnabled val="1"/>
        </dgm:presLayoutVars>
      </dgm:prSet>
      <dgm:spPr/>
    </dgm:pt>
    <dgm:pt modelId="{C9F89C9B-5F6A-4944-A896-30B339AD6558}" type="pres">
      <dgm:prSet presAssocID="{089938C1-C201-46F6-B474-704FA96D14D5}" presName="circleA" presStyleLbl="node1" presStyleIdx="2" presStyleCnt="8"/>
      <dgm:spPr/>
    </dgm:pt>
    <dgm:pt modelId="{BCC21A74-660E-4DCA-9A07-12C96F9B9931}" type="pres">
      <dgm:prSet presAssocID="{089938C1-C201-46F6-B474-704FA96D14D5}" presName="spaceA" presStyleCnt="0"/>
      <dgm:spPr/>
    </dgm:pt>
    <dgm:pt modelId="{305C5017-406A-46DC-B74F-61DB80C696DD}" type="pres">
      <dgm:prSet presAssocID="{6D4F4296-52DC-474D-8320-E8010A50B5B3}" presName="space" presStyleCnt="0"/>
      <dgm:spPr/>
    </dgm:pt>
    <dgm:pt modelId="{59F83013-5845-4D70-8890-CD422BCAD1D1}" type="pres">
      <dgm:prSet presAssocID="{EE9E9A7B-FA53-4CE6-AF4C-C3816D3AC500}" presName="compositeB" presStyleCnt="0"/>
      <dgm:spPr/>
    </dgm:pt>
    <dgm:pt modelId="{83184BBC-A023-4092-AE4D-4472B5C47F5D}" type="pres">
      <dgm:prSet presAssocID="{EE9E9A7B-FA53-4CE6-AF4C-C3816D3AC500}" presName="textB" presStyleLbl="revTx" presStyleIdx="3" presStyleCnt="8">
        <dgm:presLayoutVars>
          <dgm:bulletEnabled val="1"/>
        </dgm:presLayoutVars>
      </dgm:prSet>
      <dgm:spPr/>
    </dgm:pt>
    <dgm:pt modelId="{82F145EB-7C8C-4B8A-B6E4-C9B009A0F204}" type="pres">
      <dgm:prSet presAssocID="{EE9E9A7B-FA53-4CE6-AF4C-C3816D3AC500}" presName="circleB" presStyleLbl="node1" presStyleIdx="3" presStyleCnt="8"/>
      <dgm:spPr/>
    </dgm:pt>
    <dgm:pt modelId="{0023BB6C-E99F-4107-8363-5E9F282F27CD}" type="pres">
      <dgm:prSet presAssocID="{EE9E9A7B-FA53-4CE6-AF4C-C3816D3AC500}" presName="spaceB" presStyleCnt="0"/>
      <dgm:spPr/>
    </dgm:pt>
    <dgm:pt modelId="{7FE707B2-A4F9-420A-AEE2-B448DCFCE0A1}" type="pres">
      <dgm:prSet presAssocID="{53FAC5E6-EE85-409D-9832-B8D9D653B7CC}" presName="space" presStyleCnt="0"/>
      <dgm:spPr/>
    </dgm:pt>
    <dgm:pt modelId="{14872133-F28B-45AF-9750-1DA2E6E863DA}" type="pres">
      <dgm:prSet presAssocID="{43338006-D869-4491-A0F3-F3ED5A7882AA}" presName="compositeA" presStyleCnt="0"/>
      <dgm:spPr/>
    </dgm:pt>
    <dgm:pt modelId="{21A084F2-2789-4499-99E5-5C3AD307A4EB}" type="pres">
      <dgm:prSet presAssocID="{43338006-D869-4491-A0F3-F3ED5A7882AA}" presName="textA" presStyleLbl="revTx" presStyleIdx="4" presStyleCnt="8">
        <dgm:presLayoutVars>
          <dgm:bulletEnabled val="1"/>
        </dgm:presLayoutVars>
      </dgm:prSet>
      <dgm:spPr/>
    </dgm:pt>
    <dgm:pt modelId="{AF5632B3-8F8E-499B-BF1E-FF4096EDC02E}" type="pres">
      <dgm:prSet presAssocID="{43338006-D869-4491-A0F3-F3ED5A7882AA}" presName="circleA" presStyleLbl="node1" presStyleIdx="4" presStyleCnt="8"/>
      <dgm:spPr/>
    </dgm:pt>
    <dgm:pt modelId="{C82E7D85-14D9-47D2-AB46-DC9627F2DA15}" type="pres">
      <dgm:prSet presAssocID="{43338006-D869-4491-A0F3-F3ED5A7882AA}" presName="spaceA" presStyleCnt="0"/>
      <dgm:spPr/>
    </dgm:pt>
    <dgm:pt modelId="{842F38F7-3DF3-4D0F-A18E-CA431B768A64}" type="pres">
      <dgm:prSet presAssocID="{86B9BB6A-3CCB-4649-8006-2D81B80F7CBA}" presName="space" presStyleCnt="0"/>
      <dgm:spPr/>
    </dgm:pt>
    <dgm:pt modelId="{6A90D38F-5833-4710-9C5B-36D7FFE7FEF8}" type="pres">
      <dgm:prSet presAssocID="{EE235EB8-CD4B-412C-A017-EDEF3392B58D}" presName="compositeB" presStyleCnt="0"/>
      <dgm:spPr/>
    </dgm:pt>
    <dgm:pt modelId="{2A72BB15-7E09-4065-9717-B8B406254DFC}" type="pres">
      <dgm:prSet presAssocID="{EE235EB8-CD4B-412C-A017-EDEF3392B58D}" presName="textB" presStyleLbl="revTx" presStyleIdx="5" presStyleCnt="8">
        <dgm:presLayoutVars>
          <dgm:bulletEnabled val="1"/>
        </dgm:presLayoutVars>
      </dgm:prSet>
      <dgm:spPr/>
    </dgm:pt>
    <dgm:pt modelId="{DB87C19D-1A01-431B-BFA7-B4AA4A6FF6B6}" type="pres">
      <dgm:prSet presAssocID="{EE235EB8-CD4B-412C-A017-EDEF3392B58D}" presName="circleB" presStyleLbl="node1" presStyleIdx="5" presStyleCnt="8"/>
      <dgm:spPr/>
    </dgm:pt>
    <dgm:pt modelId="{F9BBC83C-A6E4-40CB-8C85-067365208973}" type="pres">
      <dgm:prSet presAssocID="{EE235EB8-CD4B-412C-A017-EDEF3392B58D}" presName="spaceB" presStyleCnt="0"/>
      <dgm:spPr/>
    </dgm:pt>
    <dgm:pt modelId="{40B41A4F-ED50-4381-80E4-0C5DD29DB0A6}" type="pres">
      <dgm:prSet presAssocID="{458EBC03-E047-4A2E-9AF9-FE10D78F79E9}" presName="space" presStyleCnt="0"/>
      <dgm:spPr/>
    </dgm:pt>
    <dgm:pt modelId="{930891A8-58B6-45A8-9219-2EE976481CCD}" type="pres">
      <dgm:prSet presAssocID="{E8842438-CF1E-4868-816E-9AE3A8718FBE}" presName="compositeA" presStyleCnt="0"/>
      <dgm:spPr/>
    </dgm:pt>
    <dgm:pt modelId="{C160786D-12D5-41DD-990B-9A4F845AF790}" type="pres">
      <dgm:prSet presAssocID="{E8842438-CF1E-4868-816E-9AE3A8718FBE}" presName="textA" presStyleLbl="revTx" presStyleIdx="6" presStyleCnt="8">
        <dgm:presLayoutVars>
          <dgm:bulletEnabled val="1"/>
        </dgm:presLayoutVars>
      </dgm:prSet>
      <dgm:spPr/>
    </dgm:pt>
    <dgm:pt modelId="{982857B6-B1B2-497C-ACDE-3D9C96624740}" type="pres">
      <dgm:prSet presAssocID="{E8842438-CF1E-4868-816E-9AE3A8718FBE}" presName="circleA" presStyleLbl="node1" presStyleIdx="6" presStyleCnt="8"/>
      <dgm:spPr/>
    </dgm:pt>
    <dgm:pt modelId="{9600FFB3-AC94-4065-A9F4-A096042862D7}" type="pres">
      <dgm:prSet presAssocID="{E8842438-CF1E-4868-816E-9AE3A8718FBE}" presName="spaceA" presStyleCnt="0"/>
      <dgm:spPr/>
    </dgm:pt>
    <dgm:pt modelId="{9890C4D5-D288-4FB1-9806-64BE0C0435B2}" type="pres">
      <dgm:prSet presAssocID="{E4E70E72-1220-478F-A050-51B9CE6FA117}" presName="space" presStyleCnt="0"/>
      <dgm:spPr/>
    </dgm:pt>
    <dgm:pt modelId="{3EA1E256-CA5B-4A4B-BD06-146AC8236EBD}" type="pres">
      <dgm:prSet presAssocID="{8A531DDE-C3D8-4A0D-8B95-F9BC4EA009EF}" presName="compositeB" presStyleCnt="0"/>
      <dgm:spPr/>
    </dgm:pt>
    <dgm:pt modelId="{71DBB270-CC39-4C7B-BBC3-3E5A99451B1D}" type="pres">
      <dgm:prSet presAssocID="{8A531DDE-C3D8-4A0D-8B95-F9BC4EA009EF}" presName="textB" presStyleLbl="revTx" presStyleIdx="7" presStyleCnt="8">
        <dgm:presLayoutVars>
          <dgm:bulletEnabled val="1"/>
        </dgm:presLayoutVars>
      </dgm:prSet>
      <dgm:spPr/>
    </dgm:pt>
    <dgm:pt modelId="{4A0E7638-3F90-4B6C-8953-4EC8CD50788B}" type="pres">
      <dgm:prSet presAssocID="{8A531DDE-C3D8-4A0D-8B95-F9BC4EA009EF}" presName="circleB" presStyleLbl="node1" presStyleIdx="7" presStyleCnt="8"/>
      <dgm:spPr/>
    </dgm:pt>
    <dgm:pt modelId="{2FA35764-A4E2-4DDF-B577-258A6F79E22A}" type="pres">
      <dgm:prSet presAssocID="{8A531DDE-C3D8-4A0D-8B95-F9BC4EA009EF}" presName="spaceB" presStyleCnt="0"/>
      <dgm:spPr/>
    </dgm:pt>
  </dgm:ptLst>
  <dgm:cxnLst>
    <dgm:cxn modelId="{E7CA1005-82A7-4A75-B3F6-22EF37D88BBE}" type="presOf" srcId="{E8842438-CF1E-4868-816E-9AE3A8718FBE}" destId="{C160786D-12D5-41DD-990B-9A4F845AF790}" srcOrd="0" destOrd="0" presId="urn:microsoft.com/office/officeart/2005/8/layout/hProcess11"/>
    <dgm:cxn modelId="{2628011F-1175-4D9A-8506-2218FE6DF6E5}" type="presOf" srcId="{089938C1-C201-46F6-B474-704FA96D14D5}" destId="{F50BA897-C5AF-4AB9-AFE1-EBC63870DFD1}" srcOrd="0" destOrd="0" presId="urn:microsoft.com/office/officeart/2005/8/layout/hProcess11"/>
    <dgm:cxn modelId="{4BD08E29-31FD-48EE-AE4E-295074B8474B}" type="presOf" srcId="{EE9E9A7B-FA53-4CE6-AF4C-C3816D3AC500}" destId="{83184BBC-A023-4092-AE4D-4472B5C47F5D}" srcOrd="0" destOrd="0" presId="urn:microsoft.com/office/officeart/2005/8/layout/hProcess11"/>
    <dgm:cxn modelId="{9EECAA2F-506B-4AE3-8330-B4AA2E9B4F39}" type="presOf" srcId="{B31BE1E3-D68C-48D0-A4A1-46EBC0C74792}" destId="{CCA91368-450E-43F1-8646-AC8BE6F58363}" srcOrd="0" destOrd="0" presId="urn:microsoft.com/office/officeart/2005/8/layout/hProcess11"/>
    <dgm:cxn modelId="{31C32C5D-DCC1-4761-A36E-8A8C8371ADF3}" type="presOf" srcId="{8A531DDE-C3D8-4A0D-8B95-F9BC4EA009EF}" destId="{71DBB270-CC39-4C7B-BBC3-3E5A99451B1D}" srcOrd="0" destOrd="0" presId="urn:microsoft.com/office/officeart/2005/8/layout/hProcess11"/>
    <dgm:cxn modelId="{BA3E6770-17C4-412E-8D92-6790B6F7D47A}" type="presOf" srcId="{43338006-D869-4491-A0F3-F3ED5A7882AA}" destId="{21A084F2-2789-4499-99E5-5C3AD307A4EB}" srcOrd="0" destOrd="0" presId="urn:microsoft.com/office/officeart/2005/8/layout/hProcess11"/>
    <dgm:cxn modelId="{01F1377B-3050-433E-B05F-DB0F829EB245}" srcId="{1D8DB00A-6E0F-44C3-8D6D-8183272CFEFA}" destId="{E8842438-CF1E-4868-816E-9AE3A8718FBE}" srcOrd="6" destOrd="0" parTransId="{70B43650-279A-4A78-B06A-7B6DCE94333D}" sibTransId="{E4E70E72-1220-478F-A050-51B9CE6FA117}"/>
    <dgm:cxn modelId="{0708E17B-5467-4F0A-851B-9A92C5A6448D}" type="presOf" srcId="{667FB094-6312-4779-B48E-40F259E39DF6}" destId="{83BDE92D-EE03-4E53-926D-AA8BCA290830}" srcOrd="0" destOrd="0" presId="urn:microsoft.com/office/officeart/2005/8/layout/hProcess11"/>
    <dgm:cxn modelId="{1EE3827F-65A7-4908-957B-8D837CC1A1A9}" srcId="{1D8DB00A-6E0F-44C3-8D6D-8183272CFEFA}" destId="{089938C1-C201-46F6-B474-704FA96D14D5}" srcOrd="2" destOrd="0" parTransId="{B479EC80-CFB0-4145-B6AC-B6C1A3C5611C}" sibTransId="{6D4F4296-52DC-474D-8320-E8010A50B5B3}"/>
    <dgm:cxn modelId="{240086C7-1A9E-4E89-89B6-D05F668C2D2C}" srcId="{1D8DB00A-6E0F-44C3-8D6D-8183272CFEFA}" destId="{EE235EB8-CD4B-412C-A017-EDEF3392B58D}" srcOrd="5" destOrd="0" parTransId="{716C2BF9-C055-4ED8-9252-D5040AF29A8B}" sibTransId="{458EBC03-E047-4A2E-9AF9-FE10D78F79E9}"/>
    <dgm:cxn modelId="{F0C4D0CB-D8C6-448C-915D-1F2D44E15E67}" type="presOf" srcId="{EE235EB8-CD4B-412C-A017-EDEF3392B58D}" destId="{2A72BB15-7E09-4065-9717-B8B406254DFC}" srcOrd="0" destOrd="0" presId="urn:microsoft.com/office/officeart/2005/8/layout/hProcess11"/>
    <dgm:cxn modelId="{2FC7CCD1-0640-4455-8EC3-9A9D39A43810}" type="presOf" srcId="{1D8DB00A-6E0F-44C3-8D6D-8183272CFEFA}" destId="{69F2A88F-CDF9-4342-8985-139CC185A48C}" srcOrd="0" destOrd="0" presId="urn:microsoft.com/office/officeart/2005/8/layout/hProcess11"/>
    <dgm:cxn modelId="{F7F902E7-A48B-41B1-8D92-91E227CF25FA}" srcId="{1D8DB00A-6E0F-44C3-8D6D-8183272CFEFA}" destId="{8A531DDE-C3D8-4A0D-8B95-F9BC4EA009EF}" srcOrd="7" destOrd="0" parTransId="{318DE207-CF37-4937-945C-F7E2766B8681}" sibTransId="{AC059C9E-22EC-4D3A-BA21-7EEF3261E20F}"/>
    <dgm:cxn modelId="{818911E8-9F19-4988-8D76-FD8AEE71475E}" srcId="{1D8DB00A-6E0F-44C3-8D6D-8183272CFEFA}" destId="{667FB094-6312-4779-B48E-40F259E39DF6}" srcOrd="1" destOrd="0" parTransId="{216D9535-A24E-416B-9E38-7707734E4311}" sibTransId="{071D8939-6E10-4404-B904-FA75DBDDF66D}"/>
    <dgm:cxn modelId="{71E35BEA-0807-40B8-AA9E-1F9395BD7B09}" srcId="{1D8DB00A-6E0F-44C3-8D6D-8183272CFEFA}" destId="{B31BE1E3-D68C-48D0-A4A1-46EBC0C74792}" srcOrd="0" destOrd="0" parTransId="{BFC5BDB9-7D2C-4AC3-A872-91C5801F3113}" sibTransId="{97D94845-C0C0-448C-B7CF-1835929E19A2}"/>
    <dgm:cxn modelId="{6EBB55ED-71CC-462D-A03B-268815E12D0E}" srcId="{1D8DB00A-6E0F-44C3-8D6D-8183272CFEFA}" destId="{43338006-D869-4491-A0F3-F3ED5A7882AA}" srcOrd="4" destOrd="0" parTransId="{25141358-F9CE-4282-AC05-E763409D6A26}" sibTransId="{86B9BB6A-3CCB-4649-8006-2D81B80F7CBA}"/>
    <dgm:cxn modelId="{E61D60F4-D153-408B-BDDA-D881948B3C2F}" srcId="{1D8DB00A-6E0F-44C3-8D6D-8183272CFEFA}" destId="{EE9E9A7B-FA53-4CE6-AF4C-C3816D3AC500}" srcOrd="3" destOrd="0" parTransId="{354EB2F4-CCBF-443A-B169-89694AAB51D8}" sibTransId="{53FAC5E6-EE85-409D-9832-B8D9D653B7CC}"/>
    <dgm:cxn modelId="{1A66F4CD-CD29-480A-9395-2EBB21582BE7}" type="presParOf" srcId="{69F2A88F-CDF9-4342-8985-139CC185A48C}" destId="{50851161-07F8-49FE-A7EA-5CD12D876B49}" srcOrd="0" destOrd="0" presId="urn:microsoft.com/office/officeart/2005/8/layout/hProcess11"/>
    <dgm:cxn modelId="{CB817EA3-9889-4238-A633-F37CE38194EE}" type="presParOf" srcId="{69F2A88F-CDF9-4342-8985-139CC185A48C}" destId="{764A3C5A-DA9F-4529-9476-05631C536528}" srcOrd="1" destOrd="0" presId="urn:microsoft.com/office/officeart/2005/8/layout/hProcess11"/>
    <dgm:cxn modelId="{7E608712-BE3A-4D1A-8B96-C9D0E9AE81F7}" type="presParOf" srcId="{764A3C5A-DA9F-4529-9476-05631C536528}" destId="{318EFB01-580C-4183-983E-977B9C9A4A49}" srcOrd="0" destOrd="0" presId="urn:microsoft.com/office/officeart/2005/8/layout/hProcess11"/>
    <dgm:cxn modelId="{69DA051A-CDF2-450D-846B-9A846172300E}" type="presParOf" srcId="{318EFB01-580C-4183-983E-977B9C9A4A49}" destId="{CCA91368-450E-43F1-8646-AC8BE6F58363}" srcOrd="0" destOrd="0" presId="urn:microsoft.com/office/officeart/2005/8/layout/hProcess11"/>
    <dgm:cxn modelId="{86ABC565-035F-4322-B2F6-A56B9F32E51F}" type="presParOf" srcId="{318EFB01-580C-4183-983E-977B9C9A4A49}" destId="{36752505-DCCC-4B4C-A843-4B2163B52534}" srcOrd="1" destOrd="0" presId="urn:microsoft.com/office/officeart/2005/8/layout/hProcess11"/>
    <dgm:cxn modelId="{4DCD4BA7-D02C-4B05-98B6-461E1377324F}" type="presParOf" srcId="{318EFB01-580C-4183-983E-977B9C9A4A49}" destId="{4495EF1C-3ADF-40A8-BCAA-7BCDADCA8629}" srcOrd="2" destOrd="0" presId="urn:microsoft.com/office/officeart/2005/8/layout/hProcess11"/>
    <dgm:cxn modelId="{DA4B435A-0807-446A-BE1F-1CE544493BD0}" type="presParOf" srcId="{764A3C5A-DA9F-4529-9476-05631C536528}" destId="{6E93DF8D-DAE6-4E4F-96FB-3E9A6B99A7A0}" srcOrd="1" destOrd="0" presId="urn:microsoft.com/office/officeart/2005/8/layout/hProcess11"/>
    <dgm:cxn modelId="{E1B9153A-D4F4-48F7-A949-22C08AC9904B}" type="presParOf" srcId="{764A3C5A-DA9F-4529-9476-05631C536528}" destId="{AF709270-E796-4B82-813A-5E3A11A7CE94}" srcOrd="2" destOrd="0" presId="urn:microsoft.com/office/officeart/2005/8/layout/hProcess11"/>
    <dgm:cxn modelId="{9B142EAC-3E0A-4A77-8DE5-192947B0F22D}" type="presParOf" srcId="{AF709270-E796-4B82-813A-5E3A11A7CE94}" destId="{83BDE92D-EE03-4E53-926D-AA8BCA290830}" srcOrd="0" destOrd="0" presId="urn:microsoft.com/office/officeart/2005/8/layout/hProcess11"/>
    <dgm:cxn modelId="{1F541ADE-21B8-4AE3-AF8E-AF8084B9EA7B}" type="presParOf" srcId="{AF709270-E796-4B82-813A-5E3A11A7CE94}" destId="{2E56BDF4-3BBB-46D6-9B1C-F22DD570EDA8}" srcOrd="1" destOrd="0" presId="urn:microsoft.com/office/officeart/2005/8/layout/hProcess11"/>
    <dgm:cxn modelId="{4D7A3499-2B22-4B7A-8B9E-DBDA893433D4}" type="presParOf" srcId="{AF709270-E796-4B82-813A-5E3A11A7CE94}" destId="{799F4E4F-489E-416F-82CA-D0593E8D3507}" srcOrd="2" destOrd="0" presId="urn:microsoft.com/office/officeart/2005/8/layout/hProcess11"/>
    <dgm:cxn modelId="{81611CEE-87D5-4F48-810F-E417E205CF62}" type="presParOf" srcId="{764A3C5A-DA9F-4529-9476-05631C536528}" destId="{C2C42E5C-B7F8-4118-8C51-284309B10978}" srcOrd="3" destOrd="0" presId="urn:microsoft.com/office/officeart/2005/8/layout/hProcess11"/>
    <dgm:cxn modelId="{4A0AF228-9E54-4B22-B7CE-F00CFE68DB0D}" type="presParOf" srcId="{764A3C5A-DA9F-4529-9476-05631C536528}" destId="{90C2573E-0C43-48ED-9329-C09DCF32681E}" srcOrd="4" destOrd="0" presId="urn:microsoft.com/office/officeart/2005/8/layout/hProcess11"/>
    <dgm:cxn modelId="{374F1707-3F98-458A-BE93-CF41BA505987}" type="presParOf" srcId="{90C2573E-0C43-48ED-9329-C09DCF32681E}" destId="{F50BA897-C5AF-4AB9-AFE1-EBC63870DFD1}" srcOrd="0" destOrd="0" presId="urn:microsoft.com/office/officeart/2005/8/layout/hProcess11"/>
    <dgm:cxn modelId="{74D7D064-155C-4297-A1A1-26B8491808A6}" type="presParOf" srcId="{90C2573E-0C43-48ED-9329-C09DCF32681E}" destId="{C9F89C9B-5F6A-4944-A896-30B339AD6558}" srcOrd="1" destOrd="0" presId="urn:microsoft.com/office/officeart/2005/8/layout/hProcess11"/>
    <dgm:cxn modelId="{8144E8E1-F243-4A18-AFC3-68A8CB3E1CC3}" type="presParOf" srcId="{90C2573E-0C43-48ED-9329-C09DCF32681E}" destId="{BCC21A74-660E-4DCA-9A07-12C96F9B9931}" srcOrd="2" destOrd="0" presId="urn:microsoft.com/office/officeart/2005/8/layout/hProcess11"/>
    <dgm:cxn modelId="{E5D47939-57BD-41D2-BA50-91A640DFEB2D}" type="presParOf" srcId="{764A3C5A-DA9F-4529-9476-05631C536528}" destId="{305C5017-406A-46DC-B74F-61DB80C696DD}" srcOrd="5" destOrd="0" presId="urn:microsoft.com/office/officeart/2005/8/layout/hProcess11"/>
    <dgm:cxn modelId="{0F884AB3-D4CC-4B17-8E9D-7EDC84F274E6}" type="presParOf" srcId="{764A3C5A-DA9F-4529-9476-05631C536528}" destId="{59F83013-5845-4D70-8890-CD422BCAD1D1}" srcOrd="6" destOrd="0" presId="urn:microsoft.com/office/officeart/2005/8/layout/hProcess11"/>
    <dgm:cxn modelId="{FB5A6E93-E7DA-44A5-B333-0DC85CAC55AF}" type="presParOf" srcId="{59F83013-5845-4D70-8890-CD422BCAD1D1}" destId="{83184BBC-A023-4092-AE4D-4472B5C47F5D}" srcOrd="0" destOrd="0" presId="urn:microsoft.com/office/officeart/2005/8/layout/hProcess11"/>
    <dgm:cxn modelId="{E068344B-7C6D-4E77-9F00-2F2E1FF643F7}" type="presParOf" srcId="{59F83013-5845-4D70-8890-CD422BCAD1D1}" destId="{82F145EB-7C8C-4B8A-B6E4-C9B009A0F204}" srcOrd="1" destOrd="0" presId="urn:microsoft.com/office/officeart/2005/8/layout/hProcess11"/>
    <dgm:cxn modelId="{0817CA65-8602-4C45-AF2A-8D33B9825EBB}" type="presParOf" srcId="{59F83013-5845-4D70-8890-CD422BCAD1D1}" destId="{0023BB6C-E99F-4107-8363-5E9F282F27CD}" srcOrd="2" destOrd="0" presId="urn:microsoft.com/office/officeart/2005/8/layout/hProcess11"/>
    <dgm:cxn modelId="{37019131-0DE8-4E14-A2C5-F39F2A66A79E}" type="presParOf" srcId="{764A3C5A-DA9F-4529-9476-05631C536528}" destId="{7FE707B2-A4F9-420A-AEE2-B448DCFCE0A1}" srcOrd="7" destOrd="0" presId="urn:microsoft.com/office/officeart/2005/8/layout/hProcess11"/>
    <dgm:cxn modelId="{47138225-8AD0-4961-8355-F5021AE414FF}" type="presParOf" srcId="{764A3C5A-DA9F-4529-9476-05631C536528}" destId="{14872133-F28B-45AF-9750-1DA2E6E863DA}" srcOrd="8" destOrd="0" presId="urn:microsoft.com/office/officeart/2005/8/layout/hProcess11"/>
    <dgm:cxn modelId="{4D997BA0-751B-4D75-BCED-6F4D63A1131A}" type="presParOf" srcId="{14872133-F28B-45AF-9750-1DA2E6E863DA}" destId="{21A084F2-2789-4499-99E5-5C3AD307A4EB}" srcOrd="0" destOrd="0" presId="urn:microsoft.com/office/officeart/2005/8/layout/hProcess11"/>
    <dgm:cxn modelId="{75F644CB-3679-490D-99EC-448017414026}" type="presParOf" srcId="{14872133-F28B-45AF-9750-1DA2E6E863DA}" destId="{AF5632B3-8F8E-499B-BF1E-FF4096EDC02E}" srcOrd="1" destOrd="0" presId="urn:microsoft.com/office/officeart/2005/8/layout/hProcess11"/>
    <dgm:cxn modelId="{4FB6F705-ADC8-41A0-8270-F2C9634794DC}" type="presParOf" srcId="{14872133-F28B-45AF-9750-1DA2E6E863DA}" destId="{C82E7D85-14D9-47D2-AB46-DC9627F2DA15}" srcOrd="2" destOrd="0" presId="urn:microsoft.com/office/officeart/2005/8/layout/hProcess11"/>
    <dgm:cxn modelId="{61964DA1-FDED-4245-B5AC-7DEA0E8E71F3}" type="presParOf" srcId="{764A3C5A-DA9F-4529-9476-05631C536528}" destId="{842F38F7-3DF3-4D0F-A18E-CA431B768A64}" srcOrd="9" destOrd="0" presId="urn:microsoft.com/office/officeart/2005/8/layout/hProcess11"/>
    <dgm:cxn modelId="{69882827-F81B-464E-B070-A411459F83E6}" type="presParOf" srcId="{764A3C5A-DA9F-4529-9476-05631C536528}" destId="{6A90D38F-5833-4710-9C5B-36D7FFE7FEF8}" srcOrd="10" destOrd="0" presId="urn:microsoft.com/office/officeart/2005/8/layout/hProcess11"/>
    <dgm:cxn modelId="{BFAFF841-AB62-4F5E-92C9-66A9D37DD935}" type="presParOf" srcId="{6A90D38F-5833-4710-9C5B-36D7FFE7FEF8}" destId="{2A72BB15-7E09-4065-9717-B8B406254DFC}" srcOrd="0" destOrd="0" presId="urn:microsoft.com/office/officeart/2005/8/layout/hProcess11"/>
    <dgm:cxn modelId="{EA338CB5-1CB1-4545-80F1-81F8AA648ED4}" type="presParOf" srcId="{6A90D38F-5833-4710-9C5B-36D7FFE7FEF8}" destId="{DB87C19D-1A01-431B-BFA7-B4AA4A6FF6B6}" srcOrd="1" destOrd="0" presId="urn:microsoft.com/office/officeart/2005/8/layout/hProcess11"/>
    <dgm:cxn modelId="{38AB4B09-273D-493A-B56B-128EB818500D}" type="presParOf" srcId="{6A90D38F-5833-4710-9C5B-36D7FFE7FEF8}" destId="{F9BBC83C-A6E4-40CB-8C85-067365208973}" srcOrd="2" destOrd="0" presId="urn:microsoft.com/office/officeart/2005/8/layout/hProcess11"/>
    <dgm:cxn modelId="{A94035BC-F1C4-417C-B00B-4206B58A6328}" type="presParOf" srcId="{764A3C5A-DA9F-4529-9476-05631C536528}" destId="{40B41A4F-ED50-4381-80E4-0C5DD29DB0A6}" srcOrd="11" destOrd="0" presId="urn:microsoft.com/office/officeart/2005/8/layout/hProcess11"/>
    <dgm:cxn modelId="{437952B3-378D-4DEB-A31B-F009A2CBC7C4}" type="presParOf" srcId="{764A3C5A-DA9F-4529-9476-05631C536528}" destId="{930891A8-58B6-45A8-9219-2EE976481CCD}" srcOrd="12" destOrd="0" presId="urn:microsoft.com/office/officeart/2005/8/layout/hProcess11"/>
    <dgm:cxn modelId="{B48835F8-35AA-4504-A0D9-38EDD2598158}" type="presParOf" srcId="{930891A8-58B6-45A8-9219-2EE976481CCD}" destId="{C160786D-12D5-41DD-990B-9A4F845AF790}" srcOrd="0" destOrd="0" presId="urn:microsoft.com/office/officeart/2005/8/layout/hProcess11"/>
    <dgm:cxn modelId="{0CC7D5E2-65A4-46EC-93B7-B6176AADF908}" type="presParOf" srcId="{930891A8-58B6-45A8-9219-2EE976481CCD}" destId="{982857B6-B1B2-497C-ACDE-3D9C96624740}" srcOrd="1" destOrd="0" presId="urn:microsoft.com/office/officeart/2005/8/layout/hProcess11"/>
    <dgm:cxn modelId="{CB8F2F85-6CB3-4454-9038-BD39C51F9FEF}" type="presParOf" srcId="{930891A8-58B6-45A8-9219-2EE976481CCD}" destId="{9600FFB3-AC94-4065-A9F4-A096042862D7}" srcOrd="2" destOrd="0" presId="urn:microsoft.com/office/officeart/2005/8/layout/hProcess11"/>
    <dgm:cxn modelId="{67D15D1A-35D0-427C-A669-CA6A02B5B91C}" type="presParOf" srcId="{764A3C5A-DA9F-4529-9476-05631C536528}" destId="{9890C4D5-D288-4FB1-9806-64BE0C0435B2}" srcOrd="13" destOrd="0" presId="urn:microsoft.com/office/officeart/2005/8/layout/hProcess11"/>
    <dgm:cxn modelId="{5F8AC21E-2A6F-4B25-8DF3-7BA5565EC826}" type="presParOf" srcId="{764A3C5A-DA9F-4529-9476-05631C536528}" destId="{3EA1E256-CA5B-4A4B-BD06-146AC8236EBD}" srcOrd="14" destOrd="0" presId="urn:microsoft.com/office/officeart/2005/8/layout/hProcess11"/>
    <dgm:cxn modelId="{B820B879-F8BB-4579-BF7B-7B99FF53108B}" type="presParOf" srcId="{3EA1E256-CA5B-4A4B-BD06-146AC8236EBD}" destId="{71DBB270-CC39-4C7B-BBC3-3E5A99451B1D}" srcOrd="0" destOrd="0" presId="urn:microsoft.com/office/officeart/2005/8/layout/hProcess11"/>
    <dgm:cxn modelId="{4B25D069-9AAD-4DED-BA0E-3F7D81FD98D8}" type="presParOf" srcId="{3EA1E256-CA5B-4A4B-BD06-146AC8236EBD}" destId="{4A0E7638-3F90-4B6C-8953-4EC8CD50788B}" srcOrd="1" destOrd="0" presId="urn:microsoft.com/office/officeart/2005/8/layout/hProcess11"/>
    <dgm:cxn modelId="{D0CD6410-7BA0-46EC-A5B1-3ECFD2B11712}" type="presParOf" srcId="{3EA1E256-CA5B-4A4B-BD06-146AC8236EBD}" destId="{2FA35764-A4E2-4DDF-B577-258A6F79E22A}" srcOrd="2" destOrd="0" presId="urn:microsoft.com/office/officeart/2005/8/layout/hProcess11"/>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B6AB948-E94C-4801-A98C-F5D02FA69FE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B43570D8-642E-4AB3-89C5-069F01C07B72}">
      <dgm:prSet phldrT="[Text]"/>
      <dgm:spPr/>
      <dgm:t>
        <a:bodyPr/>
        <a:lstStyle/>
        <a:p>
          <a:r>
            <a:rPr lang="en-US" dirty="0">
              <a:latin typeface="Helvetica" pitchFamily="2" charset="0"/>
              <a:cs typeface="Arial" panose="020B0604020202020204" pitchFamily="34" charset="0"/>
            </a:rPr>
            <a:t>Student Scales</a:t>
          </a:r>
        </a:p>
      </dgm:t>
    </dgm:pt>
    <dgm:pt modelId="{1435898D-C1C5-4466-9049-A36C01216161}" type="parTrans" cxnId="{22B7214F-7945-465A-8B67-B052C3D8E351}">
      <dgm:prSet/>
      <dgm:spPr/>
      <dgm:t>
        <a:bodyPr/>
        <a:lstStyle/>
        <a:p>
          <a:endParaRPr lang="en-US"/>
        </a:p>
      </dgm:t>
    </dgm:pt>
    <dgm:pt modelId="{AAEC334F-8F4C-43BA-901C-0D0080629B46}" type="sibTrans" cxnId="{22B7214F-7945-465A-8B67-B052C3D8E351}">
      <dgm:prSet/>
      <dgm:spPr/>
      <dgm:t>
        <a:bodyPr/>
        <a:lstStyle/>
        <a:p>
          <a:endParaRPr lang="en-US"/>
        </a:p>
      </dgm:t>
    </dgm:pt>
    <dgm:pt modelId="{97B62F09-58E0-47AD-9D8C-5F980A442CF7}">
      <dgm:prSet phldrT="[Text]"/>
      <dgm:spPr/>
      <dgm:t>
        <a:bodyPr/>
        <a:lstStyle/>
        <a:p>
          <a:r>
            <a:rPr lang="en-US" dirty="0">
              <a:latin typeface="Helvetica" pitchFamily="2" charset="0"/>
              <a:cs typeface="Arial" panose="020B0604020202020204" pitchFamily="34" charset="0"/>
            </a:rPr>
            <a:t>School Climate</a:t>
          </a:r>
        </a:p>
      </dgm:t>
    </dgm:pt>
    <dgm:pt modelId="{37CEDCC4-5058-4C8D-840F-C0353CD3962D}" type="parTrans" cxnId="{E3308CFF-07C9-4BEB-80A1-03E9A18B9AD8}">
      <dgm:prSet/>
      <dgm:spPr/>
      <dgm:t>
        <a:bodyPr/>
        <a:lstStyle/>
        <a:p>
          <a:endParaRPr lang="en-US"/>
        </a:p>
      </dgm:t>
    </dgm:pt>
    <dgm:pt modelId="{6AC00C3D-B041-4018-97BE-CF29FA10417F}" type="sibTrans" cxnId="{E3308CFF-07C9-4BEB-80A1-03E9A18B9AD8}">
      <dgm:prSet/>
      <dgm:spPr/>
      <dgm:t>
        <a:bodyPr/>
        <a:lstStyle/>
        <a:p>
          <a:endParaRPr lang="en-US"/>
        </a:p>
      </dgm:t>
    </dgm:pt>
    <dgm:pt modelId="{046DA8BF-D051-41BB-B701-C3C92A713E9D}">
      <dgm:prSet phldrT="[Text]"/>
      <dgm:spPr/>
      <dgm:t>
        <a:bodyPr/>
        <a:lstStyle/>
        <a:p>
          <a:r>
            <a:rPr lang="en-US" dirty="0">
              <a:latin typeface="Helvetica" pitchFamily="2" charset="0"/>
              <a:cs typeface="Arial" panose="020B0604020202020204" pitchFamily="34" charset="0"/>
            </a:rPr>
            <a:t>Techniques (School Discipline)</a:t>
          </a:r>
        </a:p>
      </dgm:t>
    </dgm:pt>
    <dgm:pt modelId="{C11C8726-1A87-4165-8FFC-3FDD5BA0A116}" type="parTrans" cxnId="{E93732AB-6DE6-4C61-8935-3590D5E39181}">
      <dgm:prSet/>
      <dgm:spPr/>
      <dgm:t>
        <a:bodyPr/>
        <a:lstStyle/>
        <a:p>
          <a:endParaRPr lang="en-US"/>
        </a:p>
      </dgm:t>
    </dgm:pt>
    <dgm:pt modelId="{4D150277-3DB7-4563-81CD-C9BB144658CD}" type="sibTrans" cxnId="{E93732AB-6DE6-4C61-8935-3590D5E39181}">
      <dgm:prSet/>
      <dgm:spPr/>
      <dgm:t>
        <a:bodyPr/>
        <a:lstStyle/>
        <a:p>
          <a:endParaRPr lang="en-US"/>
        </a:p>
      </dgm:t>
    </dgm:pt>
    <dgm:pt modelId="{20411E3E-6B15-477A-82B6-D41F82597616}">
      <dgm:prSet phldrT="[Text]"/>
      <dgm:spPr/>
      <dgm:t>
        <a:bodyPr/>
        <a:lstStyle/>
        <a:p>
          <a:r>
            <a:rPr lang="en-US" dirty="0">
              <a:latin typeface="Helvetica" pitchFamily="2" charset="0"/>
              <a:cs typeface="Arial" panose="020B0604020202020204" pitchFamily="34" charset="0"/>
            </a:rPr>
            <a:t>Teacher/Staff Scales</a:t>
          </a:r>
        </a:p>
      </dgm:t>
    </dgm:pt>
    <dgm:pt modelId="{FC628433-29FF-43D6-84BA-A61ED08E6181}" type="parTrans" cxnId="{3F2D3F3E-5216-4BC1-B3AE-457900AA88C6}">
      <dgm:prSet/>
      <dgm:spPr/>
      <dgm:t>
        <a:bodyPr/>
        <a:lstStyle/>
        <a:p>
          <a:endParaRPr lang="en-US"/>
        </a:p>
      </dgm:t>
    </dgm:pt>
    <dgm:pt modelId="{2688540B-4822-4A37-8F1B-671A5511EB5A}" type="sibTrans" cxnId="{3F2D3F3E-5216-4BC1-B3AE-457900AA88C6}">
      <dgm:prSet/>
      <dgm:spPr/>
      <dgm:t>
        <a:bodyPr/>
        <a:lstStyle/>
        <a:p>
          <a:endParaRPr lang="en-US"/>
        </a:p>
      </dgm:t>
    </dgm:pt>
    <dgm:pt modelId="{8B9BC5AB-AC2F-46ED-AA28-A1E44F736930}">
      <dgm:prSet phldrT="[Text]"/>
      <dgm:spPr/>
      <dgm:t>
        <a:bodyPr/>
        <a:lstStyle/>
        <a:p>
          <a:r>
            <a:rPr lang="en-US" dirty="0">
              <a:latin typeface="Helvetica" pitchFamily="2" charset="0"/>
              <a:cs typeface="Arial" panose="020B0604020202020204" pitchFamily="34" charset="0"/>
            </a:rPr>
            <a:t>School Climate</a:t>
          </a:r>
        </a:p>
      </dgm:t>
    </dgm:pt>
    <dgm:pt modelId="{D536A97F-86D5-4BCD-82DB-D854605CFBA8}" type="parTrans" cxnId="{EDBFBFD7-21E7-4869-A6EB-F047B263D040}">
      <dgm:prSet/>
      <dgm:spPr/>
      <dgm:t>
        <a:bodyPr/>
        <a:lstStyle/>
        <a:p>
          <a:endParaRPr lang="en-US"/>
        </a:p>
      </dgm:t>
    </dgm:pt>
    <dgm:pt modelId="{1244F5F2-3DF8-4799-91F8-5898705F6502}" type="sibTrans" cxnId="{EDBFBFD7-21E7-4869-A6EB-F047B263D040}">
      <dgm:prSet/>
      <dgm:spPr/>
      <dgm:t>
        <a:bodyPr/>
        <a:lstStyle/>
        <a:p>
          <a:endParaRPr lang="en-US"/>
        </a:p>
      </dgm:t>
    </dgm:pt>
    <dgm:pt modelId="{429233A7-3E79-4CAB-A420-8D1C71300353}">
      <dgm:prSet phldrT="[Text]"/>
      <dgm:spPr/>
      <dgm:t>
        <a:bodyPr/>
        <a:lstStyle/>
        <a:p>
          <a:r>
            <a:rPr lang="en-US" dirty="0">
              <a:latin typeface="Helvetica" pitchFamily="2" charset="0"/>
              <a:cs typeface="Arial" panose="020B0604020202020204" pitchFamily="34" charset="0"/>
            </a:rPr>
            <a:t>Home Scales</a:t>
          </a:r>
        </a:p>
      </dgm:t>
    </dgm:pt>
    <dgm:pt modelId="{16500309-203F-46CE-80F2-9961FA0B7B75}" type="parTrans" cxnId="{5D6A640C-15F0-4CAC-AE13-3104BF67D047}">
      <dgm:prSet/>
      <dgm:spPr/>
      <dgm:t>
        <a:bodyPr/>
        <a:lstStyle/>
        <a:p>
          <a:endParaRPr lang="en-US"/>
        </a:p>
      </dgm:t>
    </dgm:pt>
    <dgm:pt modelId="{39BC4EDC-E2C9-42A2-8C73-9D29EDF04116}" type="sibTrans" cxnId="{5D6A640C-15F0-4CAC-AE13-3104BF67D047}">
      <dgm:prSet/>
      <dgm:spPr/>
      <dgm:t>
        <a:bodyPr/>
        <a:lstStyle/>
        <a:p>
          <a:endParaRPr lang="en-US"/>
        </a:p>
      </dgm:t>
    </dgm:pt>
    <dgm:pt modelId="{F5803BC9-75D0-4DDD-B223-2E3326116CA4}">
      <dgm:prSet phldrT="[Text]"/>
      <dgm:spPr/>
      <dgm:t>
        <a:bodyPr/>
        <a:lstStyle/>
        <a:p>
          <a:r>
            <a:rPr lang="en-US" dirty="0">
              <a:latin typeface="Helvetica" pitchFamily="2" charset="0"/>
              <a:cs typeface="Arial" panose="020B0604020202020204" pitchFamily="34" charset="0"/>
            </a:rPr>
            <a:t>School Climate</a:t>
          </a:r>
        </a:p>
      </dgm:t>
    </dgm:pt>
    <dgm:pt modelId="{F0F81C19-2EAF-47FF-B1C7-82717D661283}" type="parTrans" cxnId="{4C8B6394-7839-4263-8A5D-4DA2291C36E9}">
      <dgm:prSet/>
      <dgm:spPr/>
      <dgm:t>
        <a:bodyPr/>
        <a:lstStyle/>
        <a:p>
          <a:endParaRPr lang="en-US"/>
        </a:p>
      </dgm:t>
    </dgm:pt>
    <dgm:pt modelId="{E4B1CBA3-C6EC-4657-A1B9-39C129C0AEB3}" type="sibTrans" cxnId="{4C8B6394-7839-4263-8A5D-4DA2291C36E9}">
      <dgm:prSet/>
      <dgm:spPr/>
      <dgm:t>
        <a:bodyPr/>
        <a:lstStyle/>
        <a:p>
          <a:endParaRPr lang="en-US"/>
        </a:p>
      </dgm:t>
    </dgm:pt>
    <dgm:pt modelId="{8BC26056-90BF-4FD4-8246-936A50A969C4}">
      <dgm:prSet/>
      <dgm:spPr/>
      <dgm:t>
        <a:bodyPr/>
        <a:lstStyle/>
        <a:p>
          <a:r>
            <a:rPr lang="en-US" dirty="0">
              <a:latin typeface="Helvetica" pitchFamily="2" charset="0"/>
              <a:cs typeface="Arial" panose="020B0604020202020204" pitchFamily="34" charset="0"/>
            </a:rPr>
            <a:t>Techniques (School Discipline)</a:t>
          </a:r>
        </a:p>
      </dgm:t>
    </dgm:pt>
    <dgm:pt modelId="{253945D7-27A1-4E36-875E-CB0D42FB5826}" type="parTrans" cxnId="{EFEF301F-2977-46CA-85F7-A35DE197EE55}">
      <dgm:prSet/>
      <dgm:spPr/>
      <dgm:t>
        <a:bodyPr/>
        <a:lstStyle/>
        <a:p>
          <a:endParaRPr lang="en-US"/>
        </a:p>
      </dgm:t>
    </dgm:pt>
    <dgm:pt modelId="{5F6FE237-2D98-4260-B070-018D942AFF11}" type="sibTrans" cxnId="{EFEF301F-2977-46CA-85F7-A35DE197EE55}">
      <dgm:prSet/>
      <dgm:spPr/>
      <dgm:t>
        <a:bodyPr/>
        <a:lstStyle/>
        <a:p>
          <a:endParaRPr lang="en-US"/>
        </a:p>
      </dgm:t>
    </dgm:pt>
    <dgm:pt modelId="{14357E29-F176-4CD4-BB65-59254EBD23D4}">
      <dgm:prSet/>
      <dgm:spPr/>
      <dgm:t>
        <a:bodyPr/>
        <a:lstStyle/>
        <a:p>
          <a:r>
            <a:rPr lang="en-US" dirty="0">
              <a:latin typeface="Helvetica" pitchFamily="2" charset="0"/>
              <a:cs typeface="Arial" panose="020B0604020202020204" pitchFamily="34" charset="0"/>
            </a:rPr>
            <a:t>Bullying Victimization</a:t>
          </a:r>
        </a:p>
      </dgm:t>
    </dgm:pt>
    <dgm:pt modelId="{6760456E-B591-48BD-A9CC-9A3C4B24D130}" type="parTrans" cxnId="{1BC4C11E-1A17-46E4-BB54-46C716E8C3FA}">
      <dgm:prSet/>
      <dgm:spPr/>
      <dgm:t>
        <a:bodyPr/>
        <a:lstStyle/>
        <a:p>
          <a:endParaRPr lang="en-US"/>
        </a:p>
      </dgm:t>
    </dgm:pt>
    <dgm:pt modelId="{512229F0-C8AA-4512-A365-768D8A583AC8}" type="sibTrans" cxnId="{1BC4C11E-1A17-46E4-BB54-46C716E8C3FA}">
      <dgm:prSet/>
      <dgm:spPr/>
      <dgm:t>
        <a:bodyPr/>
        <a:lstStyle/>
        <a:p>
          <a:endParaRPr lang="en-US"/>
        </a:p>
      </dgm:t>
    </dgm:pt>
    <dgm:pt modelId="{73C2EE0A-247C-437E-9694-312E93ECBF34}">
      <dgm:prSet/>
      <dgm:spPr/>
      <dgm:t>
        <a:bodyPr/>
        <a:lstStyle/>
        <a:p>
          <a:r>
            <a:rPr lang="en-US" dirty="0">
              <a:latin typeface="Helvetica" pitchFamily="2" charset="0"/>
              <a:cs typeface="Arial" panose="020B0604020202020204" pitchFamily="34" charset="0"/>
            </a:rPr>
            <a:t>Student Engagement</a:t>
          </a:r>
        </a:p>
      </dgm:t>
    </dgm:pt>
    <dgm:pt modelId="{391BEEAB-E708-440E-B68A-C926846F26E8}" type="parTrans" cxnId="{C1A83BAD-C709-4C6E-BF9C-17ED8DA78AAD}">
      <dgm:prSet/>
      <dgm:spPr/>
      <dgm:t>
        <a:bodyPr/>
        <a:lstStyle/>
        <a:p>
          <a:endParaRPr lang="en-US"/>
        </a:p>
      </dgm:t>
    </dgm:pt>
    <dgm:pt modelId="{4F40B5C9-6ECC-4BCE-AF33-D558A434EA0B}" type="sibTrans" cxnId="{C1A83BAD-C709-4C6E-BF9C-17ED8DA78AAD}">
      <dgm:prSet/>
      <dgm:spPr/>
      <dgm:t>
        <a:bodyPr/>
        <a:lstStyle/>
        <a:p>
          <a:endParaRPr lang="en-US"/>
        </a:p>
      </dgm:t>
    </dgm:pt>
    <dgm:pt modelId="{D76E22E9-4BA1-8340-B76F-A39D1093CFFC}">
      <dgm:prSet phldrT="[Text]"/>
      <dgm:spPr/>
      <dgm:t>
        <a:bodyPr/>
        <a:lstStyle/>
        <a:p>
          <a:r>
            <a:rPr lang="en-US" dirty="0">
              <a:latin typeface="Helvetica" pitchFamily="2" charset="0"/>
              <a:cs typeface="Arial" panose="020B0604020202020204" pitchFamily="34" charset="0"/>
            </a:rPr>
            <a:t>Student Social and Emotional Competencies</a:t>
          </a:r>
        </a:p>
      </dgm:t>
    </dgm:pt>
    <dgm:pt modelId="{8121E724-AE0F-9F4A-8D9E-F15F6B4AF4BA}" type="parTrans" cxnId="{45275F94-7F6E-6D45-AAAE-F6DAF21443D6}">
      <dgm:prSet/>
      <dgm:spPr/>
      <dgm:t>
        <a:bodyPr/>
        <a:lstStyle/>
        <a:p>
          <a:endParaRPr lang="en-US"/>
        </a:p>
      </dgm:t>
    </dgm:pt>
    <dgm:pt modelId="{ABEC1591-D123-F641-86C8-CF6F2F751D61}" type="sibTrans" cxnId="{45275F94-7F6E-6D45-AAAE-F6DAF21443D6}">
      <dgm:prSet/>
      <dgm:spPr/>
      <dgm:t>
        <a:bodyPr/>
        <a:lstStyle/>
        <a:p>
          <a:endParaRPr lang="en-US"/>
        </a:p>
      </dgm:t>
    </dgm:pt>
    <dgm:pt modelId="{DD840F5D-85FD-1D42-AFC6-EA1DFE89778C}">
      <dgm:prSet phldrT="[Text]"/>
      <dgm:spPr/>
      <dgm:t>
        <a:bodyPr/>
        <a:lstStyle/>
        <a:p>
          <a:r>
            <a:rPr lang="en-US" dirty="0">
              <a:latin typeface="Helvetica" pitchFamily="2" charset="0"/>
              <a:cs typeface="Arial" panose="020B0604020202020204" pitchFamily="34" charset="0"/>
            </a:rPr>
            <a:t>Student Engagement</a:t>
          </a:r>
        </a:p>
      </dgm:t>
    </dgm:pt>
    <dgm:pt modelId="{4F1C7BB5-09CC-E044-9DD1-F7C652D5DC53}" type="parTrans" cxnId="{C622F807-19BE-1243-9B89-BD89C054CCA6}">
      <dgm:prSet/>
      <dgm:spPr/>
      <dgm:t>
        <a:bodyPr/>
        <a:lstStyle/>
        <a:p>
          <a:endParaRPr lang="en-US"/>
        </a:p>
      </dgm:t>
    </dgm:pt>
    <dgm:pt modelId="{D72B1798-4D0C-A247-8EEB-04999167BE5B}" type="sibTrans" cxnId="{C622F807-19BE-1243-9B89-BD89C054CCA6}">
      <dgm:prSet/>
      <dgm:spPr/>
      <dgm:t>
        <a:bodyPr/>
        <a:lstStyle/>
        <a:p>
          <a:endParaRPr lang="en-US"/>
        </a:p>
      </dgm:t>
    </dgm:pt>
    <dgm:pt modelId="{B0DA9496-1079-F946-8E0B-0C3D9FF3EC34}">
      <dgm:prSet phldrT="[Text]"/>
      <dgm:spPr/>
      <dgm:t>
        <a:bodyPr/>
        <a:lstStyle/>
        <a:p>
          <a:r>
            <a:rPr lang="en-US" dirty="0">
              <a:latin typeface="Helvetica" pitchFamily="2" charset="0"/>
              <a:cs typeface="Arial" panose="020B0604020202020204" pitchFamily="34" charset="0"/>
            </a:rPr>
            <a:t>Bullying Victimization</a:t>
          </a:r>
          <a:r>
            <a:rPr kumimoji="0" lang="en-US" b="0" i="0" u="none" strike="noStrike" cap="none" normalizeH="0" baseline="30000" dirty="0">
              <a:ln>
                <a:noFill/>
              </a:ln>
              <a:solidFill>
                <a:schemeClr val="accent6"/>
              </a:solidFill>
              <a:effectLst/>
              <a:latin typeface="Helvetica" pitchFamily="2" charset="0"/>
              <a:ea typeface="ＭＳ Ｐゴシック" pitchFamily="34" charset="-128"/>
              <a:cs typeface="Arial" panose="020B0604020202020204" pitchFamily="34" charset="0"/>
            </a:rPr>
            <a:t>1</a:t>
          </a:r>
          <a:endParaRPr lang="en-US" dirty="0">
            <a:solidFill>
              <a:schemeClr val="accent6"/>
            </a:solidFill>
            <a:latin typeface="Helvetica" pitchFamily="2" charset="0"/>
            <a:cs typeface="Arial" panose="020B0604020202020204" pitchFamily="34" charset="0"/>
          </a:endParaRPr>
        </a:p>
      </dgm:t>
    </dgm:pt>
    <dgm:pt modelId="{7DD9D810-6184-EB48-87C1-AB9634BE28E9}" type="parTrans" cxnId="{FBBD7A79-BD22-4C41-BB0F-1CB00DD878B7}">
      <dgm:prSet/>
      <dgm:spPr/>
      <dgm:t>
        <a:bodyPr/>
        <a:lstStyle/>
        <a:p>
          <a:endParaRPr lang="en-US"/>
        </a:p>
      </dgm:t>
    </dgm:pt>
    <dgm:pt modelId="{80391789-0EC4-5D46-B862-2FEAD2B623F0}" type="sibTrans" cxnId="{FBBD7A79-BD22-4C41-BB0F-1CB00DD878B7}">
      <dgm:prSet/>
      <dgm:spPr/>
      <dgm:t>
        <a:bodyPr/>
        <a:lstStyle/>
        <a:p>
          <a:endParaRPr lang="en-US"/>
        </a:p>
      </dgm:t>
    </dgm:pt>
    <dgm:pt modelId="{9D42C493-DA3D-4FB9-B4BB-8924E28D9299}" type="pres">
      <dgm:prSet presAssocID="{1B6AB948-E94C-4801-A98C-F5D02FA69FE8}" presName="Name0" presStyleCnt="0">
        <dgm:presLayoutVars>
          <dgm:dir/>
          <dgm:animLvl val="lvl"/>
          <dgm:resizeHandles val="exact"/>
        </dgm:presLayoutVars>
      </dgm:prSet>
      <dgm:spPr/>
    </dgm:pt>
    <dgm:pt modelId="{7AD951FF-041A-4B7B-8011-5F7C28741736}" type="pres">
      <dgm:prSet presAssocID="{B43570D8-642E-4AB3-89C5-069F01C07B72}" presName="composite" presStyleCnt="0"/>
      <dgm:spPr/>
    </dgm:pt>
    <dgm:pt modelId="{8A2F504E-BFB3-401F-B668-2C964ECE671F}" type="pres">
      <dgm:prSet presAssocID="{B43570D8-642E-4AB3-89C5-069F01C07B72}" presName="parTx" presStyleLbl="alignNode1" presStyleIdx="0" presStyleCnt="3">
        <dgm:presLayoutVars>
          <dgm:chMax val="0"/>
          <dgm:chPref val="0"/>
          <dgm:bulletEnabled val="1"/>
        </dgm:presLayoutVars>
      </dgm:prSet>
      <dgm:spPr/>
    </dgm:pt>
    <dgm:pt modelId="{DB746F57-C3E8-4B33-878D-081695B135ED}" type="pres">
      <dgm:prSet presAssocID="{B43570D8-642E-4AB3-89C5-069F01C07B72}" presName="desTx" presStyleLbl="alignAccFollowNode1" presStyleIdx="0" presStyleCnt="3">
        <dgm:presLayoutVars>
          <dgm:bulletEnabled val="1"/>
        </dgm:presLayoutVars>
      </dgm:prSet>
      <dgm:spPr/>
    </dgm:pt>
    <dgm:pt modelId="{ECE2F8FD-1063-4288-A1FE-8E5012AB81F5}" type="pres">
      <dgm:prSet presAssocID="{AAEC334F-8F4C-43BA-901C-0D0080629B46}" presName="space" presStyleCnt="0"/>
      <dgm:spPr/>
    </dgm:pt>
    <dgm:pt modelId="{4EC35494-EEED-4237-8907-6BADD44C5459}" type="pres">
      <dgm:prSet presAssocID="{20411E3E-6B15-477A-82B6-D41F82597616}" presName="composite" presStyleCnt="0"/>
      <dgm:spPr/>
    </dgm:pt>
    <dgm:pt modelId="{2DCCFCAE-8C7C-435E-BAF7-2DEE556D7968}" type="pres">
      <dgm:prSet presAssocID="{20411E3E-6B15-477A-82B6-D41F82597616}" presName="parTx" presStyleLbl="alignNode1" presStyleIdx="1" presStyleCnt="3">
        <dgm:presLayoutVars>
          <dgm:chMax val="0"/>
          <dgm:chPref val="0"/>
          <dgm:bulletEnabled val="1"/>
        </dgm:presLayoutVars>
      </dgm:prSet>
      <dgm:spPr/>
    </dgm:pt>
    <dgm:pt modelId="{59D64330-2CF6-46B3-93E4-1645CEBB1A4A}" type="pres">
      <dgm:prSet presAssocID="{20411E3E-6B15-477A-82B6-D41F82597616}" presName="desTx" presStyleLbl="alignAccFollowNode1" presStyleIdx="1" presStyleCnt="3">
        <dgm:presLayoutVars>
          <dgm:bulletEnabled val="1"/>
        </dgm:presLayoutVars>
      </dgm:prSet>
      <dgm:spPr/>
    </dgm:pt>
    <dgm:pt modelId="{8EBD92CF-5FE3-4749-AC38-83CEF77DEDBE}" type="pres">
      <dgm:prSet presAssocID="{2688540B-4822-4A37-8F1B-671A5511EB5A}" presName="space" presStyleCnt="0"/>
      <dgm:spPr/>
    </dgm:pt>
    <dgm:pt modelId="{C62566A4-233D-49DE-8F2F-86A3235B2A1E}" type="pres">
      <dgm:prSet presAssocID="{429233A7-3E79-4CAB-A420-8D1C71300353}" presName="composite" presStyleCnt="0"/>
      <dgm:spPr/>
    </dgm:pt>
    <dgm:pt modelId="{BBB51644-CB8C-4F3B-B014-037445960086}" type="pres">
      <dgm:prSet presAssocID="{429233A7-3E79-4CAB-A420-8D1C71300353}" presName="parTx" presStyleLbl="alignNode1" presStyleIdx="2" presStyleCnt="3">
        <dgm:presLayoutVars>
          <dgm:chMax val="0"/>
          <dgm:chPref val="0"/>
          <dgm:bulletEnabled val="1"/>
        </dgm:presLayoutVars>
      </dgm:prSet>
      <dgm:spPr/>
    </dgm:pt>
    <dgm:pt modelId="{9CE22E68-7D9C-4FD6-AA82-59D84D5BC48D}" type="pres">
      <dgm:prSet presAssocID="{429233A7-3E79-4CAB-A420-8D1C71300353}" presName="desTx" presStyleLbl="alignAccFollowNode1" presStyleIdx="2" presStyleCnt="3">
        <dgm:presLayoutVars>
          <dgm:bulletEnabled val="1"/>
        </dgm:presLayoutVars>
      </dgm:prSet>
      <dgm:spPr/>
    </dgm:pt>
  </dgm:ptLst>
  <dgm:cxnLst>
    <dgm:cxn modelId="{E1640C03-D683-4069-8819-02E5DE72668F}" type="presOf" srcId="{73C2EE0A-247C-437E-9694-312E93ECBF34}" destId="{9CE22E68-7D9C-4FD6-AA82-59D84D5BC48D}" srcOrd="0" destOrd="2" presId="urn:microsoft.com/office/officeart/2005/8/layout/hList1"/>
    <dgm:cxn modelId="{937FFF04-DFF5-490B-9CF4-CD3B3B2B7561}" type="presOf" srcId="{429233A7-3E79-4CAB-A420-8D1C71300353}" destId="{BBB51644-CB8C-4F3B-B014-037445960086}" srcOrd="0" destOrd="0" presId="urn:microsoft.com/office/officeart/2005/8/layout/hList1"/>
    <dgm:cxn modelId="{C622F807-19BE-1243-9B89-BD89C054CCA6}" srcId="{B43570D8-642E-4AB3-89C5-069F01C07B72}" destId="{DD840F5D-85FD-1D42-AFC6-EA1DFE89778C}" srcOrd="4" destOrd="0" parTransId="{4F1C7BB5-09CC-E044-9DD1-F7C652D5DC53}" sibTransId="{D72B1798-4D0C-A247-8EEB-04999167BE5B}"/>
    <dgm:cxn modelId="{5D6A640C-15F0-4CAC-AE13-3104BF67D047}" srcId="{1B6AB948-E94C-4801-A98C-F5D02FA69FE8}" destId="{429233A7-3E79-4CAB-A420-8D1C71300353}" srcOrd="2" destOrd="0" parTransId="{16500309-203F-46CE-80F2-9961FA0B7B75}" sibTransId="{39BC4EDC-E2C9-42A2-8C73-9D29EDF04116}"/>
    <dgm:cxn modelId="{1BC4C11E-1A17-46E4-BB54-46C716E8C3FA}" srcId="{429233A7-3E79-4CAB-A420-8D1C71300353}" destId="{14357E29-F176-4CD4-BB65-59254EBD23D4}" srcOrd="1" destOrd="0" parTransId="{6760456E-B591-48BD-A9CC-9A3C4B24D130}" sibTransId="{512229F0-C8AA-4512-A365-768D8A583AC8}"/>
    <dgm:cxn modelId="{EFEF301F-2977-46CA-85F7-A35DE197EE55}" srcId="{20411E3E-6B15-477A-82B6-D41F82597616}" destId="{8BC26056-90BF-4FD4-8246-936A50A969C4}" srcOrd="1" destOrd="0" parTransId="{253945D7-27A1-4E36-875E-CB0D42FB5826}" sibTransId="{5F6FE237-2D98-4260-B070-018D942AFF11}"/>
    <dgm:cxn modelId="{4BF4A92B-B638-4E28-A79C-F4B089AF554B}" type="presOf" srcId="{1B6AB948-E94C-4801-A98C-F5D02FA69FE8}" destId="{9D42C493-DA3D-4FB9-B4BB-8924E28D9299}" srcOrd="0" destOrd="0" presId="urn:microsoft.com/office/officeart/2005/8/layout/hList1"/>
    <dgm:cxn modelId="{6D8B492D-62EC-4332-8B30-361FB39D7246}" type="presOf" srcId="{B43570D8-642E-4AB3-89C5-069F01C07B72}" destId="{8A2F504E-BFB3-401F-B668-2C964ECE671F}" srcOrd="0" destOrd="0" presId="urn:microsoft.com/office/officeart/2005/8/layout/hList1"/>
    <dgm:cxn modelId="{3F2D3F3E-5216-4BC1-B3AE-457900AA88C6}" srcId="{1B6AB948-E94C-4801-A98C-F5D02FA69FE8}" destId="{20411E3E-6B15-477A-82B6-D41F82597616}" srcOrd="1" destOrd="0" parTransId="{FC628433-29FF-43D6-84BA-A61ED08E6181}" sibTransId="{2688540B-4822-4A37-8F1B-671A5511EB5A}"/>
    <dgm:cxn modelId="{22B7214F-7945-465A-8B67-B052C3D8E351}" srcId="{1B6AB948-E94C-4801-A98C-F5D02FA69FE8}" destId="{B43570D8-642E-4AB3-89C5-069F01C07B72}" srcOrd="0" destOrd="0" parTransId="{1435898D-C1C5-4466-9049-A36C01216161}" sibTransId="{AAEC334F-8F4C-43BA-901C-0D0080629B46}"/>
    <dgm:cxn modelId="{65316D57-A90B-4E06-A97C-30CDF24C1DF4}" type="presOf" srcId="{F5803BC9-75D0-4DDD-B223-2E3326116CA4}" destId="{9CE22E68-7D9C-4FD6-AA82-59D84D5BC48D}" srcOrd="0" destOrd="0" presId="urn:microsoft.com/office/officeart/2005/8/layout/hList1"/>
    <dgm:cxn modelId="{FBBD7A79-BD22-4C41-BB0F-1CB00DD878B7}" srcId="{B43570D8-642E-4AB3-89C5-069F01C07B72}" destId="{B0DA9496-1079-F946-8E0B-0C3D9FF3EC34}" srcOrd="3" destOrd="0" parTransId="{7DD9D810-6184-EB48-87C1-AB9634BE28E9}" sibTransId="{80391789-0EC4-5D46-B862-2FEAD2B623F0}"/>
    <dgm:cxn modelId="{45273D7C-70FB-BD4F-B2FC-4A137A5DBF4F}" type="presOf" srcId="{DD840F5D-85FD-1D42-AFC6-EA1DFE89778C}" destId="{DB746F57-C3E8-4B33-878D-081695B135ED}" srcOrd="0" destOrd="4" presId="urn:microsoft.com/office/officeart/2005/8/layout/hList1"/>
    <dgm:cxn modelId="{45275F94-7F6E-6D45-AAAE-F6DAF21443D6}" srcId="{B43570D8-642E-4AB3-89C5-069F01C07B72}" destId="{D76E22E9-4BA1-8340-B76F-A39D1093CFFC}" srcOrd="2" destOrd="0" parTransId="{8121E724-AE0F-9F4A-8D9E-F15F6B4AF4BA}" sibTransId="{ABEC1591-D123-F641-86C8-CF6F2F751D61}"/>
    <dgm:cxn modelId="{4C8B6394-7839-4263-8A5D-4DA2291C36E9}" srcId="{429233A7-3E79-4CAB-A420-8D1C71300353}" destId="{F5803BC9-75D0-4DDD-B223-2E3326116CA4}" srcOrd="0" destOrd="0" parTransId="{F0F81C19-2EAF-47FF-B1C7-82717D661283}" sibTransId="{E4B1CBA3-C6EC-4657-A1B9-39C129C0AEB3}"/>
    <dgm:cxn modelId="{034F39A8-3AC8-42FB-8EEF-40A5152DB5E8}" type="presOf" srcId="{14357E29-F176-4CD4-BB65-59254EBD23D4}" destId="{9CE22E68-7D9C-4FD6-AA82-59D84D5BC48D}" srcOrd="0" destOrd="1" presId="urn:microsoft.com/office/officeart/2005/8/layout/hList1"/>
    <dgm:cxn modelId="{E93732AB-6DE6-4C61-8935-3590D5E39181}" srcId="{B43570D8-642E-4AB3-89C5-069F01C07B72}" destId="{046DA8BF-D051-41BB-B701-C3C92A713E9D}" srcOrd="1" destOrd="0" parTransId="{C11C8726-1A87-4165-8FFC-3FDD5BA0A116}" sibTransId="{4D150277-3DB7-4563-81CD-C9BB144658CD}"/>
    <dgm:cxn modelId="{C1A83BAD-C709-4C6E-BF9C-17ED8DA78AAD}" srcId="{429233A7-3E79-4CAB-A420-8D1C71300353}" destId="{73C2EE0A-247C-437E-9694-312E93ECBF34}" srcOrd="2" destOrd="0" parTransId="{391BEEAB-E708-440E-B68A-C926846F26E8}" sibTransId="{4F40B5C9-6ECC-4BCE-AF33-D558A434EA0B}"/>
    <dgm:cxn modelId="{B4098FD6-6F60-4744-B290-1A0DC3636C4A}" type="presOf" srcId="{20411E3E-6B15-477A-82B6-D41F82597616}" destId="{2DCCFCAE-8C7C-435E-BAF7-2DEE556D7968}" srcOrd="0" destOrd="0" presId="urn:microsoft.com/office/officeart/2005/8/layout/hList1"/>
    <dgm:cxn modelId="{EDBFBFD7-21E7-4869-A6EB-F047B263D040}" srcId="{20411E3E-6B15-477A-82B6-D41F82597616}" destId="{8B9BC5AB-AC2F-46ED-AA28-A1E44F736930}" srcOrd="0" destOrd="0" parTransId="{D536A97F-86D5-4BCD-82DB-D854605CFBA8}" sibTransId="{1244F5F2-3DF8-4799-91F8-5898705F6502}"/>
    <dgm:cxn modelId="{F2DB0CDF-F70C-364D-9339-CFF120E79D89}" type="presOf" srcId="{D76E22E9-4BA1-8340-B76F-A39D1093CFFC}" destId="{DB746F57-C3E8-4B33-878D-081695B135ED}" srcOrd="0" destOrd="2" presId="urn:microsoft.com/office/officeart/2005/8/layout/hList1"/>
    <dgm:cxn modelId="{D3661EDF-1E1B-4E3E-9C25-6D7D2618D622}" type="presOf" srcId="{8BC26056-90BF-4FD4-8246-936A50A969C4}" destId="{59D64330-2CF6-46B3-93E4-1645CEBB1A4A}" srcOrd="0" destOrd="1" presId="urn:microsoft.com/office/officeart/2005/8/layout/hList1"/>
    <dgm:cxn modelId="{642AC8E8-4BD8-4723-BB3B-9807B6053D95}" type="presOf" srcId="{046DA8BF-D051-41BB-B701-C3C92A713E9D}" destId="{DB746F57-C3E8-4B33-878D-081695B135ED}" srcOrd="0" destOrd="1" presId="urn:microsoft.com/office/officeart/2005/8/layout/hList1"/>
    <dgm:cxn modelId="{9D0456F2-4457-8C42-B1F0-74FEA54DCA77}" type="presOf" srcId="{B0DA9496-1079-F946-8E0B-0C3D9FF3EC34}" destId="{DB746F57-C3E8-4B33-878D-081695B135ED}" srcOrd="0" destOrd="3" presId="urn:microsoft.com/office/officeart/2005/8/layout/hList1"/>
    <dgm:cxn modelId="{1E4511F3-E935-4F82-959E-AC777180FBFE}" type="presOf" srcId="{8B9BC5AB-AC2F-46ED-AA28-A1E44F736930}" destId="{59D64330-2CF6-46B3-93E4-1645CEBB1A4A}" srcOrd="0" destOrd="0" presId="urn:microsoft.com/office/officeart/2005/8/layout/hList1"/>
    <dgm:cxn modelId="{E464D8F5-EAB2-49EF-8B2B-97FE8F8815CC}" type="presOf" srcId="{97B62F09-58E0-47AD-9D8C-5F980A442CF7}" destId="{DB746F57-C3E8-4B33-878D-081695B135ED}" srcOrd="0" destOrd="0" presId="urn:microsoft.com/office/officeart/2005/8/layout/hList1"/>
    <dgm:cxn modelId="{E3308CFF-07C9-4BEB-80A1-03E9A18B9AD8}" srcId="{B43570D8-642E-4AB3-89C5-069F01C07B72}" destId="{97B62F09-58E0-47AD-9D8C-5F980A442CF7}" srcOrd="0" destOrd="0" parTransId="{37CEDCC4-5058-4C8D-840F-C0353CD3962D}" sibTransId="{6AC00C3D-B041-4018-97BE-CF29FA10417F}"/>
    <dgm:cxn modelId="{B6B6D081-619D-4B07-84B6-0192FB2A76AC}" type="presParOf" srcId="{9D42C493-DA3D-4FB9-B4BB-8924E28D9299}" destId="{7AD951FF-041A-4B7B-8011-5F7C28741736}" srcOrd="0" destOrd="0" presId="urn:microsoft.com/office/officeart/2005/8/layout/hList1"/>
    <dgm:cxn modelId="{90C3618D-F9CB-49D1-B22B-FFB2C7039292}" type="presParOf" srcId="{7AD951FF-041A-4B7B-8011-5F7C28741736}" destId="{8A2F504E-BFB3-401F-B668-2C964ECE671F}" srcOrd="0" destOrd="0" presId="urn:microsoft.com/office/officeart/2005/8/layout/hList1"/>
    <dgm:cxn modelId="{DD5D2384-5318-4312-AA59-5A432429B3A6}" type="presParOf" srcId="{7AD951FF-041A-4B7B-8011-5F7C28741736}" destId="{DB746F57-C3E8-4B33-878D-081695B135ED}" srcOrd="1" destOrd="0" presId="urn:microsoft.com/office/officeart/2005/8/layout/hList1"/>
    <dgm:cxn modelId="{BA9C77F1-59AC-48C8-BB5B-FC9814FF9FB6}" type="presParOf" srcId="{9D42C493-DA3D-4FB9-B4BB-8924E28D9299}" destId="{ECE2F8FD-1063-4288-A1FE-8E5012AB81F5}" srcOrd="1" destOrd="0" presId="urn:microsoft.com/office/officeart/2005/8/layout/hList1"/>
    <dgm:cxn modelId="{B122DA5B-8995-476C-9563-DB1335B0EEA9}" type="presParOf" srcId="{9D42C493-DA3D-4FB9-B4BB-8924E28D9299}" destId="{4EC35494-EEED-4237-8907-6BADD44C5459}" srcOrd="2" destOrd="0" presId="urn:microsoft.com/office/officeart/2005/8/layout/hList1"/>
    <dgm:cxn modelId="{6A3F57CC-F5A3-4A02-BBA6-0E28D83C9727}" type="presParOf" srcId="{4EC35494-EEED-4237-8907-6BADD44C5459}" destId="{2DCCFCAE-8C7C-435E-BAF7-2DEE556D7968}" srcOrd="0" destOrd="0" presId="urn:microsoft.com/office/officeart/2005/8/layout/hList1"/>
    <dgm:cxn modelId="{AF400223-2116-48AB-A418-FAD3D771CCFB}" type="presParOf" srcId="{4EC35494-EEED-4237-8907-6BADD44C5459}" destId="{59D64330-2CF6-46B3-93E4-1645CEBB1A4A}" srcOrd="1" destOrd="0" presId="urn:microsoft.com/office/officeart/2005/8/layout/hList1"/>
    <dgm:cxn modelId="{EC3E93BA-B7D7-43C9-8433-C98FBD1CBDC1}" type="presParOf" srcId="{9D42C493-DA3D-4FB9-B4BB-8924E28D9299}" destId="{8EBD92CF-5FE3-4749-AC38-83CEF77DEDBE}" srcOrd="3" destOrd="0" presId="urn:microsoft.com/office/officeart/2005/8/layout/hList1"/>
    <dgm:cxn modelId="{C3F3ABF5-A3C9-415D-AE5D-A52DA2BA49C6}" type="presParOf" srcId="{9D42C493-DA3D-4FB9-B4BB-8924E28D9299}" destId="{C62566A4-233D-49DE-8F2F-86A3235B2A1E}" srcOrd="4" destOrd="0" presId="urn:microsoft.com/office/officeart/2005/8/layout/hList1"/>
    <dgm:cxn modelId="{7CD19EEE-1FD7-4190-A430-F1412206C3D8}" type="presParOf" srcId="{C62566A4-233D-49DE-8F2F-86A3235B2A1E}" destId="{BBB51644-CB8C-4F3B-B014-037445960086}" srcOrd="0" destOrd="0" presId="urn:microsoft.com/office/officeart/2005/8/layout/hList1"/>
    <dgm:cxn modelId="{75444A2D-950B-4DB6-8580-AED3AD70D4B6}" type="presParOf" srcId="{C62566A4-233D-49DE-8F2F-86A3235B2A1E}" destId="{9CE22E68-7D9C-4FD6-AA82-59D84D5BC4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51161-07F8-49FE-A7EA-5CD12D876B49}">
      <dsp:nvSpPr>
        <dsp:cNvPr id="0" name=""/>
        <dsp:cNvSpPr/>
      </dsp:nvSpPr>
      <dsp:spPr>
        <a:xfrm>
          <a:off x="0" y="209554"/>
          <a:ext cx="6806529" cy="279405"/>
        </a:xfrm>
        <a:prstGeom prst="notchedRightArrow">
          <a:avLst/>
        </a:prstGeom>
        <a:solidFill>
          <a:srgbClr val="D5E3CF">
            <a:alpha val="52941"/>
          </a:srgbClr>
        </a:solidFill>
        <a:ln>
          <a:noFill/>
        </a:ln>
        <a:effectLst/>
      </dsp:spPr>
      <dsp:style>
        <a:lnRef idx="0">
          <a:scrgbClr r="0" g="0" b="0"/>
        </a:lnRef>
        <a:fillRef idx="1">
          <a:scrgbClr r="0" g="0" b="0"/>
        </a:fillRef>
        <a:effectRef idx="0">
          <a:scrgbClr r="0" g="0" b="0"/>
        </a:effectRef>
        <a:fontRef idx="minor"/>
      </dsp:style>
    </dsp:sp>
    <dsp:sp modelId="{CCA91368-450E-43F1-8646-AC8BE6F58363}">
      <dsp:nvSpPr>
        <dsp:cNvPr id="0" name=""/>
        <dsp:cNvSpPr/>
      </dsp:nvSpPr>
      <dsp:spPr>
        <a:xfrm>
          <a:off x="243" y="0"/>
          <a:ext cx="733579" cy="2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rgbClr val="BCE292"/>
              </a:solidFill>
            </a:rPr>
            <a:t>Now</a:t>
          </a:r>
        </a:p>
      </dsp:txBody>
      <dsp:txXfrm>
        <a:off x="243" y="0"/>
        <a:ext cx="733579" cy="279405"/>
      </dsp:txXfrm>
    </dsp:sp>
    <dsp:sp modelId="{36752505-DCCC-4B4C-A843-4B2163B52534}">
      <dsp:nvSpPr>
        <dsp:cNvPr id="0" name=""/>
        <dsp:cNvSpPr/>
      </dsp:nvSpPr>
      <dsp:spPr>
        <a:xfrm>
          <a:off x="332107" y="314331"/>
          <a:ext cx="69851" cy="69851"/>
        </a:xfrm>
        <a:prstGeom prst="ellipse">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DE92D-EE03-4E53-926D-AA8BCA290830}">
      <dsp:nvSpPr>
        <dsp:cNvPr id="0" name=""/>
        <dsp:cNvSpPr/>
      </dsp:nvSpPr>
      <dsp:spPr>
        <a:xfrm>
          <a:off x="770501" y="419108"/>
          <a:ext cx="733579" cy="2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rgbClr val="BCE292"/>
              </a:solidFill>
            </a:rPr>
            <a:t>July 2020</a:t>
          </a:r>
        </a:p>
      </dsp:txBody>
      <dsp:txXfrm>
        <a:off x="770501" y="419108"/>
        <a:ext cx="733579" cy="279405"/>
      </dsp:txXfrm>
    </dsp:sp>
    <dsp:sp modelId="{2E56BDF4-3BBB-46D6-9B1C-F22DD570EDA8}">
      <dsp:nvSpPr>
        <dsp:cNvPr id="0" name=""/>
        <dsp:cNvSpPr/>
      </dsp:nvSpPr>
      <dsp:spPr>
        <a:xfrm>
          <a:off x="1102365" y="314331"/>
          <a:ext cx="69851" cy="69851"/>
        </a:xfrm>
        <a:prstGeom prst="ellipse">
          <a:avLst/>
        </a:prstGeom>
        <a:solidFill>
          <a:schemeClr val="accent6">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BA897-C5AF-4AB9-AFE1-EBC63870DFD1}">
      <dsp:nvSpPr>
        <dsp:cNvPr id="0" name=""/>
        <dsp:cNvSpPr/>
      </dsp:nvSpPr>
      <dsp:spPr>
        <a:xfrm>
          <a:off x="1540760" y="0"/>
          <a:ext cx="733579" cy="2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rgbClr val="BCE292"/>
              </a:solidFill>
            </a:rPr>
            <a:t>Jan 2021</a:t>
          </a:r>
        </a:p>
      </dsp:txBody>
      <dsp:txXfrm>
        <a:off x="1540760" y="0"/>
        <a:ext cx="733579" cy="279405"/>
      </dsp:txXfrm>
    </dsp:sp>
    <dsp:sp modelId="{C9F89C9B-5F6A-4944-A896-30B339AD6558}">
      <dsp:nvSpPr>
        <dsp:cNvPr id="0" name=""/>
        <dsp:cNvSpPr/>
      </dsp:nvSpPr>
      <dsp:spPr>
        <a:xfrm>
          <a:off x="1872624" y="314331"/>
          <a:ext cx="69851" cy="69851"/>
        </a:xfrm>
        <a:prstGeom prst="ellipse">
          <a:avLst/>
        </a:prstGeom>
        <a:solidFill>
          <a:schemeClr val="accent6">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84BBC-A023-4092-AE4D-4472B5C47F5D}">
      <dsp:nvSpPr>
        <dsp:cNvPr id="0" name=""/>
        <dsp:cNvSpPr/>
      </dsp:nvSpPr>
      <dsp:spPr>
        <a:xfrm>
          <a:off x="2311018" y="419108"/>
          <a:ext cx="733579" cy="2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rgbClr val="BCE292"/>
              </a:solidFill>
            </a:rPr>
            <a:t>July 2021</a:t>
          </a:r>
        </a:p>
      </dsp:txBody>
      <dsp:txXfrm>
        <a:off x="2311018" y="419108"/>
        <a:ext cx="733579" cy="279405"/>
      </dsp:txXfrm>
    </dsp:sp>
    <dsp:sp modelId="{82F145EB-7C8C-4B8A-B6E4-C9B009A0F204}">
      <dsp:nvSpPr>
        <dsp:cNvPr id="0" name=""/>
        <dsp:cNvSpPr/>
      </dsp:nvSpPr>
      <dsp:spPr>
        <a:xfrm>
          <a:off x="2642883" y="314331"/>
          <a:ext cx="69851" cy="69851"/>
        </a:xfrm>
        <a:prstGeom prst="ellipse">
          <a:avLst/>
        </a:prstGeom>
        <a:solidFill>
          <a:schemeClr val="accent6">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A084F2-2789-4499-99E5-5C3AD307A4EB}">
      <dsp:nvSpPr>
        <dsp:cNvPr id="0" name=""/>
        <dsp:cNvSpPr/>
      </dsp:nvSpPr>
      <dsp:spPr>
        <a:xfrm>
          <a:off x="3081277" y="0"/>
          <a:ext cx="733579" cy="2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rgbClr val="BCE292"/>
              </a:solidFill>
            </a:rPr>
            <a:t>Jan 2022</a:t>
          </a:r>
        </a:p>
      </dsp:txBody>
      <dsp:txXfrm>
        <a:off x="3081277" y="0"/>
        <a:ext cx="733579" cy="279405"/>
      </dsp:txXfrm>
    </dsp:sp>
    <dsp:sp modelId="{AF5632B3-8F8E-499B-BF1E-FF4096EDC02E}">
      <dsp:nvSpPr>
        <dsp:cNvPr id="0" name=""/>
        <dsp:cNvSpPr/>
      </dsp:nvSpPr>
      <dsp:spPr>
        <a:xfrm>
          <a:off x="3413141" y="314331"/>
          <a:ext cx="69851" cy="69851"/>
        </a:xfrm>
        <a:prstGeom prst="ellipse">
          <a:avLst/>
        </a:prstGeom>
        <a:solidFill>
          <a:schemeClr val="accent6">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2BB15-7E09-4065-9717-B8B406254DFC}">
      <dsp:nvSpPr>
        <dsp:cNvPr id="0" name=""/>
        <dsp:cNvSpPr/>
      </dsp:nvSpPr>
      <dsp:spPr>
        <a:xfrm>
          <a:off x="3851536" y="419108"/>
          <a:ext cx="733579" cy="2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rgbClr val="BCE292"/>
              </a:solidFill>
            </a:rPr>
            <a:t>July 2022</a:t>
          </a:r>
        </a:p>
      </dsp:txBody>
      <dsp:txXfrm>
        <a:off x="3851536" y="419108"/>
        <a:ext cx="733579" cy="279405"/>
      </dsp:txXfrm>
    </dsp:sp>
    <dsp:sp modelId="{DB87C19D-1A01-431B-BFA7-B4AA4A6FF6B6}">
      <dsp:nvSpPr>
        <dsp:cNvPr id="0" name=""/>
        <dsp:cNvSpPr/>
      </dsp:nvSpPr>
      <dsp:spPr>
        <a:xfrm>
          <a:off x="4183400" y="314331"/>
          <a:ext cx="69851" cy="69851"/>
        </a:xfrm>
        <a:prstGeom prst="ellipse">
          <a:avLst/>
        </a:prstGeom>
        <a:solidFill>
          <a:schemeClr val="accent6">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0786D-12D5-41DD-990B-9A4F845AF790}">
      <dsp:nvSpPr>
        <dsp:cNvPr id="0" name=""/>
        <dsp:cNvSpPr/>
      </dsp:nvSpPr>
      <dsp:spPr>
        <a:xfrm>
          <a:off x="4621794" y="0"/>
          <a:ext cx="733579" cy="2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rgbClr val="BCE292"/>
              </a:solidFill>
            </a:rPr>
            <a:t>Jan 2023</a:t>
          </a:r>
        </a:p>
      </dsp:txBody>
      <dsp:txXfrm>
        <a:off x="4621794" y="0"/>
        <a:ext cx="733579" cy="279405"/>
      </dsp:txXfrm>
    </dsp:sp>
    <dsp:sp modelId="{982857B6-B1B2-497C-ACDE-3D9C96624740}">
      <dsp:nvSpPr>
        <dsp:cNvPr id="0" name=""/>
        <dsp:cNvSpPr/>
      </dsp:nvSpPr>
      <dsp:spPr>
        <a:xfrm>
          <a:off x="4953658" y="314331"/>
          <a:ext cx="69851" cy="69851"/>
        </a:xfrm>
        <a:prstGeom prst="ellipse">
          <a:avLst/>
        </a:prstGeom>
        <a:solidFill>
          <a:schemeClr val="accent6">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BB270-CC39-4C7B-BBC3-3E5A99451B1D}">
      <dsp:nvSpPr>
        <dsp:cNvPr id="0" name=""/>
        <dsp:cNvSpPr/>
      </dsp:nvSpPr>
      <dsp:spPr>
        <a:xfrm>
          <a:off x="5392053" y="419108"/>
          <a:ext cx="733579" cy="2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rgbClr val="BCE292"/>
              </a:solidFill>
            </a:rPr>
            <a:t>2023+</a:t>
          </a:r>
        </a:p>
      </dsp:txBody>
      <dsp:txXfrm>
        <a:off x="5392053" y="419108"/>
        <a:ext cx="733579" cy="279405"/>
      </dsp:txXfrm>
    </dsp:sp>
    <dsp:sp modelId="{4A0E7638-3F90-4B6C-8953-4EC8CD50788B}">
      <dsp:nvSpPr>
        <dsp:cNvPr id="0" name=""/>
        <dsp:cNvSpPr/>
      </dsp:nvSpPr>
      <dsp:spPr>
        <a:xfrm>
          <a:off x="5723917" y="314331"/>
          <a:ext cx="69851" cy="69851"/>
        </a:xfrm>
        <a:prstGeom prst="ellipse">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F504E-BFB3-401F-B668-2C964ECE671F}">
      <dsp:nvSpPr>
        <dsp:cNvPr id="0" name=""/>
        <dsp:cNvSpPr/>
      </dsp:nvSpPr>
      <dsp:spPr>
        <a:xfrm>
          <a:off x="2571" y="153050"/>
          <a:ext cx="2507456" cy="74965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pitchFamily="2" charset="0"/>
              <a:cs typeface="Arial" panose="020B0604020202020204" pitchFamily="34" charset="0"/>
            </a:rPr>
            <a:t>Student Scales</a:t>
          </a:r>
        </a:p>
      </dsp:txBody>
      <dsp:txXfrm>
        <a:off x="2571" y="153050"/>
        <a:ext cx="2507456" cy="749659"/>
      </dsp:txXfrm>
    </dsp:sp>
    <dsp:sp modelId="{DB746F57-C3E8-4B33-878D-081695B135ED}">
      <dsp:nvSpPr>
        <dsp:cNvPr id="0" name=""/>
        <dsp:cNvSpPr/>
      </dsp:nvSpPr>
      <dsp:spPr>
        <a:xfrm>
          <a:off x="2571" y="902709"/>
          <a:ext cx="2507456" cy="38210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School Climate</a:t>
          </a:r>
        </a:p>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Techniques (School Discipline)</a:t>
          </a:r>
        </a:p>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Student Social and Emotional Competencies</a:t>
          </a:r>
        </a:p>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Bullying Victimization</a:t>
          </a:r>
          <a:r>
            <a:rPr kumimoji="0" lang="en-US" sz="2400" b="0" i="0" u="none" strike="noStrike" kern="1200" cap="none" normalizeH="0" baseline="30000" dirty="0">
              <a:ln>
                <a:noFill/>
              </a:ln>
              <a:solidFill>
                <a:schemeClr val="accent6"/>
              </a:solidFill>
              <a:effectLst/>
              <a:latin typeface="Helvetica" pitchFamily="2" charset="0"/>
              <a:ea typeface="ＭＳ Ｐゴシック" pitchFamily="34" charset="-128"/>
              <a:cs typeface="Arial" panose="020B0604020202020204" pitchFamily="34" charset="0"/>
            </a:rPr>
            <a:t>1</a:t>
          </a:r>
          <a:endParaRPr lang="en-US" sz="2400" kern="1200" dirty="0">
            <a:solidFill>
              <a:schemeClr val="accent6"/>
            </a:solidFill>
            <a:latin typeface="Helvetica" pitchFamily="2"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Student Engagement</a:t>
          </a:r>
        </a:p>
      </dsp:txBody>
      <dsp:txXfrm>
        <a:off x="2571" y="902709"/>
        <a:ext cx="2507456" cy="3821040"/>
      </dsp:txXfrm>
    </dsp:sp>
    <dsp:sp modelId="{2DCCFCAE-8C7C-435E-BAF7-2DEE556D7968}">
      <dsp:nvSpPr>
        <dsp:cNvPr id="0" name=""/>
        <dsp:cNvSpPr/>
      </dsp:nvSpPr>
      <dsp:spPr>
        <a:xfrm>
          <a:off x="2861071" y="153050"/>
          <a:ext cx="2507456" cy="749659"/>
        </a:xfrm>
        <a:prstGeom prst="rect">
          <a:avLst/>
        </a:prstGeom>
        <a:solidFill>
          <a:schemeClr val="accent3">
            <a:hueOff val="378640"/>
            <a:satOff val="4952"/>
            <a:lumOff val="-6078"/>
            <a:alphaOff val="0"/>
          </a:schemeClr>
        </a:solidFill>
        <a:ln w="12700" cap="flat" cmpd="sng" algn="ctr">
          <a:solidFill>
            <a:schemeClr val="accent3">
              <a:hueOff val="378640"/>
              <a:satOff val="4952"/>
              <a:lumOff val="-6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pitchFamily="2" charset="0"/>
              <a:cs typeface="Arial" panose="020B0604020202020204" pitchFamily="34" charset="0"/>
            </a:rPr>
            <a:t>Teacher/Staff Scales</a:t>
          </a:r>
        </a:p>
      </dsp:txBody>
      <dsp:txXfrm>
        <a:off x="2861071" y="153050"/>
        <a:ext cx="2507456" cy="749659"/>
      </dsp:txXfrm>
    </dsp:sp>
    <dsp:sp modelId="{59D64330-2CF6-46B3-93E4-1645CEBB1A4A}">
      <dsp:nvSpPr>
        <dsp:cNvPr id="0" name=""/>
        <dsp:cNvSpPr/>
      </dsp:nvSpPr>
      <dsp:spPr>
        <a:xfrm>
          <a:off x="2861071" y="902709"/>
          <a:ext cx="2507456" cy="3821040"/>
        </a:xfrm>
        <a:prstGeom prst="rect">
          <a:avLst/>
        </a:prstGeom>
        <a:solidFill>
          <a:schemeClr val="accent3">
            <a:tint val="40000"/>
            <a:alpha val="90000"/>
            <a:hueOff val="535976"/>
            <a:satOff val="-9796"/>
            <a:lumOff val="-1247"/>
            <a:alphaOff val="0"/>
          </a:schemeClr>
        </a:solidFill>
        <a:ln w="12700" cap="flat" cmpd="sng" algn="ctr">
          <a:solidFill>
            <a:schemeClr val="accent3">
              <a:tint val="40000"/>
              <a:alpha val="90000"/>
              <a:hueOff val="535976"/>
              <a:satOff val="-9796"/>
              <a:lumOff val="-12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School Climate</a:t>
          </a:r>
        </a:p>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Techniques (School Discipline)</a:t>
          </a:r>
        </a:p>
      </dsp:txBody>
      <dsp:txXfrm>
        <a:off x="2861071" y="902709"/>
        <a:ext cx="2507456" cy="3821040"/>
      </dsp:txXfrm>
    </dsp:sp>
    <dsp:sp modelId="{BBB51644-CB8C-4F3B-B014-037445960086}">
      <dsp:nvSpPr>
        <dsp:cNvPr id="0" name=""/>
        <dsp:cNvSpPr/>
      </dsp:nvSpPr>
      <dsp:spPr>
        <a:xfrm>
          <a:off x="5719571" y="153050"/>
          <a:ext cx="2507456" cy="749659"/>
        </a:xfrm>
        <a:prstGeom prst="rect">
          <a:avLst/>
        </a:prstGeom>
        <a:solidFill>
          <a:schemeClr val="accent3">
            <a:hueOff val="757279"/>
            <a:satOff val="9903"/>
            <a:lumOff val="-12156"/>
            <a:alphaOff val="0"/>
          </a:schemeClr>
        </a:solidFill>
        <a:ln w="12700" cap="flat" cmpd="sng" algn="ctr">
          <a:solidFill>
            <a:schemeClr val="accent3">
              <a:hueOff val="757279"/>
              <a:satOff val="9903"/>
              <a:lumOff val="-121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pitchFamily="2" charset="0"/>
              <a:cs typeface="Arial" panose="020B0604020202020204" pitchFamily="34" charset="0"/>
            </a:rPr>
            <a:t>Home Scales</a:t>
          </a:r>
        </a:p>
      </dsp:txBody>
      <dsp:txXfrm>
        <a:off x="5719571" y="153050"/>
        <a:ext cx="2507456" cy="749659"/>
      </dsp:txXfrm>
    </dsp:sp>
    <dsp:sp modelId="{9CE22E68-7D9C-4FD6-AA82-59D84D5BC48D}">
      <dsp:nvSpPr>
        <dsp:cNvPr id="0" name=""/>
        <dsp:cNvSpPr/>
      </dsp:nvSpPr>
      <dsp:spPr>
        <a:xfrm>
          <a:off x="5719571" y="902709"/>
          <a:ext cx="2507456" cy="3821040"/>
        </a:xfrm>
        <a:prstGeom prst="rect">
          <a:avLst/>
        </a:prstGeom>
        <a:solidFill>
          <a:schemeClr val="accent3">
            <a:tint val="40000"/>
            <a:alpha val="90000"/>
            <a:hueOff val="1071953"/>
            <a:satOff val="-19592"/>
            <a:lumOff val="-2493"/>
            <a:alphaOff val="0"/>
          </a:schemeClr>
        </a:solidFill>
        <a:ln w="12700" cap="flat" cmpd="sng" algn="ctr">
          <a:solidFill>
            <a:schemeClr val="accent3">
              <a:tint val="40000"/>
              <a:alpha val="90000"/>
              <a:hueOff val="1071953"/>
              <a:satOff val="-19592"/>
              <a:lumOff val="-24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School Climate</a:t>
          </a:r>
        </a:p>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Bullying Victimization</a:t>
          </a:r>
        </a:p>
        <a:p>
          <a:pPr marL="228600" lvl="1" indent="-228600" algn="l" defTabSz="1066800">
            <a:lnSpc>
              <a:spcPct val="90000"/>
            </a:lnSpc>
            <a:spcBef>
              <a:spcPct val="0"/>
            </a:spcBef>
            <a:spcAft>
              <a:spcPct val="15000"/>
            </a:spcAft>
            <a:buChar char="•"/>
          </a:pPr>
          <a:r>
            <a:rPr lang="en-US" sz="2400" kern="1200" dirty="0">
              <a:latin typeface="Helvetica" pitchFamily="2" charset="0"/>
              <a:cs typeface="Arial" panose="020B0604020202020204" pitchFamily="34" charset="0"/>
            </a:rPr>
            <a:t>Student Engagement</a:t>
          </a:r>
        </a:p>
      </dsp:txBody>
      <dsp:txXfrm>
        <a:off x="5719571" y="902709"/>
        <a:ext cx="2507456" cy="38210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387" name="Rectangle 3"/>
          <p:cNvSpPr>
            <a:spLocks noGrp="1" noChangeArrowheads="1"/>
          </p:cNvSpPr>
          <p:nvPr>
            <p:ph type="dt" sz="quarter" idx="1"/>
          </p:nvPr>
        </p:nvSpPr>
        <p:spPr bwMode="auto">
          <a:xfrm>
            <a:off x="3970939" y="0"/>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eaLnBrk="1" hangingPunct="1">
              <a:defRPr sz="1200">
                <a:latin typeface="Arial" charset="0"/>
              </a:defRPr>
            </a:lvl1pPr>
          </a:lstStyle>
          <a:p>
            <a:pPr>
              <a:defRPr/>
            </a:pPr>
            <a:r>
              <a:rPr lang="en-US"/>
              <a:t>NASP 2.21.2020</a:t>
            </a:r>
          </a:p>
        </p:txBody>
      </p:sp>
      <p:sp>
        <p:nvSpPr>
          <p:cNvPr id="16388" name="Rectangle 4"/>
          <p:cNvSpPr>
            <a:spLocks noGrp="1" noChangeArrowheads="1"/>
          </p:cNvSpPr>
          <p:nvPr>
            <p:ph type="ftr" sz="quarter" idx="2"/>
          </p:nvPr>
        </p:nvSpPr>
        <p:spPr bwMode="auto">
          <a:xfrm>
            <a:off x="1"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eaLnBrk="1" hangingPunct="1">
              <a:defRPr sz="1200">
                <a:latin typeface="Arial" charset="0"/>
              </a:defRPr>
            </a:lvl1pPr>
          </a:lstStyle>
          <a:p>
            <a:pPr>
              <a:defRPr/>
            </a:pPr>
            <a:r>
              <a:rPr lang="en-US"/>
              <a:t>Delaware PBS Project - www.delawarepbs.org</a:t>
            </a:r>
          </a:p>
        </p:txBody>
      </p:sp>
      <p:sp>
        <p:nvSpPr>
          <p:cNvPr id="16389" name="Rectangle 5"/>
          <p:cNvSpPr>
            <a:spLocks noGrp="1" noChangeArrowheads="1"/>
          </p:cNvSpPr>
          <p:nvPr>
            <p:ph type="sldNum" sz="quarter" idx="3"/>
          </p:nvPr>
        </p:nvSpPr>
        <p:spPr bwMode="auto">
          <a:xfrm>
            <a:off x="3970939"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eaLnBrk="1" hangingPunct="1">
              <a:defRPr sz="1200">
                <a:latin typeface="Arial" charset="0"/>
              </a:defRPr>
            </a:lvl1pPr>
          </a:lstStyle>
          <a:p>
            <a:pPr>
              <a:defRPr/>
            </a:pPr>
            <a:fld id="{014D508F-E7D4-46C5-A4B6-5A0FA950CCB3}" type="slidenum">
              <a:rPr lang="en-US"/>
              <a:pPr>
                <a:defRPr/>
              </a:pPr>
              <a:t>‹#›</a:t>
            </a:fld>
            <a:endParaRPr lang="en-US"/>
          </a:p>
        </p:txBody>
      </p:sp>
    </p:spTree>
    <p:extLst>
      <p:ext uri="{BB962C8B-B14F-4D97-AF65-F5344CB8AC3E}">
        <p14:creationId xmlns:p14="http://schemas.microsoft.com/office/powerpoint/2010/main" val="411827308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eaLnBrk="1" hangingPunct="1">
              <a:defRPr sz="1200">
                <a:latin typeface="Arial" charset="0"/>
              </a:defRPr>
            </a:lvl1pPr>
          </a:lstStyle>
          <a:p>
            <a:pPr>
              <a:defRPr/>
            </a:pPr>
            <a:r>
              <a:rPr lang="en-US"/>
              <a:t>NASP 2.21.2020</a:t>
            </a:r>
          </a:p>
        </p:txBody>
      </p:sp>
      <p:sp>
        <p:nvSpPr>
          <p:cNvPr id="1034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eaLnBrk="1" hangingPunct="1">
              <a:defRPr sz="1200">
                <a:latin typeface="Arial" charset="0"/>
              </a:defRPr>
            </a:lvl1pPr>
          </a:lstStyle>
          <a:p>
            <a:pPr>
              <a:defRPr/>
            </a:pPr>
            <a:r>
              <a:rPr lang="en-US"/>
              <a:t>Delaware PBS Project - www.delawarepbs.org</a:t>
            </a:r>
          </a:p>
        </p:txBody>
      </p:sp>
      <p:sp>
        <p:nvSpPr>
          <p:cNvPr id="25607"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eaLnBrk="1" hangingPunct="1">
              <a:defRPr sz="1200">
                <a:latin typeface="Arial" charset="0"/>
              </a:defRPr>
            </a:lvl1pPr>
          </a:lstStyle>
          <a:p>
            <a:pPr>
              <a:defRPr/>
            </a:pPr>
            <a:fld id="{4DB97418-E879-47CD-BD05-39945515B092}" type="slidenum">
              <a:rPr lang="en-US"/>
              <a:pPr>
                <a:defRPr/>
              </a:pPr>
              <a:t>‹#›</a:t>
            </a:fld>
            <a:endParaRPr lang="en-US"/>
          </a:p>
        </p:txBody>
      </p:sp>
    </p:spTree>
    <p:extLst>
      <p:ext uri="{BB962C8B-B14F-4D97-AF65-F5344CB8AC3E}">
        <p14:creationId xmlns:p14="http://schemas.microsoft.com/office/powerpoint/2010/main" val="1154790483"/>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a:p>
            <a:endParaRPr lang="en-US" dirty="0"/>
          </a:p>
          <a:p>
            <a:r>
              <a:rPr lang="en-US" b="1" dirty="0"/>
              <a:t>Session Description</a:t>
            </a:r>
            <a:endParaRPr lang="en-US" dirty="0"/>
          </a:p>
          <a:p>
            <a:r>
              <a:rPr lang="en-US" dirty="0"/>
              <a:t>Assessing school climate and linking results to school improvement strategies achieves positive student and school-wide outcomes. Learn about assessment tools, evidence-based strategies, and resources to improve school climate.</a:t>
            </a:r>
          </a:p>
          <a:p>
            <a:endParaRPr lang="en-US" dirty="0"/>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1</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110947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Fiona</a:t>
            </a:r>
          </a:p>
          <a:p>
            <a:pPr eaLnBrk="1" hangingPunct="1">
              <a:spcBef>
                <a:spcPct val="0"/>
              </a:spcBef>
            </a:pPr>
            <a:endParaRPr lang="en-US" dirty="0"/>
          </a:p>
          <a:p>
            <a:r>
              <a:rPr lang="en-US" dirty="0"/>
              <a:t>Students respond to each item using a Likert scale of 1 = Disagree a Lot, 2 = Disagree, 3 = Agree, and 4 = Agree a Lot. A score for each subscale is derived by averaging responses across the subscale’s five items, with possible scores ranging from 1 to 4. Higher scores reflect more favorable perceptions, with the exception of scores on the Bullying Schoolwide subscale where lower scores are more favorable (i.e., there is less bullying). A total school climate score is derived by averaging all item scores (with scores for Bullying Schoolwide reverse scored). The same response and scoring formats are used for the teacher/staff and home versions. </a:t>
            </a:r>
          </a:p>
        </p:txBody>
      </p:sp>
      <p:sp>
        <p:nvSpPr>
          <p:cNvPr id="2" name="Date Placeholder 1"/>
          <p:cNvSpPr>
            <a:spLocks noGrp="1"/>
          </p:cNvSpPr>
          <p:nvPr>
            <p:ph type="dt" idx="10"/>
          </p:nvPr>
        </p:nvSpPr>
        <p:spPr/>
        <p:txBody>
          <a:bodyPr/>
          <a:lstStyle/>
          <a:p>
            <a:pPr>
              <a:defRPr/>
            </a:pPr>
            <a:r>
              <a:rPr lang="en-US"/>
              <a:t>NASP 2.21.2020</a:t>
            </a:r>
          </a:p>
        </p:txBody>
      </p:sp>
      <p:sp>
        <p:nvSpPr>
          <p:cNvPr id="3" name="Footer Placeholder 2"/>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377205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Fiona</a:t>
            </a:r>
          </a:p>
          <a:p>
            <a:endParaRPr lang="en-US" b="1" dirty="0"/>
          </a:p>
          <a:p>
            <a:r>
              <a:rPr lang="en-US" b="0" dirty="0"/>
              <a:t>Students and teachers receive the positive, punitive, and SEL techniques scale. This scale </a:t>
            </a:r>
            <a:r>
              <a:rPr lang="en-US" dirty="0"/>
              <a:t>assesses perceptions among students and teachers/staff of the extent to which positive, punitive, and social-emotional techniques are used in their school to manage student behavior and develop self-discipline. The scale consists of three subscales: Positive Behavioral Techniques, Punitive Disciplinary Techniques, and Social Emotional Learning Techniques. The Positive Behavioral Techniques subscale consists of five items that assess the extent to which students, teachers, and staff recognize students’ behavior with praise and rewards.</a:t>
            </a:r>
            <a:r>
              <a:rPr lang="en-US" dirty="0">
                <a:effectLst/>
              </a:rPr>
              <a:t> </a:t>
            </a:r>
            <a:r>
              <a:rPr lang="en-US" dirty="0"/>
              <a:t>The Punitive Disciplinary Techniques</a:t>
            </a:r>
            <a:r>
              <a:rPr lang="en-US" b="1" dirty="0"/>
              <a:t> </a:t>
            </a:r>
            <a:r>
              <a:rPr lang="en-US" dirty="0"/>
              <a:t>subscale consists of five items that assess perceived use of harsh punitive consequences of behavior, as often associated with the zero tolerance approach to school discipline and with a </a:t>
            </a:r>
            <a:r>
              <a:rPr lang="en-US" i="1" dirty="0"/>
              <a:t>negative</a:t>
            </a:r>
            <a:r>
              <a:rPr lang="en-US" dirty="0"/>
              <a:t> school climate. The </a:t>
            </a:r>
            <a:r>
              <a:rPr lang="en-US" i="1" dirty="0"/>
              <a:t>Social-Emotional Learning Techniques</a:t>
            </a:r>
            <a:r>
              <a:rPr lang="en-US" dirty="0"/>
              <a:t> subscale is comprised of</a:t>
            </a:r>
            <a:r>
              <a:rPr lang="en-US" b="1" dirty="0"/>
              <a:t> </a:t>
            </a:r>
            <a:r>
              <a:rPr lang="en-US" dirty="0"/>
              <a:t>six items that assess perceived use of SEL techniques commonly associated with the Social and Emotional Learning approach and particularly for developing responsible decision making, self-management, social awareness, and relationship skills.</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11</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60810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a:t>Fiona</a:t>
            </a:r>
          </a:p>
          <a:p>
            <a:pPr eaLnBrk="1" hangingPunct="1">
              <a:spcBef>
                <a:spcPct val="0"/>
              </a:spcBef>
            </a:pPr>
            <a:endParaRPr lang="en-US" b="0" dirty="0"/>
          </a:p>
          <a:p>
            <a:pPr defTabSz="905805" eaLnBrk="1" hangingPunct="1">
              <a:spcBef>
                <a:spcPct val="0"/>
              </a:spcBef>
              <a:defRPr/>
            </a:pPr>
            <a:r>
              <a:rPr lang="en-US" dirty="0"/>
              <a:t>Students respond to each item using the same 4-point Likert scale used on the school climate scale, and subscale scores are derived in the same manner as on that scale. Whereas higher scores on Positive Behavioral Techniques and SEL techniques are favorable, high scores on the Punitive/Corrective Techniques subscale are unfavorable. </a:t>
            </a:r>
          </a:p>
        </p:txBody>
      </p:sp>
      <p:sp>
        <p:nvSpPr>
          <p:cNvPr id="2" name="Date Placeholder 1"/>
          <p:cNvSpPr>
            <a:spLocks noGrp="1"/>
          </p:cNvSpPr>
          <p:nvPr>
            <p:ph type="dt" idx="10"/>
          </p:nvPr>
        </p:nvSpPr>
        <p:spPr/>
        <p:txBody>
          <a:bodyPr/>
          <a:lstStyle/>
          <a:p>
            <a:pPr>
              <a:defRPr/>
            </a:pPr>
            <a:r>
              <a:rPr lang="en-US"/>
              <a:t>NASP 2.21.2020</a:t>
            </a:r>
          </a:p>
        </p:txBody>
      </p:sp>
      <p:sp>
        <p:nvSpPr>
          <p:cNvPr id="3" name="Footer Placeholder 2"/>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354333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Fiona</a:t>
            </a:r>
          </a:p>
          <a:p>
            <a:endParaRPr lang="en-US" b="1" dirty="0"/>
          </a:p>
          <a:p>
            <a:pPr defTabSz="905805">
              <a:defRPr/>
            </a:pPr>
            <a:r>
              <a:rPr lang="en-US" b="0" dirty="0"/>
              <a:t>The bullying victimization scale is included in the student and home surveys. </a:t>
            </a:r>
            <a:r>
              <a:rPr lang="en-US" dirty="0"/>
              <a:t>is comprised of four subscales: Verbal Bullying, Physical Bullying, Social/Relational Bullying, and Cyberbullying.</a:t>
            </a:r>
            <a:r>
              <a:rPr lang="en-US" dirty="0">
                <a:effectLst/>
              </a:rPr>
              <a:t> </a:t>
            </a:r>
            <a:r>
              <a:rPr lang="en-US" dirty="0"/>
              <a:t>In Delaware, the cyberbullying items are administered to all students in grades 6-12, and are optional for grades 4-5 when completed via computer.</a:t>
            </a:r>
            <a:r>
              <a:rPr lang="en-US" dirty="0">
                <a:effectLst/>
              </a:rPr>
              <a:t> </a:t>
            </a:r>
            <a:r>
              <a:rPr lang="en-US" dirty="0"/>
              <a:t>Two separate total scores are calculated for the student version: one includes the cyberbullying subscale and the other excludes it. Computing a total score without cyberbullying allows schools to compare total scores across grade levels while using the same three subscales administered in all grades. If you recall, under the school climate survey, there is a subscale for bullying school-wide that students and teachers/staff receive. We can use this to </a:t>
            </a:r>
            <a:r>
              <a:rPr lang="en-US" baseline="0" dirty="0"/>
              <a:t>look in comparison to individual-based response items.</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13</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90782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Fiona </a:t>
            </a:r>
          </a:p>
          <a:p>
            <a:endParaRPr lang="en-US" dirty="0"/>
          </a:p>
          <a:p>
            <a:pPr defTabSz="905805">
              <a:defRPr/>
            </a:pPr>
            <a:r>
              <a:rPr lang="en-US" dirty="0"/>
              <a:t>Students respond on a 6-point Likert scale by indicating the degree to which they have been victims of the given bullying behavior in school since the beginning of the school year. On the home version, parents complete the same items while referring to their child’s bullying victimization. Scores for the item choices are: 1 = Never, 2 = Sometimes, 3 = Once or Twice a Month, 4 = Once a Week, 5 = Several Times a Week, and 6 = Every Day. </a:t>
            </a:r>
          </a:p>
          <a:p>
            <a:endParaRPr lang="en-US"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14</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388339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Fiona</a:t>
            </a:r>
          </a:p>
          <a:p>
            <a:endParaRPr lang="en-US" b="1" dirty="0"/>
          </a:p>
          <a:p>
            <a:r>
              <a:rPr lang="en-US" dirty="0"/>
              <a:t>The Delaware Student Engagement Scale is included on the student and home versions of the surveys. It assesses three types of student engagement: cognitive, behavioral, and emotional. As with the bullying victimization scale, items target the individual student, either the student completing the scale or the child of the parent completing it.</a:t>
            </a:r>
            <a:endParaRPr lang="en-US" b="0"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15</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3262811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Fiona</a:t>
            </a:r>
          </a:p>
          <a:p>
            <a:pPr defTabSz="905805">
              <a:defRPr/>
            </a:pPr>
            <a:endParaRPr lang="en-US" dirty="0"/>
          </a:p>
          <a:p>
            <a:pPr defTabSz="905805">
              <a:defRPr/>
            </a:pPr>
            <a:r>
              <a:rPr lang="en-US" dirty="0"/>
              <a:t>Participants respond on the same 4-point Likert scale used with the school climate and classroom management techniques scales, and subscale and total scale scores are computed in the same manner as on those two scales.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16</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331638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Fiona</a:t>
            </a:r>
          </a:p>
          <a:p>
            <a:endParaRPr lang="en-US" b="1" dirty="0"/>
          </a:p>
          <a:p>
            <a:r>
              <a:rPr lang="en-US" b="0" dirty="0"/>
              <a:t>The social and emotional competencies is the newest scale. It is aligned with 4 of CASEL’s 5 social and emotional competencies, </a:t>
            </a:r>
            <a:r>
              <a:rPr lang="en-US" i="1" dirty="0"/>
              <a:t>responsible decision-making, relationship skills, self-management</a:t>
            </a:r>
            <a:r>
              <a:rPr lang="en-US" dirty="0"/>
              <a:t>, and </a:t>
            </a:r>
            <a:r>
              <a:rPr lang="en-US" i="1" dirty="0"/>
              <a:t>social awareness</a:t>
            </a:r>
            <a:r>
              <a:rPr lang="en-US" b="0" dirty="0"/>
              <a:t>. We are currently field testing self-awareness subscale items with this year’s survey. Once the pilot is finished, the scale will then capture all 5 of CASEL’s social and emotional competencies.</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17</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109768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Fiona</a:t>
            </a:r>
          </a:p>
          <a:p>
            <a:endParaRPr lang="en-US" dirty="0"/>
          </a:p>
          <a:p>
            <a:r>
              <a:rPr lang="en-US" dirty="0"/>
              <a:t>Students respond to each of the 16 items item using a 4-point Likert scale, with 4 = </a:t>
            </a:r>
            <a:r>
              <a:rPr lang="en-US" i="1" dirty="0"/>
              <a:t>Very much like me</a:t>
            </a:r>
            <a:r>
              <a:rPr lang="en-US" dirty="0"/>
              <a:t>,  3 = </a:t>
            </a:r>
            <a:r>
              <a:rPr lang="en-US" i="1" dirty="0"/>
              <a:t>Somewhat like me</a:t>
            </a:r>
            <a:r>
              <a:rPr lang="en-US" dirty="0"/>
              <a:t>, 2 = </a:t>
            </a:r>
            <a:r>
              <a:rPr lang="en-US" i="1" dirty="0"/>
              <a:t>Not much like me</a:t>
            </a:r>
            <a:r>
              <a:rPr lang="en-US" dirty="0"/>
              <a:t>, and 1 = </a:t>
            </a:r>
            <a:r>
              <a:rPr lang="en-US" i="1" dirty="0"/>
              <a:t>Not like me at all</a:t>
            </a:r>
            <a:r>
              <a:rPr lang="en-US" dirty="0"/>
              <a:t>. Subscale scores are calculated by averaging scores across items for the respective subscale. A total scale score consists of the average scores across all 16 items.</a:t>
            </a:r>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18</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217275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Reliability – scores consistent and stable</a:t>
            </a:r>
          </a:p>
          <a:p>
            <a:r>
              <a:rPr lang="en-US" dirty="0"/>
              <a:t>Have found that scores are not as reliable with 3</a:t>
            </a:r>
            <a:r>
              <a:rPr lang="en-US" baseline="30000" dirty="0"/>
              <a:t>rd</a:t>
            </a:r>
            <a:r>
              <a:rPr lang="en-US" dirty="0"/>
              <a:t> graders – we caution using the survey with 3</a:t>
            </a:r>
            <a:r>
              <a:rPr lang="en-US" baseline="30000" dirty="0"/>
              <a:t>rd</a:t>
            </a:r>
            <a:r>
              <a:rPr lang="en-US" dirty="0"/>
              <a:t> graders and interpretation of results. Schools are instructed to read questions aloud to 3</a:t>
            </a:r>
            <a:r>
              <a:rPr lang="en-US" baseline="30000" dirty="0"/>
              <a:t>rd</a:t>
            </a:r>
            <a:r>
              <a:rPr lang="en-US" dirty="0"/>
              <a:t> graders or not survey them.</a:t>
            </a:r>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19</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105089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2</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392574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Angela</a:t>
            </a:r>
          </a:p>
          <a:p>
            <a:endParaRPr lang="en-US" baseline="0" dirty="0"/>
          </a:p>
          <a:p>
            <a:r>
              <a:rPr lang="en-US" baseline="0" dirty="0"/>
              <a:t>Evidence of validity and extensive statistical analyses on the psychometric properties of the surveys can be found in the technical manual</a:t>
            </a:r>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20</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3507017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5">
              <a:defRPr/>
            </a:pPr>
            <a:r>
              <a:rPr lang="en-US" dirty="0" err="1"/>
              <a:t>angela</a:t>
            </a:r>
            <a:endParaRPr lang="en-US" dirty="0"/>
          </a:p>
          <a:p>
            <a:endParaRPr lang="en-US" dirty="0"/>
          </a:p>
        </p:txBody>
      </p:sp>
      <p:sp>
        <p:nvSpPr>
          <p:cNvPr id="4" name="Slide Number Placeholder 3"/>
          <p:cNvSpPr>
            <a:spLocks noGrp="1"/>
          </p:cNvSpPr>
          <p:nvPr>
            <p:ph type="sldNum" sz="quarter" idx="5"/>
          </p:nvPr>
        </p:nvSpPr>
        <p:spPr/>
        <p:txBody>
          <a:bodyPr/>
          <a:lstStyle/>
          <a:p>
            <a:fld id="{9A4F73D0-2A34-431A-BB79-377A9A17C371}" type="slidenum">
              <a:rPr lang="en-US" smtClean="0"/>
              <a:t>21</a:t>
            </a:fld>
            <a:endParaRPr lang="en-US"/>
          </a:p>
        </p:txBody>
      </p:sp>
      <p:sp>
        <p:nvSpPr>
          <p:cNvPr id="5" name="Date Placeholder 4"/>
          <p:cNvSpPr>
            <a:spLocks noGrp="1"/>
          </p:cNvSpPr>
          <p:nvPr>
            <p:ph type="dt" idx="10"/>
          </p:nvPr>
        </p:nvSpPr>
        <p:spPr/>
        <p:txBody>
          <a:bodyPr/>
          <a:lstStyle/>
          <a:p>
            <a:r>
              <a:rPr lang="en-US"/>
              <a:t>NASP 2.21.2020</a:t>
            </a:r>
          </a:p>
        </p:txBody>
      </p:sp>
      <p:sp>
        <p:nvSpPr>
          <p:cNvPr id="6" name="Footer Placeholder 5"/>
          <p:cNvSpPr>
            <a:spLocks noGrp="1"/>
          </p:cNvSpPr>
          <p:nvPr>
            <p:ph type="ftr" sz="quarter" idx="11"/>
          </p:nvPr>
        </p:nvSpPr>
        <p:spPr/>
        <p:txBody>
          <a:bodyPr/>
          <a:lstStyle/>
          <a:p>
            <a:r>
              <a:rPr lang="en-US"/>
              <a:t>Delaware PBS Project - www.delawarepbs.org</a:t>
            </a:r>
          </a:p>
        </p:txBody>
      </p:sp>
    </p:spTree>
    <p:extLst>
      <p:ext uri="{BB962C8B-B14F-4D97-AF65-F5344CB8AC3E}">
        <p14:creationId xmlns:p14="http://schemas.microsoft.com/office/powerpoint/2010/main" val="2820837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Surveys have been used internationally; some highlights from studies that use the surveys in China and Brazil</a:t>
            </a:r>
          </a:p>
        </p:txBody>
      </p:sp>
      <p:sp>
        <p:nvSpPr>
          <p:cNvPr id="4" name="Slide Number Placeholder 3"/>
          <p:cNvSpPr>
            <a:spLocks noGrp="1"/>
          </p:cNvSpPr>
          <p:nvPr>
            <p:ph type="sldNum" sz="quarter" idx="10"/>
          </p:nvPr>
        </p:nvSpPr>
        <p:spPr/>
        <p:txBody>
          <a:bodyPr/>
          <a:lstStyle/>
          <a:p>
            <a:fld id="{9A4F73D0-2A34-431A-BB79-377A9A17C371}" type="slidenum">
              <a:rPr lang="en-US" smtClean="0"/>
              <a:t>22</a:t>
            </a:fld>
            <a:endParaRPr lang="en-US"/>
          </a:p>
        </p:txBody>
      </p:sp>
      <p:sp>
        <p:nvSpPr>
          <p:cNvPr id="5" name="Date Placeholder 4"/>
          <p:cNvSpPr>
            <a:spLocks noGrp="1"/>
          </p:cNvSpPr>
          <p:nvPr>
            <p:ph type="dt" idx="11"/>
          </p:nvPr>
        </p:nvSpPr>
        <p:spPr/>
        <p:txBody>
          <a:bodyPr/>
          <a:lstStyle/>
          <a:p>
            <a:r>
              <a:rPr lang="en-US"/>
              <a:t>NASP 2.21.2020</a:t>
            </a:r>
          </a:p>
        </p:txBody>
      </p:sp>
      <p:sp>
        <p:nvSpPr>
          <p:cNvPr id="6" name="Footer Placeholder 5"/>
          <p:cNvSpPr>
            <a:spLocks noGrp="1"/>
          </p:cNvSpPr>
          <p:nvPr>
            <p:ph type="ftr" sz="quarter" idx="12"/>
          </p:nvPr>
        </p:nvSpPr>
        <p:spPr/>
        <p:txBody>
          <a:bodyPr/>
          <a:lstStyle/>
          <a:p>
            <a:r>
              <a:rPr lang="en-US"/>
              <a:t>Delaware PBS Project - www.delawarepbs.org</a:t>
            </a:r>
          </a:p>
        </p:txBody>
      </p:sp>
    </p:spTree>
    <p:extLst>
      <p:ext uri="{BB962C8B-B14F-4D97-AF65-F5344CB8AC3E}">
        <p14:creationId xmlns:p14="http://schemas.microsoft.com/office/powerpoint/2010/main" val="2886364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Highlights from studies in Delaware Schools</a:t>
            </a:r>
          </a:p>
        </p:txBody>
      </p:sp>
      <p:sp>
        <p:nvSpPr>
          <p:cNvPr id="4" name="Slide Number Placeholder 3"/>
          <p:cNvSpPr>
            <a:spLocks noGrp="1"/>
          </p:cNvSpPr>
          <p:nvPr>
            <p:ph type="sldNum" sz="quarter" idx="10"/>
          </p:nvPr>
        </p:nvSpPr>
        <p:spPr/>
        <p:txBody>
          <a:bodyPr/>
          <a:lstStyle/>
          <a:p>
            <a:fld id="{9A4F73D0-2A34-431A-BB79-377A9A17C371}" type="slidenum">
              <a:rPr lang="en-US" smtClean="0"/>
              <a:t>23</a:t>
            </a:fld>
            <a:endParaRPr lang="en-US"/>
          </a:p>
        </p:txBody>
      </p:sp>
      <p:sp>
        <p:nvSpPr>
          <p:cNvPr id="5" name="Date Placeholder 4"/>
          <p:cNvSpPr>
            <a:spLocks noGrp="1"/>
          </p:cNvSpPr>
          <p:nvPr>
            <p:ph type="dt" idx="11"/>
          </p:nvPr>
        </p:nvSpPr>
        <p:spPr/>
        <p:txBody>
          <a:bodyPr/>
          <a:lstStyle/>
          <a:p>
            <a:r>
              <a:rPr lang="en-US"/>
              <a:t>NASP 2.21.2020</a:t>
            </a:r>
          </a:p>
        </p:txBody>
      </p:sp>
      <p:sp>
        <p:nvSpPr>
          <p:cNvPr id="6" name="Footer Placeholder 5"/>
          <p:cNvSpPr>
            <a:spLocks noGrp="1"/>
          </p:cNvSpPr>
          <p:nvPr>
            <p:ph type="ftr" sz="quarter" idx="12"/>
          </p:nvPr>
        </p:nvSpPr>
        <p:spPr/>
        <p:txBody>
          <a:bodyPr/>
          <a:lstStyle/>
          <a:p>
            <a:r>
              <a:rPr lang="en-US"/>
              <a:t>Delaware PBS Project - www.delawarepbs.org</a:t>
            </a:r>
          </a:p>
        </p:txBody>
      </p:sp>
    </p:spTree>
    <p:extLst>
      <p:ext uri="{BB962C8B-B14F-4D97-AF65-F5344CB8AC3E}">
        <p14:creationId xmlns:p14="http://schemas.microsoft.com/office/powerpoint/2010/main" val="1975709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5">
              <a:defRPr/>
            </a:pPr>
            <a:r>
              <a:rPr lang="en-US" dirty="0"/>
              <a:t>Angela</a:t>
            </a:r>
          </a:p>
          <a:p>
            <a:pPr defTabSz="923015">
              <a:defRPr/>
            </a:pPr>
            <a:endParaRPr lang="en-US" dirty="0"/>
          </a:p>
          <a:p>
            <a:pPr defTabSz="923015">
              <a:defRPr/>
            </a:pPr>
            <a:r>
              <a:rPr lang="en-US" dirty="0"/>
              <a:t>Highlights from a longitudinal study of school climate in DE</a:t>
            </a:r>
          </a:p>
          <a:p>
            <a:pPr defTabSz="923015">
              <a:defRPr/>
            </a:pPr>
            <a:r>
              <a:rPr lang="en-US" dirty="0"/>
              <a:t>Focus just on the student version of the school climate scale</a:t>
            </a:r>
          </a:p>
          <a:p>
            <a:endParaRPr lang="en-US" dirty="0"/>
          </a:p>
        </p:txBody>
      </p:sp>
      <p:sp>
        <p:nvSpPr>
          <p:cNvPr id="4" name="Slide Number Placeholder 3"/>
          <p:cNvSpPr>
            <a:spLocks noGrp="1"/>
          </p:cNvSpPr>
          <p:nvPr>
            <p:ph type="sldNum" sz="quarter" idx="10"/>
          </p:nvPr>
        </p:nvSpPr>
        <p:spPr/>
        <p:txBody>
          <a:bodyPr/>
          <a:lstStyle/>
          <a:p>
            <a:fld id="{6D7881F0-DAB2-458B-AD9F-E3496423ADB0}" type="slidenum">
              <a:rPr lang="en-US" smtClean="0"/>
              <a:t>24</a:t>
            </a:fld>
            <a:endParaRPr lang="en-US"/>
          </a:p>
        </p:txBody>
      </p:sp>
      <p:sp>
        <p:nvSpPr>
          <p:cNvPr id="5" name="Date Placeholder 4"/>
          <p:cNvSpPr>
            <a:spLocks noGrp="1"/>
          </p:cNvSpPr>
          <p:nvPr>
            <p:ph type="dt" idx="11"/>
          </p:nvPr>
        </p:nvSpPr>
        <p:spPr/>
        <p:txBody>
          <a:bodyPr/>
          <a:lstStyle/>
          <a:p>
            <a:r>
              <a:rPr lang="en-US"/>
              <a:t>NASP 2.21.2020</a:t>
            </a:r>
          </a:p>
        </p:txBody>
      </p:sp>
      <p:sp>
        <p:nvSpPr>
          <p:cNvPr id="6" name="Footer Placeholder 5"/>
          <p:cNvSpPr>
            <a:spLocks noGrp="1"/>
          </p:cNvSpPr>
          <p:nvPr>
            <p:ph type="ftr" sz="quarter" idx="12"/>
          </p:nvPr>
        </p:nvSpPr>
        <p:spPr/>
        <p:txBody>
          <a:bodyPr/>
          <a:lstStyle/>
          <a:p>
            <a:r>
              <a:rPr lang="en-US"/>
              <a:t>Delaware PBS Project - www.delawarepbs.org</a:t>
            </a:r>
          </a:p>
        </p:txBody>
      </p:sp>
    </p:spTree>
    <p:extLst>
      <p:ext uri="{BB962C8B-B14F-4D97-AF65-F5344CB8AC3E}">
        <p14:creationId xmlns:p14="http://schemas.microsoft.com/office/powerpoint/2010/main" val="3650625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5">
              <a:defRPr/>
            </a:pPr>
            <a:r>
              <a:rPr lang="en-US" dirty="0"/>
              <a:t>Angela</a:t>
            </a:r>
          </a:p>
          <a:p>
            <a:endParaRPr lang="en-US" dirty="0"/>
          </a:p>
        </p:txBody>
      </p:sp>
      <p:sp>
        <p:nvSpPr>
          <p:cNvPr id="4" name="Slide Number Placeholder 3"/>
          <p:cNvSpPr>
            <a:spLocks noGrp="1"/>
          </p:cNvSpPr>
          <p:nvPr>
            <p:ph type="sldNum" sz="quarter" idx="10"/>
          </p:nvPr>
        </p:nvSpPr>
        <p:spPr/>
        <p:txBody>
          <a:bodyPr/>
          <a:lstStyle/>
          <a:p>
            <a:fld id="{6D7881F0-DAB2-458B-AD9F-E3496423ADB0}" type="slidenum">
              <a:rPr lang="en-US" smtClean="0"/>
              <a:t>25</a:t>
            </a:fld>
            <a:endParaRPr lang="en-US"/>
          </a:p>
        </p:txBody>
      </p:sp>
      <p:sp>
        <p:nvSpPr>
          <p:cNvPr id="5" name="Date Placeholder 4"/>
          <p:cNvSpPr>
            <a:spLocks noGrp="1"/>
          </p:cNvSpPr>
          <p:nvPr>
            <p:ph type="dt" idx="11"/>
          </p:nvPr>
        </p:nvSpPr>
        <p:spPr/>
        <p:txBody>
          <a:bodyPr/>
          <a:lstStyle/>
          <a:p>
            <a:r>
              <a:rPr lang="en-US"/>
              <a:t>NASP 2.21.2020</a:t>
            </a:r>
          </a:p>
        </p:txBody>
      </p:sp>
      <p:sp>
        <p:nvSpPr>
          <p:cNvPr id="6" name="Footer Placeholder 5"/>
          <p:cNvSpPr>
            <a:spLocks noGrp="1"/>
          </p:cNvSpPr>
          <p:nvPr>
            <p:ph type="ftr" sz="quarter" idx="12"/>
          </p:nvPr>
        </p:nvSpPr>
        <p:spPr/>
        <p:txBody>
          <a:bodyPr/>
          <a:lstStyle/>
          <a:p>
            <a:r>
              <a:rPr lang="en-US"/>
              <a:t>Delaware PBS Project - www.delawarepbs.org</a:t>
            </a:r>
          </a:p>
        </p:txBody>
      </p:sp>
    </p:spTree>
    <p:extLst>
      <p:ext uri="{BB962C8B-B14F-4D97-AF65-F5344CB8AC3E}">
        <p14:creationId xmlns:p14="http://schemas.microsoft.com/office/powerpoint/2010/main" val="2523531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Angela</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26</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3613781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Angela</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27</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652501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Angela</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28</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1770854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Angela</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29</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347359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lvl="2">
              <a:lnSpc>
                <a:spcPct val="60000"/>
              </a:lnSpc>
            </a:pPr>
            <a:r>
              <a:rPr lang="en-US" sz="1300" dirty="0">
                <a:latin typeface="Times New Roman" pitchFamily="18" charset="0"/>
                <a:ea typeface="Geneva"/>
              </a:rPr>
              <a:t>George</a:t>
            </a:r>
          </a:p>
          <a:p>
            <a:pPr lvl="2">
              <a:lnSpc>
                <a:spcPct val="60000"/>
              </a:lnSpc>
            </a:pPr>
            <a:endParaRPr lang="en-US" sz="1300" dirty="0">
              <a:latin typeface="Times New Roman" pitchFamily="18" charset="0"/>
              <a:ea typeface="Geneva"/>
            </a:endParaRPr>
          </a:p>
          <a:p>
            <a:pPr lvl="2">
              <a:lnSpc>
                <a:spcPct val="60000"/>
              </a:lnSpc>
            </a:pPr>
            <a:r>
              <a:rPr lang="en-US" sz="1300" dirty="0">
                <a:latin typeface="Times New Roman" pitchFamily="18" charset="0"/>
                <a:ea typeface="Geneva"/>
              </a:rPr>
              <a:t>Content of original slide:</a:t>
            </a:r>
          </a:p>
          <a:p>
            <a:pPr marL="857055" lvl="5" indent="-452902">
              <a:buFontTx/>
              <a:buChar char="•"/>
              <a:tabLst>
                <a:tab pos="2264512" algn="l"/>
              </a:tabLst>
              <a:defRPr/>
            </a:pPr>
            <a:r>
              <a:rPr lang="en-US" sz="2400" dirty="0">
                <a:latin typeface="Helvetica" pitchFamily="2" charset="0"/>
                <a:ea typeface="Calibri" pitchFamily="34" charset="0"/>
                <a:cs typeface="Arial" panose="020B0604020202020204" pitchFamily="34" charset="0"/>
              </a:rPr>
              <a:t>Academic achievement </a:t>
            </a:r>
            <a:endParaRPr lang="en-US" sz="2400" dirty="0">
              <a:latin typeface="Helvetica" pitchFamily="2" charset="0"/>
              <a:cs typeface="Arial" panose="020B0604020202020204" pitchFamily="34" charset="0"/>
            </a:endParaRPr>
          </a:p>
          <a:p>
            <a:pPr marL="857055" lvl="5" indent="-452902">
              <a:buFontTx/>
              <a:buChar char="•"/>
              <a:tabLst>
                <a:tab pos="2264512" algn="l"/>
              </a:tabLst>
              <a:defRPr/>
            </a:pPr>
            <a:r>
              <a:rPr lang="en-US" sz="2400" dirty="0">
                <a:latin typeface="Helvetica" pitchFamily="2" charset="0"/>
                <a:cs typeface="Arial" panose="020B0604020202020204" pitchFamily="34" charset="0"/>
              </a:rPr>
              <a:t>Student academic, social, and personal attitudes and motives </a:t>
            </a:r>
          </a:p>
          <a:p>
            <a:pPr marL="857055" lvl="5" indent="-452902">
              <a:buFontTx/>
              <a:buChar char="•"/>
              <a:tabLst>
                <a:tab pos="2264512" algn="l"/>
              </a:tabLst>
              <a:defRPr/>
            </a:pPr>
            <a:r>
              <a:rPr lang="en-US" sz="2400" dirty="0">
                <a:latin typeface="Helvetica" pitchFamily="2" charset="0"/>
                <a:cs typeface="Arial" panose="020B0604020202020204" pitchFamily="34" charset="0"/>
              </a:rPr>
              <a:t>Student attendance and school avoidance</a:t>
            </a:r>
          </a:p>
          <a:p>
            <a:pPr marL="857055" lvl="5" indent="-452902">
              <a:buFontTx/>
              <a:buChar char="•"/>
              <a:tabLst>
                <a:tab pos="2264512" algn="l"/>
              </a:tabLst>
              <a:defRPr/>
            </a:pPr>
            <a:r>
              <a:rPr lang="en-US" sz="2400" dirty="0">
                <a:latin typeface="Helvetica" pitchFamily="2" charset="0"/>
                <a:cs typeface="Arial" panose="020B0604020202020204" pitchFamily="34" charset="0"/>
              </a:rPr>
              <a:t>Student behavior problems, delinquency, and victimization</a:t>
            </a:r>
          </a:p>
          <a:p>
            <a:pPr marL="857055" lvl="5" indent="-452902">
              <a:buFontTx/>
              <a:buChar char="•"/>
              <a:tabLst>
                <a:tab pos="2264512" algn="l"/>
              </a:tabLst>
              <a:defRPr/>
            </a:pPr>
            <a:r>
              <a:rPr lang="en-US" sz="2400" dirty="0">
                <a:latin typeface="Helvetica" pitchFamily="2" charset="0"/>
                <a:cs typeface="Arial" panose="020B0604020202020204" pitchFamily="34" charset="0"/>
              </a:rPr>
              <a:t>Student and teacher emotional well-being</a:t>
            </a:r>
          </a:p>
          <a:p>
            <a:pPr marL="857055" lvl="5" indent="-452902">
              <a:buFontTx/>
              <a:buChar char="•"/>
              <a:tabLst>
                <a:tab pos="2264512" algn="l"/>
              </a:tabLst>
              <a:defRPr/>
            </a:pPr>
            <a:r>
              <a:rPr lang="en-US" sz="2400" dirty="0">
                <a:latin typeface="Helvetica" pitchFamily="2" charset="0"/>
                <a:cs typeface="Arial" panose="020B0604020202020204" pitchFamily="34" charset="0"/>
              </a:rPr>
              <a:t>Teachers’ greater implementation fidelity </a:t>
            </a:r>
          </a:p>
          <a:p>
            <a:pPr marL="404153" lvl="5">
              <a:tabLst>
                <a:tab pos="2264512" algn="l"/>
              </a:tabLst>
              <a:defRPr/>
            </a:pPr>
            <a:r>
              <a:rPr lang="en-US" sz="2400" dirty="0">
                <a:latin typeface="Helvetica" pitchFamily="2" charset="0"/>
                <a:cs typeface="Arial" panose="020B0604020202020204" pitchFamily="34" charset="0"/>
              </a:rPr>
              <a:t>      of new curriculum and interventions</a:t>
            </a:r>
          </a:p>
          <a:p>
            <a:pPr lvl="2">
              <a:lnSpc>
                <a:spcPct val="60000"/>
              </a:lnSpc>
            </a:pPr>
            <a:endParaRPr lang="en-US" sz="1300" dirty="0">
              <a:latin typeface="Times New Roman" pitchFamily="18" charset="0"/>
              <a:ea typeface="Geneva"/>
            </a:endParaRPr>
          </a:p>
        </p:txBody>
      </p:sp>
      <p:sp>
        <p:nvSpPr>
          <p:cNvPr id="52228" name="Slide Number Placeholder 3"/>
          <p:cNvSpPr>
            <a:spLocks noGrp="1"/>
          </p:cNvSpPr>
          <p:nvPr>
            <p:ph type="sldNum" sz="quarter" idx="5"/>
          </p:nvPr>
        </p:nvSpPr>
        <p:spPr>
          <a:noFill/>
        </p:spPr>
        <p:txBody>
          <a:bodyPr/>
          <a:lstStyle/>
          <a:p>
            <a:fld id="{C8442794-1A7D-4170-B343-198C1047A748}" type="slidenum">
              <a:rPr lang="en-US"/>
              <a:pPr/>
              <a:t>3</a:t>
            </a:fld>
            <a:endParaRPr lang="en-US"/>
          </a:p>
        </p:txBody>
      </p:sp>
      <p:sp>
        <p:nvSpPr>
          <p:cNvPr id="2" name="Date Placeholder 1"/>
          <p:cNvSpPr>
            <a:spLocks noGrp="1"/>
          </p:cNvSpPr>
          <p:nvPr>
            <p:ph type="dt" idx="10"/>
          </p:nvPr>
        </p:nvSpPr>
        <p:spPr/>
        <p:txBody>
          <a:bodyPr/>
          <a:lstStyle/>
          <a:p>
            <a:r>
              <a:rPr lang="en-US"/>
              <a:t>NASP 2.21.2020</a:t>
            </a:r>
          </a:p>
        </p:txBody>
      </p:sp>
      <p:sp>
        <p:nvSpPr>
          <p:cNvPr id="3" name="Footer Placeholder 2"/>
          <p:cNvSpPr>
            <a:spLocks noGrp="1"/>
          </p:cNvSpPr>
          <p:nvPr>
            <p:ph type="ftr" sz="quarter" idx="11"/>
          </p:nvPr>
        </p:nvSpPr>
        <p:spPr/>
        <p:txBody>
          <a:bodyPr/>
          <a:lstStyle/>
          <a:p>
            <a:r>
              <a:rPr lang="en-US"/>
              <a:t>Delaware PBS Project - www.delawarepbs.org</a:t>
            </a:r>
          </a:p>
        </p:txBody>
      </p:sp>
    </p:spTree>
    <p:extLst>
      <p:ext uri="{BB962C8B-B14F-4D97-AF65-F5344CB8AC3E}">
        <p14:creationId xmlns:p14="http://schemas.microsoft.com/office/powerpoint/2010/main" val="449001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Sarah</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30</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951788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Report orients</a:t>
            </a:r>
            <a:r>
              <a:rPr lang="en-US" baseline="0" dirty="0"/>
              <a:t> to scales, types of scores and text/color coding</a:t>
            </a:r>
          </a:p>
          <a:p>
            <a:endParaRPr lang="en-US" baseline="0" dirty="0"/>
          </a:p>
          <a:p>
            <a:r>
              <a:rPr lang="en-US" baseline="0" dirty="0"/>
              <a:t>User’s go-to reference for:</a:t>
            </a:r>
          </a:p>
          <a:p>
            <a:pPr marL="171179" indent="-171179">
              <a:buFont typeface="Arial" panose="020B0604020202020204" pitchFamily="34" charset="0"/>
              <a:buChar char="•"/>
            </a:pPr>
            <a:r>
              <a:rPr lang="en-US" baseline="0" dirty="0"/>
              <a:t>the scales available for this population</a:t>
            </a:r>
          </a:p>
          <a:p>
            <a:pPr marL="171179" indent="-171179">
              <a:buFont typeface="Arial" panose="020B0604020202020204" pitchFamily="34" charset="0"/>
              <a:buChar char="•"/>
            </a:pPr>
            <a:r>
              <a:rPr lang="en-US" baseline="0" dirty="0"/>
              <a:t>The labeling codes used</a:t>
            </a:r>
          </a:p>
          <a:p>
            <a:pPr marL="171179" indent="-171179">
              <a:buFont typeface="Arial" panose="020B0604020202020204" pitchFamily="34" charset="0"/>
              <a:buChar char="•"/>
            </a:pPr>
            <a:r>
              <a:rPr lang="en-US" baseline="0" dirty="0"/>
              <a:t>What color coding means</a:t>
            </a:r>
          </a:p>
          <a:p>
            <a:pPr marL="171179" indent="-171179">
              <a:buFont typeface="Arial" panose="020B0604020202020204" pitchFamily="34" charset="0"/>
              <a:buChar char="•"/>
            </a:pPr>
            <a:r>
              <a:rPr lang="en-US" baseline="0" dirty="0"/>
              <a:t>Explanation of score types</a:t>
            </a:r>
          </a:p>
          <a:p>
            <a:pPr marL="171179" indent="-171179">
              <a:buFont typeface="Arial" panose="020B0604020202020204" pitchFamily="34" charset="0"/>
              <a:buChar char="•"/>
            </a:pPr>
            <a:r>
              <a:rPr lang="en-US" baseline="0" dirty="0"/>
              <a:t>Significant difference guidance</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31</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1265003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Note color coding support</a:t>
            </a:r>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32</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3721290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Sarah</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33</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3996658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Sarah</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pPr>
                <a:defRPr/>
              </a:pPr>
              <a:t>34</a:t>
            </a:fld>
            <a:endParaRPr lang="en-US"/>
          </a:p>
        </p:txBody>
      </p:sp>
      <p:sp>
        <p:nvSpPr>
          <p:cNvPr id="5" name="Date Placeholder 4"/>
          <p:cNvSpPr>
            <a:spLocks noGrp="1"/>
          </p:cNvSpPr>
          <p:nvPr>
            <p:ph type="dt" idx="11"/>
          </p:nvPr>
        </p:nvSpPr>
        <p:spPr/>
        <p:txBody>
          <a:bodyPr/>
          <a:lstStyle/>
          <a:p>
            <a:pPr>
              <a:defRPr/>
            </a:pPr>
            <a:r>
              <a:rPr lang="en-US"/>
              <a:t>NASP 2.21.2020</a:t>
            </a:r>
          </a:p>
        </p:txBody>
      </p:sp>
      <p:sp>
        <p:nvSpPr>
          <p:cNvPr id="6" name="Footer Placeholder 5"/>
          <p:cNvSpPr>
            <a:spLocks noGrp="1"/>
          </p:cNvSpPr>
          <p:nvPr>
            <p:ph type="ftr" sz="quarter" idx="12"/>
          </p:nvPr>
        </p:nvSpPr>
        <p:spPr/>
        <p:txBody>
          <a:bodyPr/>
          <a:lstStyle/>
          <a:p>
            <a:pPr>
              <a:defRPr/>
            </a:pPr>
            <a:r>
              <a:rPr lang="en-US"/>
              <a:t>Delaware PBS Project - www.delawarepbs.org</a:t>
            </a:r>
          </a:p>
        </p:txBody>
      </p:sp>
    </p:spTree>
    <p:extLst>
      <p:ext uri="{BB962C8B-B14F-4D97-AF65-F5344CB8AC3E}">
        <p14:creationId xmlns:p14="http://schemas.microsoft.com/office/powerpoint/2010/main" val="4065995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35</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3957712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Sarah</a:t>
            </a:r>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36</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1606756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Sarah</a:t>
            </a:r>
          </a:p>
          <a:p>
            <a:endParaRPr lang="en-US" dirty="0"/>
          </a:p>
          <a:p>
            <a:r>
              <a:rPr lang="en-US" sz="2400" dirty="0">
                <a:latin typeface="Helvetica" pitchFamily="2" charset="0"/>
                <a:cs typeface="Arial" panose="020B0604020202020204" pitchFamily="34" charset="0"/>
              </a:rPr>
              <a:t>Identify overall strengths &amp; concerns by examining subscale scores</a:t>
            </a:r>
          </a:p>
          <a:p>
            <a:pPr lvl="1"/>
            <a:r>
              <a:rPr lang="en-US" sz="2400" dirty="0">
                <a:latin typeface="Helvetica" pitchFamily="2" charset="0"/>
                <a:cs typeface="Arial" panose="020B0604020202020204" pitchFamily="34" charset="0"/>
              </a:rPr>
              <a:t>By Race</a:t>
            </a:r>
          </a:p>
          <a:p>
            <a:pPr lvl="1"/>
            <a:r>
              <a:rPr lang="en-US" sz="2400" dirty="0">
                <a:latin typeface="Helvetica" pitchFamily="2" charset="0"/>
                <a:cs typeface="Arial" panose="020B0604020202020204" pitchFamily="34" charset="0"/>
              </a:rPr>
              <a:t>By Gender</a:t>
            </a:r>
          </a:p>
          <a:p>
            <a:pPr lvl="1"/>
            <a:r>
              <a:rPr lang="en-US" sz="2400" dirty="0">
                <a:latin typeface="Helvetica" pitchFamily="2" charset="0"/>
                <a:cs typeface="Arial" panose="020B0604020202020204" pitchFamily="34" charset="0"/>
              </a:rPr>
              <a:t>By Grade</a:t>
            </a:r>
          </a:p>
          <a:p>
            <a:endParaRPr lang="en-US" sz="2400" dirty="0">
              <a:latin typeface="Helvetica" pitchFamily="2" charset="0"/>
              <a:cs typeface="Arial" panose="020B0604020202020204" pitchFamily="34" charset="0"/>
            </a:endParaRPr>
          </a:p>
          <a:p>
            <a:r>
              <a:rPr lang="en-US" sz="2400" dirty="0">
                <a:latin typeface="Helvetica" pitchFamily="2" charset="0"/>
                <a:cs typeface="Arial" panose="020B0604020202020204" pitchFamily="34" charset="0"/>
              </a:rPr>
              <a:t>Identify specific items influencing high or low subscale scores</a:t>
            </a:r>
          </a:p>
          <a:p>
            <a:pPr lvl="1"/>
            <a:r>
              <a:rPr lang="en-US" sz="2400" dirty="0">
                <a:latin typeface="Helvetica" pitchFamily="2" charset="0"/>
                <a:cs typeface="Arial" panose="020B0604020202020204" pitchFamily="34" charset="0"/>
              </a:rPr>
              <a:t>By Race</a:t>
            </a:r>
          </a:p>
          <a:p>
            <a:pPr lvl="1"/>
            <a:r>
              <a:rPr lang="en-US" sz="2400" dirty="0">
                <a:latin typeface="Helvetica" pitchFamily="2" charset="0"/>
                <a:cs typeface="Arial" panose="020B0604020202020204" pitchFamily="34" charset="0"/>
              </a:rPr>
              <a:t>By Gender</a:t>
            </a:r>
          </a:p>
          <a:p>
            <a:pPr lvl="1"/>
            <a:r>
              <a:rPr lang="en-US" sz="2400" dirty="0">
                <a:latin typeface="Helvetica" pitchFamily="2" charset="0"/>
                <a:cs typeface="Arial" panose="020B0604020202020204" pitchFamily="34" charset="0"/>
              </a:rPr>
              <a:t>By Grade</a:t>
            </a:r>
          </a:p>
          <a:p>
            <a:endParaRPr lang="en-US" dirty="0"/>
          </a:p>
          <a:p>
            <a:endParaRPr lang="en-US" dirty="0"/>
          </a:p>
        </p:txBody>
      </p:sp>
      <p:sp>
        <p:nvSpPr>
          <p:cNvPr id="4" name="Slide Number Placeholder 3"/>
          <p:cNvSpPr>
            <a:spLocks noGrp="1"/>
          </p:cNvSpPr>
          <p:nvPr>
            <p:ph type="sldNum" sz="quarter" idx="10"/>
          </p:nvPr>
        </p:nvSpPr>
        <p:spPr/>
        <p:txBody>
          <a:bodyPr/>
          <a:lstStyle/>
          <a:p>
            <a:fld id="{0216039E-97F4-4A78-89DE-52FD7E9953A3}" type="slidenum">
              <a:rPr lang="en-US" smtClean="0"/>
              <a:t>37</a:t>
            </a:fld>
            <a:endParaRPr lang="en-US"/>
          </a:p>
        </p:txBody>
      </p:sp>
      <p:sp>
        <p:nvSpPr>
          <p:cNvPr id="5" name="Date Placeholder 4"/>
          <p:cNvSpPr>
            <a:spLocks noGrp="1"/>
          </p:cNvSpPr>
          <p:nvPr>
            <p:ph type="dt" idx="11"/>
          </p:nvPr>
        </p:nvSpPr>
        <p:spPr/>
        <p:txBody>
          <a:bodyPr/>
          <a:lstStyle/>
          <a:p>
            <a:r>
              <a:rPr lang="en-US"/>
              <a:t>NASP 2.21.2020</a:t>
            </a:r>
          </a:p>
        </p:txBody>
      </p:sp>
      <p:sp>
        <p:nvSpPr>
          <p:cNvPr id="6" name="Footer Placeholder 5"/>
          <p:cNvSpPr>
            <a:spLocks noGrp="1"/>
          </p:cNvSpPr>
          <p:nvPr>
            <p:ph type="ftr" sz="quarter" idx="12"/>
          </p:nvPr>
        </p:nvSpPr>
        <p:spPr/>
        <p:txBody>
          <a:bodyPr/>
          <a:lstStyle/>
          <a:p>
            <a:r>
              <a:rPr lang="en-US"/>
              <a:t>Delaware PBS Project - www.delawarepbs.org</a:t>
            </a:r>
          </a:p>
        </p:txBody>
      </p:sp>
    </p:spTree>
    <p:extLst>
      <p:ext uri="{BB962C8B-B14F-4D97-AF65-F5344CB8AC3E}">
        <p14:creationId xmlns:p14="http://schemas.microsoft.com/office/powerpoint/2010/main" val="2706177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Sarah</a:t>
            </a:r>
          </a:p>
          <a:p>
            <a:endParaRPr lang="en-US" dirty="0"/>
          </a:p>
          <a:p>
            <a:r>
              <a:rPr lang="en-US" sz="2400" dirty="0">
                <a:latin typeface="Helvetica" pitchFamily="2" charset="0"/>
                <a:cs typeface="Arial" panose="020B0604020202020204" pitchFamily="34" charset="0"/>
              </a:rPr>
              <a:t>Identify overall strengths &amp; concerns by examining subscale scores</a:t>
            </a:r>
          </a:p>
          <a:p>
            <a:pPr lvl="1"/>
            <a:r>
              <a:rPr lang="en-US" sz="2400" dirty="0">
                <a:latin typeface="Helvetica" pitchFamily="2" charset="0"/>
                <a:cs typeface="Arial" panose="020B0604020202020204" pitchFamily="34" charset="0"/>
              </a:rPr>
              <a:t>By Race</a:t>
            </a:r>
          </a:p>
          <a:p>
            <a:pPr lvl="1"/>
            <a:r>
              <a:rPr lang="en-US" sz="2400" dirty="0">
                <a:latin typeface="Helvetica" pitchFamily="2" charset="0"/>
                <a:cs typeface="Arial" panose="020B0604020202020204" pitchFamily="34" charset="0"/>
              </a:rPr>
              <a:t>By Gender</a:t>
            </a:r>
          </a:p>
          <a:p>
            <a:pPr lvl="1"/>
            <a:r>
              <a:rPr lang="en-US" sz="2400" dirty="0">
                <a:latin typeface="Helvetica" pitchFamily="2" charset="0"/>
                <a:cs typeface="Arial" panose="020B0604020202020204" pitchFamily="34" charset="0"/>
              </a:rPr>
              <a:t>By Grade</a:t>
            </a:r>
          </a:p>
          <a:p>
            <a:endParaRPr lang="en-US" sz="2400" dirty="0">
              <a:latin typeface="Helvetica" pitchFamily="2" charset="0"/>
              <a:cs typeface="Arial" panose="020B0604020202020204" pitchFamily="34" charset="0"/>
            </a:endParaRPr>
          </a:p>
          <a:p>
            <a:r>
              <a:rPr lang="en-US" sz="2400" dirty="0">
                <a:latin typeface="Helvetica" pitchFamily="2" charset="0"/>
                <a:cs typeface="Arial" panose="020B0604020202020204" pitchFamily="34" charset="0"/>
              </a:rPr>
              <a:t>Identify specific items influencing high or low subscale scores</a:t>
            </a:r>
          </a:p>
          <a:p>
            <a:pPr lvl="1"/>
            <a:r>
              <a:rPr lang="en-US" sz="2400" dirty="0">
                <a:latin typeface="Helvetica" pitchFamily="2" charset="0"/>
                <a:cs typeface="Arial" panose="020B0604020202020204" pitchFamily="34" charset="0"/>
              </a:rPr>
              <a:t>By Race</a:t>
            </a:r>
          </a:p>
          <a:p>
            <a:pPr lvl="1"/>
            <a:r>
              <a:rPr lang="en-US" sz="2400" dirty="0">
                <a:latin typeface="Helvetica" pitchFamily="2" charset="0"/>
                <a:cs typeface="Arial" panose="020B0604020202020204" pitchFamily="34" charset="0"/>
              </a:rPr>
              <a:t>By Gender</a:t>
            </a:r>
          </a:p>
          <a:p>
            <a:pPr lvl="1"/>
            <a:r>
              <a:rPr lang="en-US" sz="2400" dirty="0">
                <a:latin typeface="Helvetica" pitchFamily="2" charset="0"/>
                <a:cs typeface="Arial" panose="020B0604020202020204" pitchFamily="34" charset="0"/>
              </a:rPr>
              <a:t>By Grade</a:t>
            </a:r>
          </a:p>
          <a:p>
            <a:endParaRPr lang="en-US" dirty="0"/>
          </a:p>
          <a:p>
            <a:pPr>
              <a:buNone/>
            </a:pPr>
            <a:r>
              <a:rPr lang="en-US" b="1" dirty="0">
                <a:latin typeface="Helvetica" pitchFamily="2" charset="0"/>
                <a:cs typeface="Arial" panose="020B0604020202020204" pitchFamily="34" charset="0"/>
              </a:rPr>
              <a:t>Scores are linked to school improvement (team) efforts, including training modules for:</a:t>
            </a:r>
          </a:p>
          <a:p>
            <a:pPr marL="578709" indent="-283064"/>
            <a:r>
              <a:rPr lang="en-US" dirty="0">
                <a:latin typeface="Helvetica" pitchFamily="2" charset="0"/>
                <a:cs typeface="Arial" panose="020B0604020202020204" pitchFamily="34" charset="0"/>
              </a:rPr>
              <a:t>Teacher-Student Relationships</a:t>
            </a:r>
          </a:p>
          <a:p>
            <a:pPr marL="578709" indent="-283064"/>
            <a:r>
              <a:rPr lang="en-US" dirty="0">
                <a:latin typeface="Helvetica" pitchFamily="2" charset="0"/>
                <a:cs typeface="Arial" panose="020B0604020202020204" pitchFamily="34" charset="0"/>
              </a:rPr>
              <a:t>Student-Student Relationships</a:t>
            </a:r>
          </a:p>
          <a:p>
            <a:pPr marL="578709" indent="-283064"/>
            <a:r>
              <a:rPr lang="en-US" dirty="0">
                <a:latin typeface="Helvetica" pitchFamily="2" charset="0"/>
                <a:cs typeface="Arial" panose="020B0604020202020204" pitchFamily="34" charset="0"/>
              </a:rPr>
              <a:t>Student Engagement</a:t>
            </a:r>
          </a:p>
          <a:p>
            <a:pPr marL="578709" indent="-283064"/>
            <a:r>
              <a:rPr lang="en-US" dirty="0">
                <a:latin typeface="Helvetica" pitchFamily="2" charset="0"/>
                <a:cs typeface="Arial" panose="020B0604020202020204" pitchFamily="34" charset="0"/>
              </a:rPr>
              <a:t>Bullying</a:t>
            </a:r>
          </a:p>
          <a:p>
            <a:pPr marL="578709" indent="-283064"/>
            <a:r>
              <a:rPr lang="en-US" dirty="0">
                <a:latin typeface="Helvetica" pitchFamily="2" charset="0"/>
                <a:cs typeface="Arial" panose="020B0604020202020204" pitchFamily="34" charset="0"/>
              </a:rPr>
              <a:t>School Safety</a:t>
            </a:r>
          </a:p>
          <a:p>
            <a:endParaRPr lang="en-US" dirty="0"/>
          </a:p>
          <a:p>
            <a:endParaRPr lang="en-US" dirty="0"/>
          </a:p>
        </p:txBody>
      </p:sp>
      <p:sp>
        <p:nvSpPr>
          <p:cNvPr id="4" name="Slide Number Placeholder 3"/>
          <p:cNvSpPr>
            <a:spLocks noGrp="1"/>
          </p:cNvSpPr>
          <p:nvPr>
            <p:ph type="sldNum" sz="quarter" idx="10"/>
          </p:nvPr>
        </p:nvSpPr>
        <p:spPr/>
        <p:txBody>
          <a:bodyPr/>
          <a:lstStyle/>
          <a:p>
            <a:fld id="{0216039E-97F4-4A78-89DE-52FD7E9953A3}" type="slidenum">
              <a:rPr lang="en-US" smtClean="0"/>
              <a:t>38</a:t>
            </a:fld>
            <a:endParaRPr lang="en-US"/>
          </a:p>
        </p:txBody>
      </p:sp>
      <p:sp>
        <p:nvSpPr>
          <p:cNvPr id="5" name="Date Placeholder 4"/>
          <p:cNvSpPr>
            <a:spLocks noGrp="1"/>
          </p:cNvSpPr>
          <p:nvPr>
            <p:ph type="dt" idx="11"/>
          </p:nvPr>
        </p:nvSpPr>
        <p:spPr/>
        <p:txBody>
          <a:bodyPr/>
          <a:lstStyle/>
          <a:p>
            <a:r>
              <a:rPr lang="en-US"/>
              <a:t>NASP 2.21.2020</a:t>
            </a:r>
          </a:p>
        </p:txBody>
      </p:sp>
      <p:sp>
        <p:nvSpPr>
          <p:cNvPr id="6" name="Footer Placeholder 5"/>
          <p:cNvSpPr>
            <a:spLocks noGrp="1"/>
          </p:cNvSpPr>
          <p:nvPr>
            <p:ph type="ftr" sz="quarter" idx="12"/>
          </p:nvPr>
        </p:nvSpPr>
        <p:spPr/>
        <p:txBody>
          <a:bodyPr/>
          <a:lstStyle/>
          <a:p>
            <a:r>
              <a:rPr lang="en-US"/>
              <a:t>Delaware PBS Project - www.delawarepbs.org</a:t>
            </a:r>
          </a:p>
        </p:txBody>
      </p:sp>
    </p:spTree>
    <p:extLst>
      <p:ext uri="{BB962C8B-B14F-4D97-AF65-F5344CB8AC3E}">
        <p14:creationId xmlns:p14="http://schemas.microsoft.com/office/powerpoint/2010/main" val="3193534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10"/>
          </p:nvPr>
        </p:nvSpPr>
        <p:spPr/>
        <p:txBody>
          <a:bodyPr/>
          <a:lstStyle/>
          <a:p>
            <a:fld id="{9A4F73D0-2A34-431A-BB79-377A9A17C371}" type="slidenum">
              <a:rPr lang="en-US" smtClean="0"/>
              <a:t>39</a:t>
            </a:fld>
            <a:endParaRPr lang="en-US"/>
          </a:p>
        </p:txBody>
      </p:sp>
      <p:sp>
        <p:nvSpPr>
          <p:cNvPr id="5" name="Date Placeholder 4"/>
          <p:cNvSpPr>
            <a:spLocks noGrp="1"/>
          </p:cNvSpPr>
          <p:nvPr>
            <p:ph type="dt" idx="11"/>
          </p:nvPr>
        </p:nvSpPr>
        <p:spPr/>
        <p:txBody>
          <a:bodyPr/>
          <a:lstStyle/>
          <a:p>
            <a:r>
              <a:rPr lang="en-US"/>
              <a:t>NASP 2.21.2020</a:t>
            </a:r>
          </a:p>
        </p:txBody>
      </p:sp>
      <p:sp>
        <p:nvSpPr>
          <p:cNvPr id="6" name="Footer Placeholder 5"/>
          <p:cNvSpPr>
            <a:spLocks noGrp="1"/>
          </p:cNvSpPr>
          <p:nvPr>
            <p:ph type="ftr" sz="quarter" idx="12"/>
          </p:nvPr>
        </p:nvSpPr>
        <p:spPr/>
        <p:txBody>
          <a:bodyPr/>
          <a:lstStyle/>
          <a:p>
            <a:r>
              <a:rPr lang="en-US"/>
              <a:t>Delaware PBS Project - www.delawarepbs.org</a:t>
            </a:r>
          </a:p>
        </p:txBody>
      </p:sp>
    </p:spTree>
    <p:extLst>
      <p:ext uri="{BB962C8B-B14F-4D97-AF65-F5344CB8AC3E}">
        <p14:creationId xmlns:p14="http://schemas.microsoft.com/office/powerpoint/2010/main" val="118237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lvl="2">
              <a:lnSpc>
                <a:spcPct val="60000"/>
              </a:lnSpc>
            </a:pPr>
            <a:r>
              <a:rPr lang="en-US" sz="1300" b="1" dirty="0">
                <a:latin typeface="Times New Roman" pitchFamily="18" charset="0"/>
                <a:ea typeface="Geneva"/>
              </a:rPr>
              <a:t>Linda</a:t>
            </a:r>
          </a:p>
        </p:txBody>
      </p:sp>
      <p:sp>
        <p:nvSpPr>
          <p:cNvPr id="52228" name="Slide Number Placeholder 3"/>
          <p:cNvSpPr>
            <a:spLocks noGrp="1"/>
          </p:cNvSpPr>
          <p:nvPr>
            <p:ph type="sldNum" sz="quarter" idx="5"/>
          </p:nvPr>
        </p:nvSpPr>
        <p:spPr>
          <a:noFill/>
        </p:spPr>
        <p:txBody>
          <a:bodyPr/>
          <a:lstStyle/>
          <a:p>
            <a:fld id="{C8442794-1A7D-4170-B343-198C1047A748}" type="slidenum">
              <a:rPr lang="en-US"/>
              <a:pPr/>
              <a:t>4</a:t>
            </a:fld>
            <a:endParaRPr lang="en-US"/>
          </a:p>
        </p:txBody>
      </p:sp>
      <p:sp>
        <p:nvSpPr>
          <p:cNvPr id="2" name="Date Placeholder 1"/>
          <p:cNvSpPr>
            <a:spLocks noGrp="1"/>
          </p:cNvSpPr>
          <p:nvPr>
            <p:ph type="dt" idx="10"/>
          </p:nvPr>
        </p:nvSpPr>
        <p:spPr/>
        <p:txBody>
          <a:bodyPr/>
          <a:lstStyle/>
          <a:p>
            <a:pPr>
              <a:defRPr/>
            </a:pPr>
            <a:r>
              <a:rPr lang="en-US"/>
              <a:t>NASP 2.21.2020</a:t>
            </a:r>
          </a:p>
        </p:txBody>
      </p:sp>
      <p:sp>
        <p:nvSpPr>
          <p:cNvPr id="3" name="Footer Placeholder 2"/>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102438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10"/>
          </p:nvPr>
        </p:nvSpPr>
        <p:spPr/>
        <p:txBody>
          <a:bodyPr/>
          <a:lstStyle/>
          <a:p>
            <a:fld id="{9A4F73D0-2A34-431A-BB79-377A9A17C371}" type="slidenum">
              <a:rPr lang="en-US" smtClean="0"/>
              <a:t>40</a:t>
            </a:fld>
            <a:endParaRPr lang="en-US"/>
          </a:p>
        </p:txBody>
      </p:sp>
      <p:sp>
        <p:nvSpPr>
          <p:cNvPr id="5" name="Date Placeholder 4"/>
          <p:cNvSpPr>
            <a:spLocks noGrp="1"/>
          </p:cNvSpPr>
          <p:nvPr>
            <p:ph type="dt" idx="11"/>
          </p:nvPr>
        </p:nvSpPr>
        <p:spPr/>
        <p:txBody>
          <a:bodyPr/>
          <a:lstStyle/>
          <a:p>
            <a:r>
              <a:rPr lang="en-US"/>
              <a:t>NASP 2.21.2020</a:t>
            </a:r>
          </a:p>
        </p:txBody>
      </p:sp>
      <p:sp>
        <p:nvSpPr>
          <p:cNvPr id="6" name="Footer Placeholder 5"/>
          <p:cNvSpPr>
            <a:spLocks noGrp="1"/>
          </p:cNvSpPr>
          <p:nvPr>
            <p:ph type="ftr" sz="quarter" idx="12"/>
          </p:nvPr>
        </p:nvSpPr>
        <p:spPr/>
        <p:txBody>
          <a:bodyPr/>
          <a:lstStyle/>
          <a:p>
            <a:r>
              <a:rPr lang="en-US"/>
              <a:t>Delaware PBS Project - www.delawarepbs.org</a:t>
            </a:r>
          </a:p>
        </p:txBody>
      </p:sp>
    </p:spTree>
    <p:extLst>
      <p:ext uri="{BB962C8B-B14F-4D97-AF65-F5344CB8AC3E}">
        <p14:creationId xmlns:p14="http://schemas.microsoft.com/office/powerpoint/2010/main" val="51259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George</a:t>
            </a:r>
          </a:p>
        </p:txBody>
      </p:sp>
      <p:sp>
        <p:nvSpPr>
          <p:cNvPr id="4" name="Slide Number Placeholder 3"/>
          <p:cNvSpPr>
            <a:spLocks noGrp="1"/>
          </p:cNvSpPr>
          <p:nvPr>
            <p:ph type="sldNum" sz="quarter" idx="10"/>
          </p:nvPr>
        </p:nvSpPr>
        <p:spPr/>
        <p:txBody>
          <a:bodyPr/>
          <a:lstStyle/>
          <a:p>
            <a:fld id="{9A4F73D0-2A34-431A-BB79-377A9A17C371}" type="slidenum">
              <a:rPr lang="en-US" smtClean="0"/>
              <a:t>41</a:t>
            </a:fld>
            <a:endParaRPr lang="en-US"/>
          </a:p>
        </p:txBody>
      </p:sp>
      <p:sp>
        <p:nvSpPr>
          <p:cNvPr id="5" name="Date Placeholder 4"/>
          <p:cNvSpPr>
            <a:spLocks noGrp="1"/>
          </p:cNvSpPr>
          <p:nvPr>
            <p:ph type="dt" idx="11"/>
          </p:nvPr>
        </p:nvSpPr>
        <p:spPr/>
        <p:txBody>
          <a:bodyPr/>
          <a:lstStyle/>
          <a:p>
            <a:r>
              <a:rPr lang="en-US"/>
              <a:t>NASP 2.21.2020</a:t>
            </a:r>
          </a:p>
        </p:txBody>
      </p:sp>
      <p:sp>
        <p:nvSpPr>
          <p:cNvPr id="6" name="Footer Placeholder 5"/>
          <p:cNvSpPr>
            <a:spLocks noGrp="1"/>
          </p:cNvSpPr>
          <p:nvPr>
            <p:ph type="ftr" sz="quarter" idx="12"/>
          </p:nvPr>
        </p:nvSpPr>
        <p:spPr/>
        <p:txBody>
          <a:bodyPr/>
          <a:lstStyle/>
          <a:p>
            <a:r>
              <a:rPr lang="en-US"/>
              <a:t>Delaware PBS Project - www.delawarepbs.org</a:t>
            </a:r>
          </a:p>
        </p:txBody>
      </p:sp>
    </p:spTree>
    <p:extLst>
      <p:ext uri="{BB962C8B-B14F-4D97-AF65-F5344CB8AC3E}">
        <p14:creationId xmlns:p14="http://schemas.microsoft.com/office/powerpoint/2010/main" val="60396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42</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1941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43</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3558249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George</a:t>
            </a:r>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44</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4244327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George</a:t>
            </a:r>
            <a:endParaRPr lang="en-US" dirty="0"/>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45</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406589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5</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190473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b="0" dirty="0">
                <a:ea typeface="Geneva"/>
                <a:cs typeface="Geneva"/>
              </a:rPr>
              <a:t>Linda</a:t>
            </a:r>
            <a:endParaRPr lang="en-US" b="0" dirty="0">
              <a:ea typeface="Geneva"/>
              <a:cs typeface="Geneva"/>
              <a:sym typeface="Wingdings" pitchFamily="2" charset="2"/>
            </a:endParaRPr>
          </a:p>
          <a:p>
            <a:endParaRPr lang="en-US" b="0" dirty="0">
              <a:ea typeface="Geneva"/>
              <a:cs typeface="Geneva"/>
            </a:endParaRPr>
          </a:p>
        </p:txBody>
      </p:sp>
      <p:sp>
        <p:nvSpPr>
          <p:cNvPr id="53252" name="Slide Number Placeholder 3"/>
          <p:cNvSpPr>
            <a:spLocks noGrp="1"/>
          </p:cNvSpPr>
          <p:nvPr>
            <p:ph type="sldNum" sz="quarter" idx="5"/>
          </p:nvPr>
        </p:nvSpPr>
        <p:spPr>
          <a:noFill/>
        </p:spPr>
        <p:txBody>
          <a:bodyPr/>
          <a:lstStyle/>
          <a:p>
            <a:fld id="{4E54FF99-9E3D-4394-B3AA-98DBC6A3300A}" type="slidenum">
              <a:rPr lang="en-US"/>
              <a:pPr/>
              <a:t>6</a:t>
            </a:fld>
            <a:endParaRPr lang="en-US"/>
          </a:p>
        </p:txBody>
      </p:sp>
      <p:sp>
        <p:nvSpPr>
          <p:cNvPr id="2" name="Date Placeholder 1"/>
          <p:cNvSpPr>
            <a:spLocks noGrp="1"/>
          </p:cNvSpPr>
          <p:nvPr>
            <p:ph type="dt" idx="10"/>
          </p:nvPr>
        </p:nvSpPr>
        <p:spPr/>
        <p:txBody>
          <a:bodyPr/>
          <a:lstStyle/>
          <a:p>
            <a:r>
              <a:rPr lang="en-US"/>
              <a:t>NASP 2.21.2020</a:t>
            </a:r>
          </a:p>
        </p:txBody>
      </p:sp>
      <p:sp>
        <p:nvSpPr>
          <p:cNvPr id="3" name="Footer Placeholder 2"/>
          <p:cNvSpPr>
            <a:spLocks noGrp="1"/>
          </p:cNvSpPr>
          <p:nvPr>
            <p:ph type="ftr" sz="quarter" idx="11"/>
          </p:nvPr>
        </p:nvSpPr>
        <p:spPr/>
        <p:txBody>
          <a:bodyPr/>
          <a:lstStyle/>
          <a:p>
            <a:r>
              <a:rPr lang="en-US"/>
              <a:t>Delaware PBS Project - www.delawarepbs.org</a:t>
            </a:r>
          </a:p>
        </p:txBody>
      </p:sp>
    </p:spTree>
    <p:extLst>
      <p:ext uri="{BB962C8B-B14F-4D97-AF65-F5344CB8AC3E}">
        <p14:creationId xmlns:p14="http://schemas.microsoft.com/office/powerpoint/2010/main" val="307076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a:p>
            <a:endParaRPr lang="en-US" dirty="0"/>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7</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290100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Fiona</a:t>
            </a:r>
          </a:p>
          <a:p>
            <a:endParaRPr lang="en-US" dirty="0"/>
          </a:p>
          <a:p>
            <a:r>
              <a:rPr lang="en-US" dirty="0"/>
              <a:t>the Delaware School Surveys include five scales and a total of 23 subscales. The five scales are: Delaware School Climate Scale (DSCS), Delaware Bullying Victimization Scale, Delaware Student Engagement Scale, Delaware Positive, Punitive, and SEL Techniques Scale, and the Delaware Social and Emotional Competencies Scale. Only the student version includes all five scales. The home survey includes three scales and the teacher/staff survey includes two scales.</a:t>
            </a:r>
          </a:p>
        </p:txBody>
      </p:sp>
      <p:sp>
        <p:nvSpPr>
          <p:cNvPr id="4" name="Slide Number Placeholder 3"/>
          <p:cNvSpPr>
            <a:spLocks noGrp="1"/>
          </p:cNvSpPr>
          <p:nvPr>
            <p:ph type="sldNum" sz="quarter" idx="5"/>
          </p:nvPr>
        </p:nvSpPr>
        <p:spPr/>
        <p:txBody>
          <a:bodyPr/>
          <a:lstStyle/>
          <a:p>
            <a:pPr>
              <a:defRPr/>
            </a:pPr>
            <a:fld id="{4DB97418-E879-47CD-BD05-39945515B092}" type="slidenum">
              <a:rPr lang="en-US" smtClean="0"/>
              <a:pPr>
                <a:defRPr/>
              </a:pPr>
              <a:t>8</a:t>
            </a:fld>
            <a:endParaRPr lang="en-US"/>
          </a:p>
        </p:txBody>
      </p:sp>
      <p:sp>
        <p:nvSpPr>
          <p:cNvPr id="5" name="Date Placeholder 4"/>
          <p:cNvSpPr>
            <a:spLocks noGrp="1"/>
          </p:cNvSpPr>
          <p:nvPr>
            <p:ph type="dt" idx="10"/>
          </p:nvPr>
        </p:nvSpPr>
        <p:spPr/>
        <p:txBody>
          <a:bodyPr/>
          <a:lstStyle/>
          <a:p>
            <a:pPr>
              <a:defRPr/>
            </a:pPr>
            <a:r>
              <a:rPr lang="en-US"/>
              <a:t>NASP 2.21.2020</a:t>
            </a:r>
          </a:p>
        </p:txBody>
      </p:sp>
      <p:sp>
        <p:nvSpPr>
          <p:cNvPr id="6" name="Footer Placeholder 5"/>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547564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Fiona</a:t>
            </a:r>
          </a:p>
          <a:p>
            <a:pPr eaLnBrk="1" hangingPunct="1">
              <a:spcBef>
                <a:spcPct val="0"/>
              </a:spcBef>
            </a:pPr>
            <a:endParaRPr lang="en-US" baseline="0" dirty="0"/>
          </a:p>
          <a:p>
            <a:pPr defTabSz="905805" eaLnBrk="1" hangingPunct="1">
              <a:spcBef>
                <a:spcPct val="0"/>
              </a:spcBef>
              <a:defRPr/>
            </a:pPr>
            <a:r>
              <a:rPr lang="en-US" dirty="0"/>
              <a:t>The school climate survey is one of the 5 scales of the Delaware school surveys. There are 25 items in common across the student, teacher/staff, and home versions. The subscale items across populations have the same items, which supports comparisons across populations. The number of items in the subscales are in parenthesis. The student and teacher/staff versions include two additional subscales not found on the home version: Student Engagement Schoolwide and Bullying Schoolwide. These two subscales were not included on the home version because it is thought that students and teachers/staff are better judges than parents of schoolwide student engagement and bullying victimization. Although parents are not asked to complete the Schoolwide Student Engagement and Bullying Victimization subscales of the DSCS, they are administered two other scales in which they are asked to rate the engagement and bullying victimization for their </a:t>
            </a:r>
            <a:r>
              <a:rPr lang="en-US" i="1" dirty="0"/>
              <a:t>individual</a:t>
            </a:r>
            <a:r>
              <a:rPr lang="en-US" dirty="0"/>
              <a:t> child. The teacher/staff version also includes two subscales not found on the student version: Teacher-Staff Relations and Teacher-Home Communications.</a:t>
            </a:r>
            <a:r>
              <a:rPr lang="en-US" dirty="0">
                <a:effectLst/>
              </a:rPr>
              <a:t> </a:t>
            </a:r>
            <a:r>
              <a:rPr lang="en-US" dirty="0"/>
              <a:t>The home version also includes the Teacher-Home Communications subscale. It also includes the Parent Satisfaction subscale. </a:t>
            </a:r>
            <a:endParaRPr lang="en-US" baseline="0" dirty="0"/>
          </a:p>
          <a:p>
            <a:pPr eaLnBrk="1" hangingPunct="1">
              <a:spcBef>
                <a:spcPct val="0"/>
              </a:spcBef>
            </a:pPr>
            <a:endParaRPr lang="en-US" baseline="0" dirty="0"/>
          </a:p>
        </p:txBody>
      </p:sp>
      <p:sp>
        <p:nvSpPr>
          <p:cNvPr id="2" name="Date Placeholder 1"/>
          <p:cNvSpPr>
            <a:spLocks noGrp="1"/>
          </p:cNvSpPr>
          <p:nvPr>
            <p:ph type="dt" idx="10"/>
          </p:nvPr>
        </p:nvSpPr>
        <p:spPr/>
        <p:txBody>
          <a:bodyPr/>
          <a:lstStyle/>
          <a:p>
            <a:pPr>
              <a:defRPr/>
            </a:pPr>
            <a:r>
              <a:rPr lang="en-US"/>
              <a:t>NASP 2.21.2020</a:t>
            </a:r>
          </a:p>
        </p:txBody>
      </p:sp>
      <p:sp>
        <p:nvSpPr>
          <p:cNvPr id="3" name="Footer Placeholder 2"/>
          <p:cNvSpPr>
            <a:spLocks noGrp="1"/>
          </p:cNvSpPr>
          <p:nvPr>
            <p:ph type="ftr" sz="quarter" idx="11"/>
          </p:nvPr>
        </p:nvSpPr>
        <p:spPr/>
        <p:txBody>
          <a:bodyPr/>
          <a:lstStyle/>
          <a:p>
            <a:pPr>
              <a:defRPr/>
            </a:pPr>
            <a:r>
              <a:rPr lang="en-US"/>
              <a:t>Delaware PBS Project - www.delawarepbs.org</a:t>
            </a:r>
          </a:p>
        </p:txBody>
      </p:sp>
    </p:spTree>
    <p:extLst>
      <p:ext uri="{BB962C8B-B14F-4D97-AF65-F5344CB8AC3E}">
        <p14:creationId xmlns:p14="http://schemas.microsoft.com/office/powerpoint/2010/main" val="106459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NASP Workshop, 2 15 18; G. Bear </a:t>
            </a:r>
          </a:p>
        </p:txBody>
      </p:sp>
      <p:sp>
        <p:nvSpPr>
          <p:cNvPr id="6" name="Slide Number Placeholder 5"/>
          <p:cNvSpPr>
            <a:spLocks noGrp="1"/>
          </p:cNvSpPr>
          <p:nvPr>
            <p:ph type="sldNum" sz="quarter" idx="12"/>
          </p:nvPr>
        </p:nvSpPr>
        <p:spPr/>
        <p:txBody>
          <a:bodyPr/>
          <a:lstStyle/>
          <a:p>
            <a:pPr>
              <a:defRPr/>
            </a:pPr>
            <a:fld id="{2BD2373A-F4FA-450E-9A3A-CAB19B312F99}" type="slidenum">
              <a:rPr lang="en-US" smtClean="0"/>
              <a:pPr>
                <a:defRPr/>
              </a:pPr>
              <a:t>‹#›</a:t>
            </a:fld>
            <a:endParaRPr lang="en-US"/>
          </a:p>
        </p:txBody>
      </p:sp>
    </p:spTree>
    <p:extLst>
      <p:ext uri="{BB962C8B-B14F-4D97-AF65-F5344CB8AC3E}">
        <p14:creationId xmlns:p14="http://schemas.microsoft.com/office/powerpoint/2010/main" val="73438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NASP Workshop, 2 15 18; G. Bear </a:t>
            </a:r>
          </a:p>
        </p:txBody>
      </p:sp>
      <p:sp>
        <p:nvSpPr>
          <p:cNvPr id="6" name="Slide Number Placeholder 5"/>
          <p:cNvSpPr>
            <a:spLocks noGrp="1"/>
          </p:cNvSpPr>
          <p:nvPr>
            <p:ph type="sldNum" sz="quarter" idx="12"/>
          </p:nvPr>
        </p:nvSpPr>
        <p:spPr/>
        <p:txBody>
          <a:bodyPr/>
          <a:lstStyle/>
          <a:p>
            <a:pPr>
              <a:defRPr/>
            </a:pPr>
            <a:fld id="{26A7593D-3584-40A9-84BA-878C9602CFD5}" type="slidenum">
              <a:rPr lang="en-US" smtClean="0"/>
              <a:pPr>
                <a:defRPr/>
              </a:pPr>
              <a:t>‹#›</a:t>
            </a:fld>
            <a:endParaRPr lang="en-US"/>
          </a:p>
        </p:txBody>
      </p:sp>
    </p:spTree>
    <p:extLst>
      <p:ext uri="{BB962C8B-B14F-4D97-AF65-F5344CB8AC3E}">
        <p14:creationId xmlns:p14="http://schemas.microsoft.com/office/powerpoint/2010/main" val="72071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NASP Workshop, 2 15 18; G. Bear </a:t>
            </a:r>
          </a:p>
        </p:txBody>
      </p:sp>
      <p:sp>
        <p:nvSpPr>
          <p:cNvPr id="6" name="Slide Number Placeholder 5"/>
          <p:cNvSpPr>
            <a:spLocks noGrp="1"/>
          </p:cNvSpPr>
          <p:nvPr>
            <p:ph type="sldNum" sz="quarter" idx="12"/>
          </p:nvPr>
        </p:nvSpPr>
        <p:spPr/>
        <p:txBody>
          <a:bodyPr/>
          <a:lstStyle/>
          <a:p>
            <a:pPr>
              <a:defRPr/>
            </a:pPr>
            <a:fld id="{7842C724-2C53-4D7C-AFBA-7C267CFF1FAF}" type="slidenum">
              <a:rPr lang="en-US" smtClean="0"/>
              <a:pPr>
                <a:defRPr/>
              </a:pPr>
              <a:t>‹#›</a:t>
            </a:fld>
            <a:endParaRPr lang="en-US"/>
          </a:p>
        </p:txBody>
      </p:sp>
    </p:spTree>
    <p:extLst>
      <p:ext uri="{BB962C8B-B14F-4D97-AF65-F5344CB8AC3E}">
        <p14:creationId xmlns:p14="http://schemas.microsoft.com/office/powerpoint/2010/main" val="189537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68A2-3C7C-EC41-B3A4-762271B96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52A651-CF5E-F84F-BD24-6865820882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6B61B-4EFA-E243-B46F-C292CDFF3B5F}"/>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5" name="Footer Placeholder 4">
            <a:extLst>
              <a:ext uri="{FF2B5EF4-FFF2-40B4-BE49-F238E27FC236}">
                <a16:creationId xmlns:a16="http://schemas.microsoft.com/office/drawing/2014/main" id="{7D5F716C-D7D8-E140-824D-A9C42B7B3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2E2E6-80C1-B44D-88CB-5A7559521339}"/>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59177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5F13-4C19-0C49-B324-4ACA56534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E3002-764E-D741-B72C-FA9D64154F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A70D8-26AD-4044-BAFE-6A03AC7893E1}"/>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5" name="Footer Placeholder 4">
            <a:extLst>
              <a:ext uri="{FF2B5EF4-FFF2-40B4-BE49-F238E27FC236}">
                <a16:creationId xmlns:a16="http://schemas.microsoft.com/office/drawing/2014/main" id="{2F58EFC3-12D0-A541-A4E8-D3EAA8BD0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58B4A-7917-2447-8FEE-4D26609DF582}"/>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641456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4204-8583-4E42-8C5F-040ED05319E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04AB76-3895-7F4A-876C-B851CCBB41E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16B993-DA98-8744-8DDD-0C709A0B6209}"/>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5" name="Footer Placeholder 4">
            <a:extLst>
              <a:ext uri="{FF2B5EF4-FFF2-40B4-BE49-F238E27FC236}">
                <a16:creationId xmlns:a16="http://schemas.microsoft.com/office/drawing/2014/main" id="{D9064EE7-8E58-EB45-9298-8D9B5F138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0783A-E9EC-C340-AB59-777346E006FD}"/>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300582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D886-41C0-8E4D-829A-698E8E462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45FFF-1A6C-8640-A6B1-73D6E838902A}"/>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FF5140-ED02-F941-8F24-DFDDED6EEA9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7B8FFF-4E3E-EF46-A078-98757D0BCA83}"/>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6" name="Footer Placeholder 5">
            <a:extLst>
              <a:ext uri="{FF2B5EF4-FFF2-40B4-BE49-F238E27FC236}">
                <a16:creationId xmlns:a16="http://schemas.microsoft.com/office/drawing/2014/main" id="{0820A60A-E131-0543-B925-9D21EAD9DA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3C923-0449-5442-A100-D4F49242F086}"/>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288986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7390-D776-A54B-99DF-9FAE7C45554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A85E37-908F-1C4C-8229-496F76F6522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E20D5F-C102-B042-9130-E3424D94C3F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51E0D-EE22-2648-B489-D175BCBCE0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405E7-561C-1241-954F-DB648DAE8CF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CBC8D7-A450-AA40-A9C7-1481FC3639E2}"/>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8" name="Footer Placeholder 7">
            <a:extLst>
              <a:ext uri="{FF2B5EF4-FFF2-40B4-BE49-F238E27FC236}">
                <a16:creationId xmlns:a16="http://schemas.microsoft.com/office/drawing/2014/main" id="{04EC4A61-C443-F44F-B283-970A85147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86063-D61A-8A42-BB83-AF310A8BCDCD}"/>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4052044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AD0C-6FCA-164A-A21C-E638F5A0B4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BEB86-EF09-2445-92D0-2B854B470BDD}"/>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4" name="Footer Placeholder 3">
            <a:extLst>
              <a:ext uri="{FF2B5EF4-FFF2-40B4-BE49-F238E27FC236}">
                <a16:creationId xmlns:a16="http://schemas.microsoft.com/office/drawing/2014/main" id="{6B74C982-453A-C241-ADF7-58A6C8BE07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5A0E9E-4709-A64B-A810-4BF28AD18FF9}"/>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388051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07D35-EAE3-7E49-932A-F49F37EBC021}"/>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3" name="Footer Placeholder 2">
            <a:extLst>
              <a:ext uri="{FF2B5EF4-FFF2-40B4-BE49-F238E27FC236}">
                <a16:creationId xmlns:a16="http://schemas.microsoft.com/office/drawing/2014/main" id="{86CD4077-768A-C84F-BC6F-7C6D792EF6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EFBAD-00F7-3444-A216-A038B4086887}"/>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3446163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E304B-D5A8-5143-8254-B930594C0F6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537CE2-5C8C-7A4D-951D-8FEC971D3A0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8628F1-3C04-8648-9949-A0D5670473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8AAF9A-F43D-E449-9696-AD994078F0A1}"/>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6" name="Footer Placeholder 5">
            <a:extLst>
              <a:ext uri="{FF2B5EF4-FFF2-40B4-BE49-F238E27FC236}">
                <a16:creationId xmlns:a16="http://schemas.microsoft.com/office/drawing/2014/main" id="{D184C86F-57E4-994F-949E-F71CC3086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D5E3B-4E20-9C49-81A1-BCC87955A6D8}"/>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83941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NASP Workshop, 2 15 18; G. Bear </a:t>
            </a:r>
          </a:p>
        </p:txBody>
      </p:sp>
      <p:sp>
        <p:nvSpPr>
          <p:cNvPr id="6" name="Slide Number Placeholder 5"/>
          <p:cNvSpPr>
            <a:spLocks noGrp="1"/>
          </p:cNvSpPr>
          <p:nvPr>
            <p:ph type="sldNum" sz="quarter" idx="12"/>
          </p:nvPr>
        </p:nvSpPr>
        <p:spPr/>
        <p:txBody>
          <a:bodyPr/>
          <a:lstStyle/>
          <a:p>
            <a:pPr>
              <a:defRPr/>
            </a:pPr>
            <a:fld id="{AD4758D4-F188-4207-9855-F2C722F65CE3}" type="slidenum">
              <a:rPr lang="en-US" smtClean="0"/>
              <a:pPr>
                <a:defRPr/>
              </a:pPr>
              <a:t>‹#›</a:t>
            </a:fld>
            <a:endParaRPr lang="en-US"/>
          </a:p>
        </p:txBody>
      </p:sp>
    </p:spTree>
    <p:extLst>
      <p:ext uri="{BB962C8B-B14F-4D97-AF65-F5344CB8AC3E}">
        <p14:creationId xmlns:p14="http://schemas.microsoft.com/office/powerpoint/2010/main" val="3898741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7970-A855-D648-9D10-2CB09E05CB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451188-E4AE-8347-8631-7C765C4BAF2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41F1B5-A9C3-3046-9A60-11DDD15777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EF166A-0EC2-B24C-992A-CEC85B99E216}"/>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6" name="Footer Placeholder 5">
            <a:extLst>
              <a:ext uri="{FF2B5EF4-FFF2-40B4-BE49-F238E27FC236}">
                <a16:creationId xmlns:a16="http://schemas.microsoft.com/office/drawing/2014/main" id="{F1423ED2-7D01-3C46-8933-509DB5123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1469E-445E-3342-985B-02AFAC5D653A}"/>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557171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009A-99ED-6149-A9DA-80AE8F2AA6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99A57-2165-904F-943B-D4D1E6BCAD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9F1E6-75E8-2C49-B13E-D385C05F1FE3}"/>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5" name="Footer Placeholder 4">
            <a:extLst>
              <a:ext uri="{FF2B5EF4-FFF2-40B4-BE49-F238E27FC236}">
                <a16:creationId xmlns:a16="http://schemas.microsoft.com/office/drawing/2014/main" id="{D9FB2AB8-1B84-8843-A84B-9DA394F04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BCA6C-ABA6-E443-B276-BF4F81449BAB}"/>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3315369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D5856-44F4-A34A-986D-369467C0576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F19389-6D25-CA44-9139-66B49F90E7FA}"/>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06B3F-B0FA-8144-847B-86FC93AC49DE}"/>
              </a:ext>
            </a:extLst>
          </p:cNvPr>
          <p:cNvSpPr>
            <a:spLocks noGrp="1"/>
          </p:cNvSpPr>
          <p:nvPr>
            <p:ph type="dt" sz="half" idx="10"/>
          </p:nvPr>
        </p:nvSpPr>
        <p:spPr/>
        <p:txBody>
          <a:bodyPr/>
          <a:lstStyle/>
          <a:p>
            <a:fld id="{02CB803D-3EE6-AF43-8521-E0F4EBCAFDDA}" type="datetimeFigureOut">
              <a:rPr lang="en-US" smtClean="0"/>
              <a:t>5/14/21</a:t>
            </a:fld>
            <a:endParaRPr lang="en-US"/>
          </a:p>
        </p:txBody>
      </p:sp>
      <p:sp>
        <p:nvSpPr>
          <p:cNvPr id="5" name="Footer Placeholder 4">
            <a:extLst>
              <a:ext uri="{FF2B5EF4-FFF2-40B4-BE49-F238E27FC236}">
                <a16:creationId xmlns:a16="http://schemas.microsoft.com/office/drawing/2014/main" id="{14CA7242-E166-7C46-8B56-8AA894C3D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BCAEB-097C-5749-B3EA-E8044BF7823D}"/>
              </a:ext>
            </a:extLst>
          </p:cNvPr>
          <p:cNvSpPr>
            <a:spLocks noGrp="1"/>
          </p:cNvSpPr>
          <p:nvPr>
            <p:ph type="sldNum" sz="quarter" idx="12"/>
          </p:nvPr>
        </p:nvSpPr>
        <p:spPr/>
        <p:txBody>
          <a:bodyPr/>
          <a:lstStyle/>
          <a:p>
            <a:fld id="{91B57C87-6BF7-E747-9D37-182235FB8A05}" type="slidenum">
              <a:rPr lang="en-US" smtClean="0"/>
              <a:t>‹#›</a:t>
            </a:fld>
            <a:endParaRPr lang="en-US"/>
          </a:p>
        </p:txBody>
      </p:sp>
    </p:spTree>
    <p:extLst>
      <p:ext uri="{BB962C8B-B14F-4D97-AF65-F5344CB8AC3E}">
        <p14:creationId xmlns:p14="http://schemas.microsoft.com/office/powerpoint/2010/main" val="4072113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36AA65-8239-499F-A2B6-9F71F77F6F77}"/>
              </a:ext>
            </a:extLst>
          </p:cNvPr>
          <p:cNvPicPr>
            <a:picLocks noChangeAspect="1"/>
          </p:cNvPicPr>
          <p:nvPr userDrawn="1"/>
        </p:nvPicPr>
        <p:blipFill rotWithShape="1">
          <a:blip r:embed="rId2"/>
          <a:srcRect l="41438" r="10314"/>
          <a:stretch/>
        </p:blipFill>
        <p:spPr>
          <a:xfrm>
            <a:off x="3810002" y="1019848"/>
            <a:ext cx="5346583" cy="5867400"/>
          </a:xfrm>
          <a:prstGeom prst="rect">
            <a:avLst/>
          </a:prstGeom>
        </p:spPr>
      </p:pic>
      <p:sp>
        <p:nvSpPr>
          <p:cNvPr id="2" name="Title 1">
            <a:extLst>
              <a:ext uri="{FF2B5EF4-FFF2-40B4-BE49-F238E27FC236}">
                <a16:creationId xmlns:a16="http://schemas.microsoft.com/office/drawing/2014/main" id="{B25CC3D0-72BC-4312-8B4D-9FB2CDB50418}"/>
              </a:ext>
            </a:extLst>
          </p:cNvPr>
          <p:cNvSpPr>
            <a:spLocks noGrp="1"/>
          </p:cNvSpPr>
          <p:nvPr>
            <p:ph type="ctrTitle"/>
          </p:nvPr>
        </p:nvSpPr>
        <p:spPr>
          <a:xfrm>
            <a:off x="385010" y="1122363"/>
            <a:ext cx="6544640" cy="2387600"/>
          </a:xfrm>
        </p:spPr>
        <p:txBody>
          <a:bodyPr anchor="b"/>
          <a:lstStyle>
            <a:lvl1pPr algn="l">
              <a:defRPr sz="4500" b="1">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3F2BD2C-6745-438D-B33F-141730F878CD}"/>
              </a:ext>
            </a:extLst>
          </p:cNvPr>
          <p:cNvSpPr>
            <a:spLocks noGrp="1"/>
          </p:cNvSpPr>
          <p:nvPr>
            <p:ph type="subTitle" idx="1"/>
          </p:nvPr>
        </p:nvSpPr>
        <p:spPr>
          <a:xfrm>
            <a:off x="385010" y="3602038"/>
            <a:ext cx="6544641" cy="1655763"/>
          </a:xfrm>
        </p:spPr>
        <p:txBody>
          <a:bodyPr/>
          <a:lstStyle>
            <a:lvl1pPr marL="0" indent="0" algn="l">
              <a:buNone/>
              <a:defRPr sz="1800">
                <a:solidFill>
                  <a:schemeClr val="accent1">
                    <a:lumMod val="75000"/>
                  </a:schemeClr>
                </a:solidFill>
              </a:defRPr>
            </a:lvl1pPr>
            <a:lvl2pPr marL="342877" indent="0" algn="ctr">
              <a:buNone/>
              <a:defRPr sz="1500"/>
            </a:lvl2pPr>
            <a:lvl3pPr marL="685753" indent="0" algn="ctr">
              <a:buNone/>
              <a:defRPr sz="1400"/>
            </a:lvl3pPr>
            <a:lvl4pPr marL="1028631" indent="0" algn="ctr">
              <a:buNone/>
              <a:defRPr sz="1200"/>
            </a:lvl4pPr>
            <a:lvl5pPr marL="1371509" indent="0" algn="ctr">
              <a:buNone/>
              <a:defRPr sz="1200"/>
            </a:lvl5pPr>
            <a:lvl6pPr marL="1714386" indent="0" algn="ctr">
              <a:buNone/>
              <a:defRPr sz="1200"/>
            </a:lvl6pPr>
            <a:lvl7pPr marL="2057262" indent="0" algn="ctr">
              <a:buNone/>
              <a:defRPr sz="1200"/>
            </a:lvl7pPr>
            <a:lvl8pPr marL="2400140" indent="0" algn="ctr">
              <a:buNone/>
              <a:defRPr sz="1200"/>
            </a:lvl8pPr>
            <a:lvl9pPr marL="2743018"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012339E2-73DE-46C8-AD00-F4E4BB20A6D6}"/>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7464743" y="141793"/>
            <a:ext cx="1602713" cy="756755"/>
          </a:xfrm>
          <a:prstGeom prst="rect">
            <a:avLst/>
          </a:prstGeom>
        </p:spPr>
      </p:pic>
      <p:pic>
        <p:nvPicPr>
          <p:cNvPr id="6" name="Picture 5">
            <a:extLst>
              <a:ext uri="{FF2B5EF4-FFF2-40B4-BE49-F238E27FC236}">
                <a16:creationId xmlns:a16="http://schemas.microsoft.com/office/drawing/2014/main" id="{CD86FD54-058B-428B-B729-7D3D63DA8A44}"/>
              </a:ext>
            </a:extLst>
          </p:cNvPr>
          <p:cNvPicPr>
            <a:picLocks noChangeAspect="1"/>
          </p:cNvPicPr>
          <p:nvPr userDrawn="1"/>
        </p:nvPicPr>
        <p:blipFill rotWithShape="1">
          <a:blip r:embed="rId4">
            <a:clrChange>
              <a:clrFrom>
                <a:srgbClr val="FFFFFF"/>
              </a:clrFrom>
              <a:clrTo>
                <a:srgbClr val="FFFFFF">
                  <a:alpha val="0"/>
                </a:srgbClr>
              </a:clrTo>
            </a:clrChange>
          </a:blip>
          <a:srcRect l="3725" t="14406" r="55128" b="10205"/>
          <a:stretch/>
        </p:blipFill>
        <p:spPr>
          <a:xfrm>
            <a:off x="385010" y="151733"/>
            <a:ext cx="1546877" cy="781635"/>
          </a:xfrm>
          <a:prstGeom prst="rect">
            <a:avLst/>
          </a:prstGeom>
        </p:spPr>
      </p:pic>
    </p:spTree>
    <p:extLst>
      <p:ext uri="{BB962C8B-B14F-4D97-AF65-F5344CB8AC3E}">
        <p14:creationId xmlns:p14="http://schemas.microsoft.com/office/powerpoint/2010/main" val="2174607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4A6DF7-7C57-4C6F-9FFA-B4D64A9DE15F}"/>
              </a:ext>
            </a:extLst>
          </p:cNvPr>
          <p:cNvPicPr>
            <a:picLocks noChangeAspect="1"/>
          </p:cNvPicPr>
          <p:nvPr userDrawn="1"/>
        </p:nvPicPr>
        <p:blipFill>
          <a:blip r:embed="rId2"/>
          <a:stretch>
            <a:fillRect/>
          </a:stretch>
        </p:blipFill>
        <p:spPr>
          <a:xfrm>
            <a:off x="7740780" y="6343650"/>
            <a:ext cx="1357666" cy="514350"/>
          </a:xfrm>
          <a:prstGeom prst="rect">
            <a:avLst/>
          </a:prstGeom>
        </p:spPr>
      </p:pic>
      <p:sp>
        <p:nvSpPr>
          <p:cNvPr id="2" name="Title 1">
            <a:extLst>
              <a:ext uri="{FF2B5EF4-FFF2-40B4-BE49-F238E27FC236}">
                <a16:creationId xmlns:a16="http://schemas.microsoft.com/office/drawing/2014/main" id="{B25CC3D0-72BC-4312-8B4D-9FB2CDB50418}"/>
              </a:ext>
            </a:extLst>
          </p:cNvPr>
          <p:cNvSpPr>
            <a:spLocks noGrp="1"/>
          </p:cNvSpPr>
          <p:nvPr>
            <p:ph type="ctrTitle"/>
          </p:nvPr>
        </p:nvSpPr>
        <p:spPr>
          <a:xfrm>
            <a:off x="126301" y="1122363"/>
            <a:ext cx="2392936" cy="3864160"/>
          </a:xfrm>
        </p:spPr>
        <p:txBody>
          <a:bodyPr anchor="ctr">
            <a:normAutofit/>
          </a:bodyPr>
          <a:lstStyle>
            <a:lvl1pPr algn="l">
              <a:defRPr sz="3601" b="1">
                <a:solidFill>
                  <a:schemeClr val="accent1">
                    <a:lumMod val="75000"/>
                  </a:schemeClr>
                </a:solidFill>
              </a:defRPr>
            </a:lvl1pPr>
          </a:lstStyle>
          <a:p>
            <a:r>
              <a:rPr lang="en-US" dirty="0"/>
              <a:t>Click to edit Master title style</a:t>
            </a:r>
          </a:p>
        </p:txBody>
      </p:sp>
      <p:pic>
        <p:nvPicPr>
          <p:cNvPr id="8" name="Picture 7">
            <a:extLst>
              <a:ext uri="{FF2B5EF4-FFF2-40B4-BE49-F238E27FC236}">
                <a16:creationId xmlns:a16="http://schemas.microsoft.com/office/drawing/2014/main" id="{A63EDCDB-DB6C-4DCD-9C32-438CA8B0456D}"/>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26301" y="262627"/>
            <a:ext cx="990256" cy="467571"/>
          </a:xfrm>
          <a:prstGeom prst="rect">
            <a:avLst/>
          </a:prstGeom>
        </p:spPr>
      </p:pic>
      <p:pic>
        <p:nvPicPr>
          <p:cNvPr id="6" name="Picture 5">
            <a:extLst>
              <a:ext uri="{FF2B5EF4-FFF2-40B4-BE49-F238E27FC236}">
                <a16:creationId xmlns:a16="http://schemas.microsoft.com/office/drawing/2014/main" id="{CD86FD54-058B-428B-B729-7D3D63DA8A44}"/>
              </a:ext>
            </a:extLst>
          </p:cNvPr>
          <p:cNvPicPr>
            <a:picLocks noChangeAspect="1"/>
          </p:cNvPicPr>
          <p:nvPr userDrawn="1"/>
        </p:nvPicPr>
        <p:blipFill rotWithShape="1">
          <a:blip r:embed="rId4">
            <a:clrChange>
              <a:clrFrom>
                <a:srgbClr val="FFFFFF"/>
              </a:clrFrom>
              <a:clrTo>
                <a:srgbClr val="FFFFFF">
                  <a:alpha val="0"/>
                </a:srgbClr>
              </a:clrTo>
            </a:clrChange>
          </a:blip>
          <a:srcRect l="3725" t="14406" r="55128" b="10205"/>
          <a:stretch/>
        </p:blipFill>
        <p:spPr>
          <a:xfrm>
            <a:off x="8189638" y="311414"/>
            <a:ext cx="828784" cy="418784"/>
          </a:xfrm>
          <a:prstGeom prst="rect">
            <a:avLst/>
          </a:prstGeom>
        </p:spPr>
      </p:pic>
      <p:sp>
        <p:nvSpPr>
          <p:cNvPr id="12" name="Content Placeholder 2">
            <a:extLst>
              <a:ext uri="{FF2B5EF4-FFF2-40B4-BE49-F238E27FC236}">
                <a16:creationId xmlns:a16="http://schemas.microsoft.com/office/drawing/2014/main" id="{2E4D65AC-B0A5-4699-9927-9B659AA2CB55}"/>
              </a:ext>
            </a:extLst>
          </p:cNvPr>
          <p:cNvSpPr>
            <a:spLocks noGrp="1"/>
          </p:cNvSpPr>
          <p:nvPr>
            <p:ph idx="1"/>
          </p:nvPr>
        </p:nvSpPr>
        <p:spPr>
          <a:xfrm>
            <a:off x="2681298" y="1268760"/>
            <a:ext cx="6154183" cy="5103112"/>
          </a:xfrm>
        </p:spPr>
        <p:txBody>
          <a:bodyPr>
            <a:normAutofit/>
          </a:bodyPr>
          <a:lstStyle>
            <a:lvl1pPr>
              <a:defRPr sz="2401" b="1">
                <a:solidFill>
                  <a:schemeClr val="accent1">
                    <a:lumMod val="75000"/>
                  </a:schemeClr>
                </a:solidFill>
              </a:defRPr>
            </a:lvl1pPr>
            <a:lvl2pPr>
              <a:defRPr sz="2101">
                <a:solidFill>
                  <a:schemeClr val="accent1">
                    <a:lumMod val="75000"/>
                  </a:schemeClr>
                </a:solidFill>
              </a:defRPr>
            </a:lvl2pPr>
            <a:lvl3pPr>
              <a:defRPr sz="2101">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ardrop 15">
            <a:extLst>
              <a:ext uri="{FF2B5EF4-FFF2-40B4-BE49-F238E27FC236}">
                <a16:creationId xmlns:a16="http://schemas.microsoft.com/office/drawing/2014/main" id="{882B3DD3-EED0-4E35-9F3F-53C426F2A50D}"/>
              </a:ext>
            </a:extLst>
          </p:cNvPr>
          <p:cNvSpPr/>
          <p:nvPr userDrawn="1"/>
        </p:nvSpPr>
        <p:spPr>
          <a:xfrm>
            <a:off x="128567" y="6366596"/>
            <a:ext cx="240093" cy="320040"/>
          </a:xfrm>
          <a:prstGeom prst="teardrop">
            <a:avLst/>
          </a:prstGeom>
          <a:noFill/>
          <a:ln w="28575">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5E6E270-C5A6-412B-8BA4-978EC8B00AA3}"/>
              </a:ext>
            </a:extLst>
          </p:cNvPr>
          <p:cNvSpPr txBox="1"/>
          <p:nvPr userDrawn="1"/>
        </p:nvSpPr>
        <p:spPr>
          <a:xfrm>
            <a:off x="152312" y="6371872"/>
            <a:ext cx="205794" cy="274320"/>
          </a:xfrm>
          <a:prstGeom prst="rect">
            <a:avLst/>
          </a:prstGeom>
          <a:noFill/>
          <a:ln>
            <a:noFill/>
          </a:ln>
        </p:spPr>
        <p:txBody>
          <a:bodyPr wrap="none" lIns="0" rIns="0" bIns="0" rtlCol="0" anchor="ctr">
            <a:noAutofit/>
          </a:bodyPr>
          <a:lstStyle/>
          <a:p>
            <a:pPr algn="ctr"/>
            <a:fld id="{11BD2B29-6EFF-4D71-82DA-E2186D067764}" type="slidenum">
              <a:rPr lang="en-US" sz="900" b="1" smtClean="0">
                <a:solidFill>
                  <a:srgbClr val="00AE61"/>
                </a:solidFill>
              </a:rPr>
              <a:pPr algn="ctr"/>
              <a:t>‹#›</a:t>
            </a:fld>
            <a:endParaRPr lang="en-US" sz="900" b="1" dirty="0">
              <a:solidFill>
                <a:srgbClr val="00AE61"/>
              </a:solidFill>
            </a:endParaRPr>
          </a:p>
        </p:txBody>
      </p:sp>
    </p:spTree>
    <p:extLst>
      <p:ext uri="{BB962C8B-B14F-4D97-AF65-F5344CB8AC3E}">
        <p14:creationId xmlns:p14="http://schemas.microsoft.com/office/powerpoint/2010/main" val="28312823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C3D0-72BC-4312-8B4D-9FB2CDB50418}"/>
              </a:ext>
            </a:extLst>
          </p:cNvPr>
          <p:cNvSpPr>
            <a:spLocks noGrp="1"/>
          </p:cNvSpPr>
          <p:nvPr>
            <p:ph type="ctrTitle"/>
          </p:nvPr>
        </p:nvSpPr>
        <p:spPr>
          <a:xfrm>
            <a:off x="126301" y="1122363"/>
            <a:ext cx="2392936" cy="3864160"/>
          </a:xfrm>
        </p:spPr>
        <p:txBody>
          <a:bodyPr anchor="ctr">
            <a:normAutofit/>
          </a:bodyPr>
          <a:lstStyle>
            <a:lvl1pPr algn="l">
              <a:defRPr sz="3601" b="1">
                <a:solidFill>
                  <a:schemeClr val="accent1">
                    <a:lumMod val="75000"/>
                  </a:schemeClr>
                </a:solidFill>
              </a:defRPr>
            </a:lvl1pPr>
          </a:lstStyle>
          <a:p>
            <a:r>
              <a:rPr lang="en-US" dirty="0"/>
              <a:t>Click to edit Master title style</a:t>
            </a:r>
          </a:p>
        </p:txBody>
      </p:sp>
      <p:pic>
        <p:nvPicPr>
          <p:cNvPr id="8" name="Picture 7">
            <a:extLst>
              <a:ext uri="{FF2B5EF4-FFF2-40B4-BE49-F238E27FC236}">
                <a16:creationId xmlns:a16="http://schemas.microsoft.com/office/drawing/2014/main" id="{A63EDCDB-DB6C-4DCD-9C32-438CA8B0456D}"/>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26301" y="262627"/>
            <a:ext cx="990256" cy="467571"/>
          </a:xfrm>
          <a:prstGeom prst="rect">
            <a:avLst/>
          </a:prstGeom>
        </p:spPr>
      </p:pic>
      <p:pic>
        <p:nvPicPr>
          <p:cNvPr id="12" name="Picture 11">
            <a:extLst>
              <a:ext uri="{FF2B5EF4-FFF2-40B4-BE49-F238E27FC236}">
                <a16:creationId xmlns:a16="http://schemas.microsoft.com/office/drawing/2014/main" id="{3565AAC7-2B35-4C6D-B490-B3E06DD00099}"/>
              </a:ext>
            </a:extLst>
          </p:cNvPr>
          <p:cNvPicPr>
            <a:picLocks noChangeAspect="1"/>
          </p:cNvPicPr>
          <p:nvPr userDrawn="1"/>
        </p:nvPicPr>
        <p:blipFill>
          <a:blip r:embed="rId3"/>
          <a:stretch>
            <a:fillRect/>
          </a:stretch>
        </p:blipFill>
        <p:spPr>
          <a:xfrm>
            <a:off x="7740780" y="6343650"/>
            <a:ext cx="1357666" cy="514350"/>
          </a:xfrm>
          <a:prstGeom prst="rect">
            <a:avLst/>
          </a:prstGeom>
        </p:spPr>
      </p:pic>
      <p:pic>
        <p:nvPicPr>
          <p:cNvPr id="19" name="Picture 18">
            <a:extLst>
              <a:ext uri="{FF2B5EF4-FFF2-40B4-BE49-F238E27FC236}">
                <a16:creationId xmlns:a16="http://schemas.microsoft.com/office/drawing/2014/main" id="{84BF097D-5831-456F-A093-2D796E209E38}"/>
              </a:ext>
            </a:extLst>
          </p:cNvPr>
          <p:cNvPicPr>
            <a:picLocks noChangeAspect="1"/>
          </p:cNvPicPr>
          <p:nvPr userDrawn="1"/>
        </p:nvPicPr>
        <p:blipFill rotWithShape="1">
          <a:blip r:embed="rId4">
            <a:clrChange>
              <a:clrFrom>
                <a:srgbClr val="FFFFFF"/>
              </a:clrFrom>
              <a:clrTo>
                <a:srgbClr val="FFFFFF">
                  <a:alpha val="0"/>
                </a:srgbClr>
              </a:clrTo>
            </a:clrChange>
          </a:blip>
          <a:srcRect l="3725" t="14406" r="55128" b="10205"/>
          <a:stretch/>
        </p:blipFill>
        <p:spPr>
          <a:xfrm>
            <a:off x="8189638" y="311414"/>
            <a:ext cx="828784" cy="418784"/>
          </a:xfrm>
          <a:prstGeom prst="rect">
            <a:avLst/>
          </a:prstGeom>
        </p:spPr>
      </p:pic>
      <p:sp>
        <p:nvSpPr>
          <p:cNvPr id="22" name="Teardrop 21">
            <a:extLst>
              <a:ext uri="{FF2B5EF4-FFF2-40B4-BE49-F238E27FC236}">
                <a16:creationId xmlns:a16="http://schemas.microsoft.com/office/drawing/2014/main" id="{9BA1C6E8-AF82-424C-A59F-49459DD223B5}"/>
              </a:ext>
            </a:extLst>
          </p:cNvPr>
          <p:cNvSpPr/>
          <p:nvPr userDrawn="1"/>
        </p:nvSpPr>
        <p:spPr>
          <a:xfrm>
            <a:off x="128567" y="6366596"/>
            <a:ext cx="240093" cy="320040"/>
          </a:xfrm>
          <a:prstGeom prst="teardrop">
            <a:avLst/>
          </a:prstGeom>
          <a:noFill/>
          <a:ln w="28575">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441A636-081B-4127-9852-833DD3B0C29C}"/>
              </a:ext>
            </a:extLst>
          </p:cNvPr>
          <p:cNvSpPr txBox="1"/>
          <p:nvPr userDrawn="1"/>
        </p:nvSpPr>
        <p:spPr>
          <a:xfrm>
            <a:off x="152312" y="6371872"/>
            <a:ext cx="205794" cy="274320"/>
          </a:xfrm>
          <a:prstGeom prst="rect">
            <a:avLst/>
          </a:prstGeom>
          <a:noFill/>
          <a:ln>
            <a:noFill/>
          </a:ln>
        </p:spPr>
        <p:txBody>
          <a:bodyPr wrap="none" lIns="0" rIns="0" bIns="0" rtlCol="0" anchor="ctr">
            <a:noAutofit/>
          </a:bodyPr>
          <a:lstStyle/>
          <a:p>
            <a:pPr algn="ctr"/>
            <a:fld id="{11BD2B29-6EFF-4D71-82DA-E2186D067764}" type="slidenum">
              <a:rPr lang="en-US" sz="900" b="1" smtClean="0">
                <a:solidFill>
                  <a:srgbClr val="00AE61"/>
                </a:solidFill>
              </a:rPr>
              <a:pPr algn="ctr"/>
              <a:t>‹#›</a:t>
            </a:fld>
            <a:endParaRPr lang="en-US" sz="900" b="1" dirty="0">
              <a:solidFill>
                <a:srgbClr val="00AE61"/>
              </a:solidFill>
            </a:endParaRPr>
          </a:p>
        </p:txBody>
      </p:sp>
    </p:spTree>
    <p:extLst>
      <p:ext uri="{BB962C8B-B14F-4D97-AF65-F5344CB8AC3E}">
        <p14:creationId xmlns:p14="http://schemas.microsoft.com/office/powerpoint/2010/main" val="241752627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C3D0-72BC-4312-8B4D-9FB2CDB50418}"/>
              </a:ext>
            </a:extLst>
          </p:cNvPr>
          <p:cNvSpPr>
            <a:spLocks noGrp="1"/>
          </p:cNvSpPr>
          <p:nvPr>
            <p:ph type="ctrTitle"/>
          </p:nvPr>
        </p:nvSpPr>
        <p:spPr>
          <a:xfrm>
            <a:off x="126301" y="1122363"/>
            <a:ext cx="2392936" cy="3864160"/>
          </a:xfrm>
        </p:spPr>
        <p:txBody>
          <a:bodyPr anchor="ctr">
            <a:normAutofit/>
          </a:bodyPr>
          <a:lstStyle>
            <a:lvl1pPr algn="l">
              <a:defRPr sz="3601" b="1">
                <a:solidFill>
                  <a:schemeClr val="accent1">
                    <a:lumMod val="75000"/>
                  </a:schemeClr>
                </a:solidFill>
              </a:defRPr>
            </a:lvl1pPr>
          </a:lstStyle>
          <a:p>
            <a:r>
              <a:rPr lang="en-US" dirty="0"/>
              <a:t>Click to edit Master title style</a:t>
            </a:r>
          </a:p>
        </p:txBody>
      </p:sp>
      <p:pic>
        <p:nvPicPr>
          <p:cNvPr id="8" name="Picture 7">
            <a:extLst>
              <a:ext uri="{FF2B5EF4-FFF2-40B4-BE49-F238E27FC236}">
                <a16:creationId xmlns:a16="http://schemas.microsoft.com/office/drawing/2014/main" id="{A63EDCDB-DB6C-4DCD-9C32-438CA8B0456D}"/>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26301" y="262627"/>
            <a:ext cx="990256" cy="467571"/>
          </a:xfrm>
          <a:prstGeom prst="rect">
            <a:avLst/>
          </a:prstGeom>
        </p:spPr>
      </p:pic>
      <p:pic>
        <p:nvPicPr>
          <p:cNvPr id="12" name="Picture 11">
            <a:extLst>
              <a:ext uri="{FF2B5EF4-FFF2-40B4-BE49-F238E27FC236}">
                <a16:creationId xmlns:a16="http://schemas.microsoft.com/office/drawing/2014/main" id="{3565AAC7-2B35-4C6D-B490-B3E06DD00099}"/>
              </a:ext>
            </a:extLst>
          </p:cNvPr>
          <p:cNvPicPr>
            <a:picLocks noChangeAspect="1"/>
          </p:cNvPicPr>
          <p:nvPr userDrawn="1"/>
        </p:nvPicPr>
        <p:blipFill>
          <a:blip r:embed="rId3"/>
          <a:stretch>
            <a:fillRect/>
          </a:stretch>
        </p:blipFill>
        <p:spPr>
          <a:xfrm>
            <a:off x="7740780" y="6343650"/>
            <a:ext cx="1357666" cy="514350"/>
          </a:xfrm>
          <a:prstGeom prst="rect">
            <a:avLst/>
          </a:prstGeom>
        </p:spPr>
      </p:pic>
      <p:pic>
        <p:nvPicPr>
          <p:cNvPr id="19" name="Picture 18">
            <a:extLst>
              <a:ext uri="{FF2B5EF4-FFF2-40B4-BE49-F238E27FC236}">
                <a16:creationId xmlns:a16="http://schemas.microsoft.com/office/drawing/2014/main" id="{84BF097D-5831-456F-A093-2D796E209E38}"/>
              </a:ext>
            </a:extLst>
          </p:cNvPr>
          <p:cNvPicPr>
            <a:picLocks noChangeAspect="1"/>
          </p:cNvPicPr>
          <p:nvPr userDrawn="1"/>
        </p:nvPicPr>
        <p:blipFill rotWithShape="1">
          <a:blip r:embed="rId4">
            <a:clrChange>
              <a:clrFrom>
                <a:srgbClr val="FFFFFF"/>
              </a:clrFrom>
              <a:clrTo>
                <a:srgbClr val="FFFFFF">
                  <a:alpha val="0"/>
                </a:srgbClr>
              </a:clrTo>
            </a:clrChange>
          </a:blip>
          <a:srcRect l="3725" t="14406" r="55128" b="10205"/>
          <a:stretch/>
        </p:blipFill>
        <p:spPr>
          <a:xfrm>
            <a:off x="8189638" y="311414"/>
            <a:ext cx="828784" cy="418784"/>
          </a:xfrm>
          <a:prstGeom prst="rect">
            <a:avLst/>
          </a:prstGeom>
        </p:spPr>
      </p:pic>
      <p:sp>
        <p:nvSpPr>
          <p:cNvPr id="22" name="Teardrop 21">
            <a:extLst>
              <a:ext uri="{FF2B5EF4-FFF2-40B4-BE49-F238E27FC236}">
                <a16:creationId xmlns:a16="http://schemas.microsoft.com/office/drawing/2014/main" id="{9BA1C6E8-AF82-424C-A59F-49459DD223B5}"/>
              </a:ext>
            </a:extLst>
          </p:cNvPr>
          <p:cNvSpPr/>
          <p:nvPr userDrawn="1"/>
        </p:nvSpPr>
        <p:spPr>
          <a:xfrm>
            <a:off x="128567" y="6366596"/>
            <a:ext cx="240093" cy="320040"/>
          </a:xfrm>
          <a:prstGeom prst="teardrop">
            <a:avLst/>
          </a:prstGeom>
          <a:noFill/>
          <a:ln w="28575">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441A636-081B-4127-9852-833DD3B0C29C}"/>
              </a:ext>
            </a:extLst>
          </p:cNvPr>
          <p:cNvSpPr txBox="1"/>
          <p:nvPr userDrawn="1"/>
        </p:nvSpPr>
        <p:spPr>
          <a:xfrm>
            <a:off x="152312" y="6371872"/>
            <a:ext cx="205794" cy="274320"/>
          </a:xfrm>
          <a:prstGeom prst="rect">
            <a:avLst/>
          </a:prstGeom>
          <a:noFill/>
          <a:ln>
            <a:noFill/>
          </a:ln>
        </p:spPr>
        <p:txBody>
          <a:bodyPr wrap="none" lIns="0" rIns="0" bIns="0" rtlCol="0" anchor="ctr">
            <a:noAutofit/>
          </a:bodyPr>
          <a:lstStyle/>
          <a:p>
            <a:pPr algn="ctr"/>
            <a:fld id="{11BD2B29-6EFF-4D71-82DA-E2186D067764}" type="slidenum">
              <a:rPr lang="en-US" sz="900" b="1" smtClean="0">
                <a:solidFill>
                  <a:srgbClr val="00AE61"/>
                </a:solidFill>
              </a:rPr>
              <a:pPr algn="ctr"/>
              <a:t>‹#›</a:t>
            </a:fld>
            <a:endParaRPr lang="en-US" sz="900" b="1" dirty="0">
              <a:solidFill>
                <a:srgbClr val="00AE61"/>
              </a:solidFill>
            </a:endParaRPr>
          </a:p>
        </p:txBody>
      </p:sp>
      <p:cxnSp>
        <p:nvCxnSpPr>
          <p:cNvPr id="21" name="Straight Connector 20">
            <a:extLst>
              <a:ext uri="{FF2B5EF4-FFF2-40B4-BE49-F238E27FC236}">
                <a16:creationId xmlns:a16="http://schemas.microsoft.com/office/drawing/2014/main" id="{6960B092-3C18-4308-8F93-1AFB29A21EFC}"/>
              </a:ext>
            </a:extLst>
          </p:cNvPr>
          <p:cNvCxnSpPr>
            <a:cxnSpLocks/>
          </p:cNvCxnSpPr>
          <p:nvPr userDrawn="1"/>
        </p:nvCxnSpPr>
        <p:spPr>
          <a:xfrm flipV="1">
            <a:off x="2573257" y="1052736"/>
            <a:ext cx="0" cy="4924362"/>
          </a:xfrm>
          <a:prstGeom prst="line">
            <a:avLst/>
          </a:prstGeom>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01599341-CB0A-42C8-9303-1329D766BA5B}"/>
              </a:ext>
            </a:extLst>
          </p:cNvPr>
          <p:cNvCxnSpPr>
            <a:cxnSpLocks/>
          </p:cNvCxnSpPr>
          <p:nvPr userDrawn="1"/>
        </p:nvCxnSpPr>
        <p:spPr>
          <a:xfrm flipV="1">
            <a:off x="3337255" y="1052736"/>
            <a:ext cx="0" cy="5120640"/>
          </a:xfrm>
          <a:prstGeom prst="line">
            <a:avLst/>
          </a:prstGeom>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ln>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7B930D73-999C-4FF5-A923-6515E73306BD}"/>
              </a:ext>
            </a:extLst>
          </p:cNvPr>
          <p:cNvCxnSpPr>
            <a:cxnSpLocks/>
          </p:cNvCxnSpPr>
          <p:nvPr userDrawn="1"/>
        </p:nvCxnSpPr>
        <p:spPr>
          <a:xfrm flipV="1">
            <a:off x="4101254" y="1052736"/>
            <a:ext cx="0" cy="4924362"/>
          </a:xfrm>
          <a:prstGeom prst="line">
            <a:avLst/>
          </a:prstGeom>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ln>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9A6DD906-D1A2-4D2D-BE95-81857D1FFDF3}"/>
              </a:ext>
            </a:extLst>
          </p:cNvPr>
          <p:cNvCxnSpPr>
            <a:cxnSpLocks/>
          </p:cNvCxnSpPr>
          <p:nvPr userDrawn="1"/>
        </p:nvCxnSpPr>
        <p:spPr>
          <a:xfrm flipV="1">
            <a:off x="4865252" y="1052736"/>
            <a:ext cx="0" cy="5120640"/>
          </a:xfrm>
          <a:prstGeom prst="line">
            <a:avLst/>
          </a:prstGeom>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ln>
        </p:spPr>
        <p:style>
          <a:lnRef idx="1">
            <a:schemeClr val="accent6"/>
          </a:lnRef>
          <a:fillRef idx="0">
            <a:schemeClr val="accent6"/>
          </a:fillRef>
          <a:effectRef idx="0">
            <a:schemeClr val="accent6"/>
          </a:effectRef>
          <a:fontRef idx="minor">
            <a:schemeClr val="tx1"/>
          </a:fontRef>
        </p:style>
      </p:cxnSp>
      <p:cxnSp>
        <p:nvCxnSpPr>
          <p:cNvPr id="27" name="Straight Connector 26">
            <a:extLst>
              <a:ext uri="{FF2B5EF4-FFF2-40B4-BE49-F238E27FC236}">
                <a16:creationId xmlns:a16="http://schemas.microsoft.com/office/drawing/2014/main" id="{6385C215-890D-4E68-A347-3087D41DF348}"/>
              </a:ext>
            </a:extLst>
          </p:cNvPr>
          <p:cNvCxnSpPr>
            <a:cxnSpLocks/>
          </p:cNvCxnSpPr>
          <p:nvPr userDrawn="1"/>
        </p:nvCxnSpPr>
        <p:spPr>
          <a:xfrm flipV="1">
            <a:off x="5629250" y="1052736"/>
            <a:ext cx="0" cy="4924362"/>
          </a:xfrm>
          <a:prstGeom prst="line">
            <a:avLst/>
          </a:prstGeom>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ln>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3DD5CF63-BFBF-43C8-A2B1-36B84586F256}"/>
              </a:ext>
            </a:extLst>
          </p:cNvPr>
          <p:cNvCxnSpPr>
            <a:cxnSpLocks/>
          </p:cNvCxnSpPr>
          <p:nvPr userDrawn="1"/>
        </p:nvCxnSpPr>
        <p:spPr>
          <a:xfrm flipV="1">
            <a:off x="6393248" y="1052736"/>
            <a:ext cx="0" cy="5120640"/>
          </a:xfrm>
          <a:prstGeom prst="line">
            <a:avLst/>
          </a:prstGeom>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B66DF0A0-4DA8-463B-AFCA-3F4EB892FB50}"/>
              </a:ext>
            </a:extLst>
          </p:cNvPr>
          <p:cNvCxnSpPr>
            <a:cxnSpLocks/>
          </p:cNvCxnSpPr>
          <p:nvPr userDrawn="1"/>
        </p:nvCxnSpPr>
        <p:spPr>
          <a:xfrm flipV="1">
            <a:off x="7157246" y="1052736"/>
            <a:ext cx="0" cy="4924362"/>
          </a:xfrm>
          <a:prstGeom prst="line">
            <a:avLst/>
          </a:prstGeom>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9C4E743E-FB10-45B0-B79A-F1EF8A960AB0}"/>
              </a:ext>
            </a:extLst>
          </p:cNvPr>
          <p:cNvCxnSpPr>
            <a:cxnSpLocks/>
          </p:cNvCxnSpPr>
          <p:nvPr userDrawn="1"/>
        </p:nvCxnSpPr>
        <p:spPr>
          <a:xfrm flipV="1">
            <a:off x="7921244" y="1052736"/>
            <a:ext cx="0" cy="5120640"/>
          </a:xfrm>
          <a:prstGeom prst="line">
            <a:avLst/>
          </a:prstGeom>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ln>
        </p:spPr>
        <p:style>
          <a:lnRef idx="1">
            <a:schemeClr val="accent6"/>
          </a:lnRef>
          <a:fillRef idx="0">
            <a:schemeClr val="accent6"/>
          </a:fillRef>
          <a:effectRef idx="0">
            <a:schemeClr val="accent6"/>
          </a:effectRef>
          <a:fontRef idx="minor">
            <a:schemeClr val="tx1"/>
          </a:fontRef>
        </p:style>
      </p:cxnSp>
      <p:graphicFrame>
        <p:nvGraphicFramePr>
          <p:cNvPr id="32" name="Diagram 31">
            <a:extLst>
              <a:ext uri="{FF2B5EF4-FFF2-40B4-BE49-F238E27FC236}">
                <a16:creationId xmlns:a16="http://schemas.microsoft.com/office/drawing/2014/main" id="{6CF4D72D-D816-432C-BE59-636A71BBB635}"/>
              </a:ext>
            </a:extLst>
          </p:cNvPr>
          <p:cNvGraphicFramePr/>
          <p:nvPr userDrawn="1">
            <p:extLst>
              <p:ext uri="{D42A27DB-BD31-4B8C-83A1-F6EECF244321}">
                <p14:modId xmlns:p14="http://schemas.microsoft.com/office/powerpoint/2010/main" val="844899757"/>
              </p:ext>
            </p:extLst>
          </p:nvPr>
        </p:nvGraphicFramePr>
        <p:xfrm>
          <a:off x="2195116" y="6080785"/>
          <a:ext cx="6806529" cy="6985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73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3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36AA65-8239-499F-A2B6-9F71F77F6F77}"/>
              </a:ext>
            </a:extLst>
          </p:cNvPr>
          <p:cNvPicPr>
            <a:picLocks noChangeAspect="1"/>
          </p:cNvPicPr>
          <p:nvPr userDrawn="1"/>
        </p:nvPicPr>
        <p:blipFill rotWithShape="1">
          <a:blip r:embed="rId2"/>
          <a:srcRect l="41438" r="10314"/>
          <a:stretch/>
        </p:blipFill>
        <p:spPr>
          <a:xfrm>
            <a:off x="3810002" y="1019848"/>
            <a:ext cx="5346583" cy="5867400"/>
          </a:xfrm>
          <a:prstGeom prst="rect">
            <a:avLst/>
          </a:prstGeom>
        </p:spPr>
      </p:pic>
      <p:sp>
        <p:nvSpPr>
          <p:cNvPr id="2" name="Title 1">
            <a:extLst>
              <a:ext uri="{FF2B5EF4-FFF2-40B4-BE49-F238E27FC236}">
                <a16:creationId xmlns:a16="http://schemas.microsoft.com/office/drawing/2014/main" id="{B25CC3D0-72BC-4312-8B4D-9FB2CDB50418}"/>
              </a:ext>
            </a:extLst>
          </p:cNvPr>
          <p:cNvSpPr>
            <a:spLocks noGrp="1"/>
          </p:cNvSpPr>
          <p:nvPr>
            <p:ph type="ctrTitle"/>
          </p:nvPr>
        </p:nvSpPr>
        <p:spPr>
          <a:xfrm>
            <a:off x="385010" y="1122363"/>
            <a:ext cx="6544640" cy="2387600"/>
          </a:xfrm>
        </p:spPr>
        <p:txBody>
          <a:bodyPr anchor="b"/>
          <a:lstStyle>
            <a:lvl1pPr algn="l">
              <a:defRPr sz="4500" b="1">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3F2BD2C-6745-438D-B33F-141730F878CD}"/>
              </a:ext>
            </a:extLst>
          </p:cNvPr>
          <p:cNvSpPr>
            <a:spLocks noGrp="1"/>
          </p:cNvSpPr>
          <p:nvPr>
            <p:ph type="subTitle" idx="1"/>
          </p:nvPr>
        </p:nvSpPr>
        <p:spPr>
          <a:xfrm>
            <a:off x="385010" y="3602038"/>
            <a:ext cx="6544641" cy="1655763"/>
          </a:xfrm>
        </p:spPr>
        <p:txBody>
          <a:bodyPr/>
          <a:lstStyle>
            <a:lvl1pPr marL="0" indent="0" algn="l">
              <a:buNone/>
              <a:defRPr sz="1800">
                <a:solidFill>
                  <a:schemeClr val="accent1">
                    <a:lumMod val="75000"/>
                  </a:schemeClr>
                </a:solidFill>
              </a:defRPr>
            </a:lvl1pPr>
            <a:lvl2pPr marL="342877" indent="0" algn="ctr">
              <a:buNone/>
              <a:defRPr sz="1500"/>
            </a:lvl2pPr>
            <a:lvl3pPr marL="685753" indent="0" algn="ctr">
              <a:buNone/>
              <a:defRPr sz="1400"/>
            </a:lvl3pPr>
            <a:lvl4pPr marL="1028631" indent="0" algn="ctr">
              <a:buNone/>
              <a:defRPr sz="1200"/>
            </a:lvl4pPr>
            <a:lvl5pPr marL="1371509" indent="0" algn="ctr">
              <a:buNone/>
              <a:defRPr sz="1200"/>
            </a:lvl5pPr>
            <a:lvl6pPr marL="1714386" indent="0" algn="ctr">
              <a:buNone/>
              <a:defRPr sz="1200"/>
            </a:lvl6pPr>
            <a:lvl7pPr marL="2057262" indent="0" algn="ctr">
              <a:buNone/>
              <a:defRPr sz="1200"/>
            </a:lvl7pPr>
            <a:lvl8pPr marL="2400140" indent="0" algn="ctr">
              <a:buNone/>
              <a:defRPr sz="1200"/>
            </a:lvl8pPr>
            <a:lvl9pPr marL="2743018"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012339E2-73DE-46C8-AD00-F4E4BB20A6D6}"/>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7464743" y="141793"/>
            <a:ext cx="1602713" cy="756755"/>
          </a:xfrm>
          <a:prstGeom prst="rect">
            <a:avLst/>
          </a:prstGeom>
        </p:spPr>
      </p:pic>
    </p:spTree>
    <p:extLst>
      <p:ext uri="{BB962C8B-B14F-4D97-AF65-F5344CB8AC3E}">
        <p14:creationId xmlns:p14="http://schemas.microsoft.com/office/powerpoint/2010/main" val="3938709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C3D0-72BC-4312-8B4D-9FB2CDB50418}"/>
              </a:ext>
            </a:extLst>
          </p:cNvPr>
          <p:cNvSpPr>
            <a:spLocks noGrp="1"/>
          </p:cNvSpPr>
          <p:nvPr>
            <p:ph type="ctrTitle"/>
          </p:nvPr>
        </p:nvSpPr>
        <p:spPr>
          <a:xfrm>
            <a:off x="385010" y="1092200"/>
            <a:ext cx="7589520" cy="812800"/>
          </a:xfrm>
        </p:spPr>
        <p:txBody>
          <a:bodyPr anchor="ctr"/>
          <a:lstStyle>
            <a:lvl1pPr algn="l">
              <a:defRPr sz="4500" b="1">
                <a:solidFill>
                  <a:schemeClr val="accent1">
                    <a:lumMod val="5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3F2BD2C-6745-438D-B33F-141730F878CD}"/>
              </a:ext>
            </a:extLst>
          </p:cNvPr>
          <p:cNvSpPr>
            <a:spLocks noGrp="1"/>
          </p:cNvSpPr>
          <p:nvPr>
            <p:ph type="subTitle" idx="1"/>
          </p:nvPr>
        </p:nvSpPr>
        <p:spPr>
          <a:xfrm>
            <a:off x="385010" y="1968160"/>
            <a:ext cx="7589520" cy="487680"/>
          </a:xfrm>
        </p:spPr>
        <p:txBody>
          <a:bodyPr vert="horz" lIns="91432" tIns="45716" rIns="91432" bIns="45716" rtlCol="0" anchor="t">
            <a:noAutofit/>
          </a:bodyPr>
          <a:lstStyle>
            <a:lvl1pPr>
              <a:defRPr lang="en-US" sz="2400" b="1" dirty="0">
                <a:solidFill>
                  <a:schemeClr val="accent1">
                    <a:lumMod val="75000"/>
                  </a:schemeClr>
                </a:solidFill>
              </a:defRPr>
            </a:lvl1pPr>
          </a:lstStyle>
          <a:p>
            <a:pPr marL="0" lvl="0" indent="0">
              <a:buNone/>
            </a:pPr>
            <a:r>
              <a:rPr lang="en-US" dirty="0"/>
              <a:t>Click to edit Master subtitle style</a:t>
            </a:r>
          </a:p>
        </p:txBody>
      </p:sp>
      <p:pic>
        <p:nvPicPr>
          <p:cNvPr id="19" name="Picture 18">
            <a:extLst>
              <a:ext uri="{FF2B5EF4-FFF2-40B4-BE49-F238E27FC236}">
                <a16:creationId xmlns:a16="http://schemas.microsoft.com/office/drawing/2014/main" id="{58DB77D4-94CB-411B-B4AF-D638984A7D46}"/>
              </a:ext>
            </a:extLst>
          </p:cNvPr>
          <p:cNvPicPr>
            <a:picLocks noChangeAspect="1"/>
          </p:cNvPicPr>
          <p:nvPr userDrawn="1"/>
        </p:nvPicPr>
        <p:blipFill rotWithShape="1">
          <a:blip r:embed="rId2">
            <a:clrChange>
              <a:clrFrom>
                <a:srgbClr val="FFFFFF"/>
              </a:clrFrom>
              <a:clrTo>
                <a:srgbClr val="FFFFFF">
                  <a:alpha val="0"/>
                </a:srgbClr>
              </a:clrTo>
            </a:clrChange>
          </a:blip>
          <a:srcRect l="49106" t="9891" r="11237" b="6973"/>
          <a:stretch/>
        </p:blipFill>
        <p:spPr>
          <a:xfrm>
            <a:off x="7691306" y="5266988"/>
            <a:ext cx="1376150" cy="1527512"/>
          </a:xfrm>
          <a:prstGeom prst="rect">
            <a:avLst/>
          </a:prstGeom>
        </p:spPr>
      </p:pic>
      <p:pic>
        <p:nvPicPr>
          <p:cNvPr id="11" name="Picture 10">
            <a:extLst>
              <a:ext uri="{FF2B5EF4-FFF2-40B4-BE49-F238E27FC236}">
                <a16:creationId xmlns:a16="http://schemas.microsoft.com/office/drawing/2014/main" id="{B919B0F4-A211-4A6B-AAB3-CDB55E14BF3D}"/>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001000" y="279402"/>
            <a:ext cx="990256" cy="467571"/>
          </a:xfrm>
          <a:prstGeom prst="rect">
            <a:avLst/>
          </a:prstGeom>
        </p:spPr>
      </p:pic>
    </p:spTree>
    <p:extLst>
      <p:ext uri="{BB962C8B-B14F-4D97-AF65-F5344CB8AC3E}">
        <p14:creationId xmlns:p14="http://schemas.microsoft.com/office/powerpoint/2010/main" val="8225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C3D0-72BC-4312-8B4D-9FB2CDB50418}"/>
              </a:ext>
            </a:extLst>
          </p:cNvPr>
          <p:cNvSpPr>
            <a:spLocks noGrp="1"/>
          </p:cNvSpPr>
          <p:nvPr>
            <p:ph type="ctrTitle"/>
          </p:nvPr>
        </p:nvSpPr>
        <p:spPr>
          <a:xfrm>
            <a:off x="385010" y="1092200"/>
            <a:ext cx="7589520" cy="812800"/>
          </a:xfrm>
        </p:spPr>
        <p:txBody>
          <a:bodyPr anchor="ctr"/>
          <a:lstStyle>
            <a:lvl1pPr algn="l">
              <a:defRPr sz="4500" b="1">
                <a:solidFill>
                  <a:schemeClr val="accent1">
                    <a:lumMod val="5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3F2BD2C-6745-438D-B33F-141730F878CD}"/>
              </a:ext>
            </a:extLst>
          </p:cNvPr>
          <p:cNvSpPr>
            <a:spLocks noGrp="1"/>
          </p:cNvSpPr>
          <p:nvPr>
            <p:ph type="subTitle" idx="1"/>
          </p:nvPr>
        </p:nvSpPr>
        <p:spPr>
          <a:xfrm>
            <a:off x="385010" y="1968160"/>
            <a:ext cx="7589520" cy="487680"/>
          </a:xfrm>
        </p:spPr>
        <p:txBody>
          <a:bodyPr vert="horz" lIns="91432" tIns="45716" rIns="91432" bIns="45716" rtlCol="0" anchor="t">
            <a:noAutofit/>
          </a:bodyPr>
          <a:lstStyle>
            <a:lvl1pPr>
              <a:defRPr lang="en-US" sz="2400" b="1" dirty="0">
                <a:solidFill>
                  <a:srgbClr val="6087CE"/>
                </a:solidFill>
              </a:defRPr>
            </a:lvl1pPr>
          </a:lstStyle>
          <a:p>
            <a:pPr marL="0" lvl="0" indent="0">
              <a:buNone/>
            </a:pPr>
            <a:r>
              <a:rPr lang="en-US" dirty="0"/>
              <a:t>Click to edit Master subtitle style</a:t>
            </a:r>
          </a:p>
        </p:txBody>
      </p:sp>
      <p:sp>
        <p:nvSpPr>
          <p:cNvPr id="15" name="Text Placeholder 4">
            <a:extLst>
              <a:ext uri="{FF2B5EF4-FFF2-40B4-BE49-F238E27FC236}">
                <a16:creationId xmlns:a16="http://schemas.microsoft.com/office/drawing/2014/main" id="{252D4BEA-3AC4-4F83-B597-8A65B75BF81C}"/>
              </a:ext>
            </a:extLst>
          </p:cNvPr>
          <p:cNvSpPr>
            <a:spLocks noGrp="1"/>
          </p:cNvSpPr>
          <p:nvPr>
            <p:ph type="body" sz="quarter" idx="10"/>
          </p:nvPr>
        </p:nvSpPr>
        <p:spPr>
          <a:xfrm>
            <a:off x="385008" y="3225803"/>
            <a:ext cx="4948992" cy="3509940"/>
          </a:xfrm>
        </p:spPr>
        <p:txBody>
          <a:bodyPr>
            <a:normAutofit/>
          </a:bodyPr>
          <a:lstStyle>
            <a:lvl1pPr marL="115880" indent="0">
              <a:lnSpc>
                <a:spcPct val="150000"/>
              </a:lnSpc>
              <a:spcBef>
                <a:spcPts val="0"/>
              </a:spcBef>
              <a:buSzPct val="100000"/>
              <a:buFont typeface="Calibri" panose="020F0502020204030204" pitchFamily="34" charset="0"/>
              <a:buNone/>
              <a:defRPr sz="1600" b="0">
                <a:solidFill>
                  <a:schemeClr val="accent1">
                    <a:lumMod val="75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Edit Master text styles</a:t>
            </a:r>
          </a:p>
        </p:txBody>
      </p:sp>
      <p:pic>
        <p:nvPicPr>
          <p:cNvPr id="19" name="Picture 18">
            <a:extLst>
              <a:ext uri="{FF2B5EF4-FFF2-40B4-BE49-F238E27FC236}">
                <a16:creationId xmlns:a16="http://schemas.microsoft.com/office/drawing/2014/main" id="{58DB77D4-94CB-411B-B4AF-D638984A7D46}"/>
              </a:ext>
            </a:extLst>
          </p:cNvPr>
          <p:cNvPicPr>
            <a:picLocks noChangeAspect="1"/>
          </p:cNvPicPr>
          <p:nvPr userDrawn="1"/>
        </p:nvPicPr>
        <p:blipFill rotWithShape="1">
          <a:blip r:embed="rId2">
            <a:clrChange>
              <a:clrFrom>
                <a:srgbClr val="FFFFFF"/>
              </a:clrFrom>
              <a:clrTo>
                <a:srgbClr val="FFFFFF">
                  <a:alpha val="0"/>
                </a:srgbClr>
              </a:clrTo>
            </a:clrChange>
          </a:blip>
          <a:srcRect l="49106" t="9891" r="11237" b="6973"/>
          <a:stretch/>
        </p:blipFill>
        <p:spPr>
          <a:xfrm>
            <a:off x="7691306" y="5266988"/>
            <a:ext cx="1376150" cy="1527512"/>
          </a:xfrm>
          <a:prstGeom prst="rect">
            <a:avLst/>
          </a:prstGeom>
        </p:spPr>
      </p:pic>
      <p:pic>
        <p:nvPicPr>
          <p:cNvPr id="11" name="Picture 10">
            <a:extLst>
              <a:ext uri="{FF2B5EF4-FFF2-40B4-BE49-F238E27FC236}">
                <a16:creationId xmlns:a16="http://schemas.microsoft.com/office/drawing/2014/main" id="{B919B0F4-A211-4A6B-AAB3-CDB55E14BF3D}"/>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001000" y="279402"/>
            <a:ext cx="990256" cy="467571"/>
          </a:xfrm>
          <a:prstGeom prst="rect">
            <a:avLst/>
          </a:prstGeom>
        </p:spPr>
      </p:pic>
      <p:sp>
        <p:nvSpPr>
          <p:cNvPr id="9" name="Text Placeholder 8">
            <a:extLst>
              <a:ext uri="{FF2B5EF4-FFF2-40B4-BE49-F238E27FC236}">
                <a16:creationId xmlns:a16="http://schemas.microsoft.com/office/drawing/2014/main" id="{38379FE4-7197-4DAF-B319-B576401007EA}"/>
              </a:ext>
            </a:extLst>
          </p:cNvPr>
          <p:cNvSpPr>
            <a:spLocks noGrp="1"/>
          </p:cNvSpPr>
          <p:nvPr>
            <p:ph type="body" sz="quarter" idx="11"/>
          </p:nvPr>
        </p:nvSpPr>
        <p:spPr>
          <a:xfrm>
            <a:off x="385008" y="2717800"/>
            <a:ext cx="7589520" cy="550840"/>
          </a:xfrm>
        </p:spPr>
        <p:txBody>
          <a:bodyPr anchor="b">
            <a:noAutofit/>
          </a:bodyPr>
          <a:lstStyle>
            <a:lvl1pPr marL="0" indent="0">
              <a:buNone/>
              <a:defRPr lang="en-US" sz="2400" b="1" kern="1200" dirty="0" smtClean="0">
                <a:solidFill>
                  <a:schemeClr val="accent1">
                    <a:lumMod val="75000"/>
                  </a:schemeClr>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53084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NASP Workshop, 2 15 18; G. Bear </a:t>
            </a:r>
          </a:p>
        </p:txBody>
      </p:sp>
      <p:sp>
        <p:nvSpPr>
          <p:cNvPr id="6" name="Slide Number Placeholder 5"/>
          <p:cNvSpPr>
            <a:spLocks noGrp="1"/>
          </p:cNvSpPr>
          <p:nvPr>
            <p:ph type="sldNum" sz="quarter" idx="12"/>
          </p:nvPr>
        </p:nvSpPr>
        <p:spPr/>
        <p:txBody>
          <a:bodyPr/>
          <a:lstStyle/>
          <a:p>
            <a:pPr>
              <a:defRPr/>
            </a:pPr>
            <a:fld id="{A77BCC94-B220-4F13-B7B8-CBFD4E908664}" type="slidenum">
              <a:rPr lang="en-US" smtClean="0"/>
              <a:pPr>
                <a:defRPr/>
              </a:pPr>
              <a:t>‹#›</a:t>
            </a:fld>
            <a:endParaRPr lang="en-US"/>
          </a:p>
        </p:txBody>
      </p:sp>
    </p:spTree>
    <p:extLst>
      <p:ext uri="{BB962C8B-B14F-4D97-AF65-F5344CB8AC3E}">
        <p14:creationId xmlns:p14="http://schemas.microsoft.com/office/powerpoint/2010/main" val="1119897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928262-98CC-43D3-B32B-3C4CE62FE806}"/>
              </a:ext>
            </a:extLst>
          </p:cNvPr>
          <p:cNvPicPr>
            <a:picLocks noChangeAspect="1"/>
          </p:cNvPicPr>
          <p:nvPr userDrawn="1"/>
        </p:nvPicPr>
        <p:blipFill rotWithShape="1">
          <a:blip r:embed="rId2"/>
          <a:srcRect l="41438" r="10314"/>
          <a:stretch/>
        </p:blipFill>
        <p:spPr>
          <a:xfrm>
            <a:off x="3810002" y="1019848"/>
            <a:ext cx="5346583" cy="5867400"/>
          </a:xfrm>
          <a:prstGeom prst="rect">
            <a:avLst/>
          </a:prstGeom>
        </p:spPr>
      </p:pic>
      <p:sp>
        <p:nvSpPr>
          <p:cNvPr id="2" name="Title 1">
            <a:extLst>
              <a:ext uri="{FF2B5EF4-FFF2-40B4-BE49-F238E27FC236}">
                <a16:creationId xmlns:a16="http://schemas.microsoft.com/office/drawing/2014/main" id="{B25CC3D0-72BC-4312-8B4D-9FB2CDB50418}"/>
              </a:ext>
            </a:extLst>
          </p:cNvPr>
          <p:cNvSpPr>
            <a:spLocks noGrp="1"/>
          </p:cNvSpPr>
          <p:nvPr>
            <p:ph type="ctrTitle"/>
          </p:nvPr>
        </p:nvSpPr>
        <p:spPr>
          <a:xfrm>
            <a:off x="385010" y="1122363"/>
            <a:ext cx="6544640" cy="2387600"/>
          </a:xfrm>
        </p:spPr>
        <p:txBody>
          <a:bodyPr anchor="b"/>
          <a:lstStyle>
            <a:lvl1pPr algn="l">
              <a:defRPr sz="4500" b="1">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3F2BD2C-6745-438D-B33F-141730F878CD}"/>
              </a:ext>
            </a:extLst>
          </p:cNvPr>
          <p:cNvSpPr>
            <a:spLocks noGrp="1"/>
          </p:cNvSpPr>
          <p:nvPr>
            <p:ph type="subTitle" idx="1"/>
          </p:nvPr>
        </p:nvSpPr>
        <p:spPr>
          <a:xfrm>
            <a:off x="385010" y="3602039"/>
            <a:ext cx="6544641" cy="919920"/>
          </a:xfrm>
        </p:spPr>
        <p:txBody>
          <a:bodyPr/>
          <a:lstStyle>
            <a:lvl1pPr marL="0" indent="0" algn="l">
              <a:buNone/>
              <a:defRPr sz="1800">
                <a:solidFill>
                  <a:schemeClr val="accent1">
                    <a:lumMod val="75000"/>
                  </a:schemeClr>
                </a:solidFill>
              </a:defRPr>
            </a:lvl1pPr>
            <a:lvl2pPr marL="342877" indent="0" algn="ctr">
              <a:buNone/>
              <a:defRPr sz="1500"/>
            </a:lvl2pPr>
            <a:lvl3pPr marL="685753" indent="0" algn="ctr">
              <a:buNone/>
              <a:defRPr sz="1400"/>
            </a:lvl3pPr>
            <a:lvl4pPr marL="1028631" indent="0" algn="ctr">
              <a:buNone/>
              <a:defRPr sz="1200"/>
            </a:lvl4pPr>
            <a:lvl5pPr marL="1371509" indent="0" algn="ctr">
              <a:buNone/>
              <a:defRPr sz="1200"/>
            </a:lvl5pPr>
            <a:lvl6pPr marL="1714386" indent="0" algn="ctr">
              <a:buNone/>
              <a:defRPr sz="1200"/>
            </a:lvl6pPr>
            <a:lvl7pPr marL="2057262" indent="0" algn="ctr">
              <a:buNone/>
              <a:defRPr sz="1200"/>
            </a:lvl7pPr>
            <a:lvl8pPr marL="2400140" indent="0" algn="ctr">
              <a:buNone/>
              <a:defRPr sz="1200"/>
            </a:lvl8pPr>
            <a:lvl9pPr marL="2743018"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B919B0F4-A211-4A6B-AAB3-CDB55E14BF3D}"/>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7464743" y="141793"/>
            <a:ext cx="1602713" cy="756755"/>
          </a:xfrm>
          <a:prstGeom prst="rect">
            <a:avLst/>
          </a:prstGeom>
        </p:spPr>
      </p:pic>
      <p:sp>
        <p:nvSpPr>
          <p:cNvPr id="15" name="Text Placeholder 4">
            <a:extLst>
              <a:ext uri="{FF2B5EF4-FFF2-40B4-BE49-F238E27FC236}">
                <a16:creationId xmlns:a16="http://schemas.microsoft.com/office/drawing/2014/main" id="{252D4BEA-3AC4-4F83-B597-8A65B75BF81C}"/>
              </a:ext>
            </a:extLst>
          </p:cNvPr>
          <p:cNvSpPr>
            <a:spLocks noGrp="1"/>
          </p:cNvSpPr>
          <p:nvPr>
            <p:ph type="body" sz="quarter" idx="10"/>
          </p:nvPr>
        </p:nvSpPr>
        <p:spPr>
          <a:xfrm>
            <a:off x="385013" y="4813300"/>
            <a:ext cx="3536909" cy="1981200"/>
          </a:xfrm>
        </p:spPr>
        <p:txBody>
          <a:bodyPr>
            <a:normAutofit/>
          </a:bodyPr>
          <a:lstStyle>
            <a:lvl1pPr marL="0" indent="0">
              <a:lnSpc>
                <a:spcPct val="100000"/>
              </a:lnSpc>
              <a:spcBef>
                <a:spcPts val="0"/>
              </a:spcBef>
              <a:buNone/>
              <a:defRPr sz="1500" b="1">
                <a:solidFill>
                  <a:schemeClr val="accent1">
                    <a:lumMod val="75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Edit Master text styles</a:t>
            </a:r>
          </a:p>
        </p:txBody>
      </p:sp>
    </p:spTree>
    <p:extLst>
      <p:ext uri="{BB962C8B-B14F-4D97-AF65-F5344CB8AC3E}">
        <p14:creationId xmlns:p14="http://schemas.microsoft.com/office/powerpoint/2010/main" val="662810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8555D9-A0A6-4415-9758-67DFCD072241}"/>
              </a:ext>
            </a:extLst>
          </p:cNvPr>
          <p:cNvPicPr>
            <a:picLocks noChangeAspect="1"/>
          </p:cNvPicPr>
          <p:nvPr userDrawn="1"/>
        </p:nvPicPr>
        <p:blipFill>
          <a:blip r:embed="rId2"/>
          <a:stretch>
            <a:fillRect/>
          </a:stretch>
        </p:blipFill>
        <p:spPr>
          <a:xfrm>
            <a:off x="5629836" y="4595746"/>
            <a:ext cx="3514164" cy="2254923"/>
          </a:xfrm>
          <a:prstGeom prst="rect">
            <a:avLst/>
          </a:prstGeom>
        </p:spPr>
      </p:pic>
      <p:pic>
        <p:nvPicPr>
          <p:cNvPr id="7" name="Picture 6">
            <a:extLst>
              <a:ext uri="{FF2B5EF4-FFF2-40B4-BE49-F238E27FC236}">
                <a16:creationId xmlns:a16="http://schemas.microsoft.com/office/drawing/2014/main" id="{9D35EA6A-2C49-42BE-8866-C79BBDBD6EF8}"/>
              </a:ext>
            </a:extLst>
          </p:cNvPr>
          <p:cNvPicPr>
            <a:picLocks noChangeAspect="1"/>
          </p:cNvPicPr>
          <p:nvPr userDrawn="1"/>
        </p:nvPicPr>
        <p:blipFill rotWithShape="1">
          <a:blip r:embed="rId3">
            <a:clrChange>
              <a:clrFrom>
                <a:srgbClr val="FFFFFF"/>
              </a:clrFrom>
              <a:clrTo>
                <a:srgbClr val="FFFFFF">
                  <a:alpha val="0"/>
                </a:srgbClr>
              </a:clrTo>
            </a:clrChange>
          </a:blip>
          <a:srcRect l="49106" t="9891" r="11237" b="6973"/>
          <a:stretch/>
        </p:blipFill>
        <p:spPr>
          <a:xfrm>
            <a:off x="6015250" y="3377794"/>
            <a:ext cx="3128750" cy="3472879"/>
          </a:xfrm>
          <a:prstGeom prst="rect">
            <a:avLst/>
          </a:prstGeom>
        </p:spPr>
      </p:pic>
      <p:sp>
        <p:nvSpPr>
          <p:cNvPr id="2" name="Title 1">
            <a:extLst>
              <a:ext uri="{FF2B5EF4-FFF2-40B4-BE49-F238E27FC236}">
                <a16:creationId xmlns:a16="http://schemas.microsoft.com/office/drawing/2014/main" id="{B25CC3D0-72BC-4312-8B4D-9FB2CDB50418}"/>
              </a:ext>
            </a:extLst>
          </p:cNvPr>
          <p:cNvSpPr>
            <a:spLocks noGrp="1"/>
          </p:cNvSpPr>
          <p:nvPr>
            <p:ph type="ctrTitle"/>
          </p:nvPr>
        </p:nvSpPr>
        <p:spPr>
          <a:xfrm>
            <a:off x="336887" y="125328"/>
            <a:ext cx="6592767" cy="917421"/>
          </a:xfrm>
        </p:spPr>
        <p:txBody>
          <a:bodyPr anchor="b"/>
          <a:lstStyle>
            <a:lvl1pPr algn="l">
              <a:defRPr sz="4500" b="1">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3F2BD2C-6745-438D-B33F-141730F878CD}"/>
              </a:ext>
            </a:extLst>
          </p:cNvPr>
          <p:cNvSpPr>
            <a:spLocks noGrp="1"/>
          </p:cNvSpPr>
          <p:nvPr>
            <p:ph type="subTitle" idx="1"/>
          </p:nvPr>
        </p:nvSpPr>
        <p:spPr>
          <a:xfrm>
            <a:off x="478256" y="1231235"/>
            <a:ext cx="6451394" cy="5053263"/>
          </a:xfrm>
        </p:spPr>
        <p:txBody>
          <a:bodyPr>
            <a:normAutofit/>
          </a:bodyPr>
          <a:lstStyle>
            <a:lvl1pPr marL="0" indent="0" algn="l">
              <a:lnSpc>
                <a:spcPct val="150000"/>
              </a:lnSpc>
              <a:buNone/>
              <a:defRPr sz="2400" b="1">
                <a:solidFill>
                  <a:schemeClr val="accent1">
                    <a:lumMod val="75000"/>
                  </a:schemeClr>
                </a:solidFill>
              </a:defRPr>
            </a:lvl1pPr>
            <a:lvl2pPr marL="342877" indent="0" algn="ctr">
              <a:buNone/>
              <a:defRPr sz="1500"/>
            </a:lvl2pPr>
            <a:lvl3pPr marL="685753" indent="0" algn="ctr">
              <a:buNone/>
              <a:defRPr sz="1400"/>
            </a:lvl3pPr>
            <a:lvl4pPr marL="1028631" indent="0" algn="ctr">
              <a:buNone/>
              <a:defRPr sz="1200"/>
            </a:lvl4pPr>
            <a:lvl5pPr marL="1371509" indent="0" algn="ctr">
              <a:buNone/>
              <a:defRPr sz="1200"/>
            </a:lvl5pPr>
            <a:lvl6pPr marL="1714386" indent="0" algn="ctr">
              <a:buNone/>
              <a:defRPr sz="1200"/>
            </a:lvl6pPr>
            <a:lvl7pPr marL="2057262" indent="0" algn="ctr">
              <a:buNone/>
              <a:defRPr sz="1200"/>
            </a:lvl7pPr>
            <a:lvl8pPr marL="2400140" indent="0" algn="ctr">
              <a:buNone/>
              <a:defRPr sz="1200"/>
            </a:lvl8pPr>
            <a:lvl9pPr marL="2743018"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012339E2-73DE-46C8-AD00-F4E4BB20A6D6}"/>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7464743" y="141793"/>
            <a:ext cx="1602713" cy="756755"/>
          </a:xfrm>
          <a:prstGeom prst="rect">
            <a:avLst/>
          </a:prstGeom>
        </p:spPr>
      </p:pic>
    </p:spTree>
    <p:extLst>
      <p:ext uri="{BB962C8B-B14F-4D97-AF65-F5344CB8AC3E}">
        <p14:creationId xmlns:p14="http://schemas.microsoft.com/office/powerpoint/2010/main" val="2342738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9AD8-5355-4E3F-9E99-F1944013FDCD}"/>
              </a:ext>
            </a:extLst>
          </p:cNvPr>
          <p:cNvSpPr>
            <a:spLocks noGrp="1"/>
          </p:cNvSpPr>
          <p:nvPr>
            <p:ph type="title"/>
          </p:nvPr>
        </p:nvSpPr>
        <p:spPr>
          <a:xfrm>
            <a:off x="237624" y="52126"/>
            <a:ext cx="8830176" cy="882316"/>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5EC3207-B622-43D9-854E-F0DAB30964C2}"/>
              </a:ext>
            </a:extLst>
          </p:cNvPr>
          <p:cNvSpPr>
            <a:spLocks noGrp="1"/>
          </p:cNvSpPr>
          <p:nvPr>
            <p:ph idx="1"/>
          </p:nvPr>
        </p:nvSpPr>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A97DB-4CE9-476D-8EFE-96F1FA082CD8}"/>
              </a:ext>
            </a:extLst>
          </p:cNvPr>
          <p:cNvSpPr>
            <a:spLocks noGrp="1"/>
          </p:cNvSpPr>
          <p:nvPr>
            <p:ph type="dt" sz="half" idx="10"/>
          </p:nvPr>
        </p:nvSpPr>
        <p:spPr>
          <a:xfrm>
            <a:off x="628650" y="6356353"/>
            <a:ext cx="2057400" cy="365125"/>
          </a:xfrm>
          <a:prstGeom prst="rect">
            <a:avLst/>
          </a:prstGeom>
        </p:spPr>
        <p:txBody>
          <a:bodyPr lIns="91432" tIns="45716" rIns="91432" bIns="45716"/>
          <a:lstStyle/>
          <a:p>
            <a:fld id="{AE4D1B21-379E-40C8-8B16-403CA166F807}" type="datetime1">
              <a:rPr lang="en-US" smtClean="0"/>
              <a:t>5/14/21</a:t>
            </a:fld>
            <a:endParaRPr lang="en-US"/>
          </a:p>
        </p:txBody>
      </p:sp>
      <p:sp>
        <p:nvSpPr>
          <p:cNvPr id="5" name="Footer Placeholder 4">
            <a:extLst>
              <a:ext uri="{FF2B5EF4-FFF2-40B4-BE49-F238E27FC236}">
                <a16:creationId xmlns:a16="http://schemas.microsoft.com/office/drawing/2014/main" id="{69A81979-5857-44B9-9874-B24037E9F4F5}"/>
              </a:ext>
            </a:extLst>
          </p:cNvPr>
          <p:cNvSpPr>
            <a:spLocks noGrp="1"/>
          </p:cNvSpPr>
          <p:nvPr>
            <p:ph type="ftr" sz="quarter" idx="11"/>
          </p:nvPr>
        </p:nvSpPr>
        <p:spPr>
          <a:xfrm>
            <a:off x="3028950" y="6356353"/>
            <a:ext cx="3086100" cy="365125"/>
          </a:xfrm>
          <a:prstGeom prst="rect">
            <a:avLst/>
          </a:prstGeom>
        </p:spPr>
        <p:txBody>
          <a:bodyPr lIns="91432" tIns="45716" rIns="91432" bIns="45716"/>
          <a:lstStyle/>
          <a:p>
            <a:endParaRPr lang="en-US"/>
          </a:p>
        </p:txBody>
      </p:sp>
      <p:sp>
        <p:nvSpPr>
          <p:cNvPr id="6" name="Slide Number Placeholder 5">
            <a:extLst>
              <a:ext uri="{FF2B5EF4-FFF2-40B4-BE49-F238E27FC236}">
                <a16:creationId xmlns:a16="http://schemas.microsoft.com/office/drawing/2014/main" id="{B914F2B7-3D70-4A45-81F1-FA7C65F20983}"/>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326126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C8F771F-C9E3-4E63-86B8-2E37A2A37C21}"/>
              </a:ext>
            </a:extLst>
          </p:cNvPr>
          <p:cNvGrpSpPr/>
          <p:nvPr userDrawn="1"/>
        </p:nvGrpSpPr>
        <p:grpSpPr>
          <a:xfrm>
            <a:off x="7216779" y="4436533"/>
            <a:ext cx="1851025" cy="2396155"/>
            <a:chOff x="9622367" y="4406900"/>
            <a:chExt cx="2468033" cy="2396155"/>
          </a:xfrm>
        </p:grpSpPr>
        <p:pic>
          <p:nvPicPr>
            <p:cNvPr id="7" name="Picture 6">
              <a:extLst>
                <a:ext uri="{FF2B5EF4-FFF2-40B4-BE49-F238E27FC236}">
                  <a16:creationId xmlns:a16="http://schemas.microsoft.com/office/drawing/2014/main" id="{564CE6F1-3307-47B5-9920-DBD72A770635}"/>
                </a:ext>
              </a:extLst>
            </p:cNvPr>
            <p:cNvPicPr>
              <a:picLocks noChangeAspect="1"/>
            </p:cNvPicPr>
            <p:nvPr userDrawn="1"/>
          </p:nvPicPr>
          <p:blipFill>
            <a:blip r:embed="rId2"/>
            <a:stretch>
              <a:fillRect/>
            </a:stretch>
          </p:blipFill>
          <p:spPr>
            <a:xfrm>
              <a:off x="9812867" y="4406900"/>
              <a:ext cx="2277533" cy="2227868"/>
            </a:xfrm>
            <a:prstGeom prst="rect">
              <a:avLst/>
            </a:prstGeom>
          </p:spPr>
        </p:pic>
        <p:pic>
          <p:nvPicPr>
            <p:cNvPr id="8" name="Picture 7">
              <a:extLst>
                <a:ext uri="{FF2B5EF4-FFF2-40B4-BE49-F238E27FC236}">
                  <a16:creationId xmlns:a16="http://schemas.microsoft.com/office/drawing/2014/main" id="{051BFEA7-3C47-4E2A-99A4-B72996A99024}"/>
                </a:ext>
              </a:extLst>
            </p:cNvPr>
            <p:cNvPicPr>
              <a:picLocks noChangeAspect="1"/>
            </p:cNvPicPr>
            <p:nvPr userDrawn="1"/>
          </p:nvPicPr>
          <p:blipFill>
            <a:blip r:embed="rId2"/>
            <a:stretch>
              <a:fillRect/>
            </a:stretch>
          </p:blipFill>
          <p:spPr>
            <a:xfrm>
              <a:off x="9622367" y="4575187"/>
              <a:ext cx="2277533" cy="2227868"/>
            </a:xfrm>
            <a:prstGeom prst="rect">
              <a:avLst/>
            </a:prstGeom>
          </p:spPr>
        </p:pic>
      </p:grpSp>
      <p:sp>
        <p:nvSpPr>
          <p:cNvPr id="2" name="Title 1">
            <a:extLst>
              <a:ext uri="{FF2B5EF4-FFF2-40B4-BE49-F238E27FC236}">
                <a16:creationId xmlns:a16="http://schemas.microsoft.com/office/drawing/2014/main" id="{B3B89AD8-5355-4E3F-9E99-F1944013FDCD}"/>
              </a:ext>
            </a:extLst>
          </p:cNvPr>
          <p:cNvSpPr>
            <a:spLocks noGrp="1"/>
          </p:cNvSpPr>
          <p:nvPr>
            <p:ph type="title"/>
          </p:nvPr>
        </p:nvSpPr>
        <p:spPr>
          <a:xfrm>
            <a:off x="237624" y="52126"/>
            <a:ext cx="8830176" cy="88231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EC3207-B622-43D9-854E-F0DAB30964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914F2B7-3D70-4A45-81F1-FA7C65F20983}"/>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1901166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A561-BF63-4988-A05B-AA78F09957C0}"/>
              </a:ext>
            </a:extLst>
          </p:cNvPr>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6B54FC2-F90E-4971-BF28-6FCA14D10484}"/>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77" indent="0">
              <a:buNone/>
              <a:defRPr sz="1500">
                <a:solidFill>
                  <a:schemeClr val="tx1">
                    <a:tint val="75000"/>
                  </a:schemeClr>
                </a:solidFill>
              </a:defRPr>
            </a:lvl2pPr>
            <a:lvl3pPr marL="685753" indent="0">
              <a:buNone/>
              <a:defRPr sz="1400">
                <a:solidFill>
                  <a:schemeClr val="tx1">
                    <a:tint val="75000"/>
                  </a:schemeClr>
                </a:solidFill>
              </a:defRPr>
            </a:lvl3pPr>
            <a:lvl4pPr marL="1028631" indent="0">
              <a:buNone/>
              <a:defRPr sz="1200">
                <a:solidFill>
                  <a:schemeClr val="tx1">
                    <a:tint val="75000"/>
                  </a:schemeClr>
                </a:solidFill>
              </a:defRPr>
            </a:lvl4pPr>
            <a:lvl5pPr marL="1371509" indent="0">
              <a:buNone/>
              <a:defRPr sz="1200">
                <a:solidFill>
                  <a:schemeClr val="tx1">
                    <a:tint val="75000"/>
                  </a:schemeClr>
                </a:solidFill>
              </a:defRPr>
            </a:lvl5pPr>
            <a:lvl6pPr marL="1714386" indent="0">
              <a:buNone/>
              <a:defRPr sz="1200">
                <a:solidFill>
                  <a:schemeClr val="tx1">
                    <a:tint val="75000"/>
                  </a:schemeClr>
                </a:solidFill>
              </a:defRPr>
            </a:lvl6pPr>
            <a:lvl7pPr marL="2057262" indent="0">
              <a:buNone/>
              <a:defRPr sz="1200">
                <a:solidFill>
                  <a:schemeClr val="tx1">
                    <a:tint val="75000"/>
                  </a:schemeClr>
                </a:solidFill>
              </a:defRPr>
            </a:lvl7pPr>
            <a:lvl8pPr marL="2400140" indent="0">
              <a:buNone/>
              <a:defRPr sz="1200">
                <a:solidFill>
                  <a:schemeClr val="tx1">
                    <a:tint val="75000"/>
                  </a:schemeClr>
                </a:solidFill>
              </a:defRPr>
            </a:lvl8pPr>
            <a:lvl9pPr marL="2743018"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3DFCFC-66FE-4917-9083-C1D9C6F090E5}"/>
              </a:ext>
            </a:extLst>
          </p:cNvPr>
          <p:cNvSpPr>
            <a:spLocks noGrp="1"/>
          </p:cNvSpPr>
          <p:nvPr>
            <p:ph type="dt" sz="half" idx="10"/>
          </p:nvPr>
        </p:nvSpPr>
        <p:spPr>
          <a:xfrm>
            <a:off x="628650" y="6356353"/>
            <a:ext cx="2057400" cy="365125"/>
          </a:xfrm>
          <a:prstGeom prst="rect">
            <a:avLst/>
          </a:prstGeom>
        </p:spPr>
        <p:txBody>
          <a:bodyPr lIns="91432" tIns="45716" rIns="91432" bIns="45716"/>
          <a:lstStyle/>
          <a:p>
            <a:fld id="{3F030CA9-E83D-4232-819A-E06F5B2C20DB}" type="datetime1">
              <a:rPr lang="en-US" smtClean="0"/>
              <a:t>5/14/21</a:t>
            </a:fld>
            <a:endParaRPr lang="en-US"/>
          </a:p>
        </p:txBody>
      </p:sp>
      <p:sp>
        <p:nvSpPr>
          <p:cNvPr id="5" name="Footer Placeholder 4">
            <a:extLst>
              <a:ext uri="{FF2B5EF4-FFF2-40B4-BE49-F238E27FC236}">
                <a16:creationId xmlns:a16="http://schemas.microsoft.com/office/drawing/2014/main" id="{34F9F394-F7EA-4916-8E7B-AE4E891C6FD1}"/>
              </a:ext>
            </a:extLst>
          </p:cNvPr>
          <p:cNvSpPr>
            <a:spLocks noGrp="1"/>
          </p:cNvSpPr>
          <p:nvPr>
            <p:ph type="ftr" sz="quarter" idx="11"/>
          </p:nvPr>
        </p:nvSpPr>
        <p:spPr>
          <a:xfrm>
            <a:off x="3028950" y="6356353"/>
            <a:ext cx="3086100" cy="365125"/>
          </a:xfrm>
          <a:prstGeom prst="rect">
            <a:avLst/>
          </a:prstGeom>
        </p:spPr>
        <p:txBody>
          <a:bodyPr lIns="91432" tIns="45716" rIns="91432" bIns="45716"/>
          <a:lstStyle/>
          <a:p>
            <a:endParaRPr lang="en-US"/>
          </a:p>
        </p:txBody>
      </p:sp>
      <p:sp>
        <p:nvSpPr>
          <p:cNvPr id="6" name="Slide Number Placeholder 5">
            <a:extLst>
              <a:ext uri="{FF2B5EF4-FFF2-40B4-BE49-F238E27FC236}">
                <a16:creationId xmlns:a16="http://schemas.microsoft.com/office/drawing/2014/main" id="{01BBB67F-CD7D-43DA-8E00-8F2039D4BFFE}"/>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2954971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29FE-6380-4A11-ACC5-66A38CD11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52E459-B0C8-4412-9468-4AC007E76AB8}"/>
              </a:ext>
            </a:extLst>
          </p:cNvPr>
          <p:cNvSpPr>
            <a:spLocks noGrp="1"/>
          </p:cNvSpPr>
          <p:nvPr>
            <p:ph sz="half" idx="1"/>
          </p:nvPr>
        </p:nvSpPr>
        <p:spPr>
          <a:xfrm>
            <a:off x="415097" y="1300245"/>
            <a:ext cx="3886200" cy="5375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FB21A7-D4D6-4CB5-8838-EB5CE72DBBAC}"/>
              </a:ext>
            </a:extLst>
          </p:cNvPr>
          <p:cNvSpPr>
            <a:spLocks noGrp="1"/>
          </p:cNvSpPr>
          <p:nvPr>
            <p:ph sz="half" idx="2"/>
          </p:nvPr>
        </p:nvSpPr>
        <p:spPr>
          <a:xfrm>
            <a:off x="4415597" y="1300245"/>
            <a:ext cx="3886200" cy="5375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2D814A9-A533-4FDE-91AC-C2A2FC0E0674}"/>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2651454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BA59-0658-4C85-B734-B1DF9CB3BFA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6BDA47-4080-4C0B-9F27-4993E9EAE046}"/>
              </a:ext>
            </a:extLst>
          </p:cNvPr>
          <p:cNvSpPr>
            <a:spLocks noGrp="1"/>
          </p:cNvSpPr>
          <p:nvPr>
            <p:ph type="body" idx="1"/>
          </p:nvPr>
        </p:nvSpPr>
        <p:spPr>
          <a:xfrm>
            <a:off x="629842" y="1681163"/>
            <a:ext cx="3868340" cy="823912"/>
          </a:xfrm>
        </p:spPr>
        <p:txBody>
          <a:bodyPr anchor="b"/>
          <a:lstStyle>
            <a:lvl1pPr marL="0" indent="0">
              <a:buNone/>
              <a:defRPr sz="1800" b="1"/>
            </a:lvl1pPr>
            <a:lvl2pPr marL="342877" indent="0">
              <a:buNone/>
              <a:defRPr sz="1500" b="1"/>
            </a:lvl2pPr>
            <a:lvl3pPr marL="685753" indent="0">
              <a:buNone/>
              <a:defRPr sz="1400" b="1"/>
            </a:lvl3pPr>
            <a:lvl4pPr marL="1028631" indent="0">
              <a:buNone/>
              <a:defRPr sz="1200" b="1"/>
            </a:lvl4pPr>
            <a:lvl5pPr marL="1371509" indent="0">
              <a:buNone/>
              <a:defRPr sz="1200" b="1"/>
            </a:lvl5pPr>
            <a:lvl6pPr marL="1714386" indent="0">
              <a:buNone/>
              <a:defRPr sz="1200" b="1"/>
            </a:lvl6pPr>
            <a:lvl7pPr marL="2057262" indent="0">
              <a:buNone/>
              <a:defRPr sz="1200" b="1"/>
            </a:lvl7pPr>
            <a:lvl8pPr marL="2400140" indent="0">
              <a:buNone/>
              <a:defRPr sz="1200" b="1"/>
            </a:lvl8pPr>
            <a:lvl9pPr marL="2743018"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D8C6A15-386A-4AD1-82DE-AD75B8CC352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77673-8B14-4476-B629-54A20BF697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877" indent="0">
              <a:buNone/>
              <a:defRPr sz="1500" b="1"/>
            </a:lvl2pPr>
            <a:lvl3pPr marL="685753" indent="0">
              <a:buNone/>
              <a:defRPr sz="1400" b="1"/>
            </a:lvl3pPr>
            <a:lvl4pPr marL="1028631" indent="0">
              <a:buNone/>
              <a:defRPr sz="1200" b="1"/>
            </a:lvl4pPr>
            <a:lvl5pPr marL="1371509" indent="0">
              <a:buNone/>
              <a:defRPr sz="1200" b="1"/>
            </a:lvl5pPr>
            <a:lvl6pPr marL="1714386" indent="0">
              <a:buNone/>
              <a:defRPr sz="1200" b="1"/>
            </a:lvl6pPr>
            <a:lvl7pPr marL="2057262" indent="0">
              <a:buNone/>
              <a:defRPr sz="1200" b="1"/>
            </a:lvl7pPr>
            <a:lvl8pPr marL="2400140" indent="0">
              <a:buNone/>
              <a:defRPr sz="1200" b="1"/>
            </a:lvl8pPr>
            <a:lvl9pPr marL="2743018"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CC76762-A507-4D7A-9508-5689A75A370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17538-3522-490C-80B0-678C8FC98A36}"/>
              </a:ext>
            </a:extLst>
          </p:cNvPr>
          <p:cNvSpPr>
            <a:spLocks noGrp="1"/>
          </p:cNvSpPr>
          <p:nvPr>
            <p:ph type="dt" sz="half" idx="10"/>
          </p:nvPr>
        </p:nvSpPr>
        <p:spPr>
          <a:xfrm>
            <a:off x="628650" y="6356353"/>
            <a:ext cx="2057400" cy="365125"/>
          </a:xfrm>
          <a:prstGeom prst="rect">
            <a:avLst/>
          </a:prstGeom>
        </p:spPr>
        <p:txBody>
          <a:bodyPr lIns="91432" tIns="45716" rIns="91432" bIns="45716"/>
          <a:lstStyle/>
          <a:p>
            <a:fld id="{FCA244FC-1FBA-4475-814F-ADD68F0CCA60}" type="datetime1">
              <a:rPr lang="en-US" smtClean="0"/>
              <a:t>5/14/21</a:t>
            </a:fld>
            <a:endParaRPr lang="en-US"/>
          </a:p>
        </p:txBody>
      </p:sp>
      <p:sp>
        <p:nvSpPr>
          <p:cNvPr id="8" name="Footer Placeholder 7">
            <a:extLst>
              <a:ext uri="{FF2B5EF4-FFF2-40B4-BE49-F238E27FC236}">
                <a16:creationId xmlns:a16="http://schemas.microsoft.com/office/drawing/2014/main" id="{9E6FDCA2-E33E-406C-A232-34A106D3928A}"/>
              </a:ext>
            </a:extLst>
          </p:cNvPr>
          <p:cNvSpPr>
            <a:spLocks noGrp="1"/>
          </p:cNvSpPr>
          <p:nvPr>
            <p:ph type="ftr" sz="quarter" idx="11"/>
          </p:nvPr>
        </p:nvSpPr>
        <p:spPr>
          <a:xfrm>
            <a:off x="3028950" y="6356353"/>
            <a:ext cx="3086100" cy="365125"/>
          </a:xfrm>
          <a:prstGeom prst="rect">
            <a:avLst/>
          </a:prstGeom>
        </p:spPr>
        <p:txBody>
          <a:bodyPr lIns="91432" tIns="45716" rIns="91432" bIns="45716"/>
          <a:lstStyle/>
          <a:p>
            <a:endParaRPr lang="en-US"/>
          </a:p>
        </p:txBody>
      </p:sp>
      <p:sp>
        <p:nvSpPr>
          <p:cNvPr id="9" name="Slide Number Placeholder 8">
            <a:extLst>
              <a:ext uri="{FF2B5EF4-FFF2-40B4-BE49-F238E27FC236}">
                <a16:creationId xmlns:a16="http://schemas.microsoft.com/office/drawing/2014/main" id="{1299F7D3-48AA-4B8D-88F4-1A86ACEE0DA2}"/>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2687900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5085-BEF1-494C-818C-23B02A76EE99}"/>
              </a:ext>
            </a:extLst>
          </p:cNvPr>
          <p:cNvSpPr>
            <a:spLocks noGrp="1"/>
          </p:cNvSpPr>
          <p:nvPr>
            <p:ph type="title"/>
          </p:nvPr>
        </p:nvSpPr>
        <p:spPr/>
        <p:txBody>
          <a:bodyPr/>
          <a:lstStyle>
            <a:lvl1pPr>
              <a:defRPr b="1"/>
            </a:lvl1pPr>
          </a:lstStyle>
          <a:p>
            <a:r>
              <a:rPr lang="en-US"/>
              <a:t>Click to edit Master title style</a:t>
            </a:r>
          </a:p>
        </p:txBody>
      </p:sp>
      <p:sp>
        <p:nvSpPr>
          <p:cNvPr id="3" name="Date Placeholder 2">
            <a:extLst>
              <a:ext uri="{FF2B5EF4-FFF2-40B4-BE49-F238E27FC236}">
                <a16:creationId xmlns:a16="http://schemas.microsoft.com/office/drawing/2014/main" id="{23A4F7D6-DD6E-4EBC-B3DC-752E08880712}"/>
              </a:ext>
            </a:extLst>
          </p:cNvPr>
          <p:cNvSpPr>
            <a:spLocks noGrp="1"/>
          </p:cNvSpPr>
          <p:nvPr>
            <p:ph type="dt" sz="half" idx="10"/>
          </p:nvPr>
        </p:nvSpPr>
        <p:spPr>
          <a:xfrm>
            <a:off x="628650" y="6356353"/>
            <a:ext cx="2057400" cy="365125"/>
          </a:xfrm>
          <a:prstGeom prst="rect">
            <a:avLst/>
          </a:prstGeom>
        </p:spPr>
        <p:txBody>
          <a:bodyPr lIns="91432" tIns="45716" rIns="91432" bIns="45716"/>
          <a:lstStyle/>
          <a:p>
            <a:fld id="{C53B1A21-0AEF-4B1B-BAFA-701D77B2E66C}" type="datetime1">
              <a:rPr lang="en-US" smtClean="0"/>
              <a:t>5/14/21</a:t>
            </a:fld>
            <a:endParaRPr lang="en-US"/>
          </a:p>
        </p:txBody>
      </p:sp>
      <p:sp>
        <p:nvSpPr>
          <p:cNvPr id="4" name="Footer Placeholder 3">
            <a:extLst>
              <a:ext uri="{FF2B5EF4-FFF2-40B4-BE49-F238E27FC236}">
                <a16:creationId xmlns:a16="http://schemas.microsoft.com/office/drawing/2014/main" id="{F3A336F4-0209-42E8-B0F0-D26A45F03D16}"/>
              </a:ext>
            </a:extLst>
          </p:cNvPr>
          <p:cNvSpPr>
            <a:spLocks noGrp="1"/>
          </p:cNvSpPr>
          <p:nvPr>
            <p:ph type="ftr" sz="quarter" idx="11"/>
          </p:nvPr>
        </p:nvSpPr>
        <p:spPr>
          <a:xfrm>
            <a:off x="3028950" y="6356353"/>
            <a:ext cx="3086100" cy="365125"/>
          </a:xfrm>
          <a:prstGeom prst="rect">
            <a:avLst/>
          </a:prstGeom>
        </p:spPr>
        <p:txBody>
          <a:bodyPr lIns="91432" tIns="45716" rIns="91432" bIns="45716"/>
          <a:lstStyle/>
          <a:p>
            <a:endParaRPr lang="en-US"/>
          </a:p>
        </p:txBody>
      </p:sp>
      <p:sp>
        <p:nvSpPr>
          <p:cNvPr id="5" name="Slide Number Placeholder 4">
            <a:extLst>
              <a:ext uri="{FF2B5EF4-FFF2-40B4-BE49-F238E27FC236}">
                <a16:creationId xmlns:a16="http://schemas.microsoft.com/office/drawing/2014/main" id="{EA1DCAB3-8B8D-49C7-A16E-EB7AEB21F6E1}"/>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2159035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B2414-E113-4371-8E0E-0B3830ED403D}"/>
              </a:ext>
            </a:extLst>
          </p:cNvPr>
          <p:cNvSpPr>
            <a:spLocks noGrp="1"/>
          </p:cNvSpPr>
          <p:nvPr>
            <p:ph type="dt" sz="half" idx="10"/>
          </p:nvPr>
        </p:nvSpPr>
        <p:spPr>
          <a:xfrm>
            <a:off x="628650" y="6356353"/>
            <a:ext cx="2057400" cy="365125"/>
          </a:xfrm>
          <a:prstGeom prst="rect">
            <a:avLst/>
          </a:prstGeom>
        </p:spPr>
        <p:txBody>
          <a:bodyPr lIns="91432" tIns="45716" rIns="91432" bIns="45716"/>
          <a:lstStyle/>
          <a:p>
            <a:fld id="{07AB0C24-123A-4ACB-A317-59F30AB344A7}" type="datetime1">
              <a:rPr lang="en-US" smtClean="0"/>
              <a:t>5/14/21</a:t>
            </a:fld>
            <a:endParaRPr lang="en-US"/>
          </a:p>
        </p:txBody>
      </p:sp>
      <p:sp>
        <p:nvSpPr>
          <p:cNvPr id="3" name="Footer Placeholder 2">
            <a:extLst>
              <a:ext uri="{FF2B5EF4-FFF2-40B4-BE49-F238E27FC236}">
                <a16:creationId xmlns:a16="http://schemas.microsoft.com/office/drawing/2014/main" id="{0C33EDF9-424B-4416-9EFD-79BBB40AD780}"/>
              </a:ext>
            </a:extLst>
          </p:cNvPr>
          <p:cNvSpPr>
            <a:spLocks noGrp="1"/>
          </p:cNvSpPr>
          <p:nvPr>
            <p:ph type="ftr" sz="quarter" idx="11"/>
          </p:nvPr>
        </p:nvSpPr>
        <p:spPr>
          <a:xfrm>
            <a:off x="3028950" y="6356353"/>
            <a:ext cx="3086100" cy="365125"/>
          </a:xfrm>
          <a:prstGeom prst="rect">
            <a:avLst/>
          </a:prstGeom>
        </p:spPr>
        <p:txBody>
          <a:bodyPr lIns="91432" tIns="45716" rIns="91432" bIns="45716"/>
          <a:lstStyle/>
          <a:p>
            <a:endParaRPr lang="en-US"/>
          </a:p>
        </p:txBody>
      </p:sp>
      <p:sp>
        <p:nvSpPr>
          <p:cNvPr id="4" name="Slide Number Placeholder 3">
            <a:extLst>
              <a:ext uri="{FF2B5EF4-FFF2-40B4-BE49-F238E27FC236}">
                <a16:creationId xmlns:a16="http://schemas.microsoft.com/office/drawing/2014/main" id="{E1EA531A-21AC-4F23-8438-10D4536994BC}"/>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3780473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BC4C-AE25-4E0D-87E8-44655CAEEC3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F4D977-6921-431E-8424-2112AE026A11}"/>
              </a:ext>
            </a:extLst>
          </p:cNvPr>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6B9479-AE38-4BFE-8016-9B5EB3D01246}"/>
              </a:ext>
            </a:extLst>
          </p:cNvPr>
          <p:cNvSpPr>
            <a:spLocks noGrp="1"/>
          </p:cNvSpPr>
          <p:nvPr>
            <p:ph type="body" sz="half" idx="2"/>
          </p:nvPr>
        </p:nvSpPr>
        <p:spPr>
          <a:xfrm>
            <a:off x="629841" y="2057402"/>
            <a:ext cx="2949178" cy="3811588"/>
          </a:xfrm>
        </p:spPr>
        <p:txBody>
          <a:bodyPr/>
          <a:lstStyle>
            <a:lvl1pPr marL="0" indent="0">
              <a:buNone/>
              <a:defRPr sz="1200"/>
            </a:lvl1pPr>
            <a:lvl2pPr marL="342877" indent="0">
              <a:buNone/>
              <a:defRPr sz="1100"/>
            </a:lvl2pPr>
            <a:lvl3pPr marL="685753" indent="0">
              <a:buNone/>
              <a:defRPr sz="900"/>
            </a:lvl3pPr>
            <a:lvl4pPr marL="1028631" indent="0">
              <a:buNone/>
              <a:defRPr sz="800"/>
            </a:lvl4pPr>
            <a:lvl5pPr marL="1371509" indent="0">
              <a:buNone/>
              <a:defRPr sz="800"/>
            </a:lvl5pPr>
            <a:lvl6pPr marL="1714386" indent="0">
              <a:buNone/>
              <a:defRPr sz="800"/>
            </a:lvl6pPr>
            <a:lvl7pPr marL="2057262" indent="0">
              <a:buNone/>
              <a:defRPr sz="800"/>
            </a:lvl7pPr>
            <a:lvl8pPr marL="2400140" indent="0">
              <a:buNone/>
              <a:defRPr sz="800"/>
            </a:lvl8pPr>
            <a:lvl9pPr marL="2743018"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5861E98E-4F75-465F-8DC3-E72401B951D6}"/>
              </a:ext>
            </a:extLst>
          </p:cNvPr>
          <p:cNvSpPr>
            <a:spLocks noGrp="1"/>
          </p:cNvSpPr>
          <p:nvPr>
            <p:ph type="dt" sz="half" idx="10"/>
          </p:nvPr>
        </p:nvSpPr>
        <p:spPr>
          <a:xfrm>
            <a:off x="628650" y="6356353"/>
            <a:ext cx="2057400" cy="365125"/>
          </a:xfrm>
          <a:prstGeom prst="rect">
            <a:avLst/>
          </a:prstGeom>
        </p:spPr>
        <p:txBody>
          <a:bodyPr lIns="91432" tIns="45716" rIns="91432" bIns="45716"/>
          <a:lstStyle/>
          <a:p>
            <a:fld id="{6C3644F5-9E66-495B-B32E-0978E8DF6949}" type="datetime1">
              <a:rPr lang="en-US" smtClean="0"/>
              <a:t>5/14/21</a:t>
            </a:fld>
            <a:endParaRPr lang="en-US"/>
          </a:p>
        </p:txBody>
      </p:sp>
      <p:sp>
        <p:nvSpPr>
          <p:cNvPr id="6" name="Footer Placeholder 5">
            <a:extLst>
              <a:ext uri="{FF2B5EF4-FFF2-40B4-BE49-F238E27FC236}">
                <a16:creationId xmlns:a16="http://schemas.microsoft.com/office/drawing/2014/main" id="{FA1C47F4-1BD3-487B-9287-9D22E60E8797}"/>
              </a:ext>
            </a:extLst>
          </p:cNvPr>
          <p:cNvSpPr>
            <a:spLocks noGrp="1"/>
          </p:cNvSpPr>
          <p:nvPr>
            <p:ph type="ftr" sz="quarter" idx="11"/>
          </p:nvPr>
        </p:nvSpPr>
        <p:spPr>
          <a:xfrm>
            <a:off x="3028950" y="6356353"/>
            <a:ext cx="3086100" cy="365125"/>
          </a:xfrm>
          <a:prstGeom prst="rect">
            <a:avLst/>
          </a:prstGeom>
        </p:spPr>
        <p:txBody>
          <a:bodyPr lIns="91432" tIns="45716" rIns="91432" bIns="45716"/>
          <a:lstStyle/>
          <a:p>
            <a:endParaRPr lang="en-US"/>
          </a:p>
        </p:txBody>
      </p:sp>
      <p:sp>
        <p:nvSpPr>
          <p:cNvPr id="7" name="Slide Number Placeholder 6">
            <a:extLst>
              <a:ext uri="{FF2B5EF4-FFF2-40B4-BE49-F238E27FC236}">
                <a16:creationId xmlns:a16="http://schemas.microsoft.com/office/drawing/2014/main" id="{4B478880-3CF8-4B3A-99E3-AA4EA8AD1A56}"/>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192539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NASP Workshop, 2 15 18; G. Bear </a:t>
            </a:r>
          </a:p>
        </p:txBody>
      </p:sp>
      <p:sp>
        <p:nvSpPr>
          <p:cNvPr id="7" name="Slide Number Placeholder 6"/>
          <p:cNvSpPr>
            <a:spLocks noGrp="1"/>
          </p:cNvSpPr>
          <p:nvPr>
            <p:ph type="sldNum" sz="quarter" idx="12"/>
          </p:nvPr>
        </p:nvSpPr>
        <p:spPr/>
        <p:txBody>
          <a:bodyPr/>
          <a:lstStyle/>
          <a:p>
            <a:pPr>
              <a:defRPr/>
            </a:pPr>
            <a:fld id="{0F3C3F9B-0629-4E40-9F9F-6C6D6C7E5894}" type="slidenum">
              <a:rPr lang="en-US" smtClean="0"/>
              <a:pPr>
                <a:defRPr/>
              </a:pPr>
              <a:t>‹#›</a:t>
            </a:fld>
            <a:endParaRPr lang="en-US"/>
          </a:p>
        </p:txBody>
      </p:sp>
    </p:spTree>
    <p:extLst>
      <p:ext uri="{BB962C8B-B14F-4D97-AF65-F5344CB8AC3E}">
        <p14:creationId xmlns:p14="http://schemas.microsoft.com/office/powerpoint/2010/main" val="3048718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3C67-8168-4AEC-BE07-A866EC2BEB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DF07124-0695-453C-9C10-F3FDEEC12B16}"/>
              </a:ext>
            </a:extLst>
          </p:cNvPr>
          <p:cNvSpPr>
            <a:spLocks noGrp="1"/>
          </p:cNvSpPr>
          <p:nvPr>
            <p:ph type="pic" idx="1"/>
          </p:nvPr>
        </p:nvSpPr>
        <p:spPr>
          <a:xfrm>
            <a:off x="3887391" y="987429"/>
            <a:ext cx="4629150" cy="4873625"/>
          </a:xfrm>
        </p:spPr>
        <p:txBody>
          <a:bodyPr/>
          <a:lstStyle>
            <a:lvl1pPr marL="0" indent="0">
              <a:buNone/>
              <a:defRPr sz="2400"/>
            </a:lvl1pPr>
            <a:lvl2pPr marL="342877" indent="0">
              <a:buNone/>
              <a:defRPr sz="2100"/>
            </a:lvl2pPr>
            <a:lvl3pPr marL="685753" indent="0">
              <a:buNone/>
              <a:defRPr sz="1800"/>
            </a:lvl3pPr>
            <a:lvl4pPr marL="1028631" indent="0">
              <a:buNone/>
              <a:defRPr sz="1500"/>
            </a:lvl4pPr>
            <a:lvl5pPr marL="1371509" indent="0">
              <a:buNone/>
              <a:defRPr sz="1500"/>
            </a:lvl5pPr>
            <a:lvl6pPr marL="1714386" indent="0">
              <a:buNone/>
              <a:defRPr sz="1500"/>
            </a:lvl6pPr>
            <a:lvl7pPr marL="2057262" indent="0">
              <a:buNone/>
              <a:defRPr sz="1500"/>
            </a:lvl7pPr>
            <a:lvl8pPr marL="2400140" indent="0">
              <a:buNone/>
              <a:defRPr sz="1500"/>
            </a:lvl8pPr>
            <a:lvl9pPr marL="2743018" indent="0">
              <a:buNone/>
              <a:defRPr sz="1500"/>
            </a:lvl9pPr>
          </a:lstStyle>
          <a:p>
            <a:endParaRPr lang="en-US"/>
          </a:p>
        </p:txBody>
      </p:sp>
      <p:sp>
        <p:nvSpPr>
          <p:cNvPr id="4" name="Text Placeholder 3">
            <a:extLst>
              <a:ext uri="{FF2B5EF4-FFF2-40B4-BE49-F238E27FC236}">
                <a16:creationId xmlns:a16="http://schemas.microsoft.com/office/drawing/2014/main" id="{45F16659-9867-49F1-8140-854DA63D1D5E}"/>
              </a:ext>
            </a:extLst>
          </p:cNvPr>
          <p:cNvSpPr>
            <a:spLocks noGrp="1"/>
          </p:cNvSpPr>
          <p:nvPr>
            <p:ph type="body" sz="half" idx="2"/>
          </p:nvPr>
        </p:nvSpPr>
        <p:spPr>
          <a:xfrm>
            <a:off x="629841" y="2057402"/>
            <a:ext cx="2949178" cy="3811588"/>
          </a:xfrm>
        </p:spPr>
        <p:txBody>
          <a:bodyPr/>
          <a:lstStyle>
            <a:lvl1pPr marL="0" indent="0">
              <a:buNone/>
              <a:defRPr sz="1200"/>
            </a:lvl1pPr>
            <a:lvl2pPr marL="342877" indent="0">
              <a:buNone/>
              <a:defRPr sz="1100"/>
            </a:lvl2pPr>
            <a:lvl3pPr marL="685753" indent="0">
              <a:buNone/>
              <a:defRPr sz="900"/>
            </a:lvl3pPr>
            <a:lvl4pPr marL="1028631" indent="0">
              <a:buNone/>
              <a:defRPr sz="800"/>
            </a:lvl4pPr>
            <a:lvl5pPr marL="1371509" indent="0">
              <a:buNone/>
              <a:defRPr sz="800"/>
            </a:lvl5pPr>
            <a:lvl6pPr marL="1714386" indent="0">
              <a:buNone/>
              <a:defRPr sz="800"/>
            </a:lvl6pPr>
            <a:lvl7pPr marL="2057262" indent="0">
              <a:buNone/>
              <a:defRPr sz="800"/>
            </a:lvl7pPr>
            <a:lvl8pPr marL="2400140" indent="0">
              <a:buNone/>
              <a:defRPr sz="800"/>
            </a:lvl8pPr>
            <a:lvl9pPr marL="2743018"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81F528C2-A357-47E8-ACB6-4BF27D102B41}"/>
              </a:ext>
            </a:extLst>
          </p:cNvPr>
          <p:cNvSpPr>
            <a:spLocks noGrp="1"/>
          </p:cNvSpPr>
          <p:nvPr>
            <p:ph type="dt" sz="half" idx="10"/>
          </p:nvPr>
        </p:nvSpPr>
        <p:spPr>
          <a:xfrm>
            <a:off x="628650" y="6356353"/>
            <a:ext cx="2057400" cy="365125"/>
          </a:xfrm>
          <a:prstGeom prst="rect">
            <a:avLst/>
          </a:prstGeom>
        </p:spPr>
        <p:txBody>
          <a:bodyPr lIns="91432" tIns="45716" rIns="91432" bIns="45716"/>
          <a:lstStyle/>
          <a:p>
            <a:fld id="{E1695B48-6840-46BA-804C-25BD435A62D4}" type="datetime1">
              <a:rPr lang="en-US" smtClean="0"/>
              <a:t>5/14/21</a:t>
            </a:fld>
            <a:endParaRPr lang="en-US"/>
          </a:p>
        </p:txBody>
      </p:sp>
      <p:sp>
        <p:nvSpPr>
          <p:cNvPr id="6" name="Footer Placeholder 5">
            <a:extLst>
              <a:ext uri="{FF2B5EF4-FFF2-40B4-BE49-F238E27FC236}">
                <a16:creationId xmlns:a16="http://schemas.microsoft.com/office/drawing/2014/main" id="{EF117EF6-1372-437B-858A-32C4A3802AA0}"/>
              </a:ext>
            </a:extLst>
          </p:cNvPr>
          <p:cNvSpPr>
            <a:spLocks noGrp="1"/>
          </p:cNvSpPr>
          <p:nvPr>
            <p:ph type="ftr" sz="quarter" idx="11"/>
          </p:nvPr>
        </p:nvSpPr>
        <p:spPr>
          <a:xfrm>
            <a:off x="3028950" y="6356353"/>
            <a:ext cx="3086100" cy="365125"/>
          </a:xfrm>
          <a:prstGeom prst="rect">
            <a:avLst/>
          </a:prstGeom>
        </p:spPr>
        <p:txBody>
          <a:bodyPr lIns="91432" tIns="45716" rIns="91432" bIns="45716"/>
          <a:lstStyle/>
          <a:p>
            <a:endParaRPr lang="en-US"/>
          </a:p>
        </p:txBody>
      </p:sp>
      <p:sp>
        <p:nvSpPr>
          <p:cNvPr id="7" name="Slide Number Placeholder 6">
            <a:extLst>
              <a:ext uri="{FF2B5EF4-FFF2-40B4-BE49-F238E27FC236}">
                <a16:creationId xmlns:a16="http://schemas.microsoft.com/office/drawing/2014/main" id="{8C592B2C-B27D-4AD4-BDEF-FC583D7B088C}"/>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3851197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791D-4E5A-412A-9959-C3A4CB922C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E161A5-B3EE-4960-9B52-8F23CAC888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0DA79-6AE5-4C16-841B-723C45D8554D}"/>
              </a:ext>
            </a:extLst>
          </p:cNvPr>
          <p:cNvSpPr>
            <a:spLocks noGrp="1"/>
          </p:cNvSpPr>
          <p:nvPr>
            <p:ph type="dt" sz="half" idx="10"/>
          </p:nvPr>
        </p:nvSpPr>
        <p:spPr>
          <a:xfrm>
            <a:off x="628650" y="6356353"/>
            <a:ext cx="2057400" cy="365125"/>
          </a:xfrm>
          <a:prstGeom prst="rect">
            <a:avLst/>
          </a:prstGeom>
        </p:spPr>
        <p:txBody>
          <a:bodyPr lIns="91432" tIns="45716" rIns="91432" bIns="45716"/>
          <a:lstStyle/>
          <a:p>
            <a:fld id="{1E5CC1F5-7C29-4F6A-B54E-343993368BAD}" type="datetime1">
              <a:rPr lang="en-US" smtClean="0"/>
              <a:t>5/14/21</a:t>
            </a:fld>
            <a:endParaRPr lang="en-US"/>
          </a:p>
        </p:txBody>
      </p:sp>
      <p:sp>
        <p:nvSpPr>
          <p:cNvPr id="5" name="Footer Placeholder 4">
            <a:extLst>
              <a:ext uri="{FF2B5EF4-FFF2-40B4-BE49-F238E27FC236}">
                <a16:creationId xmlns:a16="http://schemas.microsoft.com/office/drawing/2014/main" id="{46834542-A07E-406B-8636-0672820A6A6E}"/>
              </a:ext>
            </a:extLst>
          </p:cNvPr>
          <p:cNvSpPr>
            <a:spLocks noGrp="1"/>
          </p:cNvSpPr>
          <p:nvPr>
            <p:ph type="ftr" sz="quarter" idx="11"/>
          </p:nvPr>
        </p:nvSpPr>
        <p:spPr>
          <a:xfrm>
            <a:off x="3028950" y="6356353"/>
            <a:ext cx="3086100" cy="365125"/>
          </a:xfrm>
          <a:prstGeom prst="rect">
            <a:avLst/>
          </a:prstGeom>
        </p:spPr>
        <p:txBody>
          <a:bodyPr lIns="91432" tIns="45716" rIns="91432" bIns="45716"/>
          <a:lstStyle/>
          <a:p>
            <a:endParaRPr lang="en-US"/>
          </a:p>
        </p:txBody>
      </p:sp>
      <p:sp>
        <p:nvSpPr>
          <p:cNvPr id="6" name="Slide Number Placeholder 5">
            <a:extLst>
              <a:ext uri="{FF2B5EF4-FFF2-40B4-BE49-F238E27FC236}">
                <a16:creationId xmlns:a16="http://schemas.microsoft.com/office/drawing/2014/main" id="{1407E164-FCFE-479D-99DC-05A3314FABE6}"/>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1658716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3B0E26-D609-42C4-8B28-596E7F57FD8C}"/>
              </a:ext>
            </a:extLst>
          </p:cNvPr>
          <p:cNvSpPr>
            <a:spLocks noGrp="1"/>
          </p:cNvSpPr>
          <p:nvPr>
            <p:ph type="title" orient="vert"/>
          </p:nvPr>
        </p:nvSpPr>
        <p:spPr>
          <a:xfrm>
            <a:off x="6543678" y="365130"/>
            <a:ext cx="197167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2CB007-D2CA-4485-84D7-9580BCF85EAC}"/>
              </a:ext>
            </a:extLst>
          </p:cNvPr>
          <p:cNvSpPr>
            <a:spLocks noGrp="1"/>
          </p:cNvSpPr>
          <p:nvPr>
            <p:ph type="body" orient="vert" idx="1"/>
          </p:nvPr>
        </p:nvSpPr>
        <p:spPr>
          <a:xfrm>
            <a:off x="628650" y="365130"/>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54885-325F-4459-84DB-3815C34767B1}"/>
              </a:ext>
            </a:extLst>
          </p:cNvPr>
          <p:cNvSpPr>
            <a:spLocks noGrp="1"/>
          </p:cNvSpPr>
          <p:nvPr>
            <p:ph type="dt" sz="half" idx="10"/>
          </p:nvPr>
        </p:nvSpPr>
        <p:spPr>
          <a:xfrm>
            <a:off x="628650" y="6356353"/>
            <a:ext cx="2057400" cy="365125"/>
          </a:xfrm>
          <a:prstGeom prst="rect">
            <a:avLst/>
          </a:prstGeom>
        </p:spPr>
        <p:txBody>
          <a:bodyPr lIns="91432" tIns="45716" rIns="91432" bIns="45716"/>
          <a:lstStyle/>
          <a:p>
            <a:fld id="{AE26FD77-A12F-4DAF-8CB0-D23E27855F45}" type="datetime1">
              <a:rPr lang="en-US" smtClean="0"/>
              <a:t>5/14/21</a:t>
            </a:fld>
            <a:endParaRPr lang="en-US"/>
          </a:p>
        </p:txBody>
      </p:sp>
      <p:sp>
        <p:nvSpPr>
          <p:cNvPr id="5" name="Footer Placeholder 4">
            <a:extLst>
              <a:ext uri="{FF2B5EF4-FFF2-40B4-BE49-F238E27FC236}">
                <a16:creationId xmlns:a16="http://schemas.microsoft.com/office/drawing/2014/main" id="{29820E9F-616B-45A6-B899-A951CDA386CD}"/>
              </a:ext>
            </a:extLst>
          </p:cNvPr>
          <p:cNvSpPr>
            <a:spLocks noGrp="1"/>
          </p:cNvSpPr>
          <p:nvPr>
            <p:ph type="ftr" sz="quarter" idx="11"/>
          </p:nvPr>
        </p:nvSpPr>
        <p:spPr>
          <a:xfrm>
            <a:off x="3028950" y="6356353"/>
            <a:ext cx="3086100" cy="365125"/>
          </a:xfrm>
          <a:prstGeom prst="rect">
            <a:avLst/>
          </a:prstGeom>
        </p:spPr>
        <p:txBody>
          <a:bodyPr lIns="91432" tIns="45716" rIns="91432" bIns="45716"/>
          <a:lstStyle/>
          <a:p>
            <a:endParaRPr lang="en-US"/>
          </a:p>
        </p:txBody>
      </p:sp>
      <p:sp>
        <p:nvSpPr>
          <p:cNvPr id="6" name="Slide Number Placeholder 5">
            <a:extLst>
              <a:ext uri="{FF2B5EF4-FFF2-40B4-BE49-F238E27FC236}">
                <a16:creationId xmlns:a16="http://schemas.microsoft.com/office/drawing/2014/main" id="{DB835C4E-2F02-47F1-94EC-0530DED164D2}"/>
              </a:ext>
            </a:extLst>
          </p:cNvPr>
          <p:cNvSpPr>
            <a:spLocks noGrp="1"/>
          </p:cNvSpPr>
          <p:nvPr>
            <p:ph type="sldNum" sz="quarter" idx="12"/>
          </p:nvPr>
        </p:nvSpPr>
        <p:spPr/>
        <p:txBody>
          <a:bodyPr/>
          <a:lstStyle/>
          <a:p>
            <a:fld id="{2C4E9F2E-8A9D-4794-B1BE-17DAF877FE72}" type="slidenum">
              <a:rPr lang="en-US" smtClean="0"/>
              <a:t>‹#›</a:t>
            </a:fld>
            <a:endParaRPr lang="en-US"/>
          </a:p>
        </p:txBody>
      </p:sp>
    </p:spTree>
    <p:extLst>
      <p:ext uri="{BB962C8B-B14F-4D97-AF65-F5344CB8AC3E}">
        <p14:creationId xmlns:p14="http://schemas.microsoft.com/office/powerpoint/2010/main" val="318158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NASP Workshop, 2 15 18; G. Bear </a:t>
            </a:r>
          </a:p>
        </p:txBody>
      </p:sp>
      <p:sp>
        <p:nvSpPr>
          <p:cNvPr id="9" name="Slide Number Placeholder 8"/>
          <p:cNvSpPr>
            <a:spLocks noGrp="1"/>
          </p:cNvSpPr>
          <p:nvPr>
            <p:ph type="sldNum" sz="quarter" idx="12"/>
          </p:nvPr>
        </p:nvSpPr>
        <p:spPr/>
        <p:txBody>
          <a:bodyPr/>
          <a:lstStyle/>
          <a:p>
            <a:pPr>
              <a:defRPr/>
            </a:pPr>
            <a:fld id="{1483D855-6F34-4C8D-8321-5AC6E1B72891}" type="slidenum">
              <a:rPr lang="en-US" smtClean="0"/>
              <a:pPr>
                <a:defRPr/>
              </a:pPr>
              <a:t>‹#›</a:t>
            </a:fld>
            <a:endParaRPr lang="en-US"/>
          </a:p>
        </p:txBody>
      </p:sp>
    </p:spTree>
    <p:extLst>
      <p:ext uri="{BB962C8B-B14F-4D97-AF65-F5344CB8AC3E}">
        <p14:creationId xmlns:p14="http://schemas.microsoft.com/office/powerpoint/2010/main" val="11457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NASP Workshop, 2 15 18; G. Bear </a:t>
            </a:r>
          </a:p>
        </p:txBody>
      </p:sp>
      <p:sp>
        <p:nvSpPr>
          <p:cNvPr id="5" name="Slide Number Placeholder 4"/>
          <p:cNvSpPr>
            <a:spLocks noGrp="1"/>
          </p:cNvSpPr>
          <p:nvPr>
            <p:ph type="sldNum" sz="quarter" idx="12"/>
          </p:nvPr>
        </p:nvSpPr>
        <p:spPr/>
        <p:txBody>
          <a:bodyPr/>
          <a:lstStyle/>
          <a:p>
            <a:pPr>
              <a:defRPr/>
            </a:pPr>
            <a:fld id="{68823C7F-9413-436B-BC4A-1E8B51E80314}" type="slidenum">
              <a:rPr lang="en-US" smtClean="0"/>
              <a:pPr>
                <a:defRPr/>
              </a:pPr>
              <a:t>‹#›</a:t>
            </a:fld>
            <a:endParaRPr lang="en-US"/>
          </a:p>
        </p:txBody>
      </p:sp>
    </p:spTree>
    <p:extLst>
      <p:ext uri="{BB962C8B-B14F-4D97-AF65-F5344CB8AC3E}">
        <p14:creationId xmlns:p14="http://schemas.microsoft.com/office/powerpoint/2010/main" val="78390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NASP Workshop, 2 15 18; G. Bear </a:t>
            </a:r>
          </a:p>
        </p:txBody>
      </p:sp>
      <p:sp>
        <p:nvSpPr>
          <p:cNvPr id="4" name="Slide Number Placeholder 3"/>
          <p:cNvSpPr>
            <a:spLocks noGrp="1"/>
          </p:cNvSpPr>
          <p:nvPr>
            <p:ph type="sldNum" sz="quarter" idx="12"/>
          </p:nvPr>
        </p:nvSpPr>
        <p:spPr/>
        <p:txBody>
          <a:bodyPr/>
          <a:lstStyle/>
          <a:p>
            <a:pPr>
              <a:defRPr/>
            </a:pPr>
            <a:fld id="{E7FD9068-3A7C-477B-9829-0FAB9F61E53C}" type="slidenum">
              <a:rPr lang="en-US" smtClean="0"/>
              <a:pPr>
                <a:defRPr/>
              </a:pPr>
              <a:t>‹#›</a:t>
            </a:fld>
            <a:endParaRPr lang="en-US"/>
          </a:p>
        </p:txBody>
      </p:sp>
    </p:spTree>
    <p:extLst>
      <p:ext uri="{BB962C8B-B14F-4D97-AF65-F5344CB8AC3E}">
        <p14:creationId xmlns:p14="http://schemas.microsoft.com/office/powerpoint/2010/main" val="188651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NASP Workshop, 2 15 18; G. Bear </a:t>
            </a:r>
          </a:p>
        </p:txBody>
      </p:sp>
      <p:sp>
        <p:nvSpPr>
          <p:cNvPr id="7" name="Slide Number Placeholder 6"/>
          <p:cNvSpPr>
            <a:spLocks noGrp="1"/>
          </p:cNvSpPr>
          <p:nvPr>
            <p:ph type="sldNum" sz="quarter" idx="12"/>
          </p:nvPr>
        </p:nvSpPr>
        <p:spPr/>
        <p:txBody>
          <a:bodyPr/>
          <a:lstStyle/>
          <a:p>
            <a:pPr>
              <a:defRPr/>
            </a:pPr>
            <a:fld id="{E557960E-AEEF-4D72-8FF5-DC82E5082C92}" type="slidenum">
              <a:rPr lang="en-US" smtClean="0"/>
              <a:pPr>
                <a:defRPr/>
              </a:pPr>
              <a:t>‹#›</a:t>
            </a:fld>
            <a:endParaRPr lang="en-US"/>
          </a:p>
        </p:txBody>
      </p:sp>
    </p:spTree>
    <p:extLst>
      <p:ext uri="{BB962C8B-B14F-4D97-AF65-F5344CB8AC3E}">
        <p14:creationId xmlns:p14="http://schemas.microsoft.com/office/powerpoint/2010/main" val="383982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NASP Workshop, 2 15 18; G. Bear </a:t>
            </a:r>
          </a:p>
        </p:txBody>
      </p:sp>
      <p:sp>
        <p:nvSpPr>
          <p:cNvPr id="7" name="Slide Number Placeholder 6"/>
          <p:cNvSpPr>
            <a:spLocks noGrp="1"/>
          </p:cNvSpPr>
          <p:nvPr>
            <p:ph type="sldNum" sz="quarter" idx="12"/>
          </p:nvPr>
        </p:nvSpPr>
        <p:spPr/>
        <p:txBody>
          <a:bodyPr/>
          <a:lstStyle/>
          <a:p>
            <a:pPr>
              <a:defRPr/>
            </a:pPr>
            <a:fld id="{7B75F8D0-ED78-49A3-8063-3EE96056FD44}" type="slidenum">
              <a:rPr lang="en-US" smtClean="0"/>
              <a:pPr>
                <a:defRPr/>
              </a:pPr>
              <a:t>‹#›</a:t>
            </a:fld>
            <a:endParaRPr lang="en-US"/>
          </a:p>
        </p:txBody>
      </p:sp>
    </p:spTree>
    <p:extLst>
      <p:ext uri="{BB962C8B-B14F-4D97-AF65-F5344CB8AC3E}">
        <p14:creationId xmlns:p14="http://schemas.microsoft.com/office/powerpoint/2010/main" val="244817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2.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NASP Workshop, 2 15 18; G. Bear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494439-7914-4A24-B6F4-C24F90F7A3DA}" type="slidenum">
              <a:rPr lang="en-US" smtClean="0"/>
              <a:pPr>
                <a:defRPr/>
              </a:pPr>
              <a:t>‹#›</a:t>
            </a:fld>
            <a:endParaRPr lang="en-US"/>
          </a:p>
        </p:txBody>
      </p:sp>
    </p:spTree>
    <p:extLst>
      <p:ext uri="{BB962C8B-B14F-4D97-AF65-F5344CB8AC3E}">
        <p14:creationId xmlns:p14="http://schemas.microsoft.com/office/powerpoint/2010/main" val="3283091099"/>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E2927-EB51-B24A-B83B-121C33AE1F9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9DD70A-22C5-584B-814A-2BD5E4810B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E2D8C-E806-3D45-AD12-433B0BF7E7B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B803D-3EE6-AF43-8521-E0F4EBCAFDDA}" type="datetimeFigureOut">
              <a:rPr lang="en-US" smtClean="0"/>
              <a:t>5/14/21</a:t>
            </a:fld>
            <a:endParaRPr lang="en-US"/>
          </a:p>
        </p:txBody>
      </p:sp>
      <p:sp>
        <p:nvSpPr>
          <p:cNvPr id="5" name="Footer Placeholder 4">
            <a:extLst>
              <a:ext uri="{FF2B5EF4-FFF2-40B4-BE49-F238E27FC236}">
                <a16:creationId xmlns:a16="http://schemas.microsoft.com/office/drawing/2014/main" id="{0623140D-35B8-4845-9B72-14A4E77C1BA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B2CA97-CCAA-9A41-96FF-27EC24B91E3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57C87-6BF7-E747-9D37-182235FB8A05}" type="slidenum">
              <a:rPr lang="en-US" smtClean="0"/>
              <a:t>‹#›</a:t>
            </a:fld>
            <a:endParaRPr lang="en-US"/>
          </a:p>
        </p:txBody>
      </p:sp>
    </p:spTree>
    <p:extLst>
      <p:ext uri="{BB962C8B-B14F-4D97-AF65-F5344CB8AC3E}">
        <p14:creationId xmlns:p14="http://schemas.microsoft.com/office/powerpoint/2010/main" val="2891527069"/>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D15F93-B9DD-4BEF-8388-973ADDD39F65}"/>
              </a:ext>
            </a:extLst>
          </p:cNvPr>
          <p:cNvPicPr>
            <a:picLocks noChangeAspect="1"/>
          </p:cNvPicPr>
          <p:nvPr userDrawn="1"/>
        </p:nvPicPr>
        <p:blipFill>
          <a:blip r:embed="rId22"/>
          <a:stretch>
            <a:fillRect/>
          </a:stretch>
        </p:blipFill>
        <p:spPr>
          <a:xfrm>
            <a:off x="0" y="990600"/>
            <a:ext cx="9144000" cy="5867400"/>
          </a:xfrm>
          <a:prstGeom prst="rect">
            <a:avLst/>
          </a:prstGeom>
        </p:spPr>
      </p:pic>
      <p:pic>
        <p:nvPicPr>
          <p:cNvPr id="9" name="Picture 8">
            <a:extLst>
              <a:ext uri="{FF2B5EF4-FFF2-40B4-BE49-F238E27FC236}">
                <a16:creationId xmlns:a16="http://schemas.microsoft.com/office/drawing/2014/main" id="{64DCB175-A36B-465A-B04E-42362426F21C}"/>
              </a:ext>
            </a:extLst>
          </p:cNvPr>
          <p:cNvPicPr>
            <a:picLocks noChangeAspect="1"/>
          </p:cNvPicPr>
          <p:nvPr userDrawn="1"/>
        </p:nvPicPr>
        <p:blipFill>
          <a:blip r:embed="rId23">
            <a:clrChange>
              <a:clrFrom>
                <a:srgbClr val="FFFFFF"/>
              </a:clrFrom>
              <a:clrTo>
                <a:srgbClr val="FFFFFF">
                  <a:alpha val="0"/>
                </a:srgbClr>
              </a:clrTo>
            </a:clrChange>
          </a:blip>
          <a:stretch>
            <a:fillRect/>
          </a:stretch>
        </p:blipFill>
        <p:spPr>
          <a:xfrm>
            <a:off x="8109133" y="6350406"/>
            <a:ext cx="958667" cy="452655"/>
          </a:xfrm>
          <a:prstGeom prst="rect">
            <a:avLst/>
          </a:prstGeom>
        </p:spPr>
      </p:pic>
      <p:sp>
        <p:nvSpPr>
          <p:cNvPr id="2" name="Title Placeholder 1">
            <a:extLst>
              <a:ext uri="{FF2B5EF4-FFF2-40B4-BE49-F238E27FC236}">
                <a16:creationId xmlns:a16="http://schemas.microsoft.com/office/drawing/2014/main" id="{7F08794B-62FA-4281-A64C-07099C5BB3F8}"/>
              </a:ext>
            </a:extLst>
          </p:cNvPr>
          <p:cNvSpPr>
            <a:spLocks noGrp="1"/>
          </p:cNvSpPr>
          <p:nvPr>
            <p:ph type="title"/>
          </p:nvPr>
        </p:nvSpPr>
        <p:spPr>
          <a:xfrm>
            <a:off x="237624" y="53339"/>
            <a:ext cx="8830176" cy="882316"/>
          </a:xfrm>
          <a:prstGeom prst="rect">
            <a:avLst/>
          </a:prstGeom>
        </p:spPr>
        <p:txBody>
          <a:bodyPr vert="horz" wrap="square" lIns="91432" tIns="45716" rIns="91432" bIns="45716"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927C70C-2B00-44A9-A4A5-4A7AE34AF3DC}"/>
              </a:ext>
            </a:extLst>
          </p:cNvPr>
          <p:cNvSpPr>
            <a:spLocks noGrp="1"/>
          </p:cNvSpPr>
          <p:nvPr>
            <p:ph type="body" idx="1"/>
          </p:nvPr>
        </p:nvSpPr>
        <p:spPr>
          <a:xfrm>
            <a:off x="412085" y="1279359"/>
            <a:ext cx="6990347" cy="5403496"/>
          </a:xfrm>
          <a:prstGeom prst="rect">
            <a:avLst/>
          </a:prstGeom>
        </p:spPr>
        <p:txBody>
          <a:bodyPr vert="horz" lIns="91432" tIns="45716" rIns="91432" bIns="45716"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26E5D53-A98C-43D7-9DAB-7B5ADC839F74}"/>
              </a:ext>
            </a:extLst>
          </p:cNvPr>
          <p:cNvSpPr>
            <a:spLocks noGrp="1"/>
          </p:cNvSpPr>
          <p:nvPr>
            <p:ph type="sldNum" sz="quarter" idx="4"/>
          </p:nvPr>
        </p:nvSpPr>
        <p:spPr>
          <a:xfrm>
            <a:off x="8846218" y="6675990"/>
            <a:ext cx="297782" cy="127071"/>
          </a:xfrm>
          <a:prstGeom prst="rect">
            <a:avLst/>
          </a:prstGeom>
        </p:spPr>
        <p:txBody>
          <a:bodyPr vert="horz" lIns="91432" tIns="45716" rIns="91432" bIns="45716" rtlCol="0" anchor="ctr"/>
          <a:lstStyle>
            <a:lvl1pPr algn="r">
              <a:defRPr sz="800">
                <a:solidFill>
                  <a:schemeClr val="accent5">
                    <a:lumMod val="60000"/>
                    <a:lumOff val="40000"/>
                  </a:schemeClr>
                </a:solidFill>
              </a:defRPr>
            </a:lvl1pPr>
          </a:lstStyle>
          <a:p>
            <a:fld id="{2C4E9F2E-8A9D-4794-B1BE-17DAF877FE72}" type="slidenum">
              <a:rPr lang="en-US" smtClean="0"/>
              <a:pPr/>
              <a:t>‹#›</a:t>
            </a:fld>
            <a:endParaRPr lang="en-US" dirty="0"/>
          </a:p>
        </p:txBody>
      </p:sp>
    </p:spTree>
    <p:extLst>
      <p:ext uri="{BB962C8B-B14F-4D97-AF65-F5344CB8AC3E}">
        <p14:creationId xmlns:p14="http://schemas.microsoft.com/office/powerpoint/2010/main" val="21673164"/>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Lst>
  <p:hf hdr="0" ftr="0" dt="0"/>
  <p:txStyles>
    <p:titleStyle>
      <a:lvl1pPr algn="l" defTabSz="685753" rtl="0" eaLnBrk="1" latinLnBrk="0" hangingPunct="1">
        <a:lnSpc>
          <a:spcPct val="90000"/>
        </a:lnSpc>
        <a:spcBef>
          <a:spcPct val="0"/>
        </a:spcBef>
        <a:buNone/>
        <a:defRPr sz="3600" kern="1200">
          <a:solidFill>
            <a:schemeClr val="accent1">
              <a:lumMod val="75000"/>
            </a:schemeClr>
          </a:solidFill>
          <a:latin typeface="+mn-lt"/>
          <a:ea typeface="+mj-ea"/>
          <a:cs typeface="+mj-cs"/>
        </a:defRPr>
      </a:lvl1pPr>
    </p:titleStyle>
    <p:bodyStyle>
      <a:lvl1pPr marL="171439" indent="-171439" algn="l" defTabSz="68575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7" indent="-171439" algn="l" defTabSz="68575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92" indent="-171439" algn="l" defTabSz="68575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70" indent="-171439" algn="l" defTabSz="6857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48" indent="-171439" algn="l" defTabSz="6857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24" indent="-171439" algn="l" defTabSz="6857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01" indent="-171439" algn="l" defTabSz="6857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78" indent="-171439" algn="l" defTabSz="6857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56" indent="-171439" algn="l" defTabSz="68575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53" rtl="0" eaLnBrk="1" latinLnBrk="0" hangingPunct="1">
        <a:defRPr sz="1400" kern="1200">
          <a:solidFill>
            <a:schemeClr val="tx1"/>
          </a:solidFill>
          <a:latin typeface="+mn-lt"/>
          <a:ea typeface="+mn-ea"/>
          <a:cs typeface="+mn-cs"/>
        </a:defRPr>
      </a:lvl1pPr>
      <a:lvl2pPr marL="342877" algn="l" defTabSz="685753" rtl="0" eaLnBrk="1" latinLnBrk="0" hangingPunct="1">
        <a:defRPr sz="1400" kern="1200">
          <a:solidFill>
            <a:schemeClr val="tx1"/>
          </a:solidFill>
          <a:latin typeface="+mn-lt"/>
          <a:ea typeface="+mn-ea"/>
          <a:cs typeface="+mn-cs"/>
        </a:defRPr>
      </a:lvl2pPr>
      <a:lvl3pPr marL="685753" algn="l" defTabSz="685753" rtl="0" eaLnBrk="1" latinLnBrk="0" hangingPunct="1">
        <a:defRPr sz="1400" kern="1200">
          <a:solidFill>
            <a:schemeClr val="tx1"/>
          </a:solidFill>
          <a:latin typeface="+mn-lt"/>
          <a:ea typeface="+mn-ea"/>
          <a:cs typeface="+mn-cs"/>
        </a:defRPr>
      </a:lvl3pPr>
      <a:lvl4pPr marL="1028631" algn="l" defTabSz="685753" rtl="0" eaLnBrk="1" latinLnBrk="0" hangingPunct="1">
        <a:defRPr sz="1400" kern="1200">
          <a:solidFill>
            <a:schemeClr val="tx1"/>
          </a:solidFill>
          <a:latin typeface="+mn-lt"/>
          <a:ea typeface="+mn-ea"/>
          <a:cs typeface="+mn-cs"/>
        </a:defRPr>
      </a:lvl4pPr>
      <a:lvl5pPr marL="1371509" algn="l" defTabSz="685753" rtl="0" eaLnBrk="1" latinLnBrk="0" hangingPunct="1">
        <a:defRPr sz="1400" kern="1200">
          <a:solidFill>
            <a:schemeClr val="tx1"/>
          </a:solidFill>
          <a:latin typeface="+mn-lt"/>
          <a:ea typeface="+mn-ea"/>
          <a:cs typeface="+mn-cs"/>
        </a:defRPr>
      </a:lvl5pPr>
      <a:lvl6pPr marL="1714386" algn="l" defTabSz="685753" rtl="0" eaLnBrk="1" latinLnBrk="0" hangingPunct="1">
        <a:defRPr sz="1400" kern="1200">
          <a:solidFill>
            <a:schemeClr val="tx1"/>
          </a:solidFill>
          <a:latin typeface="+mn-lt"/>
          <a:ea typeface="+mn-ea"/>
          <a:cs typeface="+mn-cs"/>
        </a:defRPr>
      </a:lvl6pPr>
      <a:lvl7pPr marL="2057262" algn="l" defTabSz="685753" rtl="0" eaLnBrk="1" latinLnBrk="0" hangingPunct="1">
        <a:defRPr sz="1400" kern="1200">
          <a:solidFill>
            <a:schemeClr val="tx1"/>
          </a:solidFill>
          <a:latin typeface="+mn-lt"/>
          <a:ea typeface="+mn-ea"/>
          <a:cs typeface="+mn-cs"/>
        </a:defRPr>
      </a:lvl7pPr>
      <a:lvl8pPr marL="2400140" algn="l" defTabSz="685753" rtl="0" eaLnBrk="1" latinLnBrk="0" hangingPunct="1">
        <a:defRPr sz="1400" kern="1200">
          <a:solidFill>
            <a:schemeClr val="tx1"/>
          </a:solidFill>
          <a:latin typeface="+mn-lt"/>
          <a:ea typeface="+mn-ea"/>
          <a:cs typeface="+mn-cs"/>
        </a:defRPr>
      </a:lvl8pPr>
      <a:lvl9pPr marL="2743018" algn="l" defTabSz="68575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ordpress.oet.udel.edu/pbs/technical-manual-for-school-climate-survey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h1.oet.udel.edu/pbs/technical-manual-for-school-climate%20survey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www.eoi.es/blogs/veronicarecanati/2013/02/10/project-management-why-do-projects-fail/" TargetMode="Externa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hyperlink" Target="http://wh1.oet.udel.edu/pbs/school-climate/de-school-climate-surve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hyperlink" Target="http://wh1.oet.udel.edu/pbs/school-climate-module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mailto:gbear@udel.edu"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hyperlink" Target="mailto:Linda.Smith@doe.k12.de.us" TargetMode="External"/><Relationship Id="rId5" Type="http://schemas.openxmlformats.org/officeDocument/2006/relationships/hyperlink" Target="mailto:skhearn@udel.edu" TargetMode="Externa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osaic-network.com/Covital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363" y="-1309527"/>
            <a:ext cx="7437989" cy="637612"/>
          </a:xfrm>
        </p:spPr>
        <p:txBody>
          <a:bodyPr>
            <a:normAutofit fontScale="90000"/>
          </a:bodyPr>
          <a:lstStyle/>
          <a:p>
            <a:br>
              <a:rPr lang="en-US" sz="3600" b="1">
                <a:latin typeface="Helvetica" pitchFamily="2" charset="0"/>
              </a:rPr>
            </a:br>
            <a:br>
              <a:rPr lang="en-US" sz="3600" b="1">
                <a:latin typeface="Helvetica" pitchFamily="2" charset="0"/>
              </a:rPr>
            </a:br>
            <a:br>
              <a:rPr lang="en-US" sz="3600" b="1">
                <a:latin typeface="Helvetica" pitchFamily="2" charset="0"/>
              </a:rPr>
            </a:br>
            <a:br>
              <a:rPr lang="en-US" sz="3600" b="1">
                <a:latin typeface="Helvetica" pitchFamily="2" charset="0"/>
              </a:rPr>
            </a:br>
            <a:endParaRPr lang="en-US" sz="3600" b="1" dirty="0">
              <a:latin typeface="Helvetica" pitchFamily="2" charset="0"/>
            </a:endParaRPr>
          </a:p>
        </p:txBody>
      </p:sp>
      <p:sp>
        <p:nvSpPr>
          <p:cNvPr id="3" name="Content Placeholder 2"/>
          <p:cNvSpPr>
            <a:spLocks noGrp="1"/>
          </p:cNvSpPr>
          <p:nvPr>
            <p:ph idx="1"/>
          </p:nvPr>
        </p:nvSpPr>
        <p:spPr>
          <a:xfrm>
            <a:off x="279768" y="1929391"/>
            <a:ext cx="8584464" cy="4776172"/>
          </a:xfrm>
        </p:spPr>
        <p:txBody>
          <a:bodyPr>
            <a:normAutofit fontScale="77500" lnSpcReduction="20000"/>
          </a:bodyPr>
          <a:lstStyle/>
          <a:p>
            <a:pPr algn="ctr">
              <a:buNone/>
            </a:pPr>
            <a:r>
              <a:rPr lang="en-US" sz="5100" b="1" dirty="0">
                <a:latin typeface="Helvetica" pitchFamily="2" charset="0"/>
                <a:cs typeface="Arial" panose="020B0604020202020204" pitchFamily="34" charset="0"/>
              </a:rPr>
              <a:t>Linking School Climate Assessment to School Improvement</a:t>
            </a:r>
            <a:endParaRPr lang="en-US" sz="5100" dirty="0">
              <a:latin typeface="Helvetica" pitchFamily="2" charset="0"/>
              <a:cs typeface="Arial" panose="020B0604020202020204" pitchFamily="34" charset="0"/>
            </a:endParaRPr>
          </a:p>
          <a:p>
            <a:pPr algn="ctr">
              <a:buNone/>
            </a:pPr>
            <a:endParaRPr lang="en-US" sz="2600" dirty="0">
              <a:latin typeface="Helvetica" pitchFamily="2" charset="0"/>
              <a:cs typeface="Arial" panose="020B0604020202020204" pitchFamily="34" charset="0"/>
            </a:endParaRPr>
          </a:p>
          <a:p>
            <a:pPr algn="ctr">
              <a:buNone/>
            </a:pPr>
            <a:r>
              <a:rPr lang="en-US" dirty="0">
                <a:latin typeface="Helvetica" pitchFamily="2" charset="0"/>
                <a:cs typeface="Arial" panose="020B0604020202020204" pitchFamily="34" charset="0"/>
              </a:rPr>
              <a:t>George Bear</a:t>
            </a:r>
          </a:p>
          <a:p>
            <a:pPr algn="ctr">
              <a:buNone/>
            </a:pPr>
            <a:r>
              <a:rPr lang="en-US" dirty="0">
                <a:latin typeface="Helvetica" pitchFamily="2" charset="0"/>
                <a:cs typeface="Arial" panose="020B0604020202020204" pitchFamily="34" charset="0"/>
              </a:rPr>
              <a:t>Sarah Hearn</a:t>
            </a:r>
          </a:p>
          <a:p>
            <a:pPr algn="ctr">
              <a:buNone/>
            </a:pPr>
            <a:r>
              <a:rPr lang="en-US" dirty="0">
                <a:latin typeface="Helvetica" pitchFamily="2" charset="0"/>
                <a:cs typeface="Arial" panose="020B0604020202020204" pitchFamily="34" charset="0"/>
              </a:rPr>
              <a:t>Fiona Lachman</a:t>
            </a:r>
          </a:p>
          <a:p>
            <a:pPr algn="ctr">
              <a:buNone/>
            </a:pPr>
            <a:r>
              <a:rPr lang="en-US" dirty="0">
                <a:latin typeface="Helvetica" pitchFamily="2" charset="0"/>
                <a:cs typeface="Arial" panose="020B0604020202020204" pitchFamily="34" charset="0"/>
              </a:rPr>
              <a:t>Linda Smith</a:t>
            </a:r>
          </a:p>
          <a:p>
            <a:pPr algn="ctr">
              <a:buNone/>
            </a:pPr>
            <a:r>
              <a:rPr lang="en-US" dirty="0">
                <a:latin typeface="Helvetica" pitchFamily="2" charset="0"/>
                <a:cs typeface="Arial" panose="020B0604020202020204" pitchFamily="34" charset="0"/>
              </a:rPr>
              <a:t>Angela </a:t>
            </a:r>
            <a:r>
              <a:rPr lang="en-US" dirty="0" err="1">
                <a:latin typeface="Helvetica" pitchFamily="2" charset="0"/>
                <a:cs typeface="Arial" panose="020B0604020202020204" pitchFamily="34" charset="0"/>
              </a:rPr>
              <a:t>Soltys</a:t>
            </a:r>
            <a:endParaRPr lang="en-US" dirty="0">
              <a:latin typeface="Helvetica" pitchFamily="2" charset="0"/>
              <a:cs typeface="Arial" panose="020B0604020202020204" pitchFamily="34" charset="0"/>
            </a:endParaRPr>
          </a:p>
          <a:p>
            <a:pPr algn="ctr">
              <a:buNone/>
            </a:pPr>
            <a:endParaRPr lang="en-US" sz="2400" dirty="0">
              <a:latin typeface="Helvetica" pitchFamily="2" charset="0"/>
              <a:cs typeface="Arial" panose="020B0604020202020204" pitchFamily="34" charset="0"/>
            </a:endParaRPr>
          </a:p>
          <a:p>
            <a:pPr algn="ctr">
              <a:buNone/>
            </a:pPr>
            <a:r>
              <a:rPr lang="en-US" sz="2100" dirty="0">
                <a:latin typeface="Helvetica" pitchFamily="2" charset="0"/>
                <a:cs typeface="Arial" panose="020B0604020202020204" pitchFamily="34" charset="0"/>
              </a:rPr>
              <a:t>February 21, 2020</a:t>
            </a:r>
          </a:p>
          <a:p>
            <a:pPr algn="ctr">
              <a:buNone/>
            </a:pPr>
            <a:r>
              <a:rPr lang="en-US" sz="2100" dirty="0">
                <a:latin typeface="Helvetica" pitchFamily="2" charset="0"/>
                <a:cs typeface="Arial" panose="020B0604020202020204" pitchFamily="34" charset="0"/>
              </a:rPr>
              <a:t>2:00-2:50</a:t>
            </a:r>
          </a:p>
          <a:p>
            <a:pPr algn="ctr">
              <a:buNone/>
            </a:pPr>
            <a:r>
              <a:rPr lang="en-US" sz="2100" dirty="0">
                <a:latin typeface="Helvetica" pitchFamily="2" charset="0"/>
                <a:cs typeface="Arial" panose="020B0604020202020204" pitchFamily="34" charset="0"/>
              </a:rPr>
              <a:t>NASP Session PA027</a:t>
            </a:r>
          </a:p>
          <a:p>
            <a:pPr algn="ctr">
              <a:buNone/>
            </a:pPr>
            <a:endParaRPr lang="en-US" dirty="0">
              <a:latin typeface="Helvetica" pitchFamily="2" charset="0"/>
            </a:endParaRPr>
          </a:p>
        </p:txBody>
      </p:sp>
      <p:sp>
        <p:nvSpPr>
          <p:cNvPr id="5" name="Slide Number Placeholder 4">
            <a:extLst>
              <a:ext uri="{FF2B5EF4-FFF2-40B4-BE49-F238E27FC236}">
                <a16:creationId xmlns:a16="http://schemas.microsoft.com/office/drawing/2014/main" id="{16A02E4C-F0AE-494B-A286-8AFE48C88999}"/>
              </a:ext>
            </a:extLst>
          </p:cNvPr>
          <p:cNvSpPr>
            <a:spLocks noGrp="1"/>
          </p:cNvSpPr>
          <p:nvPr>
            <p:ph type="sldNum" sz="quarter" idx="12"/>
          </p:nvPr>
        </p:nvSpPr>
        <p:spPr/>
        <p:txBody>
          <a:bodyPr/>
          <a:lstStyle/>
          <a:p>
            <a:pPr>
              <a:defRPr/>
            </a:pPr>
            <a:fld id="{AD4758D4-F188-4207-9855-F2C722F65CE3}" type="slidenum">
              <a:rPr lang="en-US" smtClean="0">
                <a:latin typeface="Helvetica" pitchFamily="2" charset="0"/>
              </a:rPr>
              <a:pPr>
                <a:defRPr/>
              </a:pPr>
              <a:t>1</a:t>
            </a:fld>
            <a:endParaRPr lang="en-US">
              <a:latin typeface="Helvetica" pitchFamily="2" charset="0"/>
            </a:endParaRPr>
          </a:p>
        </p:txBody>
      </p:sp>
      <p:pic>
        <p:nvPicPr>
          <p:cNvPr id="6" name="Picture 5" descr="StruttinYouDee.jpg">
            <a:extLst>
              <a:ext uri="{FF2B5EF4-FFF2-40B4-BE49-F238E27FC236}">
                <a16:creationId xmlns:a16="http://schemas.microsoft.com/office/drawing/2014/main" id="{1739FEFC-B18A-0B4B-81A2-9B4FB2F95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76" y="258762"/>
            <a:ext cx="1777632" cy="1409846"/>
          </a:xfrm>
          <a:prstGeom prst="rect">
            <a:avLst/>
          </a:prstGeom>
        </p:spPr>
      </p:pic>
      <p:pic>
        <p:nvPicPr>
          <p:cNvPr id="4102" name="Picture 6" descr="Image result for university of delaware college of education">
            <a:extLst>
              <a:ext uri="{FF2B5EF4-FFF2-40B4-BE49-F238E27FC236}">
                <a16:creationId xmlns:a16="http://schemas.microsoft.com/office/drawing/2014/main" id="{1DC70E6E-08BE-E546-A304-6A3044E467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381000"/>
            <a:ext cx="3683000" cy="1318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B09AA64-AE59-2644-891B-6FD4A65D6E49}"/>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5832475"/>
            <a:ext cx="2590800"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131946B8-77D9-A144-BBCF-544D886A9A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3275" y="5034934"/>
            <a:ext cx="1619250" cy="1595082"/>
          </a:xfrm>
          <a:prstGeom prst="rect">
            <a:avLst/>
          </a:prstGeom>
        </p:spPr>
      </p:pic>
      <p:pic>
        <p:nvPicPr>
          <p:cNvPr id="11" name="Picture 10" descr="A close up of a logo&#10;&#10;Description automatically generated">
            <a:extLst>
              <a:ext uri="{FF2B5EF4-FFF2-40B4-BE49-F238E27FC236}">
                <a16:creationId xmlns:a16="http://schemas.microsoft.com/office/drawing/2014/main" id="{51AC0B45-EFCB-C44C-9B5F-ABEF6582BC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5080664"/>
            <a:ext cx="1752600" cy="1595082"/>
          </a:xfrm>
          <a:prstGeom prst="rect">
            <a:avLst/>
          </a:prstGeom>
        </p:spPr>
      </p:pic>
      <p:pic>
        <p:nvPicPr>
          <p:cNvPr id="12" name="Picture 2">
            <a:extLst>
              <a:ext uri="{FF2B5EF4-FFF2-40B4-BE49-F238E27FC236}">
                <a16:creationId xmlns:a16="http://schemas.microsoft.com/office/drawing/2014/main" id="{F88DF984-5020-3945-ACE3-04B8B9D5B9E0}"/>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768" y="5832475"/>
            <a:ext cx="2590800"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57200"/>
            <a:ext cx="9144000" cy="800100"/>
          </a:xfrm>
        </p:spPr>
        <p:txBody>
          <a:bodyPr>
            <a:normAutofit/>
          </a:bodyPr>
          <a:lstStyle/>
          <a:p>
            <a:pPr algn="ctr"/>
            <a:r>
              <a:rPr lang="en-US" sz="4000" b="1" dirty="0">
                <a:solidFill>
                  <a:schemeClr val="accent6"/>
                </a:solidFill>
                <a:latin typeface="Helvetica" pitchFamily="2" charset="0"/>
                <a:cs typeface="Arial" panose="020B0604020202020204" pitchFamily="34" charset="0"/>
              </a:rPr>
              <a:t>Item Examples</a:t>
            </a:r>
          </a:p>
        </p:txBody>
      </p:sp>
      <p:sp>
        <p:nvSpPr>
          <p:cNvPr id="25603" name="Rectangle 3"/>
          <p:cNvSpPr>
            <a:spLocks noGrp="1" noChangeArrowheads="1"/>
          </p:cNvSpPr>
          <p:nvPr>
            <p:ph idx="1"/>
          </p:nvPr>
        </p:nvSpPr>
        <p:spPr>
          <a:xfrm>
            <a:off x="228600" y="1257300"/>
            <a:ext cx="8915400" cy="5470525"/>
          </a:xfrm>
        </p:spPr>
        <p:txBody>
          <a:bodyPr>
            <a:normAutofit lnSpcReduction="10000"/>
          </a:bodyPr>
          <a:lstStyle/>
          <a:p>
            <a:pPr lvl="1">
              <a:spcBef>
                <a:spcPct val="0"/>
              </a:spcBef>
              <a:buClr>
                <a:schemeClr val="accent4"/>
              </a:buClr>
              <a:buFont typeface="Arial" charset="0"/>
              <a:buNone/>
            </a:pPr>
            <a:r>
              <a:rPr lang="en-US" b="1" i="1" dirty="0">
                <a:latin typeface="Helvetica" pitchFamily="2" charset="0"/>
                <a:cs typeface="Arial" panose="020B0604020202020204" pitchFamily="34" charset="0"/>
              </a:rPr>
              <a:t>Teacher-Student Relations </a:t>
            </a:r>
          </a:p>
          <a:p>
            <a:pPr lvl="2">
              <a:spcBef>
                <a:spcPct val="0"/>
              </a:spcBef>
              <a:spcAft>
                <a:spcPts val="600"/>
              </a:spcAft>
              <a:buClr>
                <a:schemeClr val="accent4"/>
              </a:buClr>
            </a:pPr>
            <a:r>
              <a:rPr lang="en-US" sz="2400" dirty="0">
                <a:latin typeface="Helvetica" pitchFamily="2" charset="0"/>
                <a:cs typeface="Arial" panose="020B0604020202020204" pitchFamily="34" charset="0"/>
              </a:rPr>
              <a:t>“Teachers care about their students.”</a:t>
            </a:r>
          </a:p>
          <a:p>
            <a:pPr marL="914400" lvl="2" indent="0">
              <a:spcBef>
                <a:spcPct val="0"/>
              </a:spcBef>
              <a:spcAft>
                <a:spcPts val="600"/>
              </a:spcAft>
              <a:buClr>
                <a:schemeClr val="accent4"/>
              </a:buClr>
              <a:buNone/>
            </a:pPr>
            <a:endParaRPr lang="en-US" sz="2400" dirty="0">
              <a:latin typeface="Helvetica" pitchFamily="2" charset="0"/>
              <a:cs typeface="Arial" panose="020B0604020202020204" pitchFamily="34" charset="0"/>
            </a:endParaRPr>
          </a:p>
          <a:p>
            <a:pPr lvl="1">
              <a:spcBef>
                <a:spcPct val="0"/>
              </a:spcBef>
              <a:buClr>
                <a:schemeClr val="accent4"/>
              </a:buClr>
              <a:buFont typeface="Arial" charset="0"/>
              <a:buNone/>
            </a:pPr>
            <a:r>
              <a:rPr lang="en-US" b="1" i="1" dirty="0">
                <a:latin typeface="Helvetica" pitchFamily="2" charset="0"/>
                <a:cs typeface="Arial" panose="020B0604020202020204" pitchFamily="34" charset="0"/>
              </a:rPr>
              <a:t>Student Engagement School-wide</a:t>
            </a:r>
          </a:p>
          <a:p>
            <a:pPr lvl="2">
              <a:spcBef>
                <a:spcPct val="0"/>
              </a:spcBef>
              <a:spcAft>
                <a:spcPts val="600"/>
              </a:spcAft>
              <a:buClr>
                <a:schemeClr val="accent4"/>
              </a:buClr>
            </a:pPr>
            <a:r>
              <a:rPr lang="en-US" sz="2400" dirty="0">
                <a:latin typeface="Helvetica" pitchFamily="2" charset="0"/>
                <a:cs typeface="Arial" panose="020B0604020202020204" pitchFamily="34" charset="0"/>
              </a:rPr>
              <a:t>“Most students try their best.”</a:t>
            </a:r>
          </a:p>
          <a:p>
            <a:pPr marL="914400" lvl="2" indent="0">
              <a:spcBef>
                <a:spcPct val="0"/>
              </a:spcBef>
              <a:spcAft>
                <a:spcPts val="600"/>
              </a:spcAft>
              <a:buClr>
                <a:schemeClr val="accent4"/>
              </a:buClr>
              <a:buNone/>
            </a:pPr>
            <a:endParaRPr lang="en-US" sz="2400" dirty="0">
              <a:latin typeface="Helvetica" pitchFamily="2" charset="0"/>
              <a:cs typeface="Arial" panose="020B0604020202020204" pitchFamily="34" charset="0"/>
            </a:endParaRPr>
          </a:p>
          <a:p>
            <a:pPr marL="457200" indent="0">
              <a:spcBef>
                <a:spcPct val="0"/>
              </a:spcBef>
              <a:buClr>
                <a:schemeClr val="accent4"/>
              </a:buClr>
              <a:buNone/>
            </a:pPr>
            <a:r>
              <a:rPr lang="en-US" sz="2400" b="1" i="1" dirty="0">
                <a:latin typeface="Helvetica" pitchFamily="2" charset="0"/>
                <a:cs typeface="Arial" panose="020B0604020202020204" pitchFamily="34" charset="0"/>
              </a:rPr>
              <a:t>Fairness of Rules </a:t>
            </a:r>
          </a:p>
          <a:p>
            <a:pPr lvl="2">
              <a:spcBef>
                <a:spcPct val="0"/>
              </a:spcBef>
              <a:spcAft>
                <a:spcPts val="600"/>
              </a:spcAft>
              <a:buClr>
                <a:schemeClr val="accent4"/>
              </a:buClr>
            </a:pPr>
            <a:r>
              <a:rPr lang="en-US" sz="2400" dirty="0">
                <a:latin typeface="Helvetica" pitchFamily="2" charset="0"/>
                <a:cs typeface="Arial" panose="020B0604020202020204" pitchFamily="34" charset="0"/>
              </a:rPr>
              <a:t>“The school rules are fair.”</a:t>
            </a:r>
          </a:p>
          <a:p>
            <a:pPr lvl="2">
              <a:spcBef>
                <a:spcPct val="0"/>
              </a:spcBef>
              <a:spcAft>
                <a:spcPts val="600"/>
              </a:spcAft>
              <a:buClr>
                <a:schemeClr val="accent4"/>
              </a:buClr>
            </a:pPr>
            <a:endParaRPr lang="en-US" sz="2400" dirty="0">
              <a:latin typeface="Helvetica" pitchFamily="2" charset="0"/>
              <a:cs typeface="Arial" panose="020B0604020202020204" pitchFamily="34" charset="0"/>
            </a:endParaRPr>
          </a:p>
          <a:p>
            <a:pPr marL="457200" lvl="1" indent="0">
              <a:spcBef>
                <a:spcPct val="0"/>
              </a:spcBef>
              <a:spcAft>
                <a:spcPts val="600"/>
              </a:spcAft>
              <a:buClr>
                <a:schemeClr val="accent4"/>
              </a:buClr>
              <a:buNone/>
            </a:pPr>
            <a:r>
              <a:rPr lang="en-US" b="1" i="1" dirty="0">
                <a:latin typeface="Helvetica" pitchFamily="2" charset="0"/>
                <a:cs typeface="Arial" panose="020B0604020202020204" pitchFamily="34" charset="0"/>
              </a:rPr>
              <a:t>Bullying School-wide</a:t>
            </a:r>
            <a:endParaRPr lang="en-US" dirty="0">
              <a:latin typeface="Helvetica" pitchFamily="2" charset="0"/>
              <a:cs typeface="Arial" panose="020B0604020202020204" pitchFamily="34" charset="0"/>
            </a:endParaRPr>
          </a:p>
          <a:p>
            <a:pPr lvl="2">
              <a:spcBef>
                <a:spcPct val="0"/>
              </a:spcBef>
              <a:spcAft>
                <a:spcPts val="600"/>
              </a:spcAft>
              <a:buClr>
                <a:schemeClr val="accent4"/>
              </a:buClr>
            </a:pPr>
            <a:r>
              <a:rPr lang="en-US" sz="2400" dirty="0">
                <a:latin typeface="Helvetica" pitchFamily="2" charset="0"/>
                <a:cs typeface="Arial" panose="020B0604020202020204" pitchFamily="34" charset="0"/>
              </a:rPr>
              <a:t>“Students threaten and bully others.”</a:t>
            </a:r>
          </a:p>
          <a:p>
            <a:pPr marL="914400" lvl="2" indent="0">
              <a:spcBef>
                <a:spcPct val="0"/>
              </a:spcBef>
              <a:spcAft>
                <a:spcPts val="600"/>
              </a:spcAft>
              <a:buClr>
                <a:schemeClr val="accent4"/>
              </a:buClr>
              <a:buNone/>
            </a:pPr>
            <a:r>
              <a:rPr lang="en-US" sz="2400" b="1" i="1" dirty="0">
                <a:latin typeface="Helvetica" pitchFamily="2" charset="0"/>
                <a:cs typeface="Arial" panose="020B0604020202020204" pitchFamily="34" charset="0"/>
              </a:rPr>
              <a:t>(Note:</a:t>
            </a:r>
            <a:r>
              <a:rPr lang="en-US" sz="2400" i="1" dirty="0">
                <a:latin typeface="Helvetica" pitchFamily="2" charset="0"/>
                <a:cs typeface="Arial" panose="020B0604020202020204" pitchFamily="34" charset="0"/>
              </a:rPr>
              <a:t> </a:t>
            </a:r>
            <a:r>
              <a:rPr lang="en-US" sz="2400" i="1" dirty="0">
                <a:solidFill>
                  <a:schemeClr val="accent6"/>
                </a:solidFill>
                <a:latin typeface="Helvetica" pitchFamily="2" charset="0"/>
                <a:cs typeface="Arial" panose="020B0604020202020204" pitchFamily="34" charset="0"/>
              </a:rPr>
              <a:t>A high score for this subscale is </a:t>
            </a:r>
            <a:r>
              <a:rPr lang="en-US" sz="2400" i="1" u="sng" dirty="0">
                <a:solidFill>
                  <a:schemeClr val="accent6"/>
                </a:solidFill>
                <a:latin typeface="Helvetica" pitchFamily="2" charset="0"/>
                <a:cs typeface="Arial" panose="020B0604020202020204" pitchFamily="34" charset="0"/>
              </a:rPr>
              <a:t>unfavorable</a:t>
            </a:r>
            <a:r>
              <a:rPr lang="en-US" sz="2400" i="1" dirty="0">
                <a:latin typeface="Helvetica" pitchFamily="2" charset="0"/>
                <a:cs typeface="Arial" panose="020B0604020202020204" pitchFamily="34" charset="0"/>
              </a:rPr>
              <a:t>)</a:t>
            </a:r>
          </a:p>
          <a:p>
            <a:pPr marL="914400" lvl="2" indent="0">
              <a:spcBef>
                <a:spcPct val="0"/>
              </a:spcBef>
              <a:spcAft>
                <a:spcPts val="600"/>
              </a:spcAft>
              <a:buClr>
                <a:schemeClr val="accent4"/>
              </a:buClr>
              <a:buNone/>
            </a:pPr>
            <a:endParaRPr lang="en-US" sz="2400" dirty="0">
              <a:latin typeface="Helvetica" pitchFamily="2" charset="0"/>
              <a:cs typeface="Arial" panose="020B0604020202020204" pitchFamily="34" charset="0"/>
            </a:endParaRPr>
          </a:p>
          <a:p>
            <a:pPr marL="400050" lvl="1" indent="0">
              <a:spcBef>
                <a:spcPct val="0"/>
              </a:spcBef>
              <a:buClr>
                <a:schemeClr val="accent4"/>
              </a:buClr>
              <a:buNone/>
            </a:pPr>
            <a:r>
              <a:rPr lang="en-US" b="1" i="1" dirty="0">
                <a:latin typeface="Helvetica" pitchFamily="2" charset="0"/>
                <a:cs typeface="Arial" panose="020B0604020202020204" pitchFamily="34" charset="0"/>
              </a:rPr>
              <a:t>Staff Relations </a:t>
            </a:r>
          </a:p>
          <a:p>
            <a:pPr lvl="2">
              <a:spcBef>
                <a:spcPct val="0"/>
              </a:spcBef>
              <a:spcAft>
                <a:spcPts val="600"/>
              </a:spcAft>
              <a:buClr>
                <a:schemeClr val="accent4"/>
              </a:buClr>
            </a:pPr>
            <a:r>
              <a:rPr lang="en-US" sz="2400" dirty="0">
                <a:latin typeface="Helvetica" pitchFamily="2" charset="0"/>
                <a:cs typeface="Arial" panose="020B0604020202020204" pitchFamily="34" charset="0"/>
              </a:rPr>
              <a:t>“Teachers, staff, and administrators work well together.”</a:t>
            </a:r>
          </a:p>
          <a:p>
            <a:pPr lvl="2">
              <a:spcBef>
                <a:spcPct val="0"/>
              </a:spcBef>
              <a:spcAft>
                <a:spcPts val="600"/>
              </a:spcAft>
              <a:buClr>
                <a:schemeClr val="accent4"/>
              </a:buClr>
            </a:pPr>
            <a:endParaRPr lang="en-US" sz="2400" dirty="0">
              <a:latin typeface="Helvetica" pitchFamily="2" charset="0"/>
              <a:cs typeface="Arial" panose="020B0604020202020204" pitchFamily="34" charset="0"/>
            </a:endParaRPr>
          </a:p>
          <a:p>
            <a:pPr lvl="3">
              <a:spcBef>
                <a:spcPct val="0"/>
              </a:spcBef>
              <a:spcAft>
                <a:spcPts val="600"/>
              </a:spcAft>
              <a:buClr>
                <a:schemeClr val="accent4"/>
              </a:buClr>
            </a:pPr>
            <a:endParaRPr lang="en-US" sz="2400" dirty="0">
              <a:latin typeface="Helvetica" pitchFamily="2" charset="0"/>
              <a:cs typeface="Arial" panose="020B0604020202020204" pitchFamily="34" charset="0"/>
            </a:endParaRPr>
          </a:p>
          <a:p>
            <a:pPr lvl="1">
              <a:spcBef>
                <a:spcPct val="0"/>
              </a:spcBef>
            </a:pPr>
            <a:endParaRPr lang="en-US"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246419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04323760"/>
              </p:ext>
            </p:extLst>
          </p:nvPr>
        </p:nvGraphicFramePr>
        <p:xfrm>
          <a:off x="190500" y="1963556"/>
          <a:ext cx="8763000" cy="4361045"/>
        </p:xfrm>
        <a:graphic>
          <a:graphicData uri="http://schemas.openxmlformats.org/drawingml/2006/table">
            <a:tbl>
              <a:tblPr/>
              <a:tblGrid>
                <a:gridCol w="3031958">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454442">
                  <a:extLst>
                    <a:ext uri="{9D8B030D-6E8A-4147-A177-3AD203B41FA5}">
                      <a16:colId xmlns:a16="http://schemas.microsoft.com/office/drawing/2014/main" val="20002"/>
                    </a:ext>
                  </a:extLst>
                </a:gridCol>
              </a:tblGrid>
              <a:tr h="1120835">
                <a:tc>
                  <a:txBody>
                    <a:bodyPr/>
                    <a:lstStyle/>
                    <a:p>
                      <a:pPr marL="0" marR="0" algn="ctr">
                        <a:lnSpc>
                          <a:spcPct val="115000"/>
                        </a:lnSpc>
                        <a:spcBef>
                          <a:spcPts val="0"/>
                        </a:spcBef>
                        <a:spcAft>
                          <a:spcPts val="1000"/>
                        </a:spcAft>
                      </a:pPr>
                      <a:r>
                        <a:rPr lang="en-US" sz="2400" b="1" dirty="0">
                          <a:solidFill>
                            <a:schemeClr val="tx1"/>
                          </a:solidFill>
                          <a:latin typeface="Helvetica" pitchFamily="2" charset="0"/>
                          <a:ea typeface="Times New Roman"/>
                          <a:cs typeface="Arial" panose="020B0604020202020204" pitchFamily="34" charset="0"/>
                        </a:rPr>
                        <a:t>Student Survey</a:t>
                      </a:r>
                      <a:r>
                        <a:rPr lang="en-US" sz="2400" dirty="0">
                          <a:solidFill>
                            <a:schemeClr val="tx1"/>
                          </a:solidFill>
                          <a:latin typeface="Helvetica" pitchFamily="2" charset="0"/>
                          <a:ea typeface="Times New Roman"/>
                          <a:cs typeface="Arial" panose="020B0604020202020204" pitchFamily="34" charset="0"/>
                        </a:rPr>
                        <a:t> </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1000"/>
                        </a:spcAft>
                      </a:pPr>
                      <a:r>
                        <a:rPr lang="en-US" sz="2400" b="1" dirty="0">
                          <a:solidFill>
                            <a:schemeClr val="tx1"/>
                          </a:solidFill>
                          <a:latin typeface="Helvetica" pitchFamily="2" charset="0"/>
                          <a:ea typeface="Times New Roman"/>
                          <a:cs typeface="Arial" panose="020B0604020202020204" pitchFamily="34" charset="0"/>
                        </a:rPr>
                        <a:t>Teacher/Staff Survey</a:t>
                      </a:r>
                      <a:r>
                        <a:rPr lang="en-US" sz="2400" dirty="0">
                          <a:solidFill>
                            <a:schemeClr val="tx1"/>
                          </a:solidFill>
                          <a:latin typeface="Helvetica" pitchFamily="2" charset="0"/>
                          <a:ea typeface="Times New Roman"/>
                          <a:cs typeface="Arial" panose="020B0604020202020204" pitchFamily="34" charset="0"/>
                        </a:rPr>
                        <a:t> </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1000"/>
                        </a:spcAft>
                      </a:pPr>
                      <a:r>
                        <a:rPr lang="en-US" sz="2400" b="1" dirty="0">
                          <a:solidFill>
                            <a:schemeClr val="tx1"/>
                          </a:solidFill>
                          <a:latin typeface="Helvetica" pitchFamily="2" charset="0"/>
                          <a:ea typeface="Times New Roman"/>
                          <a:cs typeface="Arial" panose="020B0604020202020204" pitchFamily="34" charset="0"/>
                        </a:rPr>
                        <a:t>Home Survey</a:t>
                      </a:r>
                      <a:r>
                        <a:rPr lang="en-US" sz="2400" dirty="0">
                          <a:solidFill>
                            <a:schemeClr val="tx1"/>
                          </a:solidFill>
                          <a:latin typeface="Helvetica" pitchFamily="2" charset="0"/>
                          <a:ea typeface="Times New Roman"/>
                          <a:cs typeface="Arial" panose="020B0604020202020204" pitchFamily="34" charset="0"/>
                        </a:rPr>
                        <a:t> </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1179254">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Times New Roman"/>
                          <a:cs typeface="Arial" panose="020B0604020202020204" pitchFamily="34" charset="0"/>
                        </a:rPr>
                        <a:t>Positive Behavior Techniques (5)</a:t>
                      </a:r>
                      <a:endParaRPr lang="en-US" sz="2400" dirty="0">
                        <a:solidFill>
                          <a:schemeClr val="tx1"/>
                        </a:solidFill>
                        <a:effectLst/>
                        <a:latin typeface="Helvetica" pitchFamily="2"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Times New Roman"/>
                          <a:cs typeface="Arial" panose="020B0604020202020204" pitchFamily="34" charset="0"/>
                        </a:rPr>
                        <a:t>Positive Behavior Techniques</a:t>
                      </a:r>
                      <a:endParaRPr lang="en-US" sz="2400" dirty="0">
                        <a:solidFill>
                          <a:schemeClr val="tx1"/>
                        </a:solidFill>
                        <a:effectLst/>
                        <a:latin typeface="Helvetica" pitchFamily="2"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sz="2400" dirty="0">
                        <a:solidFill>
                          <a:schemeClr val="tx1"/>
                        </a:solidFill>
                        <a:latin typeface="Helvetica"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747569">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Times New Roman"/>
                          <a:cs typeface="Arial" panose="020B0604020202020204" pitchFamily="34" charset="0"/>
                        </a:rPr>
                        <a:t>Punitive Techniques (5)</a:t>
                      </a:r>
                      <a:endParaRPr lang="en-US" sz="2400" dirty="0">
                        <a:solidFill>
                          <a:schemeClr val="tx1"/>
                        </a:solidFill>
                        <a:effectLst/>
                        <a:latin typeface="Helvetica" pitchFamily="2"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Times New Roman"/>
                          <a:cs typeface="Arial" panose="020B0604020202020204" pitchFamily="34" charset="0"/>
                        </a:rPr>
                        <a:t>Punitive Techniques</a:t>
                      </a:r>
                      <a:endParaRPr lang="en-US" sz="2400" dirty="0">
                        <a:solidFill>
                          <a:schemeClr val="tx1"/>
                        </a:solidFill>
                        <a:effectLst/>
                        <a:latin typeface="Helvetica" pitchFamily="2"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sz="2400" dirty="0">
                        <a:solidFill>
                          <a:schemeClr val="tx1"/>
                        </a:solidFill>
                        <a:latin typeface="Helvetica"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232014">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Times New Roman"/>
                          <a:cs typeface="Arial" panose="020B0604020202020204" pitchFamily="34" charset="0"/>
                        </a:rPr>
                        <a:t>Social Emotional Learning Techniques (6)</a:t>
                      </a:r>
                      <a:endParaRPr lang="en-US" sz="2400" dirty="0">
                        <a:solidFill>
                          <a:schemeClr val="tx1"/>
                        </a:solidFill>
                        <a:effectLst/>
                        <a:latin typeface="Helvetica" pitchFamily="2"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Times New Roman"/>
                          <a:cs typeface="Arial" panose="020B0604020202020204" pitchFamily="34" charset="0"/>
                        </a:rPr>
                        <a:t>Social Emotional Learning Techniques</a:t>
                      </a:r>
                      <a:endParaRPr lang="en-US" sz="2400" dirty="0">
                        <a:solidFill>
                          <a:schemeClr val="tx1"/>
                        </a:solidFill>
                        <a:effectLst/>
                        <a:latin typeface="Helvetica" pitchFamily="2"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sz="2400" dirty="0">
                        <a:solidFill>
                          <a:schemeClr val="tx1"/>
                        </a:solidFill>
                        <a:latin typeface="Helvetica"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EA943211-C444-DF4E-98A6-0A7B4294FB98}"/>
              </a:ext>
            </a:extLst>
          </p:cNvPr>
          <p:cNvSpPr/>
          <p:nvPr/>
        </p:nvSpPr>
        <p:spPr>
          <a:xfrm>
            <a:off x="190500" y="533399"/>
            <a:ext cx="8763000" cy="954107"/>
          </a:xfrm>
          <a:prstGeom prst="rect">
            <a:avLst/>
          </a:prstGeom>
        </p:spPr>
        <p:txBody>
          <a:bodyPr wrap="square">
            <a:spAutoFit/>
          </a:bodyPr>
          <a:lstStyle/>
          <a:p>
            <a:pPr marL="0" marR="0" algn="ctr">
              <a:lnSpc>
                <a:spcPct val="100000"/>
              </a:lnSpc>
              <a:spcBef>
                <a:spcPts val="0"/>
              </a:spcBef>
              <a:spcAft>
                <a:spcPts val="0"/>
              </a:spcAft>
            </a:pPr>
            <a:r>
              <a:rPr lang="en-US" sz="2800" b="1" dirty="0">
                <a:latin typeface="Helvetica" pitchFamily="2" charset="0"/>
                <a:ea typeface="Times New Roman"/>
                <a:cs typeface="Arial" panose="020B0604020202020204" pitchFamily="34" charset="0"/>
              </a:rPr>
              <a:t>Delaware Positive, Punitive, and SEL Techniques </a:t>
            </a:r>
          </a:p>
          <a:p>
            <a:pPr marL="0" marR="0" algn="ctr">
              <a:lnSpc>
                <a:spcPct val="100000"/>
              </a:lnSpc>
              <a:spcBef>
                <a:spcPts val="0"/>
              </a:spcBef>
              <a:spcAft>
                <a:spcPts val="0"/>
              </a:spcAft>
            </a:pPr>
            <a:r>
              <a:rPr lang="en-US" sz="2800" b="1" dirty="0">
                <a:latin typeface="Helvetica" pitchFamily="2" charset="0"/>
                <a:ea typeface="Times New Roman"/>
                <a:cs typeface="Arial" panose="020B0604020202020204" pitchFamily="34" charset="0"/>
              </a:rPr>
              <a:t>Scale and Subscales</a:t>
            </a:r>
          </a:p>
        </p:txBody>
      </p:sp>
    </p:spTree>
    <p:extLst>
      <p:ext uri="{BB962C8B-B14F-4D97-AF65-F5344CB8AC3E}">
        <p14:creationId xmlns:p14="http://schemas.microsoft.com/office/powerpoint/2010/main" val="361888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95300" y="583024"/>
            <a:ext cx="8153400" cy="838200"/>
          </a:xfrm>
        </p:spPr>
        <p:txBody>
          <a:bodyPr>
            <a:normAutofit/>
          </a:bodyPr>
          <a:lstStyle/>
          <a:p>
            <a:pPr marL="0" marR="0" algn="ctr">
              <a:lnSpc>
                <a:spcPct val="100000"/>
              </a:lnSpc>
              <a:spcBef>
                <a:spcPts val="0"/>
              </a:spcBef>
              <a:spcAft>
                <a:spcPts val="0"/>
              </a:spcAft>
            </a:pPr>
            <a:r>
              <a:rPr lang="en-US" sz="4000" b="1" dirty="0">
                <a:solidFill>
                  <a:schemeClr val="accent6"/>
                </a:solidFill>
                <a:latin typeface="Helvetica" pitchFamily="2" charset="0"/>
                <a:cs typeface="Arial" panose="020B0604020202020204" pitchFamily="34" charset="0"/>
              </a:rPr>
              <a:t>Item Examples</a:t>
            </a:r>
          </a:p>
        </p:txBody>
      </p:sp>
      <p:sp>
        <p:nvSpPr>
          <p:cNvPr id="3" name="Content Placeholder 2"/>
          <p:cNvSpPr>
            <a:spLocks noGrp="1"/>
          </p:cNvSpPr>
          <p:nvPr>
            <p:ph idx="1"/>
          </p:nvPr>
        </p:nvSpPr>
        <p:spPr>
          <a:xfrm>
            <a:off x="838200" y="1570038"/>
            <a:ext cx="8305800" cy="5287962"/>
          </a:xfrm>
          <a:solidFill>
            <a:schemeClr val="bg1"/>
          </a:solidFill>
        </p:spPr>
        <p:txBody>
          <a:bodyPr>
            <a:normAutofit/>
          </a:bodyPr>
          <a:lstStyle/>
          <a:p>
            <a:pPr>
              <a:buFont typeface="Wingdings" pitchFamily="2" charset="2"/>
              <a:buNone/>
            </a:pPr>
            <a:r>
              <a:rPr lang="en-US" sz="2400" b="1" i="1" dirty="0">
                <a:latin typeface="Helvetica" pitchFamily="2" charset="0"/>
                <a:cs typeface="Arial" panose="020B0604020202020204" pitchFamily="34" charset="0"/>
              </a:rPr>
              <a:t>Use of Positive Techniques</a:t>
            </a:r>
            <a:endParaRPr lang="en-US" sz="2400" b="1" dirty="0">
              <a:latin typeface="Helvetica" pitchFamily="2" charset="0"/>
              <a:cs typeface="Arial" panose="020B0604020202020204" pitchFamily="34" charset="0"/>
            </a:endParaRPr>
          </a:p>
          <a:p>
            <a:pPr lvl="1">
              <a:buClr>
                <a:schemeClr val="accent4"/>
              </a:buClr>
              <a:buFont typeface="Arial" charset="0"/>
              <a:buChar char="•"/>
            </a:pPr>
            <a:r>
              <a:rPr lang="en-US" dirty="0">
                <a:latin typeface="Helvetica" pitchFamily="2" charset="0"/>
                <a:cs typeface="Arial" panose="020B0604020202020204" pitchFamily="34" charset="0"/>
              </a:rPr>
              <a:t>“Students are praised often.”</a:t>
            </a:r>
          </a:p>
          <a:p>
            <a:pPr>
              <a:buFont typeface="Wingdings" pitchFamily="2" charset="2"/>
              <a:buNone/>
            </a:pPr>
            <a:endParaRPr lang="en-US" sz="2400" b="1" i="1" dirty="0">
              <a:latin typeface="Helvetica" pitchFamily="2" charset="0"/>
              <a:cs typeface="Arial" panose="020B0604020202020204" pitchFamily="34" charset="0"/>
            </a:endParaRPr>
          </a:p>
          <a:p>
            <a:pPr>
              <a:buFont typeface="Wingdings" pitchFamily="2" charset="2"/>
              <a:buNone/>
            </a:pPr>
            <a:r>
              <a:rPr lang="en-US" sz="2400" b="1" i="1" dirty="0">
                <a:latin typeface="Helvetica" pitchFamily="2" charset="0"/>
                <a:cs typeface="Arial" panose="020B0604020202020204" pitchFamily="34" charset="0"/>
              </a:rPr>
              <a:t>Use of Punitive Techniques </a:t>
            </a:r>
          </a:p>
          <a:p>
            <a:pPr lvl="1">
              <a:buClr>
                <a:schemeClr val="accent4"/>
              </a:buClr>
            </a:pPr>
            <a:r>
              <a:rPr lang="en-US" dirty="0">
                <a:latin typeface="Helvetica" pitchFamily="2" charset="0"/>
                <a:cs typeface="Arial" panose="020B0604020202020204" pitchFamily="34" charset="0"/>
              </a:rPr>
              <a:t>“Students are punished a lot.”</a:t>
            </a:r>
          </a:p>
          <a:p>
            <a:pPr marL="457200" lvl="1" indent="0">
              <a:buNone/>
            </a:pPr>
            <a:r>
              <a:rPr lang="en-US" b="1" i="1" dirty="0">
                <a:latin typeface="Helvetica" pitchFamily="2" charset="0"/>
                <a:cs typeface="Arial" panose="020B0604020202020204" pitchFamily="34" charset="0"/>
              </a:rPr>
              <a:t>(Note:</a:t>
            </a:r>
            <a:r>
              <a:rPr lang="en-US" i="1" dirty="0">
                <a:latin typeface="Helvetica" pitchFamily="2" charset="0"/>
                <a:cs typeface="Arial" panose="020B0604020202020204" pitchFamily="34" charset="0"/>
              </a:rPr>
              <a:t> </a:t>
            </a:r>
            <a:r>
              <a:rPr lang="en-US" i="1" dirty="0">
                <a:solidFill>
                  <a:schemeClr val="accent6"/>
                </a:solidFill>
                <a:latin typeface="Helvetica" pitchFamily="2" charset="0"/>
                <a:cs typeface="Arial" panose="020B0604020202020204" pitchFamily="34" charset="0"/>
              </a:rPr>
              <a:t>A high score for this subscale is </a:t>
            </a:r>
            <a:r>
              <a:rPr lang="en-US" i="1" u="sng" dirty="0">
                <a:solidFill>
                  <a:schemeClr val="accent6"/>
                </a:solidFill>
                <a:latin typeface="Helvetica" pitchFamily="2" charset="0"/>
                <a:cs typeface="Arial" panose="020B0604020202020204" pitchFamily="34" charset="0"/>
              </a:rPr>
              <a:t>unfavorable</a:t>
            </a:r>
            <a:r>
              <a:rPr lang="en-US" i="1" dirty="0">
                <a:latin typeface="Helvetica" pitchFamily="2" charset="0"/>
                <a:cs typeface="Arial" panose="020B0604020202020204" pitchFamily="34" charset="0"/>
              </a:rPr>
              <a:t>)</a:t>
            </a:r>
            <a:endParaRPr lang="en-US" dirty="0">
              <a:latin typeface="Helvetica" pitchFamily="2" charset="0"/>
              <a:cs typeface="Arial" panose="020B0604020202020204" pitchFamily="34" charset="0"/>
            </a:endParaRPr>
          </a:p>
          <a:p>
            <a:pPr>
              <a:buClr>
                <a:schemeClr val="accent4">
                  <a:lumMod val="40000"/>
                  <a:lumOff val="60000"/>
                </a:schemeClr>
              </a:buClr>
            </a:pPr>
            <a:endParaRPr lang="en-US" sz="2400" b="1" i="1" dirty="0">
              <a:latin typeface="Helvetica" pitchFamily="2" charset="0"/>
              <a:cs typeface="Arial" panose="020B0604020202020204" pitchFamily="34" charset="0"/>
            </a:endParaRPr>
          </a:p>
          <a:p>
            <a:pPr>
              <a:buFont typeface="Wingdings" pitchFamily="2" charset="2"/>
              <a:buNone/>
            </a:pPr>
            <a:r>
              <a:rPr lang="en-US" sz="2400" b="1" i="1" dirty="0">
                <a:latin typeface="Helvetica" pitchFamily="2" charset="0"/>
                <a:cs typeface="Arial" panose="020B0604020202020204" pitchFamily="34" charset="0"/>
              </a:rPr>
              <a:t>Use of Social Emotional Learning (SEL) Techniques</a:t>
            </a:r>
            <a:endParaRPr lang="en-US" sz="2400" b="1" dirty="0">
              <a:latin typeface="Helvetica" pitchFamily="2" charset="0"/>
              <a:cs typeface="Arial" panose="020B0604020202020204" pitchFamily="34" charset="0"/>
            </a:endParaRPr>
          </a:p>
          <a:p>
            <a:pPr lvl="1">
              <a:buClr>
                <a:schemeClr val="accent4"/>
              </a:buClr>
              <a:buFont typeface="Arial" charset="0"/>
              <a:buChar char="•"/>
            </a:pPr>
            <a:r>
              <a:rPr lang="en-US" dirty="0">
                <a:latin typeface="Helvetica" pitchFamily="2" charset="0"/>
                <a:cs typeface="Arial" panose="020B0604020202020204" pitchFamily="34" charset="0"/>
              </a:rPr>
              <a:t>“Students are taught to feel responsible for how they act.”</a:t>
            </a:r>
          </a:p>
          <a:p>
            <a:endParaRPr lang="en-US" dirty="0">
              <a:effectLst>
                <a:outerShdw blurRad="38100" dist="38100" dir="2700000" algn="tl">
                  <a:srgbClr val="C0C0C0"/>
                </a:outerShdw>
              </a:effectLst>
              <a:latin typeface="Helvetica" pitchFamily="2" charset="0"/>
            </a:endParaRPr>
          </a:p>
        </p:txBody>
      </p:sp>
    </p:spTree>
    <p:extLst>
      <p:ext uri="{BB962C8B-B14F-4D97-AF65-F5344CB8AC3E}">
        <p14:creationId xmlns:p14="http://schemas.microsoft.com/office/powerpoint/2010/main" val="279442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00444106"/>
              </p:ext>
            </p:extLst>
          </p:nvPr>
        </p:nvGraphicFramePr>
        <p:xfrm>
          <a:off x="0" y="1375362"/>
          <a:ext cx="9143999" cy="5199072"/>
        </p:xfrm>
        <a:graphic>
          <a:graphicData uri="http://schemas.openxmlformats.org/drawingml/2006/table">
            <a:tbl>
              <a:tblPr/>
              <a:tblGrid>
                <a:gridCol w="1676400">
                  <a:extLst>
                    <a:ext uri="{9D8B030D-6E8A-4147-A177-3AD203B41FA5}">
                      <a16:colId xmlns:a16="http://schemas.microsoft.com/office/drawing/2014/main" val="20000"/>
                    </a:ext>
                  </a:extLst>
                </a:gridCol>
                <a:gridCol w="2582984">
                  <a:extLst>
                    <a:ext uri="{9D8B030D-6E8A-4147-A177-3AD203B41FA5}">
                      <a16:colId xmlns:a16="http://schemas.microsoft.com/office/drawing/2014/main" val="20001"/>
                    </a:ext>
                  </a:extLst>
                </a:gridCol>
                <a:gridCol w="2110154">
                  <a:extLst>
                    <a:ext uri="{9D8B030D-6E8A-4147-A177-3AD203B41FA5}">
                      <a16:colId xmlns:a16="http://schemas.microsoft.com/office/drawing/2014/main" val="20002"/>
                    </a:ext>
                  </a:extLst>
                </a:gridCol>
                <a:gridCol w="2774461">
                  <a:extLst>
                    <a:ext uri="{9D8B030D-6E8A-4147-A177-3AD203B41FA5}">
                      <a16:colId xmlns:a16="http://schemas.microsoft.com/office/drawing/2014/main" val="20003"/>
                    </a:ext>
                  </a:extLst>
                </a:gridCol>
              </a:tblGrid>
              <a:tr h="820979">
                <a:tc gridSpan="2">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Student</a:t>
                      </a:r>
                      <a:endPar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endParaRP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Teacher/Staff</a:t>
                      </a:r>
                      <a:endPar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endParaRP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Home</a:t>
                      </a:r>
                      <a:endPar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endParaRP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770583">
                <a:tc rowSpan="4">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Bullying Victimization</a:t>
                      </a:r>
                      <a:r>
                        <a:rPr kumimoji="0" lang="en-US" sz="2100" b="0" i="0" u="none" strike="noStrike" cap="none" normalizeH="0" baseline="30000" dirty="0">
                          <a:ln>
                            <a:noFill/>
                          </a:ln>
                          <a:solidFill>
                            <a:schemeClr val="accent6"/>
                          </a:solidFill>
                          <a:effectLst/>
                          <a:latin typeface="Helvetica" pitchFamily="2" charset="0"/>
                          <a:ea typeface="ＭＳ Ｐゴシック" pitchFamily="34" charset="-128"/>
                          <a:cs typeface="Arial" panose="020B0604020202020204" pitchFamily="34" charset="0"/>
                        </a:rPr>
                        <a:t>1</a:t>
                      </a:r>
                      <a:endParaRPr kumimoji="0" lang="en-US" sz="2100" b="0" i="0" u="none" strike="noStrike" cap="none" normalizeH="0" baseline="0" dirty="0">
                        <a:ln>
                          <a:noFill/>
                        </a:ln>
                        <a:solidFill>
                          <a:schemeClr val="accent6"/>
                        </a:solidFill>
                        <a:effectLst/>
                        <a:latin typeface="Helvetica" pitchFamily="2" charset="0"/>
                        <a:ea typeface="ＭＳ Ｐゴシック"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Verbal Bullying (4)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Verbal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2"/>
                  </a:ext>
                </a:extLst>
              </a:tr>
              <a:tr h="770583">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Physical Bullying(4)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Physical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r h="933207">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Social/Relational Bullying (4)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Social/Relational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4"/>
                  </a:ext>
                </a:extLst>
              </a:tr>
              <a:tr h="770583">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Cyberbullying (4)</a:t>
                      </a:r>
                      <a:r>
                        <a:rPr kumimoji="0" lang="en-US" sz="2400" b="0" i="0" u="none" strike="noStrike" cap="none" normalizeH="0" baseline="30000" dirty="0">
                          <a:ln>
                            <a:noFill/>
                          </a:ln>
                          <a:solidFill>
                            <a:schemeClr val="accent6"/>
                          </a:solidFill>
                          <a:effectLst/>
                          <a:latin typeface="Helvetica" pitchFamily="2" charset="0"/>
                          <a:ea typeface="ＭＳ Ｐゴシック" pitchFamily="34" charset="-128"/>
                          <a:cs typeface="Arial" panose="020B0604020202020204" pitchFamily="34"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4">
                        <a:lumMod val="20000"/>
                        <a:lumOff val="80000"/>
                      </a:scheme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Arial" panose="020B0604020202020204" pitchFamily="34" charset="0"/>
                        </a:rPr>
                        <a:t>Cyberbullying</a:t>
                      </a:r>
                      <a:r>
                        <a:rPr kumimoji="0" lang="en-US" sz="2400" b="0" i="0" u="none" strike="noStrike" cap="none" normalizeH="0" baseline="30000" dirty="0">
                          <a:ln>
                            <a:noFill/>
                          </a:ln>
                          <a:solidFill>
                            <a:schemeClr val="accent6"/>
                          </a:solidFill>
                          <a:effectLst/>
                          <a:latin typeface="Helvetica" pitchFamily="2" charset="0"/>
                          <a:ea typeface="ＭＳ Ｐゴシック" pitchFamily="34" charset="-128"/>
                          <a:cs typeface="Arial" panose="020B0604020202020204" pitchFamily="34"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994892">
                <a:tc grid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1" u="none" strike="noStrike" cap="none" normalizeH="0" baseline="30000" dirty="0">
                          <a:ln>
                            <a:noFill/>
                          </a:ln>
                          <a:solidFill>
                            <a:schemeClr val="accent6"/>
                          </a:solidFill>
                          <a:effectLst/>
                          <a:latin typeface="Helvetica" pitchFamily="2" charset="0"/>
                          <a:ea typeface="ＭＳ Ｐゴシック" pitchFamily="34" charset="-128"/>
                          <a:cs typeface="Arial" panose="020B0604020202020204" pitchFamily="34" charset="0"/>
                        </a:rPr>
                        <a:t>1 </a:t>
                      </a:r>
                      <a:r>
                        <a:rPr kumimoji="0" lang="en-US" sz="2000" b="0" i="1" u="none" strike="noStrike" cap="none" normalizeH="0" baseline="0" dirty="0">
                          <a:ln>
                            <a:noFill/>
                          </a:ln>
                          <a:solidFill>
                            <a:schemeClr val="accent6"/>
                          </a:solidFill>
                          <a:effectLst/>
                          <a:latin typeface="Helvetica" pitchFamily="2" charset="0"/>
                          <a:ea typeface="ＭＳ Ｐゴシック" pitchFamily="34" charset="-128"/>
                          <a:cs typeface="Arial" panose="020B0604020202020204" pitchFamily="34" charset="0"/>
                        </a:rPr>
                        <a:t>Grades 6-12 only for the printed version. Optional for grades 4-5 with computer version.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30000" dirty="0">
                          <a:ln>
                            <a:noFill/>
                          </a:ln>
                          <a:solidFill>
                            <a:schemeClr val="accent6"/>
                          </a:solidFill>
                          <a:effectLst/>
                          <a:latin typeface="Helvetica" pitchFamily="2" charset="0"/>
                          <a:ea typeface="ＭＳ Ｐゴシック" pitchFamily="34" charset="-128"/>
                          <a:cs typeface="Arial" panose="020B0604020202020204" pitchFamily="34" charset="0"/>
                        </a:rPr>
                        <a:t>2</a:t>
                      </a:r>
                      <a:r>
                        <a:rPr kumimoji="0" lang="en-US" sz="2000" b="0" i="1" u="none" strike="noStrike" cap="none" normalizeH="0" baseline="0" dirty="0">
                          <a:ln>
                            <a:noFill/>
                          </a:ln>
                          <a:solidFill>
                            <a:schemeClr val="accent6"/>
                          </a:solidFill>
                          <a:effectLst/>
                          <a:latin typeface="Helvetica" pitchFamily="2" charset="0"/>
                          <a:ea typeface="ＭＳ Ｐゴシック" pitchFamily="34" charset="-128"/>
                          <a:cs typeface="Arial" panose="020B0604020202020204" pitchFamily="34" charset="0"/>
                        </a:rPr>
                        <a:t> Grades 6-12 only.</a:t>
                      </a:r>
                      <a:endParaRPr kumimoji="0" lang="en-US" sz="2000" b="0" i="0" u="none" strike="noStrike" cap="none" normalizeH="0" baseline="30000" dirty="0">
                        <a:ln>
                          <a:noFill/>
                        </a:ln>
                        <a:solidFill>
                          <a:schemeClr val="accent6"/>
                        </a:solidFill>
                        <a:effectLst/>
                        <a:latin typeface="Helvetica" pitchFamily="2" charset="0"/>
                        <a:ea typeface="ＭＳ Ｐゴシック"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9"/>
                  </a:ext>
                </a:extLst>
              </a:tr>
            </a:tbl>
          </a:graphicData>
        </a:graphic>
      </p:graphicFrame>
      <p:sp>
        <p:nvSpPr>
          <p:cNvPr id="3" name="Rectangle 2">
            <a:extLst>
              <a:ext uri="{FF2B5EF4-FFF2-40B4-BE49-F238E27FC236}">
                <a16:creationId xmlns:a16="http://schemas.microsoft.com/office/drawing/2014/main" id="{167E8EFC-F755-804A-BBAD-1179E4496FDF}"/>
              </a:ext>
            </a:extLst>
          </p:cNvPr>
          <p:cNvSpPr/>
          <p:nvPr/>
        </p:nvSpPr>
        <p:spPr>
          <a:xfrm>
            <a:off x="228600" y="421811"/>
            <a:ext cx="8686800" cy="563103"/>
          </a:xfrm>
          <a:prstGeom prst="rect">
            <a:avLst/>
          </a:prstGeom>
        </p:spPr>
        <p:txBody>
          <a:bodyPr wrap="square">
            <a:spAutoFit/>
          </a:bodyPr>
          <a:lstStyle/>
          <a:p>
            <a:pPr lvl="0" algn="ctr">
              <a:lnSpc>
                <a:spcPct val="115000"/>
              </a:lnSpc>
              <a:spcAft>
                <a:spcPts val="1000"/>
              </a:spcAft>
            </a:pPr>
            <a:r>
              <a:rPr lang="en-US" sz="2800" b="1" dirty="0">
                <a:latin typeface="Helvetica" pitchFamily="2" charset="0"/>
                <a:ea typeface="ＭＳ Ｐゴシック" pitchFamily="34" charset="-128"/>
                <a:cs typeface="Arial" panose="020B0604020202020204" pitchFamily="34" charset="0"/>
              </a:rPr>
              <a:t>Bullying Victimization Scale and Subscales</a:t>
            </a:r>
          </a:p>
        </p:txBody>
      </p:sp>
    </p:spTree>
    <p:extLst>
      <p:ext uri="{BB962C8B-B14F-4D97-AF65-F5344CB8AC3E}">
        <p14:creationId xmlns:p14="http://schemas.microsoft.com/office/powerpoint/2010/main" val="187319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7325" y="228600"/>
            <a:ext cx="8804275" cy="762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000" b="1" dirty="0">
                <a:solidFill>
                  <a:schemeClr val="accent6"/>
                </a:solidFill>
                <a:latin typeface="Helvetica" pitchFamily="2" charset="0"/>
                <a:cs typeface="Arial" panose="020B0604020202020204" pitchFamily="34" charset="0"/>
              </a:rPr>
              <a:t>Item Examples</a:t>
            </a:r>
          </a:p>
        </p:txBody>
      </p:sp>
      <p:sp>
        <p:nvSpPr>
          <p:cNvPr id="6" name="Content Placeholder 2"/>
          <p:cNvSpPr txBox="1">
            <a:spLocks/>
          </p:cNvSpPr>
          <p:nvPr/>
        </p:nvSpPr>
        <p:spPr>
          <a:xfrm>
            <a:off x="533400" y="1295400"/>
            <a:ext cx="8212282" cy="495300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4"/>
              </a:buClr>
              <a:buSzPct val="100000"/>
              <a:buNone/>
            </a:pPr>
            <a:r>
              <a:rPr lang="en-US" b="1" i="1" dirty="0">
                <a:solidFill>
                  <a:schemeClr val="tx1"/>
                </a:solidFill>
                <a:latin typeface="Helvetica" pitchFamily="2" charset="0"/>
                <a:cs typeface="Arial" panose="020B0604020202020204" pitchFamily="34" charset="0"/>
              </a:rPr>
              <a:t>Verbal Bullying</a:t>
            </a:r>
          </a:p>
          <a:p>
            <a:pPr lvl="1">
              <a:spcAft>
                <a:spcPts val="1200"/>
              </a:spcAft>
              <a:buClr>
                <a:schemeClr val="accent4"/>
              </a:buClr>
              <a:buSzPct val="100000"/>
              <a:buFont typeface="Arial" charset="0"/>
              <a:buChar char="•"/>
            </a:pPr>
            <a:r>
              <a:rPr lang="en-US" sz="2400" dirty="0">
                <a:solidFill>
                  <a:schemeClr val="tx1"/>
                </a:solidFill>
                <a:latin typeface="Helvetica" pitchFamily="2" charset="0"/>
                <a:cs typeface="Arial" panose="020B0604020202020204" pitchFamily="34" charset="0"/>
              </a:rPr>
              <a:t>“A student said mean things to me.”</a:t>
            </a:r>
          </a:p>
          <a:p>
            <a:pPr marL="0" indent="0">
              <a:spcBef>
                <a:spcPts val="0"/>
              </a:spcBef>
              <a:buClr>
                <a:schemeClr val="accent4"/>
              </a:buClr>
              <a:buSzPct val="100000"/>
              <a:buNone/>
            </a:pPr>
            <a:r>
              <a:rPr lang="en-US" b="1" i="1" dirty="0">
                <a:solidFill>
                  <a:schemeClr val="tx1"/>
                </a:solidFill>
                <a:latin typeface="Helvetica" pitchFamily="2" charset="0"/>
                <a:cs typeface="Arial" panose="020B0604020202020204" pitchFamily="34" charset="0"/>
              </a:rPr>
              <a:t>Physical Bullying</a:t>
            </a:r>
          </a:p>
          <a:p>
            <a:pPr lvl="1">
              <a:spcAft>
                <a:spcPts val="1200"/>
              </a:spcAft>
              <a:buClr>
                <a:schemeClr val="accent4"/>
              </a:buClr>
              <a:buSzPct val="100000"/>
              <a:buFont typeface="Arial" charset="0"/>
              <a:buChar char="•"/>
            </a:pPr>
            <a:r>
              <a:rPr lang="en-US" sz="2400" dirty="0">
                <a:solidFill>
                  <a:schemeClr val="tx1"/>
                </a:solidFill>
                <a:latin typeface="Helvetica" pitchFamily="2" charset="0"/>
                <a:cs typeface="Arial" panose="020B0604020202020204" pitchFamily="34" charset="0"/>
              </a:rPr>
              <a:t>“I was pushed or shoved on purpose.”</a:t>
            </a:r>
          </a:p>
          <a:p>
            <a:pPr marL="0" indent="0">
              <a:spcBef>
                <a:spcPts val="0"/>
              </a:spcBef>
              <a:buClr>
                <a:schemeClr val="accent4"/>
              </a:buClr>
              <a:buSzPct val="100000"/>
              <a:buNone/>
            </a:pPr>
            <a:r>
              <a:rPr lang="en-US" b="1" i="1" dirty="0">
                <a:solidFill>
                  <a:schemeClr val="tx1"/>
                </a:solidFill>
                <a:latin typeface="Helvetica" pitchFamily="2" charset="0"/>
                <a:cs typeface="Arial" panose="020B0604020202020204" pitchFamily="34" charset="0"/>
              </a:rPr>
              <a:t>Social/Relational Bullying</a:t>
            </a:r>
          </a:p>
          <a:p>
            <a:pPr lvl="1">
              <a:spcAft>
                <a:spcPts val="1200"/>
              </a:spcAft>
              <a:buClr>
                <a:schemeClr val="accent4"/>
              </a:buClr>
              <a:buSzPct val="100000"/>
              <a:buFont typeface="Arial" charset="0"/>
              <a:buChar char="•"/>
            </a:pPr>
            <a:r>
              <a:rPr lang="en-US" sz="2400" dirty="0">
                <a:solidFill>
                  <a:schemeClr val="tx1"/>
                </a:solidFill>
                <a:latin typeface="Helvetica" pitchFamily="2" charset="0"/>
                <a:cs typeface="Arial" panose="020B0604020202020204" pitchFamily="34" charset="0"/>
              </a:rPr>
              <a:t>“A student told or got others to not like me.”</a:t>
            </a:r>
          </a:p>
          <a:p>
            <a:pPr marL="0" indent="0">
              <a:spcBef>
                <a:spcPts val="0"/>
              </a:spcBef>
              <a:buClr>
                <a:schemeClr val="accent4"/>
              </a:buClr>
              <a:buSzPct val="100000"/>
              <a:buNone/>
            </a:pPr>
            <a:r>
              <a:rPr lang="en-US" b="1" i="1" dirty="0">
                <a:solidFill>
                  <a:schemeClr val="tx1"/>
                </a:solidFill>
                <a:latin typeface="Helvetica" pitchFamily="2" charset="0"/>
                <a:cs typeface="Arial" panose="020B0604020202020204" pitchFamily="34" charset="0"/>
              </a:rPr>
              <a:t>Cyberbullying (grades 6-12)</a:t>
            </a:r>
          </a:p>
          <a:p>
            <a:pPr lvl="1">
              <a:buClr>
                <a:schemeClr val="accent4"/>
              </a:buClr>
              <a:buSzPct val="100000"/>
              <a:buFont typeface="Arial" charset="0"/>
              <a:buChar char="•"/>
            </a:pPr>
            <a:r>
              <a:rPr lang="en-US" sz="2400" dirty="0">
                <a:solidFill>
                  <a:schemeClr val="tx1"/>
                </a:solidFill>
                <a:latin typeface="Helvetica" pitchFamily="2" charset="0"/>
                <a:cs typeface="Arial" panose="020B0604020202020204" pitchFamily="34" charset="0"/>
              </a:rPr>
              <a:t>“A student </a:t>
            </a:r>
            <a:r>
              <a:rPr lang="en-US" sz="2400" i="1" dirty="0">
                <a:solidFill>
                  <a:schemeClr val="tx1"/>
                </a:solidFill>
                <a:latin typeface="Helvetica" pitchFamily="2" charset="0"/>
                <a:cs typeface="Arial" panose="020B0604020202020204" pitchFamily="34" charset="0"/>
              </a:rPr>
              <a:t>sent</a:t>
            </a:r>
            <a:r>
              <a:rPr lang="en-US" sz="2400" dirty="0">
                <a:solidFill>
                  <a:schemeClr val="tx1"/>
                </a:solidFill>
                <a:latin typeface="Helvetica" pitchFamily="2" charset="0"/>
                <a:cs typeface="Arial" panose="020B0604020202020204" pitchFamily="34" charset="0"/>
              </a:rPr>
              <a:t> </a:t>
            </a:r>
            <a:r>
              <a:rPr lang="en-US" sz="2400" i="1" dirty="0">
                <a:solidFill>
                  <a:schemeClr val="tx1"/>
                </a:solidFill>
                <a:latin typeface="Helvetica" pitchFamily="2" charset="0"/>
                <a:cs typeface="Arial" panose="020B0604020202020204" pitchFamily="34" charset="0"/>
              </a:rPr>
              <a:t>me</a:t>
            </a:r>
            <a:r>
              <a:rPr lang="en-US" sz="2400" dirty="0">
                <a:solidFill>
                  <a:schemeClr val="tx1"/>
                </a:solidFill>
                <a:latin typeface="Helvetica" pitchFamily="2" charset="0"/>
                <a:cs typeface="Arial" panose="020B0604020202020204" pitchFamily="34" charset="0"/>
              </a:rPr>
              <a:t> a mean or hurtful message about me using email, text messaging, instant messaging, or similar electronic messaging.”</a:t>
            </a:r>
          </a:p>
        </p:txBody>
      </p:sp>
    </p:spTree>
    <p:extLst>
      <p:ext uri="{BB962C8B-B14F-4D97-AF65-F5344CB8AC3E}">
        <p14:creationId xmlns:p14="http://schemas.microsoft.com/office/powerpoint/2010/main" val="264201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47126264"/>
              </p:ext>
            </p:extLst>
          </p:nvPr>
        </p:nvGraphicFramePr>
        <p:xfrm>
          <a:off x="76199" y="1669186"/>
          <a:ext cx="8991600" cy="3519627"/>
        </p:xfrm>
        <a:graphic>
          <a:graphicData uri="http://schemas.openxmlformats.org/drawingml/2006/table">
            <a:tbl>
              <a:tblPr/>
              <a:tblGrid>
                <a:gridCol w="1981201">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90799">
                  <a:extLst>
                    <a:ext uri="{9D8B030D-6E8A-4147-A177-3AD203B41FA5}">
                      <a16:colId xmlns:a16="http://schemas.microsoft.com/office/drawing/2014/main" val="20003"/>
                    </a:ext>
                  </a:extLst>
                </a:gridCol>
              </a:tblGrid>
              <a:tr h="1112476">
                <a:tc gridSpan="2">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Helvetica" pitchFamily="2" charset="0"/>
                          <a:ea typeface="ＭＳ Ｐゴシック" pitchFamily="34" charset="-128"/>
                          <a:cs typeface="Times New Roman" pitchFamily="18" charset="0"/>
                        </a:rPr>
                        <a:t>Student</a:t>
                      </a:r>
                      <a:endPar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Times New Roman" pitchFamily="18" charset="0"/>
                      </a:endParaRP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Helvetica" pitchFamily="2" charset="0"/>
                          <a:ea typeface="ＭＳ Ｐゴシック" pitchFamily="34" charset="-128"/>
                          <a:cs typeface="Times New Roman" pitchFamily="18" charset="0"/>
                        </a:rPr>
                        <a:t>Teacher/Staff</a:t>
                      </a:r>
                      <a:endPar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Times New Roman" pitchFamily="18" charset="0"/>
                      </a:endParaRP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Helvetica" pitchFamily="2" charset="0"/>
                          <a:ea typeface="ＭＳ Ｐゴシック" pitchFamily="34" charset="-128"/>
                          <a:cs typeface="Times New Roman" pitchFamily="18" charset="0"/>
                        </a:rPr>
                        <a:t>Home</a:t>
                      </a:r>
                      <a:endPar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Times New Roman" pitchFamily="18" charset="0"/>
                      </a:endParaRP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806871">
                <a:tc rowSpan="3">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cs typeface="Times New Roman" pitchFamily="18" charset="0"/>
                        </a:rPr>
                        <a:t>Student Engagement</a:t>
                      </a:r>
                      <a:endParaRPr kumimoji="0" lang="en-US" sz="2400" b="0" i="0" u="none" strike="noStrike" cap="none" normalizeH="0" baseline="0" dirty="0">
                        <a:ln>
                          <a:noFill/>
                        </a:ln>
                        <a:solidFill>
                          <a:schemeClr val="tx1"/>
                        </a:solidFill>
                        <a:effectLst/>
                        <a:latin typeface="Helvetica" pitchFamily="2" charset="0"/>
                        <a:ea typeface="ＭＳ Ｐゴシック"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rPr>
                        <a:t>Behavioral (4)</a:t>
                      </a:r>
                    </a:p>
                  </a:txBody>
                  <a:tcPr marL="68580" marR="68580" marT="0" marB="0" horzOverflow="overflow">
                    <a:lnL w="12700" cap="flat" cmpd="sng" algn="ctr">
                      <a:solidFill>
                        <a:srgbClr val="000000"/>
                      </a:solidFill>
                      <a:prstDash val="solid"/>
                      <a:round/>
                      <a:headEnd type="none" w="med" len="med"/>
                      <a:tailEnd type="none" w="med" len="med"/>
                    </a:lnL>
                    <a:solidFill>
                      <a:schemeClr val="accent4">
                        <a:lumMod val="20000"/>
                        <a:lumOff val="80000"/>
                      </a:schemeClr>
                    </a:solidFill>
                  </a:tcPr>
                </a:tc>
                <a:tc row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30000" dirty="0">
                          <a:ln>
                            <a:noFill/>
                          </a:ln>
                          <a:solidFill>
                            <a:schemeClr val="tx1"/>
                          </a:solidFill>
                          <a:effectLst/>
                          <a:latin typeface="Helvetica" pitchFamily="2" charset="0"/>
                          <a:ea typeface="ＭＳ Ｐゴシック" pitchFamily="34" charset="-128"/>
                          <a:cs typeface="Times New Roman" pitchFamily="18" charset="0"/>
                        </a:rPr>
                        <a:t> </a:t>
                      </a:r>
                      <a:endParaRPr kumimoji="0" lang="en-US" sz="2400" b="0" i="0" u="none" strike="noStrike" cap="none" normalizeH="0" baseline="0" dirty="0">
                        <a:ln>
                          <a:noFill/>
                        </a:ln>
                        <a:solidFill>
                          <a:schemeClr val="tx1"/>
                        </a:solidFill>
                        <a:effectLst/>
                        <a:latin typeface="Helvetica" pitchFamily="2" charset="0"/>
                        <a:ea typeface="ＭＳ Ｐゴシック" pitchFamily="34" charset="-128"/>
                      </a:endParaRPr>
                    </a:p>
                  </a:txBody>
                  <a:tcPr marL="68580" marR="68580" marT="0" marB="0" horzOverflow="overflow">
                    <a:lnT w="12700" cap="flat" cmpd="sng" algn="ctr">
                      <a:solidFill>
                        <a:srgbClr val="000000"/>
                      </a:solidFill>
                      <a:prstDash val="solid"/>
                      <a:round/>
                      <a:headEnd type="none" w="med" len="med"/>
                      <a:tailEnd type="none" w="med" len="med"/>
                    </a:lnT>
                    <a:solidFill>
                      <a:schemeClr val="accent4">
                        <a:lumMod val="20000"/>
                        <a:lumOff val="80000"/>
                      </a:scheme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rPr>
                        <a:t>Behavioral</a:t>
                      </a:r>
                    </a:p>
                  </a:txBody>
                  <a:tcPr marL="68580" marR="68580" marT="0" marB="0" horzOverflow="overflow">
                    <a:lnT w="12700" cap="flat" cmpd="sng" algn="ctr">
                      <a:solidFill>
                        <a:srgbClr val="000000"/>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0006"/>
                  </a:ext>
                </a:extLst>
              </a:tr>
              <a:tr h="806871">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rPr>
                        <a:t>Cognitive (4)</a:t>
                      </a:r>
                    </a:p>
                  </a:txBody>
                  <a:tcPr marL="68580" marR="68580" marT="0" marB="0" horzOverflow="overflow">
                    <a:lnL w="12700" cap="flat" cmpd="sng" algn="ctr">
                      <a:solidFill>
                        <a:srgbClr val="000000"/>
                      </a:solidFill>
                      <a:prstDash val="solid"/>
                      <a:round/>
                      <a:headEnd type="none" w="med" len="med"/>
                      <a:tailEnd type="none" w="med" len="med"/>
                    </a:lnL>
                    <a:solidFill>
                      <a:schemeClr val="accent4">
                        <a:lumMod val="20000"/>
                        <a:lumOff val="80000"/>
                      </a:schemeClr>
                    </a:solidFill>
                  </a:tcPr>
                </a:tc>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rPr>
                        <a:t>Cognitive</a:t>
                      </a:r>
                    </a:p>
                  </a:txBody>
                  <a:tcPr marL="68580" marR="68580" marT="0" marB="0" horzOverflow="overflow">
                    <a:solidFill>
                      <a:schemeClr val="accent4">
                        <a:lumMod val="20000"/>
                        <a:lumOff val="80000"/>
                      </a:schemeClr>
                    </a:solidFill>
                  </a:tcPr>
                </a:tc>
                <a:extLst>
                  <a:ext uri="{0D108BD9-81ED-4DB2-BD59-A6C34878D82A}">
                    <a16:rowId xmlns:a16="http://schemas.microsoft.com/office/drawing/2014/main" val="10007"/>
                  </a:ext>
                </a:extLst>
              </a:tr>
              <a:tr h="79340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rPr>
                        <a:t>Emotional (4)</a:t>
                      </a:r>
                    </a:p>
                  </a:txBody>
                  <a:tcPr marL="68580" marR="68580" marT="0" marB="0" horzOverflow="overflow">
                    <a:solidFill>
                      <a:schemeClr val="accent4">
                        <a:lumMod val="20000"/>
                        <a:lumOff val="80000"/>
                      </a:schemeClr>
                    </a:solidFill>
                  </a:tcPr>
                </a:tc>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Helvetica" pitchFamily="2" charset="0"/>
                          <a:ea typeface="ＭＳ Ｐゴシック" pitchFamily="34" charset="-128"/>
                        </a:rPr>
                        <a:t>Emotional</a:t>
                      </a:r>
                    </a:p>
                  </a:txBody>
                  <a:tcPr marL="68580" marR="68580" marT="0" marB="0" horzOverflow="overflow">
                    <a:solidFill>
                      <a:schemeClr val="accent4">
                        <a:lumMod val="20000"/>
                        <a:lumOff val="80000"/>
                      </a:schemeClr>
                    </a:solidFill>
                  </a:tcP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01DC3DF6-8618-C745-8C97-5C1F760CC015}"/>
              </a:ext>
            </a:extLst>
          </p:cNvPr>
          <p:cNvSpPr/>
          <p:nvPr/>
        </p:nvSpPr>
        <p:spPr>
          <a:xfrm>
            <a:off x="853673" y="497860"/>
            <a:ext cx="7436652" cy="563103"/>
          </a:xfrm>
          <a:prstGeom prst="rect">
            <a:avLst/>
          </a:prstGeom>
        </p:spPr>
        <p:txBody>
          <a:bodyPr wrap="none">
            <a:spAutoFit/>
          </a:bodyPr>
          <a:lstStyle/>
          <a:p>
            <a:pPr lvl="0" algn="ctr">
              <a:lnSpc>
                <a:spcPct val="115000"/>
              </a:lnSpc>
              <a:spcAft>
                <a:spcPts val="1000"/>
              </a:spcAft>
            </a:pPr>
            <a:r>
              <a:rPr lang="en-US" sz="2800" b="1" dirty="0">
                <a:latin typeface="Helvetica" pitchFamily="2" charset="0"/>
                <a:ea typeface="ＭＳ Ｐゴシック" pitchFamily="34" charset="-128"/>
                <a:cs typeface="Arial" panose="020B0604020202020204" pitchFamily="34" charset="0"/>
              </a:rPr>
              <a:t>Student Engagement Scale and Subscales</a:t>
            </a:r>
          </a:p>
        </p:txBody>
      </p:sp>
    </p:spTree>
    <p:extLst>
      <p:ext uri="{BB962C8B-B14F-4D97-AF65-F5344CB8AC3E}">
        <p14:creationId xmlns:p14="http://schemas.microsoft.com/office/powerpoint/2010/main" val="336097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3524" y="244477"/>
            <a:ext cx="8804275" cy="762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000" b="1" dirty="0">
                <a:solidFill>
                  <a:schemeClr val="accent6"/>
                </a:solidFill>
                <a:latin typeface="Helvetica" pitchFamily="2" charset="0"/>
                <a:cs typeface="Arial" panose="020B0604020202020204" pitchFamily="34" charset="0"/>
              </a:rPr>
              <a:t>Item Examples</a:t>
            </a:r>
          </a:p>
        </p:txBody>
      </p:sp>
      <p:sp>
        <p:nvSpPr>
          <p:cNvPr id="6" name="Content Placeholder 2"/>
          <p:cNvSpPr txBox="1">
            <a:spLocks/>
          </p:cNvSpPr>
          <p:nvPr/>
        </p:nvSpPr>
        <p:spPr>
          <a:xfrm>
            <a:off x="762000" y="1600201"/>
            <a:ext cx="7086600" cy="403860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4"/>
              </a:buClr>
              <a:buSzPct val="100000"/>
              <a:buNone/>
            </a:pPr>
            <a:r>
              <a:rPr lang="en-US" b="1" i="1" dirty="0">
                <a:solidFill>
                  <a:schemeClr val="tx1"/>
                </a:solidFill>
                <a:latin typeface="Helvetica" pitchFamily="2" charset="0"/>
                <a:cs typeface="Arial" panose="020B0604020202020204" pitchFamily="34" charset="0"/>
              </a:rPr>
              <a:t>Behavioral Engagement</a:t>
            </a:r>
          </a:p>
          <a:p>
            <a:pPr lvl="1">
              <a:buClr>
                <a:schemeClr val="accent4"/>
              </a:buClr>
              <a:buSzPct val="100000"/>
            </a:pPr>
            <a:r>
              <a:rPr lang="en-US" sz="2400" dirty="0">
                <a:solidFill>
                  <a:schemeClr val="tx1"/>
                </a:solidFill>
                <a:latin typeface="Helvetica" pitchFamily="2" charset="0"/>
                <a:cs typeface="Arial" panose="020B0604020202020204" pitchFamily="34" charset="0"/>
              </a:rPr>
              <a:t>“I follow the rules at school.”</a:t>
            </a:r>
            <a:endParaRPr lang="en-US" sz="2400" b="1" i="1" dirty="0">
              <a:solidFill>
                <a:schemeClr val="tx1"/>
              </a:solidFill>
              <a:latin typeface="Helvetica" pitchFamily="2" charset="0"/>
              <a:cs typeface="Arial" panose="020B0604020202020204" pitchFamily="34" charset="0"/>
            </a:endParaRPr>
          </a:p>
          <a:p>
            <a:pPr marL="0" indent="0">
              <a:buClr>
                <a:schemeClr val="accent4"/>
              </a:buClr>
              <a:buSzPct val="100000"/>
              <a:buNone/>
            </a:pPr>
            <a:r>
              <a:rPr lang="en-US" b="1" i="1" dirty="0">
                <a:solidFill>
                  <a:schemeClr val="tx1"/>
                </a:solidFill>
                <a:latin typeface="Helvetica" pitchFamily="2" charset="0"/>
                <a:cs typeface="Arial" panose="020B0604020202020204" pitchFamily="34" charset="0"/>
              </a:rPr>
              <a:t>Cognitive Engagement</a:t>
            </a:r>
          </a:p>
          <a:p>
            <a:pPr lvl="1">
              <a:buClr>
                <a:schemeClr val="accent4"/>
              </a:buClr>
              <a:buSzPct val="100000"/>
            </a:pPr>
            <a:r>
              <a:rPr lang="en-US" sz="2400" dirty="0">
                <a:solidFill>
                  <a:schemeClr val="tx1"/>
                </a:solidFill>
                <a:latin typeface="Helvetica" pitchFamily="2" charset="0"/>
                <a:cs typeface="Arial" panose="020B0604020202020204" pitchFamily="34" charset="0"/>
              </a:rPr>
              <a:t>“I try my best in school.”</a:t>
            </a:r>
          </a:p>
          <a:p>
            <a:pPr marL="0" indent="0">
              <a:spcBef>
                <a:spcPts val="0"/>
              </a:spcBef>
              <a:buClr>
                <a:schemeClr val="accent4"/>
              </a:buClr>
              <a:buSzPct val="100000"/>
              <a:buNone/>
            </a:pPr>
            <a:endParaRPr lang="en-US" b="1" i="1" dirty="0">
              <a:solidFill>
                <a:schemeClr val="tx1"/>
              </a:solidFill>
              <a:latin typeface="Helvetica" pitchFamily="2" charset="0"/>
              <a:cs typeface="Arial" panose="020B0604020202020204" pitchFamily="34" charset="0"/>
            </a:endParaRPr>
          </a:p>
          <a:p>
            <a:pPr marL="0" indent="0">
              <a:spcBef>
                <a:spcPts val="0"/>
              </a:spcBef>
              <a:buClr>
                <a:schemeClr val="accent4"/>
              </a:buClr>
              <a:buSzPct val="100000"/>
              <a:buNone/>
            </a:pPr>
            <a:r>
              <a:rPr lang="en-US" b="1" i="1" dirty="0">
                <a:solidFill>
                  <a:schemeClr val="tx1"/>
                </a:solidFill>
                <a:latin typeface="Helvetica" pitchFamily="2" charset="0"/>
                <a:cs typeface="Arial" panose="020B0604020202020204" pitchFamily="34" charset="0"/>
              </a:rPr>
              <a:t>Emotional Engagement </a:t>
            </a:r>
          </a:p>
          <a:p>
            <a:pPr lvl="1">
              <a:buClr>
                <a:schemeClr val="accent4"/>
              </a:buClr>
              <a:buSzPct val="100000"/>
            </a:pPr>
            <a:r>
              <a:rPr lang="en-US" sz="2400" dirty="0">
                <a:solidFill>
                  <a:schemeClr val="tx1"/>
                </a:solidFill>
                <a:latin typeface="Helvetica" pitchFamily="2" charset="0"/>
                <a:cs typeface="Arial" panose="020B0604020202020204" pitchFamily="34" charset="0"/>
              </a:rPr>
              <a:t>“I feel happy in school.”</a:t>
            </a:r>
          </a:p>
          <a:p>
            <a:pPr marL="0" indent="0">
              <a:spcBef>
                <a:spcPts val="0"/>
              </a:spcBef>
              <a:buClr>
                <a:schemeClr val="accent4"/>
              </a:buClr>
              <a:buSzPct val="100000"/>
              <a:buNone/>
            </a:pPr>
            <a:endParaRPr lang="en-US" sz="2800" b="1" i="1" dirty="0">
              <a:solidFill>
                <a:schemeClr val="tx1"/>
              </a:solidFill>
              <a:latin typeface="Helvetica" pitchFamily="2" charset="0"/>
              <a:cs typeface="Arial" panose="020B0604020202020204" pitchFamily="34" charset="0"/>
            </a:endParaRPr>
          </a:p>
        </p:txBody>
      </p:sp>
    </p:spTree>
    <p:extLst>
      <p:ext uri="{BB962C8B-B14F-4D97-AF65-F5344CB8AC3E}">
        <p14:creationId xmlns:p14="http://schemas.microsoft.com/office/powerpoint/2010/main" val="327781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2304929"/>
              </p:ext>
            </p:extLst>
          </p:nvPr>
        </p:nvGraphicFramePr>
        <p:xfrm>
          <a:off x="190499" y="1066800"/>
          <a:ext cx="8763000" cy="5597733"/>
        </p:xfrm>
        <a:graphic>
          <a:graphicData uri="http://schemas.openxmlformats.org/drawingml/2006/table">
            <a:tbl>
              <a:tblPr/>
              <a:tblGrid>
                <a:gridCol w="4305301">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943099">
                  <a:extLst>
                    <a:ext uri="{9D8B030D-6E8A-4147-A177-3AD203B41FA5}">
                      <a16:colId xmlns:a16="http://schemas.microsoft.com/office/drawing/2014/main" val="20002"/>
                    </a:ext>
                  </a:extLst>
                </a:gridCol>
              </a:tblGrid>
              <a:tr h="786052">
                <a:tc>
                  <a:txBody>
                    <a:bodyPr/>
                    <a:lstStyle/>
                    <a:p>
                      <a:pPr marL="0" marR="0" algn="ctr">
                        <a:lnSpc>
                          <a:spcPct val="115000"/>
                        </a:lnSpc>
                        <a:spcBef>
                          <a:spcPts val="0"/>
                        </a:spcBef>
                        <a:spcAft>
                          <a:spcPts val="1000"/>
                        </a:spcAft>
                      </a:pPr>
                      <a:r>
                        <a:rPr lang="en-US" sz="2400" b="1" dirty="0">
                          <a:solidFill>
                            <a:schemeClr val="tx1"/>
                          </a:solidFill>
                          <a:latin typeface="Helvetica" pitchFamily="2" charset="0"/>
                          <a:ea typeface="Times New Roman"/>
                          <a:cs typeface="Times New Roman"/>
                        </a:rPr>
                        <a:t>Student Survey</a:t>
                      </a:r>
                      <a:r>
                        <a:rPr lang="en-US" sz="2400" dirty="0">
                          <a:solidFill>
                            <a:schemeClr val="tx1"/>
                          </a:solidFill>
                          <a:latin typeface="Helvetica" pitchFamily="2" charset="0"/>
                          <a:ea typeface="Times New Roman"/>
                          <a:cs typeface="Times New Roman"/>
                        </a:rPr>
                        <a:t> </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1000"/>
                        </a:spcAft>
                      </a:pPr>
                      <a:r>
                        <a:rPr lang="en-US" sz="2400" b="1" dirty="0">
                          <a:solidFill>
                            <a:schemeClr val="tx1"/>
                          </a:solidFill>
                          <a:latin typeface="Helvetica" pitchFamily="2" charset="0"/>
                          <a:ea typeface="Times New Roman"/>
                          <a:cs typeface="Times New Roman"/>
                        </a:rPr>
                        <a:t>Teacher/Staff Survey</a:t>
                      </a:r>
                      <a:r>
                        <a:rPr lang="en-US" sz="2400" dirty="0">
                          <a:solidFill>
                            <a:schemeClr val="tx1"/>
                          </a:solidFill>
                          <a:latin typeface="Helvetica" pitchFamily="2" charset="0"/>
                          <a:ea typeface="Times New Roman"/>
                          <a:cs typeface="Times New Roman"/>
                        </a:rPr>
                        <a:t> </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1000"/>
                        </a:spcAft>
                      </a:pPr>
                      <a:r>
                        <a:rPr lang="en-US" sz="2400" b="1" dirty="0">
                          <a:solidFill>
                            <a:schemeClr val="tx1"/>
                          </a:solidFill>
                          <a:latin typeface="Helvetica" pitchFamily="2" charset="0"/>
                          <a:ea typeface="Times New Roman"/>
                          <a:cs typeface="Times New Roman"/>
                        </a:rPr>
                        <a:t>Home Survey</a:t>
                      </a:r>
                      <a:r>
                        <a:rPr lang="en-US" sz="2400" dirty="0">
                          <a:solidFill>
                            <a:schemeClr val="tx1"/>
                          </a:solidFill>
                          <a:latin typeface="Helvetica" pitchFamily="2" charset="0"/>
                          <a:ea typeface="Times New Roman"/>
                          <a:cs typeface="Times New Roman"/>
                        </a:rPr>
                        <a:t> </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1076502">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Calibri"/>
                          <a:cs typeface="Times New Roman"/>
                        </a:rPr>
                        <a:t>Responsible</a:t>
                      </a:r>
                      <a:r>
                        <a:rPr lang="en-US" sz="2400" baseline="0" dirty="0">
                          <a:solidFill>
                            <a:schemeClr val="tx1"/>
                          </a:solidFill>
                          <a:effectLst/>
                          <a:latin typeface="Helvetica" pitchFamily="2" charset="0"/>
                          <a:ea typeface="Calibri"/>
                          <a:cs typeface="Times New Roman"/>
                        </a:rPr>
                        <a:t> Decision-making/Responsibility (4)</a:t>
                      </a:r>
                      <a:endParaRPr lang="en-US" sz="2400" dirty="0">
                        <a:solidFill>
                          <a:schemeClr val="tx1"/>
                        </a:solidFill>
                        <a:effectLst/>
                        <a:latin typeface="Helvetica"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endParaRPr lang="en-US" sz="2400" dirty="0">
                        <a:solidFill>
                          <a:schemeClr val="tx1"/>
                        </a:solidFill>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sz="2400" dirty="0">
                        <a:solidFill>
                          <a:schemeClr val="tx1"/>
                        </a:solidFill>
                        <a:latin typeface="Perpetua" panose="020205020604010203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1022880">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Calibri"/>
                          <a:cs typeface="Times New Roman"/>
                        </a:rPr>
                        <a:t>Understanding</a:t>
                      </a:r>
                      <a:r>
                        <a:rPr lang="en-US" sz="2400" baseline="0" dirty="0">
                          <a:solidFill>
                            <a:schemeClr val="tx1"/>
                          </a:solidFill>
                          <a:effectLst/>
                          <a:latin typeface="Helvetica" pitchFamily="2" charset="0"/>
                          <a:ea typeface="Calibri"/>
                          <a:cs typeface="Times New Roman"/>
                        </a:rPr>
                        <a:t> how others Think and Feel/Social Awareness (4)</a:t>
                      </a:r>
                      <a:endParaRPr lang="en-US" sz="2400" dirty="0">
                        <a:solidFill>
                          <a:schemeClr val="tx1"/>
                        </a:solidFill>
                        <a:effectLst/>
                        <a:latin typeface="Helvetica"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endParaRPr lang="en-US" sz="2400" dirty="0">
                        <a:solidFill>
                          <a:schemeClr val="tx1"/>
                        </a:solidFill>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sz="2400" dirty="0">
                        <a:solidFill>
                          <a:schemeClr val="tx1"/>
                        </a:solidFill>
                        <a:latin typeface="Perpetua" panose="020205020604010203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076502">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Times New Roman"/>
                          <a:cs typeface="Times New Roman"/>
                        </a:rPr>
                        <a:t>Self-management</a:t>
                      </a:r>
                      <a:r>
                        <a:rPr lang="en-US" sz="2400" baseline="0" dirty="0">
                          <a:solidFill>
                            <a:schemeClr val="tx1"/>
                          </a:solidFill>
                          <a:effectLst/>
                          <a:latin typeface="Helvetica" pitchFamily="2" charset="0"/>
                          <a:ea typeface="Times New Roman"/>
                          <a:cs typeface="Times New Roman"/>
                        </a:rPr>
                        <a:t> of Emotions and Behavior (4)</a:t>
                      </a:r>
                      <a:endParaRPr lang="en-US" sz="2400" dirty="0">
                        <a:solidFill>
                          <a:schemeClr val="tx1"/>
                        </a:solidFill>
                        <a:effectLst/>
                        <a:latin typeface="Helvetica"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endParaRPr lang="en-US" sz="2400" dirty="0">
                        <a:solidFill>
                          <a:schemeClr val="tx1"/>
                        </a:solidFill>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sz="2400" dirty="0">
                        <a:solidFill>
                          <a:schemeClr val="tx1"/>
                        </a:solidFill>
                        <a:latin typeface="Perpetua" panose="020205020604010203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556917">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Calibri"/>
                          <a:cs typeface="Times New Roman"/>
                        </a:rPr>
                        <a:t>Relationship Skills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endParaRPr lang="en-US" sz="2400" dirty="0">
                        <a:solidFill>
                          <a:schemeClr val="tx1"/>
                        </a:solidFill>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sz="2400" dirty="0">
                        <a:solidFill>
                          <a:schemeClr val="tx1"/>
                        </a:solidFill>
                        <a:latin typeface="Perpetua" panose="020205020604010203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711558">
                <a:tc>
                  <a:txBody>
                    <a:bodyPr/>
                    <a:lstStyle/>
                    <a:p>
                      <a:pPr marL="0" marR="0" algn="l">
                        <a:lnSpc>
                          <a:spcPct val="115000"/>
                        </a:lnSpc>
                        <a:spcBef>
                          <a:spcPts val="0"/>
                        </a:spcBef>
                        <a:spcAft>
                          <a:spcPts val="0"/>
                        </a:spcAft>
                      </a:pPr>
                      <a:r>
                        <a:rPr lang="en-US" sz="2400" dirty="0">
                          <a:solidFill>
                            <a:schemeClr val="tx1"/>
                          </a:solidFill>
                          <a:effectLst/>
                          <a:latin typeface="Helvetica" pitchFamily="2" charset="0"/>
                          <a:ea typeface="Calibri"/>
                          <a:cs typeface="Times New Roman"/>
                        </a:rPr>
                        <a:t>Self-Awareness* </a:t>
                      </a:r>
                    </a:p>
                    <a:p>
                      <a:pPr marL="0" marR="0" algn="l">
                        <a:lnSpc>
                          <a:spcPct val="115000"/>
                        </a:lnSpc>
                        <a:spcBef>
                          <a:spcPts val="0"/>
                        </a:spcBef>
                        <a:spcAft>
                          <a:spcPts val="0"/>
                        </a:spcAft>
                      </a:pPr>
                      <a:r>
                        <a:rPr lang="en-US" sz="2400" dirty="0">
                          <a:solidFill>
                            <a:schemeClr val="tx1"/>
                          </a:solidFill>
                          <a:effectLst/>
                          <a:latin typeface="Helvetica" pitchFamily="2" charset="0"/>
                          <a:ea typeface="Calibri"/>
                          <a:cs typeface="Times New Roman"/>
                        </a:rPr>
                        <a:t>(now field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endParaRPr lang="en-US" sz="2400" dirty="0">
                        <a:solidFill>
                          <a:schemeClr val="tx1"/>
                        </a:solidFill>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sz="2400" dirty="0">
                        <a:solidFill>
                          <a:schemeClr val="tx1"/>
                        </a:solidFill>
                        <a:latin typeface="Perpetua" panose="020205020604010203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87921522"/>
                  </a:ext>
                </a:extLst>
              </a:tr>
            </a:tbl>
          </a:graphicData>
        </a:graphic>
      </p:graphicFrame>
      <p:sp>
        <p:nvSpPr>
          <p:cNvPr id="3" name="Rectangle 2">
            <a:extLst>
              <a:ext uri="{FF2B5EF4-FFF2-40B4-BE49-F238E27FC236}">
                <a16:creationId xmlns:a16="http://schemas.microsoft.com/office/drawing/2014/main" id="{990E7F47-20D2-104A-8535-910A8067E95F}"/>
              </a:ext>
            </a:extLst>
          </p:cNvPr>
          <p:cNvSpPr/>
          <p:nvPr/>
        </p:nvSpPr>
        <p:spPr>
          <a:xfrm>
            <a:off x="864894" y="228600"/>
            <a:ext cx="7414210" cy="523220"/>
          </a:xfrm>
          <a:prstGeom prst="rect">
            <a:avLst/>
          </a:prstGeom>
        </p:spPr>
        <p:txBody>
          <a:bodyPr wrap="none">
            <a:spAutoFit/>
          </a:bodyPr>
          <a:lstStyle/>
          <a:p>
            <a:pPr marL="0" marR="0" algn="ctr">
              <a:lnSpc>
                <a:spcPct val="100000"/>
              </a:lnSpc>
              <a:spcBef>
                <a:spcPts val="0"/>
              </a:spcBef>
              <a:spcAft>
                <a:spcPts val="0"/>
              </a:spcAft>
            </a:pPr>
            <a:r>
              <a:rPr lang="en-US" sz="2800" b="1" dirty="0">
                <a:latin typeface="Helvetica" pitchFamily="2" charset="0"/>
                <a:ea typeface="Times New Roman"/>
                <a:cs typeface="Arial" panose="020B0604020202020204" pitchFamily="34" charset="0"/>
              </a:rPr>
              <a:t>Social and Emotional Competencies Scale</a:t>
            </a:r>
          </a:p>
        </p:txBody>
      </p:sp>
    </p:spTree>
    <p:extLst>
      <p:ext uri="{BB962C8B-B14F-4D97-AF65-F5344CB8AC3E}">
        <p14:creationId xmlns:p14="http://schemas.microsoft.com/office/powerpoint/2010/main" val="142896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8955C7-863A-164D-94FB-52EA8751B06F}"/>
              </a:ext>
            </a:extLst>
          </p:cNvPr>
          <p:cNvSpPr txBox="1">
            <a:spLocks/>
          </p:cNvSpPr>
          <p:nvPr/>
        </p:nvSpPr>
        <p:spPr>
          <a:xfrm>
            <a:off x="258608" y="256767"/>
            <a:ext cx="8804275" cy="762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000" b="1" dirty="0">
                <a:solidFill>
                  <a:schemeClr val="accent6"/>
                </a:solidFill>
                <a:latin typeface="Helvetica" pitchFamily="2" charset="0"/>
                <a:cs typeface="Arial" panose="020B0604020202020204" pitchFamily="34" charset="0"/>
              </a:rPr>
              <a:t>Item Examples</a:t>
            </a:r>
          </a:p>
        </p:txBody>
      </p:sp>
      <p:sp>
        <p:nvSpPr>
          <p:cNvPr id="9" name="Content Placeholder 2">
            <a:extLst>
              <a:ext uri="{FF2B5EF4-FFF2-40B4-BE49-F238E27FC236}">
                <a16:creationId xmlns:a16="http://schemas.microsoft.com/office/drawing/2014/main" id="{CAAB4EED-0B53-6B44-BDC4-39238D19D744}"/>
              </a:ext>
            </a:extLst>
          </p:cNvPr>
          <p:cNvSpPr txBox="1">
            <a:spLocks/>
          </p:cNvSpPr>
          <p:nvPr/>
        </p:nvSpPr>
        <p:spPr>
          <a:xfrm>
            <a:off x="762000" y="1155291"/>
            <a:ext cx="8377084" cy="5714999"/>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4"/>
              </a:buClr>
              <a:buSzPct val="100000"/>
              <a:buNone/>
            </a:pPr>
            <a:r>
              <a:rPr lang="en-US" b="1" i="1" dirty="0">
                <a:solidFill>
                  <a:schemeClr val="tx1"/>
                </a:solidFill>
                <a:latin typeface="Helvetica" pitchFamily="2" charset="0"/>
                <a:cs typeface="Arial" panose="020B0604020202020204" pitchFamily="34" charset="0"/>
              </a:rPr>
              <a:t>Responsible Decision-Making</a:t>
            </a:r>
          </a:p>
          <a:p>
            <a:pPr lvl="1">
              <a:buClr>
                <a:schemeClr val="accent4"/>
              </a:buClr>
              <a:buSzPct val="100000"/>
            </a:pPr>
            <a:r>
              <a:rPr lang="en-US" sz="2400" dirty="0">
                <a:solidFill>
                  <a:schemeClr val="tx1"/>
                </a:solidFill>
                <a:latin typeface="Helvetica" pitchFamily="2" charset="0"/>
                <a:cs typeface="Arial" panose="020B0604020202020204" pitchFamily="34" charset="0"/>
              </a:rPr>
              <a:t>“I am good at deciding right from wrong.”</a:t>
            </a:r>
          </a:p>
          <a:p>
            <a:pPr marL="0" indent="0">
              <a:buClr>
                <a:schemeClr val="accent4"/>
              </a:buClr>
              <a:buSzPct val="100000"/>
              <a:buNone/>
            </a:pPr>
            <a:r>
              <a:rPr lang="en-US" b="1" i="1" dirty="0">
                <a:solidFill>
                  <a:schemeClr val="tx1"/>
                </a:solidFill>
                <a:latin typeface="Helvetica" pitchFamily="2" charset="0"/>
                <a:cs typeface="Arial" panose="020B0604020202020204" pitchFamily="34" charset="0"/>
              </a:rPr>
              <a:t>Social Awareness</a:t>
            </a:r>
          </a:p>
          <a:p>
            <a:pPr lvl="1">
              <a:buClr>
                <a:schemeClr val="accent4"/>
              </a:buClr>
              <a:buSzPct val="100000"/>
            </a:pPr>
            <a:r>
              <a:rPr lang="en-US" sz="2400" dirty="0">
                <a:solidFill>
                  <a:schemeClr val="tx1"/>
                </a:solidFill>
                <a:latin typeface="Helvetica" pitchFamily="2" charset="0"/>
                <a:cs typeface="Arial" panose="020B0604020202020204" pitchFamily="34" charset="0"/>
              </a:rPr>
              <a:t>“I care about how others feel.”</a:t>
            </a:r>
          </a:p>
          <a:p>
            <a:pPr marL="0" indent="0">
              <a:buClr>
                <a:schemeClr val="accent4"/>
              </a:buClr>
              <a:buSzPct val="100000"/>
              <a:buNone/>
            </a:pPr>
            <a:r>
              <a:rPr lang="en-US" b="1" i="1" dirty="0">
                <a:solidFill>
                  <a:schemeClr val="tx1"/>
                </a:solidFill>
                <a:latin typeface="Helvetica" pitchFamily="2" charset="0"/>
                <a:cs typeface="Arial" panose="020B0604020202020204" pitchFamily="34" charset="0"/>
              </a:rPr>
              <a:t>Self-Management</a:t>
            </a:r>
          </a:p>
          <a:p>
            <a:pPr lvl="1">
              <a:buClr>
                <a:schemeClr val="accent4"/>
              </a:buClr>
              <a:buSzPct val="100000"/>
            </a:pPr>
            <a:r>
              <a:rPr lang="en-US" sz="2400" dirty="0">
                <a:solidFill>
                  <a:schemeClr val="tx1"/>
                </a:solidFill>
                <a:latin typeface="Helvetica" pitchFamily="2" charset="0"/>
                <a:cs typeface="Arial" panose="020B0604020202020204" pitchFamily="34" charset="0"/>
              </a:rPr>
              <a:t>“I think before I act.”</a:t>
            </a:r>
          </a:p>
          <a:p>
            <a:pPr marL="0" indent="0">
              <a:buClr>
                <a:schemeClr val="accent4"/>
              </a:buClr>
              <a:buSzPct val="100000"/>
              <a:buNone/>
            </a:pPr>
            <a:r>
              <a:rPr lang="en-US" b="1" i="1" dirty="0">
                <a:solidFill>
                  <a:schemeClr val="tx1"/>
                </a:solidFill>
                <a:latin typeface="Helvetica" pitchFamily="2" charset="0"/>
                <a:cs typeface="Arial" panose="020B0604020202020204" pitchFamily="34" charset="0"/>
              </a:rPr>
              <a:t>Relationship Skills</a:t>
            </a:r>
          </a:p>
          <a:p>
            <a:pPr lvl="1">
              <a:buClr>
                <a:schemeClr val="accent4"/>
              </a:buClr>
              <a:buSzPct val="100000"/>
            </a:pPr>
            <a:r>
              <a:rPr lang="en-US" sz="2400" dirty="0">
                <a:solidFill>
                  <a:schemeClr val="tx1"/>
                </a:solidFill>
                <a:latin typeface="Helvetica" pitchFamily="2" charset="0"/>
                <a:cs typeface="Arial" panose="020B0604020202020204" pitchFamily="34" charset="0"/>
              </a:rPr>
              <a:t>“I am good at solving conflicts with others.”</a:t>
            </a:r>
          </a:p>
          <a:p>
            <a:pPr marL="0" indent="0">
              <a:buClr>
                <a:schemeClr val="accent4"/>
              </a:buClr>
              <a:buSzPct val="100000"/>
              <a:buNone/>
            </a:pPr>
            <a:r>
              <a:rPr lang="en-US" b="1" i="1" dirty="0">
                <a:solidFill>
                  <a:schemeClr val="tx1"/>
                </a:solidFill>
                <a:latin typeface="Helvetica" pitchFamily="2" charset="0"/>
                <a:cs typeface="Arial" panose="020B0604020202020204" pitchFamily="34" charset="0"/>
              </a:rPr>
              <a:t>Self-Awareness*</a:t>
            </a:r>
          </a:p>
          <a:p>
            <a:pPr lvl="1">
              <a:spcBef>
                <a:spcPts val="0"/>
              </a:spcBef>
              <a:buClr>
                <a:schemeClr val="accent4"/>
              </a:buClr>
              <a:buSzPct val="100000"/>
            </a:pPr>
            <a:r>
              <a:rPr lang="en-US" sz="2400" dirty="0">
                <a:solidFill>
                  <a:schemeClr val="tx1"/>
                </a:solidFill>
                <a:latin typeface="Helvetica" pitchFamily="2" charset="0"/>
                <a:cs typeface="Arial" panose="020B0604020202020204" pitchFamily="34" charset="0"/>
              </a:rPr>
              <a:t>“ I try to understand how I feel.”</a:t>
            </a:r>
          </a:p>
        </p:txBody>
      </p:sp>
    </p:spTree>
    <p:extLst>
      <p:ext uri="{BB962C8B-B14F-4D97-AF65-F5344CB8AC3E}">
        <p14:creationId xmlns:p14="http://schemas.microsoft.com/office/powerpoint/2010/main" val="393095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Helvetica" pitchFamily="2" charset="0"/>
                <a:cs typeface="Arial" panose="020B0604020202020204" pitchFamily="34" charset="0"/>
              </a:rPr>
              <a:t>Evidence of Reliability, Validity, and Research Support</a:t>
            </a:r>
          </a:p>
        </p:txBody>
      </p:sp>
      <p:sp>
        <p:nvSpPr>
          <p:cNvPr id="5" name="Content Placeholder 4">
            <a:extLst>
              <a:ext uri="{FF2B5EF4-FFF2-40B4-BE49-F238E27FC236}">
                <a16:creationId xmlns:a16="http://schemas.microsoft.com/office/drawing/2014/main" id="{E7193D6F-318A-40DF-BFC9-7C17A5E9F423}"/>
              </a:ext>
            </a:extLst>
          </p:cNvPr>
          <p:cNvSpPr>
            <a:spLocks noGrp="1"/>
          </p:cNvSpPr>
          <p:nvPr>
            <p:ph idx="1"/>
          </p:nvPr>
        </p:nvSpPr>
        <p:spPr/>
        <p:txBody>
          <a:bodyPr>
            <a:normAutofit/>
          </a:bodyPr>
          <a:lstStyle/>
          <a:p>
            <a:r>
              <a:rPr lang="en-US" sz="2400" dirty="0">
                <a:latin typeface="Helvetica" pitchFamily="2" charset="0"/>
                <a:cs typeface="Arial" panose="020B0604020202020204" pitchFamily="34" charset="0"/>
              </a:rPr>
              <a:t>Scales and subscales have good reliability</a:t>
            </a:r>
          </a:p>
          <a:p>
            <a:pPr lvl="1"/>
            <a:r>
              <a:rPr lang="en-US" dirty="0">
                <a:latin typeface="Helvetica" pitchFamily="2" charset="0"/>
                <a:cs typeface="Arial" panose="020B0604020202020204" pitchFamily="34" charset="0"/>
              </a:rPr>
              <a:t>Alpha coefficients above .70</a:t>
            </a:r>
          </a:p>
          <a:p>
            <a:endParaRPr lang="en-US" sz="2400" dirty="0">
              <a:latin typeface="Helvetica" pitchFamily="2" charset="0"/>
              <a:cs typeface="Arial" panose="020B0604020202020204" pitchFamily="34" charset="0"/>
            </a:endParaRPr>
          </a:p>
          <a:p>
            <a:r>
              <a:rPr lang="en-US" sz="2400" dirty="0">
                <a:solidFill>
                  <a:schemeClr val="accent4"/>
                </a:solidFill>
                <a:latin typeface="Helvetica" pitchFamily="2" charset="0"/>
                <a:cs typeface="Arial" panose="020B0604020202020204" pitchFamily="34" charset="0"/>
              </a:rPr>
              <a:t>CAUTION: </a:t>
            </a:r>
            <a:r>
              <a:rPr lang="en-US" sz="2400" dirty="0">
                <a:latin typeface="Helvetica" pitchFamily="2" charset="0"/>
                <a:cs typeface="Arial" panose="020B0604020202020204" pitchFamily="34" charset="0"/>
              </a:rPr>
              <a:t>Some scores are not very reliable with 3rd graders</a:t>
            </a:r>
          </a:p>
          <a:p>
            <a:endParaRPr lang="en-US" sz="2400" dirty="0">
              <a:latin typeface="Helvetica" pitchFamily="2" charset="0"/>
              <a:cs typeface="Arial" panose="020B0604020202020204" pitchFamily="34" charset="0"/>
            </a:endParaRPr>
          </a:p>
          <a:p>
            <a:r>
              <a:rPr lang="en-US" sz="2400" dirty="0">
                <a:latin typeface="Helvetica" pitchFamily="2" charset="0"/>
                <a:cs typeface="Arial" panose="020B0604020202020204" pitchFamily="34" charset="0"/>
              </a:rPr>
              <a:t>Validity of the surveys are supported by extensive studies on their psychometric properties</a:t>
            </a:r>
          </a:p>
          <a:p>
            <a:pPr lvl="1"/>
            <a:r>
              <a:rPr lang="en-US" dirty="0">
                <a:latin typeface="Helvetica" pitchFamily="2" charset="0"/>
                <a:cs typeface="Arial" panose="020B0604020202020204" pitchFamily="34" charset="0"/>
              </a:rPr>
              <a:t>Including confirmatory factor analysis</a:t>
            </a:r>
          </a:p>
          <a:p>
            <a:endParaRPr lang="en-US"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141092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60D9-E28F-2E47-BCE9-5B4A728CF849}"/>
              </a:ext>
            </a:extLst>
          </p:cNvPr>
          <p:cNvSpPr>
            <a:spLocks noGrp="1"/>
          </p:cNvSpPr>
          <p:nvPr>
            <p:ph type="title"/>
          </p:nvPr>
        </p:nvSpPr>
        <p:spPr>
          <a:xfrm>
            <a:off x="628650" y="365127"/>
            <a:ext cx="7886700" cy="396874"/>
          </a:xfrm>
        </p:spPr>
        <p:txBody>
          <a:bodyPr>
            <a:normAutofit fontScale="90000"/>
          </a:bodyPr>
          <a:lstStyle/>
          <a:p>
            <a:pPr algn="ctr"/>
            <a:r>
              <a:rPr lang="en-US" b="1" dirty="0">
                <a:latin typeface="Helvetica" pitchFamily="2"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7270DFAF-5660-1B40-A4AD-613F32E632E1}"/>
              </a:ext>
            </a:extLst>
          </p:cNvPr>
          <p:cNvSpPr>
            <a:spLocks noGrp="1"/>
          </p:cNvSpPr>
          <p:nvPr>
            <p:ph idx="1"/>
          </p:nvPr>
        </p:nvSpPr>
        <p:spPr>
          <a:xfrm>
            <a:off x="628650" y="952763"/>
            <a:ext cx="7886700" cy="5414962"/>
          </a:xfrm>
        </p:spPr>
        <p:txBody>
          <a:bodyPr>
            <a:normAutofit/>
          </a:bodyPr>
          <a:lstStyle/>
          <a:p>
            <a:r>
              <a:rPr lang="en-US" sz="2400" dirty="0">
                <a:latin typeface="Helvetica" pitchFamily="2" charset="0"/>
              </a:rPr>
              <a:t>Learn about the Delaware School Surveys and how they might be used to assess school’s strengths and weaknesses in the areas of school climate and more.</a:t>
            </a:r>
          </a:p>
          <a:p>
            <a:pPr lvl="1"/>
            <a:r>
              <a:rPr lang="en-US" dirty="0">
                <a:latin typeface="Helvetica" pitchFamily="2" charset="0"/>
                <a:cs typeface="Arial" panose="020B0604020202020204" pitchFamily="34" charset="0"/>
              </a:rPr>
              <a:t>The surveys are of particular value for schools that integrate the SWPBIS and SEL approaches, as recommended in Delaware. </a:t>
            </a:r>
          </a:p>
          <a:p>
            <a:r>
              <a:rPr lang="en-US" sz="2400" dirty="0">
                <a:latin typeface="Helvetica" pitchFamily="2" charset="0"/>
              </a:rPr>
              <a:t>See how to link the results of assessments to evidenced-based strategies through sharing of resources, such as worksheets for interpreting scores and training modules focused on improving school climate.</a:t>
            </a:r>
          </a:p>
          <a:p>
            <a:r>
              <a:rPr lang="en-US" sz="2400" dirty="0">
                <a:latin typeface="Helvetica" pitchFamily="2" charset="0"/>
                <a:cs typeface="Arial" panose="020B0604020202020204" pitchFamily="34" charset="0"/>
              </a:rPr>
              <a:t>Learn of theory and research supporting the use of the surveys and training modules for assessing and improving school climate. </a:t>
            </a:r>
          </a:p>
          <a:p>
            <a:endParaRPr lang="en-US" dirty="0">
              <a:latin typeface="Helvetica" pitchFamily="2" charset="0"/>
              <a:cs typeface="Arial" panose="020B0604020202020204" pitchFamily="34" charset="0"/>
            </a:endParaRPr>
          </a:p>
          <a:p>
            <a:endParaRPr lang="en-US"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3677625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562600"/>
          </a:xfrm>
        </p:spPr>
        <p:txBody>
          <a:bodyPr>
            <a:normAutofit lnSpcReduction="10000"/>
          </a:bodyPr>
          <a:lstStyle/>
          <a:p>
            <a:pPr marL="0" lvl="0" indent="0" defTabSz="457200" eaLnBrk="0" fontAlgn="base" hangingPunct="0">
              <a:spcBef>
                <a:spcPct val="20000"/>
              </a:spcBef>
              <a:spcAft>
                <a:spcPct val="0"/>
              </a:spcAft>
              <a:buClrTx/>
              <a:buSzTx/>
              <a:buNone/>
            </a:pPr>
            <a:endParaRPr lang="en-US" sz="2800" dirty="0">
              <a:latin typeface="Helvetica" pitchFamily="2" charset="0"/>
              <a:cs typeface="Arial" panose="020B0604020202020204" pitchFamily="34" charset="0"/>
            </a:endParaRPr>
          </a:p>
          <a:p>
            <a:pPr marL="0" lvl="0" indent="0" algn="ctr" defTabSz="457200" eaLnBrk="0" fontAlgn="base" hangingPunct="0">
              <a:spcBef>
                <a:spcPct val="20000"/>
              </a:spcBef>
              <a:spcAft>
                <a:spcPct val="0"/>
              </a:spcAft>
              <a:buClrTx/>
              <a:buSzTx/>
              <a:buNone/>
            </a:pPr>
            <a:r>
              <a:rPr lang="en-US" sz="3200" b="1" dirty="0">
                <a:latin typeface="Helvetica" pitchFamily="2" charset="0"/>
                <a:cs typeface="Arial" panose="020B0604020202020204" pitchFamily="34" charset="0"/>
              </a:rPr>
              <a:t>See </a:t>
            </a:r>
            <a:r>
              <a:rPr lang="en-US" sz="3200" b="1" dirty="0">
                <a:solidFill>
                  <a:schemeClr val="accent4"/>
                </a:solidFill>
                <a:latin typeface="Helvetica" pitchFamily="2" charset="0"/>
                <a:cs typeface="Arial" panose="020B0604020202020204" pitchFamily="34" charset="0"/>
              </a:rPr>
              <a:t>Technical Manual </a:t>
            </a:r>
            <a:r>
              <a:rPr lang="en-US" sz="3200" b="1" dirty="0">
                <a:latin typeface="Helvetica" pitchFamily="2" charset="0"/>
                <a:cs typeface="Arial" panose="020B0604020202020204" pitchFamily="34" charset="0"/>
              </a:rPr>
              <a:t>on </a:t>
            </a:r>
          </a:p>
          <a:p>
            <a:pPr marL="0" lvl="0" indent="0" algn="ctr" defTabSz="457200" eaLnBrk="0" fontAlgn="base" hangingPunct="0">
              <a:spcBef>
                <a:spcPct val="20000"/>
              </a:spcBef>
              <a:spcAft>
                <a:spcPct val="0"/>
              </a:spcAft>
              <a:buClrTx/>
              <a:buSzTx/>
              <a:buNone/>
            </a:pPr>
            <a:r>
              <a:rPr lang="en-US" sz="3200" b="1" dirty="0">
                <a:latin typeface="Helvetica" pitchFamily="2" charset="0"/>
                <a:cs typeface="Arial" panose="020B0604020202020204" pitchFamily="34" charset="0"/>
              </a:rPr>
              <a:t>Delaware PBS Website</a:t>
            </a:r>
          </a:p>
          <a:p>
            <a:pPr marL="0" indent="0">
              <a:buNone/>
            </a:pPr>
            <a:endParaRPr lang="en-US" sz="2400" dirty="0">
              <a:latin typeface="Helvetica" pitchFamily="2" charset="0"/>
              <a:cs typeface="Arial" panose="020B0604020202020204" pitchFamily="34" charset="0"/>
            </a:endParaRPr>
          </a:p>
          <a:p>
            <a:pPr marL="695325" indent="-341313">
              <a:buNone/>
            </a:pPr>
            <a:r>
              <a:rPr lang="en-US" sz="2400" dirty="0">
                <a:latin typeface="Helvetica" pitchFamily="2" charset="0"/>
                <a:cs typeface="Arial" panose="020B0604020202020204" pitchFamily="34" charset="0"/>
              </a:rPr>
              <a:t>Bear, G., Yang, C., Harris, A., Mantz, L., Hearn, S., &amp; Boyer, D. (2019). </a:t>
            </a:r>
            <a:r>
              <a:rPr lang="en-US" sz="2400" i="1" dirty="0">
                <a:latin typeface="Helvetica" pitchFamily="2" charset="0"/>
                <a:cs typeface="Arial" panose="020B0604020202020204" pitchFamily="34" charset="0"/>
              </a:rPr>
              <a:t>Technical Manual for the Delaware School Survey: Scales of School Climate; Bullying Victimization; Student Engagement; Positive, Punitive, and Social Emotional Learning Techniques; and Social and Emotional Competencies</a:t>
            </a:r>
            <a:r>
              <a:rPr lang="en-US" sz="2400" dirty="0">
                <a:latin typeface="Helvetica" pitchFamily="2" charset="0"/>
                <a:cs typeface="Arial" panose="020B0604020202020204" pitchFamily="34" charset="0"/>
              </a:rPr>
              <a:t>. Newark, DE: Center for Disabilities Studies.</a:t>
            </a:r>
            <a:r>
              <a:rPr lang="en-US" sz="2400" i="1" dirty="0">
                <a:latin typeface="Helvetica" pitchFamily="2" charset="0"/>
                <a:cs typeface="Arial" panose="020B0604020202020204" pitchFamily="34" charset="0"/>
              </a:rPr>
              <a:t>	</a:t>
            </a:r>
          </a:p>
          <a:p>
            <a:pPr marL="0" indent="0">
              <a:buNone/>
            </a:pPr>
            <a:endParaRPr lang="en-US" sz="2400" i="1" dirty="0">
              <a:latin typeface="Helvetica" pitchFamily="2"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571500" indent="-571500" algn="ctr">
              <a:buNone/>
            </a:pPr>
            <a:r>
              <a:rPr lang="en-US" dirty="0">
                <a:latin typeface="Helvetica" pitchFamily="2" charset="0"/>
                <a:cs typeface="Arial" panose="020B0604020202020204" pitchFamily="34" charset="0"/>
                <a:hlinkClick r:id="rId4">
                  <a:extLst>
                    <a:ext uri="{A12FA001-AC4F-418D-AE19-62706E023703}">
                      <ahyp:hlinkClr xmlns:ahyp="http://schemas.microsoft.com/office/drawing/2018/hyperlinkcolor" val="tx"/>
                    </a:ext>
                  </a:extLst>
                </a:hlinkClick>
              </a:rPr>
              <a:t>http://wh1.oet.udel.edu/pbs/technical-manual-for-school-climate surveys/</a:t>
            </a:r>
            <a:endParaRPr lang="en-US" dirty="0">
              <a:latin typeface="Helvetica" pitchFamily="2" charset="0"/>
              <a:cs typeface="Arial" panose="020B0604020202020204" pitchFamily="34" charset="0"/>
            </a:endParaRPr>
          </a:p>
          <a:p>
            <a:pPr marL="571500" indent="-571500">
              <a:buNone/>
            </a:pPr>
            <a:endParaRPr lang="en-US" sz="2400" dirty="0">
              <a:latin typeface="Helvetica" pitchFamily="2" charset="0"/>
              <a:cs typeface="Arial" panose="020B0604020202020204" pitchFamily="34" charset="0"/>
            </a:endParaRPr>
          </a:p>
          <a:p>
            <a:pPr marL="571500" indent="-571500">
              <a:buNone/>
            </a:pPr>
            <a:endParaRPr lang="en-US" sz="2400" dirty="0">
              <a:latin typeface="Helvetica" pitchFamily="2" charset="0"/>
              <a:cs typeface="Arial" panose="020B0604020202020204" pitchFamily="34" charset="0"/>
            </a:endParaRPr>
          </a:p>
          <a:p>
            <a:endParaRPr lang="en-US"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99152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6607541"/>
              </p:ext>
            </p:extLst>
          </p:nvPr>
        </p:nvGraphicFramePr>
        <p:xfrm>
          <a:off x="511699" y="78088"/>
          <a:ext cx="8120601" cy="6301421"/>
        </p:xfrm>
        <a:graphic>
          <a:graphicData uri="http://schemas.openxmlformats.org/drawingml/2006/table">
            <a:tbl>
              <a:tblPr firstRow="1" firstCol="1" bandRow="1">
                <a:tableStyleId>{2D5ABB26-0587-4C30-8999-92F81FD0307C}</a:tableStyleId>
              </a:tblPr>
              <a:tblGrid>
                <a:gridCol w="3226367">
                  <a:extLst>
                    <a:ext uri="{9D8B030D-6E8A-4147-A177-3AD203B41FA5}">
                      <a16:colId xmlns:a16="http://schemas.microsoft.com/office/drawing/2014/main" val="1297136968"/>
                    </a:ext>
                  </a:extLst>
                </a:gridCol>
                <a:gridCol w="1859263">
                  <a:extLst>
                    <a:ext uri="{9D8B030D-6E8A-4147-A177-3AD203B41FA5}">
                      <a16:colId xmlns:a16="http://schemas.microsoft.com/office/drawing/2014/main" val="4237968301"/>
                    </a:ext>
                  </a:extLst>
                </a:gridCol>
                <a:gridCol w="1572170">
                  <a:extLst>
                    <a:ext uri="{9D8B030D-6E8A-4147-A177-3AD203B41FA5}">
                      <a16:colId xmlns:a16="http://schemas.microsoft.com/office/drawing/2014/main" val="2643262140"/>
                    </a:ext>
                  </a:extLst>
                </a:gridCol>
                <a:gridCol w="1462801">
                  <a:extLst>
                    <a:ext uri="{9D8B030D-6E8A-4147-A177-3AD203B41FA5}">
                      <a16:colId xmlns:a16="http://schemas.microsoft.com/office/drawing/2014/main" val="2784785668"/>
                    </a:ext>
                  </a:extLst>
                </a:gridCol>
              </a:tblGrid>
              <a:tr h="521968">
                <a:tc gridSpan="4">
                  <a:txBody>
                    <a:bodyPr/>
                    <a:lstStyle/>
                    <a:p>
                      <a:pPr marL="0" marR="0" algn="ctr">
                        <a:spcBef>
                          <a:spcPts val="0"/>
                        </a:spcBef>
                        <a:spcAft>
                          <a:spcPts val="0"/>
                        </a:spcAft>
                      </a:pPr>
                      <a:r>
                        <a:rPr lang="en-US" sz="2400" b="1" dirty="0">
                          <a:effectLst/>
                          <a:latin typeface="Helvetica" pitchFamily="2" charset="0"/>
                        </a:rPr>
                        <a:t>Correlates of School Climate in Delaware Schools</a:t>
                      </a:r>
                      <a:endParaRPr lang="en-US" sz="2400" b="1"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4168507"/>
                  </a:ext>
                </a:extLst>
              </a:tr>
              <a:tr h="847744">
                <a:tc>
                  <a:txBody>
                    <a:bodyPr/>
                    <a:lstStyle/>
                    <a:p>
                      <a:pPr marL="0" marR="0">
                        <a:spcBef>
                          <a:spcPts val="0"/>
                        </a:spcBef>
                        <a:spcAft>
                          <a:spcPts val="0"/>
                        </a:spcAft>
                      </a:pPr>
                      <a:r>
                        <a:rPr lang="en-US" sz="2400" dirty="0">
                          <a:effectLst/>
                          <a:latin typeface="Helvetica" pitchFamily="2" charset="0"/>
                        </a:rPr>
                        <a:t> </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000" b="1" dirty="0">
                          <a:effectLst/>
                          <a:latin typeface="Helvetica" pitchFamily="2" charset="0"/>
                        </a:rPr>
                        <a:t>Elementary School </a:t>
                      </a:r>
                    </a:p>
                    <a:p>
                      <a:pPr marL="0" marR="0" algn="ctr">
                        <a:spcBef>
                          <a:spcPts val="0"/>
                        </a:spcBef>
                        <a:spcAft>
                          <a:spcPts val="0"/>
                        </a:spcAft>
                      </a:pPr>
                      <a:r>
                        <a:rPr lang="en-US" sz="2000" b="1" dirty="0">
                          <a:effectLst/>
                          <a:latin typeface="Helvetica" pitchFamily="2" charset="0"/>
                        </a:rPr>
                        <a:t>(n = 71)</a:t>
                      </a:r>
                      <a:endParaRPr lang="en-US" sz="2000" b="1"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000" b="1" dirty="0">
                          <a:effectLst/>
                          <a:latin typeface="Helvetica" pitchFamily="2" charset="0"/>
                        </a:rPr>
                        <a:t>Middle School </a:t>
                      </a:r>
                    </a:p>
                    <a:p>
                      <a:pPr marL="0" marR="0" algn="ctr">
                        <a:spcBef>
                          <a:spcPts val="0"/>
                        </a:spcBef>
                        <a:spcAft>
                          <a:spcPts val="0"/>
                        </a:spcAft>
                      </a:pPr>
                      <a:r>
                        <a:rPr lang="en-US" sz="2000" b="1" dirty="0">
                          <a:effectLst/>
                          <a:latin typeface="Helvetica" pitchFamily="2" charset="0"/>
                        </a:rPr>
                        <a:t>(n = 26)</a:t>
                      </a:r>
                      <a:endParaRPr lang="en-US" sz="2000" b="1"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000" b="1" dirty="0">
                          <a:effectLst/>
                          <a:latin typeface="Helvetica" pitchFamily="2" charset="0"/>
                        </a:rPr>
                        <a:t>High School</a:t>
                      </a:r>
                    </a:p>
                    <a:p>
                      <a:pPr marL="0" marR="0" algn="ctr">
                        <a:spcBef>
                          <a:spcPts val="0"/>
                        </a:spcBef>
                        <a:spcAft>
                          <a:spcPts val="0"/>
                        </a:spcAft>
                      </a:pPr>
                      <a:r>
                        <a:rPr lang="en-US" sz="2000" b="1" dirty="0">
                          <a:effectLst/>
                          <a:latin typeface="Helvetica" pitchFamily="2" charset="0"/>
                        </a:rPr>
                        <a:t>(n = 15)</a:t>
                      </a:r>
                      <a:endParaRPr lang="en-US" sz="2000" b="1"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69529185"/>
                  </a:ext>
                </a:extLst>
              </a:tr>
              <a:tr h="374238">
                <a:tc gridSpan="4">
                  <a:txBody>
                    <a:bodyPr/>
                    <a:lstStyle/>
                    <a:p>
                      <a:pPr marL="0" marR="0" algn="l">
                        <a:spcBef>
                          <a:spcPts val="0"/>
                        </a:spcBef>
                        <a:spcAft>
                          <a:spcPts val="0"/>
                        </a:spcAft>
                      </a:pPr>
                      <a:r>
                        <a:rPr lang="en-US" sz="2400" b="1" dirty="0">
                          <a:effectLst/>
                          <a:latin typeface="Helvetica" pitchFamily="2" charset="0"/>
                        </a:rPr>
                        <a:t>Academics</a:t>
                      </a:r>
                      <a:endParaRPr lang="en-US" sz="2400" b="1"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a:spcBef>
                          <a:spcPts val="0"/>
                        </a:spcBef>
                        <a:spcAft>
                          <a:spcPts val="0"/>
                        </a:spcAft>
                      </a:pPr>
                      <a:endParaRPr lang="en-US" sz="700" dirty="0">
                        <a:effectLst/>
                        <a:latin typeface="Century Gothic" panose="020B0502020202020204" pitchFamily="34" charset="0"/>
                        <a:ea typeface="Calibri" panose="020F0502020204030204" pitchFamily="34" charset="0"/>
                        <a:cs typeface="Arial" panose="020B0604020202020204" pitchFamily="34" charset="0"/>
                      </a:endParaRPr>
                    </a:p>
                  </a:txBody>
                  <a:tcPr marL="40711" marR="40711" marT="5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2656347"/>
                  </a:ext>
                </a:extLst>
              </a:tr>
              <a:tr h="374238">
                <a:tc>
                  <a:txBody>
                    <a:bodyPr/>
                    <a:lstStyle/>
                    <a:p>
                      <a:pPr marL="0" marR="0" algn="l">
                        <a:spcBef>
                          <a:spcPts val="0"/>
                        </a:spcBef>
                        <a:spcAft>
                          <a:spcPts val="0"/>
                        </a:spcAft>
                      </a:pPr>
                      <a:r>
                        <a:rPr lang="en-US" sz="2400" dirty="0">
                          <a:effectLst/>
                          <a:latin typeface="Helvetica" pitchFamily="2" charset="0"/>
                        </a:rPr>
                        <a:t>English Language Arts</a:t>
                      </a:r>
                      <a:endParaRPr lang="en-US" sz="2400"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.69*</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.75*</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.22</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73668228"/>
                  </a:ext>
                </a:extLst>
              </a:tr>
              <a:tr h="374238">
                <a:tc>
                  <a:txBody>
                    <a:bodyPr/>
                    <a:lstStyle/>
                    <a:p>
                      <a:pPr marL="0" marR="0" algn="l">
                        <a:spcBef>
                          <a:spcPts val="0"/>
                        </a:spcBef>
                        <a:spcAft>
                          <a:spcPts val="0"/>
                        </a:spcAft>
                      </a:pPr>
                      <a:r>
                        <a:rPr lang="en-US" sz="2400" dirty="0">
                          <a:effectLst/>
                          <a:latin typeface="Helvetica" pitchFamily="2" charset="0"/>
                        </a:rPr>
                        <a:t>Math</a:t>
                      </a:r>
                      <a:endParaRPr lang="en-US" sz="2400"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.64*</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.74*</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.39</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84017671"/>
                  </a:ext>
                </a:extLst>
              </a:tr>
              <a:tr h="374238">
                <a:tc>
                  <a:txBody>
                    <a:bodyPr/>
                    <a:lstStyle/>
                    <a:p>
                      <a:pPr marL="0" marR="0" algn="l">
                        <a:spcBef>
                          <a:spcPts val="0"/>
                        </a:spcBef>
                        <a:spcAft>
                          <a:spcPts val="0"/>
                        </a:spcAft>
                      </a:pPr>
                      <a:r>
                        <a:rPr lang="en-US" sz="2400" dirty="0">
                          <a:effectLst/>
                          <a:latin typeface="Helvetica" pitchFamily="2" charset="0"/>
                        </a:rPr>
                        <a:t>Student Engagement</a:t>
                      </a:r>
                      <a:endParaRPr lang="en-US" sz="2400"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.77*</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.90*</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.83*</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63225015"/>
                  </a:ext>
                </a:extLst>
              </a:tr>
              <a:tr h="374238">
                <a:tc gridSpan="4">
                  <a:txBody>
                    <a:bodyPr/>
                    <a:lstStyle/>
                    <a:p>
                      <a:pPr marL="0" marR="0" algn="l">
                        <a:spcBef>
                          <a:spcPts val="0"/>
                        </a:spcBef>
                        <a:spcAft>
                          <a:spcPts val="0"/>
                        </a:spcAft>
                      </a:pPr>
                      <a:r>
                        <a:rPr lang="en-US" sz="2400" b="1" dirty="0">
                          <a:effectLst/>
                          <a:latin typeface="Helvetica" pitchFamily="2" charset="0"/>
                        </a:rPr>
                        <a:t>Behavior</a:t>
                      </a:r>
                      <a:r>
                        <a:rPr lang="en-US" sz="2400" dirty="0">
                          <a:effectLst/>
                          <a:latin typeface="Helvetica" pitchFamily="2" charset="0"/>
                        </a:rPr>
                        <a:t> </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algn="ctr">
                        <a:spcBef>
                          <a:spcPts val="0"/>
                        </a:spcBef>
                        <a:spcAft>
                          <a:spcPts val="0"/>
                        </a:spcAft>
                      </a:pPr>
                      <a:endParaRPr lang="en-US" sz="900" dirty="0">
                        <a:effectLst/>
                        <a:latin typeface="Century Gothic" panose="020B0502020202020204" pitchFamily="34"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0889074"/>
                  </a:ext>
                </a:extLst>
              </a:tr>
              <a:tr h="374238">
                <a:tc>
                  <a:txBody>
                    <a:bodyPr/>
                    <a:lstStyle/>
                    <a:p>
                      <a:pPr marL="0" marR="0" algn="l">
                        <a:spcBef>
                          <a:spcPts val="0"/>
                        </a:spcBef>
                        <a:spcAft>
                          <a:spcPts val="0"/>
                        </a:spcAft>
                      </a:pPr>
                      <a:r>
                        <a:rPr lang="en-US" sz="2400" dirty="0">
                          <a:effectLst/>
                          <a:latin typeface="Helvetica" pitchFamily="2" charset="0"/>
                        </a:rPr>
                        <a:t>Suspensions</a:t>
                      </a:r>
                      <a:endParaRPr lang="en-US" sz="2400"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-.60*</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-.70*</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-.75*</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41005218"/>
                  </a:ext>
                </a:extLst>
              </a:tr>
              <a:tr h="374238">
                <a:tc>
                  <a:txBody>
                    <a:bodyPr/>
                    <a:lstStyle/>
                    <a:p>
                      <a:pPr marL="0" marR="0" algn="l">
                        <a:spcBef>
                          <a:spcPts val="0"/>
                        </a:spcBef>
                        <a:spcAft>
                          <a:spcPts val="0"/>
                        </a:spcAft>
                      </a:pPr>
                      <a:r>
                        <a:rPr lang="en-US" sz="2400" dirty="0">
                          <a:effectLst/>
                          <a:latin typeface="Helvetica" pitchFamily="2" charset="0"/>
                        </a:rPr>
                        <a:t>Bullying Victimization</a:t>
                      </a:r>
                      <a:endParaRPr lang="en-US" sz="2400"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-.47*</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a:effectLst/>
                          <a:latin typeface="Helvetica" pitchFamily="2" charset="0"/>
                        </a:rPr>
                        <a:t>-.66*</a:t>
                      </a:r>
                      <a:endParaRPr lang="en-US" sz="240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-.15</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79627603"/>
                  </a:ext>
                </a:extLst>
              </a:tr>
              <a:tr h="742781">
                <a:tc>
                  <a:txBody>
                    <a:bodyPr/>
                    <a:lstStyle/>
                    <a:p>
                      <a:pPr marL="0" marR="0" algn="l">
                        <a:spcBef>
                          <a:spcPts val="0"/>
                        </a:spcBef>
                        <a:spcAft>
                          <a:spcPts val="0"/>
                        </a:spcAft>
                      </a:pPr>
                      <a:r>
                        <a:rPr lang="en-US" sz="2400" dirty="0">
                          <a:effectLst/>
                          <a:latin typeface="Helvetica" pitchFamily="2" charset="0"/>
                        </a:rPr>
                        <a:t>Social and Emotional Competencies </a:t>
                      </a:r>
                      <a:endParaRPr lang="en-US" sz="2400"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.74*</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.82*</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.58*</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7398593"/>
                  </a:ext>
                </a:extLst>
              </a:tr>
              <a:tr h="374238">
                <a:tc gridSpan="4">
                  <a:txBody>
                    <a:bodyPr/>
                    <a:lstStyle/>
                    <a:p>
                      <a:pPr marL="0" marR="0" algn="l">
                        <a:spcBef>
                          <a:spcPts val="0"/>
                        </a:spcBef>
                        <a:spcAft>
                          <a:spcPts val="0"/>
                        </a:spcAft>
                      </a:pPr>
                      <a:r>
                        <a:rPr lang="en-US" sz="2400" b="1" dirty="0">
                          <a:effectLst/>
                          <a:latin typeface="Helvetica" pitchFamily="2" charset="0"/>
                        </a:rPr>
                        <a:t>Classroom Management Techniques</a:t>
                      </a:r>
                      <a:endParaRPr lang="en-US" sz="2400" b="1"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algn="ctr">
                        <a:spcBef>
                          <a:spcPts val="0"/>
                        </a:spcBef>
                        <a:spcAft>
                          <a:spcPts val="0"/>
                        </a:spcAft>
                      </a:pPr>
                      <a:endParaRPr lang="en-US" sz="900" dirty="0">
                        <a:effectLst/>
                        <a:latin typeface="Century Gothic" panose="020B0502020202020204" pitchFamily="34"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3321786"/>
                  </a:ext>
                </a:extLst>
              </a:tr>
              <a:tr h="374238">
                <a:tc>
                  <a:txBody>
                    <a:bodyPr/>
                    <a:lstStyle/>
                    <a:p>
                      <a:pPr marL="0" marR="0" algn="l">
                        <a:spcBef>
                          <a:spcPts val="0"/>
                        </a:spcBef>
                        <a:spcAft>
                          <a:spcPts val="0"/>
                        </a:spcAft>
                      </a:pPr>
                      <a:r>
                        <a:rPr lang="en-US" sz="2400" dirty="0">
                          <a:effectLst/>
                          <a:latin typeface="Helvetica" pitchFamily="2" charset="0"/>
                        </a:rPr>
                        <a:t>Punitive</a:t>
                      </a:r>
                      <a:endParaRPr lang="en-US" sz="2400"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-.87*</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-.93*</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-.54*</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3246065"/>
                  </a:ext>
                </a:extLst>
              </a:tr>
              <a:tr h="374238">
                <a:tc>
                  <a:txBody>
                    <a:bodyPr/>
                    <a:lstStyle/>
                    <a:p>
                      <a:pPr marL="0" marR="0" algn="l">
                        <a:spcBef>
                          <a:spcPts val="0"/>
                        </a:spcBef>
                        <a:spcAft>
                          <a:spcPts val="0"/>
                        </a:spcAft>
                      </a:pPr>
                      <a:r>
                        <a:rPr lang="en-US" sz="2400" dirty="0">
                          <a:effectLst/>
                          <a:latin typeface="Helvetica" pitchFamily="2" charset="0"/>
                        </a:rPr>
                        <a:t>Positive</a:t>
                      </a:r>
                      <a:endParaRPr lang="en-US" sz="2400"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a:effectLst/>
                          <a:latin typeface="Helvetica" pitchFamily="2" charset="0"/>
                        </a:rPr>
                        <a:t> .46*</a:t>
                      </a:r>
                      <a:endParaRPr lang="en-US" sz="240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a:effectLst/>
                          <a:latin typeface="Helvetica" pitchFamily="2" charset="0"/>
                        </a:rPr>
                        <a:t> .43*</a:t>
                      </a:r>
                      <a:endParaRPr lang="en-US" sz="240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.22</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31843433"/>
                  </a:ext>
                </a:extLst>
              </a:tr>
              <a:tr h="374238">
                <a:tc>
                  <a:txBody>
                    <a:bodyPr/>
                    <a:lstStyle/>
                    <a:p>
                      <a:pPr marL="0" marR="0" algn="l">
                        <a:spcBef>
                          <a:spcPts val="0"/>
                        </a:spcBef>
                        <a:spcAft>
                          <a:spcPts val="0"/>
                        </a:spcAft>
                      </a:pPr>
                      <a:r>
                        <a:rPr lang="en-US" sz="2400" dirty="0">
                          <a:effectLst/>
                          <a:latin typeface="Helvetica" pitchFamily="2" charset="0"/>
                        </a:rPr>
                        <a:t>SEL</a:t>
                      </a:r>
                      <a:endParaRPr lang="en-US" sz="2400" dirty="0">
                        <a:solidFill>
                          <a:schemeClr val="bg1"/>
                        </a:solidFill>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.83*</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a:effectLst/>
                          <a:latin typeface="Helvetica" pitchFamily="2" charset="0"/>
                        </a:rPr>
                        <a:t> .86*</a:t>
                      </a:r>
                      <a:endParaRPr lang="en-US" sz="240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2400" dirty="0">
                          <a:effectLst/>
                          <a:latin typeface="Helvetica" pitchFamily="2" charset="0"/>
                        </a:rPr>
                        <a:t> .77*</a:t>
                      </a:r>
                      <a:endParaRPr lang="en-US" sz="2400" dirty="0">
                        <a:effectLst/>
                        <a:latin typeface="Helvetica" pitchFamily="2" charset="0"/>
                        <a:ea typeface="Calibri" panose="020F0502020204030204" pitchFamily="34" charset="0"/>
                        <a:cs typeface="Arial" panose="020B0604020202020204" pitchFamily="34" charset="0"/>
                      </a:endParaRPr>
                    </a:p>
                  </a:txBody>
                  <a:tcPr marL="40711" marR="40711" marT="56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45273644"/>
                  </a:ext>
                </a:extLst>
              </a:tr>
            </a:tbl>
          </a:graphicData>
        </a:graphic>
      </p:graphicFrame>
      <p:sp>
        <p:nvSpPr>
          <p:cNvPr id="2" name="TextBox 1">
            <a:extLst>
              <a:ext uri="{FF2B5EF4-FFF2-40B4-BE49-F238E27FC236}">
                <a16:creationId xmlns:a16="http://schemas.microsoft.com/office/drawing/2014/main" id="{B040FE6A-1FC5-4BA6-B91A-0246F87C0C64}"/>
              </a:ext>
            </a:extLst>
          </p:cNvPr>
          <p:cNvSpPr txBox="1"/>
          <p:nvPr/>
        </p:nvSpPr>
        <p:spPr>
          <a:xfrm>
            <a:off x="511699" y="6400800"/>
            <a:ext cx="4267200" cy="400110"/>
          </a:xfrm>
          <a:prstGeom prst="rect">
            <a:avLst/>
          </a:prstGeom>
          <a:noFill/>
        </p:spPr>
        <p:txBody>
          <a:bodyPr wrap="square" rtlCol="0">
            <a:spAutoFit/>
          </a:bodyPr>
          <a:lstStyle/>
          <a:p>
            <a:r>
              <a:rPr lang="en-US" sz="2000" dirty="0">
                <a:latin typeface="Helvetica" pitchFamily="2" charset="0"/>
              </a:rPr>
              <a:t>* = Significant correlation</a:t>
            </a:r>
          </a:p>
        </p:txBody>
      </p:sp>
    </p:spTree>
    <p:extLst>
      <p:ext uri="{BB962C8B-B14F-4D97-AF65-F5344CB8AC3E}">
        <p14:creationId xmlns:p14="http://schemas.microsoft.com/office/powerpoint/2010/main" val="13152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9F5DF-1F1E-F541-9476-E85395E52FA5}"/>
              </a:ext>
            </a:extLst>
          </p:cNvPr>
          <p:cNvSpPr>
            <a:spLocks noGrp="1"/>
          </p:cNvSpPr>
          <p:nvPr>
            <p:ph type="title"/>
          </p:nvPr>
        </p:nvSpPr>
        <p:spPr>
          <a:xfrm>
            <a:off x="367937" y="264979"/>
            <a:ext cx="8408126" cy="777240"/>
          </a:xfrm>
        </p:spPr>
        <p:txBody>
          <a:bodyPr>
            <a:normAutofit/>
          </a:bodyPr>
          <a:lstStyle/>
          <a:p>
            <a:pPr algn="ctr"/>
            <a:r>
              <a:rPr lang="en-US" sz="3600" b="1" dirty="0">
                <a:latin typeface="Helvetica" pitchFamily="2" charset="0"/>
                <a:cs typeface="Arial" panose="020B0604020202020204" pitchFamily="34" charset="0"/>
              </a:rPr>
              <a:t>Side Note: Other Research Tidbits</a:t>
            </a:r>
          </a:p>
        </p:txBody>
      </p:sp>
      <p:sp>
        <p:nvSpPr>
          <p:cNvPr id="3" name="Content Placeholder 2">
            <a:extLst>
              <a:ext uri="{FF2B5EF4-FFF2-40B4-BE49-F238E27FC236}">
                <a16:creationId xmlns:a16="http://schemas.microsoft.com/office/drawing/2014/main" id="{AF8D74FB-6BE9-6D41-B8BF-D35FF9F5E3A1}"/>
              </a:ext>
            </a:extLst>
          </p:cNvPr>
          <p:cNvSpPr>
            <a:spLocks noGrp="1"/>
          </p:cNvSpPr>
          <p:nvPr>
            <p:ph idx="1"/>
          </p:nvPr>
        </p:nvSpPr>
        <p:spPr>
          <a:xfrm>
            <a:off x="367937" y="1066800"/>
            <a:ext cx="8408126" cy="5460274"/>
          </a:xfrm>
        </p:spPr>
        <p:txBody>
          <a:bodyPr>
            <a:normAutofit/>
          </a:bodyPr>
          <a:lstStyle/>
          <a:p>
            <a:pPr marL="0" indent="0">
              <a:buNone/>
            </a:pPr>
            <a:r>
              <a:rPr lang="en-US" sz="2600" b="1" i="1" dirty="0">
                <a:solidFill>
                  <a:schemeClr val="accent4"/>
                </a:solidFill>
                <a:latin typeface="Helvetica" pitchFamily="2" charset="0"/>
                <a:cs typeface="Arial" panose="020B0604020202020204" pitchFamily="34" charset="0"/>
              </a:rPr>
              <a:t>Recent findings by UD/CDS researchers…</a:t>
            </a:r>
          </a:p>
          <a:p>
            <a:pPr marL="0" indent="0">
              <a:buNone/>
            </a:pPr>
            <a:r>
              <a:rPr lang="en-US" sz="2600" b="1" dirty="0">
                <a:solidFill>
                  <a:schemeClr val="accent4"/>
                </a:solidFill>
                <a:latin typeface="Helvetica" pitchFamily="2" charset="0"/>
                <a:cs typeface="Arial" panose="020B0604020202020204" pitchFamily="34" charset="0"/>
              </a:rPr>
              <a:t>International Research:</a:t>
            </a:r>
          </a:p>
          <a:p>
            <a:pPr>
              <a:buFont typeface="Arial" panose="020B0604020202020204" pitchFamily="34" charset="0"/>
              <a:buChar char="•"/>
            </a:pPr>
            <a:r>
              <a:rPr lang="en-US" sz="2400" dirty="0">
                <a:latin typeface="Helvetica" pitchFamily="2" charset="0"/>
                <a:cs typeface="Arial" panose="020B0604020202020204" pitchFamily="34" charset="0"/>
              </a:rPr>
              <a:t>Chinese students perceive school climate more favorably than American students and are more emotionally engaged, particularly beyond elementary school. However, among Chinese students (but not American students), perceptions of school climate are unrelated to their engagement in school </a:t>
            </a:r>
            <a:r>
              <a:rPr lang="en-US" sz="1800" dirty="0">
                <a:latin typeface="Helvetica" pitchFamily="2" charset="0"/>
                <a:cs typeface="Arial" panose="020B0604020202020204" pitchFamily="34" charset="0"/>
              </a:rPr>
              <a:t>(Bear, Yang, Chen, He, </a:t>
            </a:r>
            <a:r>
              <a:rPr lang="en-US" sz="1800" dirty="0" err="1">
                <a:latin typeface="Helvetica" pitchFamily="2" charset="0"/>
                <a:cs typeface="Arial" panose="020B0604020202020204" pitchFamily="34" charset="0"/>
              </a:rPr>
              <a:t>Xie</a:t>
            </a:r>
            <a:r>
              <a:rPr lang="en-US" sz="1800" dirty="0">
                <a:latin typeface="Helvetica" pitchFamily="2" charset="0"/>
                <a:cs typeface="Arial" panose="020B0604020202020204" pitchFamily="34" charset="0"/>
              </a:rPr>
              <a:t>, &amp; Huang, 2018).</a:t>
            </a:r>
          </a:p>
          <a:p>
            <a:pPr>
              <a:buFont typeface="Arial" panose="020B0604020202020204" pitchFamily="34" charset="0"/>
              <a:buChar char="•"/>
            </a:pPr>
            <a:endParaRPr lang="en-US" sz="1800" dirty="0">
              <a:latin typeface="Helvetica" pitchFamily="2" charset="0"/>
              <a:cs typeface="Arial" panose="020B0604020202020204" pitchFamily="34" charset="0"/>
            </a:endParaRPr>
          </a:p>
          <a:p>
            <a:pPr>
              <a:buFont typeface="Arial" panose="020B0604020202020204" pitchFamily="34" charset="0"/>
              <a:buChar char="•"/>
            </a:pPr>
            <a:r>
              <a:rPr lang="en-US" sz="2400" dirty="0">
                <a:latin typeface="Helvetica" pitchFamily="2" charset="0"/>
                <a:cs typeface="Arial" panose="020B0604020202020204" pitchFamily="34" charset="0"/>
              </a:rPr>
              <a:t>In Brazil, retained students in private schools report greater verbal and social/relational bullying, and bullying in general, than in public schools. There are no differences in bullying victimization between promoted, once-retained, and multiple-retained students in public schools </a:t>
            </a:r>
            <a:r>
              <a:rPr lang="en-US" sz="1800" dirty="0">
                <a:latin typeface="Helvetica" pitchFamily="2" charset="0"/>
                <a:cs typeface="Arial" panose="020B0604020202020204" pitchFamily="34" charset="0"/>
              </a:rPr>
              <a:t>(Harris, Bear, Chen, </a:t>
            </a:r>
            <a:r>
              <a:rPr lang="en-US" sz="1800" dirty="0" err="1">
                <a:latin typeface="Helvetica" pitchFamily="2" charset="0"/>
                <a:cs typeface="Arial" panose="020B0604020202020204" pitchFamily="34" charset="0"/>
              </a:rPr>
              <a:t>Lisboa</a:t>
            </a:r>
            <a:r>
              <a:rPr lang="en-US" sz="1800" dirty="0">
                <a:latin typeface="Helvetica" pitchFamily="2" charset="0"/>
                <a:cs typeface="Arial" panose="020B0604020202020204" pitchFamily="34" charset="0"/>
              </a:rPr>
              <a:t>, &amp; Holst, 2018).</a:t>
            </a:r>
          </a:p>
          <a:p>
            <a:pPr>
              <a:buFont typeface="Arial" panose="020B0604020202020204" pitchFamily="34" charset="0"/>
              <a:buChar char="•"/>
            </a:pPr>
            <a:endParaRPr lang="en-US" sz="1700" dirty="0">
              <a:latin typeface="Helvetica" pitchFamily="2" charset="0"/>
              <a:cs typeface="Arial" panose="020B0604020202020204" pitchFamily="34" charset="0"/>
            </a:endParaRPr>
          </a:p>
          <a:p>
            <a:pPr>
              <a:buFont typeface="Arial" panose="020B0604020202020204" pitchFamily="34" charset="0"/>
              <a:buChar char="•"/>
            </a:pPr>
            <a:endParaRPr lang="en-US" dirty="0">
              <a:latin typeface="Helvetica" pitchFamily="2" charset="0"/>
              <a:cs typeface="Arial" panose="020B0604020202020204" pitchFamily="34" charset="0"/>
            </a:endParaRPr>
          </a:p>
          <a:p>
            <a:pPr>
              <a:buFont typeface="Arial" panose="020B0604020202020204" pitchFamily="34" charset="0"/>
              <a:buChar char="•"/>
            </a:pPr>
            <a:endParaRPr lang="en-US" sz="1600" dirty="0">
              <a:latin typeface="Helvetica" pitchFamily="2" charset="0"/>
              <a:cs typeface="Arial" panose="020B0604020202020204" pitchFamily="34" charset="0"/>
            </a:endParaRPr>
          </a:p>
          <a:p>
            <a:pPr marL="0" indent="0">
              <a:buNone/>
            </a:pPr>
            <a:endParaRPr lang="en-US" i="1" dirty="0">
              <a:latin typeface="Helvetica" pitchFamily="2" charset="0"/>
              <a:cs typeface="Arial" panose="020B0604020202020204" pitchFamily="34" charset="0"/>
            </a:endParaRPr>
          </a:p>
          <a:p>
            <a:endParaRPr lang="en-US"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3360750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9F5DF-1F1E-F541-9476-E85395E52FA5}"/>
              </a:ext>
            </a:extLst>
          </p:cNvPr>
          <p:cNvSpPr>
            <a:spLocks noGrp="1"/>
          </p:cNvSpPr>
          <p:nvPr>
            <p:ph type="title"/>
          </p:nvPr>
        </p:nvSpPr>
        <p:spPr>
          <a:xfrm>
            <a:off x="228601" y="215537"/>
            <a:ext cx="8686798" cy="960120"/>
          </a:xfrm>
        </p:spPr>
        <p:txBody>
          <a:bodyPr>
            <a:noAutofit/>
          </a:bodyPr>
          <a:lstStyle/>
          <a:p>
            <a:pPr algn="ctr"/>
            <a:r>
              <a:rPr lang="en-US" sz="3600" b="1" dirty="0">
                <a:latin typeface="Helvetica" pitchFamily="2" charset="0"/>
                <a:cs typeface="Arial" panose="020B0604020202020204" pitchFamily="34" charset="0"/>
              </a:rPr>
              <a:t>Side Note: Other Research Tidbits</a:t>
            </a:r>
          </a:p>
        </p:txBody>
      </p:sp>
      <p:sp>
        <p:nvSpPr>
          <p:cNvPr id="3" name="Content Placeholder 2">
            <a:extLst>
              <a:ext uri="{FF2B5EF4-FFF2-40B4-BE49-F238E27FC236}">
                <a16:creationId xmlns:a16="http://schemas.microsoft.com/office/drawing/2014/main" id="{AF8D74FB-6BE9-6D41-B8BF-D35FF9F5E3A1}"/>
              </a:ext>
            </a:extLst>
          </p:cNvPr>
          <p:cNvSpPr>
            <a:spLocks noGrp="1"/>
          </p:cNvSpPr>
          <p:nvPr>
            <p:ph idx="1"/>
          </p:nvPr>
        </p:nvSpPr>
        <p:spPr>
          <a:xfrm>
            <a:off x="380999" y="1175657"/>
            <a:ext cx="8534399" cy="5473337"/>
          </a:xfrm>
        </p:spPr>
        <p:txBody>
          <a:bodyPr>
            <a:normAutofit/>
          </a:bodyPr>
          <a:lstStyle/>
          <a:p>
            <a:pPr marL="0" indent="0">
              <a:buNone/>
            </a:pPr>
            <a:r>
              <a:rPr lang="en-US" sz="2600" b="1" dirty="0">
                <a:solidFill>
                  <a:schemeClr val="accent4"/>
                </a:solidFill>
                <a:latin typeface="Helvetica" pitchFamily="2" charset="0"/>
                <a:cs typeface="Arial" panose="020B0604020202020204" pitchFamily="34" charset="0"/>
              </a:rPr>
              <a:t>Delaware Schools:</a:t>
            </a:r>
          </a:p>
          <a:p>
            <a:pPr>
              <a:spcBef>
                <a:spcPts val="1600"/>
              </a:spcBef>
              <a:buFont typeface="Arial" panose="020B0604020202020204" pitchFamily="34" charset="0"/>
              <a:buChar char="•"/>
            </a:pPr>
            <a:r>
              <a:rPr lang="en-US" sz="2400" dirty="0">
                <a:latin typeface="Helvetica" pitchFamily="2" charset="0"/>
                <a:cs typeface="Arial" panose="020B0604020202020204" pitchFamily="34" charset="0"/>
              </a:rPr>
              <a:t>Teaching SEL (more so in elementary school), Teacher-Student Relationships (more so in MS and HS), and Student-Student Relationships are strong predictors of student engagement </a:t>
            </a:r>
            <a:r>
              <a:rPr lang="en-US" sz="1800" dirty="0">
                <a:latin typeface="Helvetica" pitchFamily="2" charset="0"/>
                <a:cs typeface="Arial" panose="020B0604020202020204" pitchFamily="34" charset="0"/>
              </a:rPr>
              <a:t>(Yang, Bear, &amp; May, 2018). </a:t>
            </a:r>
          </a:p>
          <a:p>
            <a:pPr>
              <a:spcBef>
                <a:spcPts val="1600"/>
              </a:spcBef>
              <a:buFont typeface="Arial" panose="020B0604020202020204" pitchFamily="34" charset="0"/>
              <a:buChar char="•"/>
            </a:pPr>
            <a:endParaRPr lang="en-US" sz="1800" dirty="0">
              <a:latin typeface="Helvetica" pitchFamily="2" charset="0"/>
              <a:cs typeface="Arial" panose="020B0604020202020204" pitchFamily="34" charset="0"/>
            </a:endParaRPr>
          </a:p>
          <a:p>
            <a:pPr>
              <a:spcBef>
                <a:spcPts val="1600"/>
              </a:spcBef>
              <a:buFont typeface="Arial" panose="020B0604020202020204" pitchFamily="34" charset="0"/>
              <a:buChar char="•"/>
            </a:pPr>
            <a:r>
              <a:rPr lang="en-US" sz="2400" dirty="0">
                <a:latin typeface="Helvetica" pitchFamily="2" charset="0"/>
                <a:cs typeface="Arial" panose="020B0604020202020204" pitchFamily="34" charset="0"/>
              </a:rPr>
              <a:t>Effects of teaching social and emotional competencies are nearly </a:t>
            </a:r>
            <a:r>
              <a:rPr lang="en-US" sz="2400" i="1" dirty="0">
                <a:latin typeface="Helvetica" pitchFamily="2" charset="0"/>
                <a:cs typeface="Arial" panose="020B0604020202020204" pitchFamily="34" charset="0"/>
              </a:rPr>
              <a:t>twice</a:t>
            </a:r>
            <a:r>
              <a:rPr lang="en-US" sz="2400" dirty="0">
                <a:latin typeface="Helvetica" pitchFamily="2" charset="0"/>
                <a:cs typeface="Arial" panose="020B0604020202020204" pitchFamily="34" charset="0"/>
              </a:rPr>
              <a:t> that of the use of praise and rewards </a:t>
            </a:r>
            <a:r>
              <a:rPr lang="en-US" sz="1800" dirty="0">
                <a:latin typeface="Helvetica" pitchFamily="2" charset="0"/>
                <a:cs typeface="Arial" panose="020B0604020202020204" pitchFamily="34" charset="0"/>
              </a:rPr>
              <a:t>(Bear, Yang, </a:t>
            </a:r>
            <a:r>
              <a:rPr lang="en-US" sz="1800" dirty="0" err="1">
                <a:latin typeface="Helvetica" pitchFamily="2" charset="0"/>
                <a:cs typeface="Arial" panose="020B0604020202020204" pitchFamily="34" charset="0"/>
              </a:rPr>
              <a:t>Mantz</a:t>
            </a:r>
            <a:r>
              <a:rPr lang="en-US" sz="1800" dirty="0">
                <a:latin typeface="Helvetica" pitchFamily="2" charset="0"/>
                <a:cs typeface="Arial" panose="020B0604020202020204" pitchFamily="34" charset="0"/>
              </a:rPr>
              <a:t>, &amp; Harris, 2017).</a:t>
            </a:r>
          </a:p>
          <a:p>
            <a:pPr>
              <a:spcBef>
                <a:spcPts val="1600"/>
              </a:spcBef>
              <a:buFont typeface="Arial" panose="020B0604020202020204" pitchFamily="34" charset="0"/>
              <a:buChar char="•"/>
            </a:pPr>
            <a:endParaRPr lang="en-US" sz="1800" dirty="0">
              <a:latin typeface="Helvetica" pitchFamily="2" charset="0"/>
              <a:cs typeface="Arial" panose="020B0604020202020204" pitchFamily="34" charset="0"/>
            </a:endParaRPr>
          </a:p>
          <a:p>
            <a:pPr>
              <a:spcBef>
                <a:spcPts val="1600"/>
              </a:spcBef>
              <a:buFont typeface="Arial" panose="020B0604020202020204" pitchFamily="34" charset="0"/>
              <a:buChar char="•"/>
            </a:pPr>
            <a:r>
              <a:rPr lang="en-US" sz="2400" dirty="0">
                <a:latin typeface="Helvetica" pitchFamily="2" charset="0"/>
                <a:cs typeface="Arial" panose="020B0604020202020204" pitchFamily="34" charset="0"/>
              </a:rPr>
              <a:t>Frequent use of praise and rewards does not appear to harm intrinsic motivation (but is associated with greater extrinsic motivation) </a:t>
            </a:r>
            <a:r>
              <a:rPr lang="en-US" sz="1800" dirty="0">
                <a:latin typeface="Helvetica" pitchFamily="2" charset="0"/>
                <a:cs typeface="Arial" panose="020B0604020202020204" pitchFamily="34" charset="0"/>
              </a:rPr>
              <a:t>(Bear, Slaughter, </a:t>
            </a:r>
            <a:r>
              <a:rPr lang="en-US" sz="1800" dirty="0" err="1">
                <a:latin typeface="Helvetica" pitchFamily="2" charset="0"/>
                <a:cs typeface="Arial" panose="020B0604020202020204" pitchFamily="34" charset="0"/>
              </a:rPr>
              <a:t>Mantz</a:t>
            </a:r>
            <a:r>
              <a:rPr lang="en-US" sz="1800" dirty="0">
                <a:latin typeface="Helvetica" pitchFamily="2" charset="0"/>
                <a:cs typeface="Arial" panose="020B0604020202020204" pitchFamily="34" charset="0"/>
              </a:rPr>
              <a:t>, Farley-Ripple, 2017).</a:t>
            </a:r>
          </a:p>
          <a:p>
            <a:pPr>
              <a:buFont typeface="Arial" panose="020B0604020202020204" pitchFamily="34" charset="0"/>
              <a:buChar char="•"/>
            </a:pPr>
            <a:endParaRPr lang="en-US" sz="1700" dirty="0">
              <a:latin typeface="Helvetica" pitchFamily="2" charset="0"/>
              <a:cs typeface="Arial" panose="020B0604020202020204" pitchFamily="34" charset="0"/>
            </a:endParaRPr>
          </a:p>
          <a:p>
            <a:pPr>
              <a:buFont typeface="Arial" panose="020B0604020202020204" pitchFamily="34" charset="0"/>
              <a:buChar char="•"/>
            </a:pPr>
            <a:endParaRPr lang="en-US" dirty="0">
              <a:latin typeface="Helvetica" pitchFamily="2" charset="0"/>
              <a:cs typeface="Arial" panose="020B0604020202020204" pitchFamily="34" charset="0"/>
            </a:endParaRPr>
          </a:p>
          <a:p>
            <a:pPr>
              <a:buFont typeface="Arial" panose="020B0604020202020204" pitchFamily="34" charset="0"/>
              <a:buChar char="•"/>
            </a:pPr>
            <a:endParaRPr lang="en-US" sz="1600" dirty="0">
              <a:latin typeface="Helvetica" pitchFamily="2" charset="0"/>
              <a:cs typeface="Arial" panose="020B0604020202020204" pitchFamily="34" charset="0"/>
            </a:endParaRPr>
          </a:p>
          <a:p>
            <a:pPr marL="0" indent="0">
              <a:buNone/>
            </a:pPr>
            <a:endParaRPr lang="en-US" i="1" dirty="0">
              <a:latin typeface="Helvetica" pitchFamily="2" charset="0"/>
              <a:cs typeface="Arial" panose="020B0604020202020204" pitchFamily="34" charset="0"/>
            </a:endParaRPr>
          </a:p>
          <a:p>
            <a:pPr marL="0" indent="0">
              <a:buNone/>
            </a:pPr>
            <a:endParaRPr lang="en-US"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69327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200900" cy="1485900"/>
          </a:xfrm>
        </p:spPr>
        <p:txBody>
          <a:bodyPr>
            <a:noAutofit/>
          </a:bodyPr>
          <a:lstStyle/>
          <a:p>
            <a:pPr algn="ctr"/>
            <a:r>
              <a:rPr lang="en-US" sz="3600" b="1" dirty="0">
                <a:latin typeface="Helvetica" pitchFamily="2" charset="0"/>
                <a:cs typeface="Arial" panose="020B0604020202020204" pitchFamily="34" charset="0"/>
              </a:rPr>
              <a:t>Improvements in DE Continue!</a:t>
            </a:r>
            <a:br>
              <a:rPr lang="en-US" sz="3200" dirty="0">
                <a:latin typeface="Helvetica" pitchFamily="2" charset="0"/>
                <a:cs typeface="Arial" panose="020B0604020202020204" pitchFamily="34" charset="0"/>
              </a:rPr>
            </a:br>
            <a:br>
              <a:rPr lang="en-US" sz="3200" dirty="0">
                <a:latin typeface="Helvetica" pitchFamily="2" charset="0"/>
                <a:cs typeface="Arial" panose="020B0604020202020204" pitchFamily="34" charset="0"/>
              </a:rPr>
            </a:br>
            <a:r>
              <a:rPr lang="en-US" sz="3000" dirty="0">
                <a:solidFill>
                  <a:schemeClr val="accent1"/>
                </a:solidFill>
                <a:latin typeface="Helvetica" pitchFamily="2" charset="0"/>
                <a:cs typeface="Arial" panose="020B0604020202020204" pitchFamily="34" charset="0"/>
              </a:rPr>
              <a:t>DE School Climate Longitudinal Study 2012-2019</a:t>
            </a:r>
          </a:p>
        </p:txBody>
      </p:sp>
      <p:sp>
        <p:nvSpPr>
          <p:cNvPr id="3" name="Content Placeholder 2"/>
          <p:cNvSpPr>
            <a:spLocks noGrp="1"/>
          </p:cNvSpPr>
          <p:nvPr>
            <p:ph idx="1"/>
          </p:nvPr>
        </p:nvSpPr>
        <p:spPr>
          <a:xfrm>
            <a:off x="457200" y="2362200"/>
            <a:ext cx="8229600" cy="4349931"/>
          </a:xfrm>
        </p:spPr>
        <p:txBody>
          <a:bodyPr>
            <a:normAutofit/>
          </a:bodyPr>
          <a:lstStyle/>
          <a:p>
            <a:pPr>
              <a:buFont typeface="Arial" panose="020B0604020202020204" pitchFamily="34" charset="0"/>
              <a:buChar char="•"/>
            </a:pPr>
            <a:r>
              <a:rPr lang="en-US" sz="2400" dirty="0">
                <a:latin typeface="Helvetica" pitchFamily="2" charset="0"/>
                <a:cs typeface="Arial" panose="020B0604020202020204" pitchFamily="34" charset="0"/>
              </a:rPr>
              <a:t>Examined changes in students’ perceptions of school climate using the DE School Climate Scale -Student version</a:t>
            </a:r>
          </a:p>
          <a:p>
            <a:pPr>
              <a:buFont typeface="Arial" panose="020B0604020202020204" pitchFamily="34" charset="0"/>
              <a:buChar char="•"/>
            </a:pPr>
            <a:r>
              <a:rPr lang="en-US" sz="2400" b="1" dirty="0">
                <a:latin typeface="Helvetica" pitchFamily="2" charset="0"/>
                <a:cs typeface="Arial" panose="020B0604020202020204" pitchFamily="34" charset="0"/>
              </a:rPr>
              <a:t>Guiding question:</a:t>
            </a:r>
          </a:p>
          <a:p>
            <a:pPr lvl="1">
              <a:buFont typeface="Arial" panose="020B0604020202020204" pitchFamily="34" charset="0"/>
              <a:buChar char="•"/>
            </a:pPr>
            <a:r>
              <a:rPr lang="en-US" sz="2400" dirty="0">
                <a:latin typeface="Helvetica" pitchFamily="2" charset="0"/>
                <a:cs typeface="Arial" panose="020B0604020202020204" pitchFamily="34" charset="0"/>
              </a:rPr>
              <a:t>Did students’ perceptions of school climate improve from 2012 to 2019 in elementary, middle, and high schools? </a:t>
            </a:r>
          </a:p>
          <a:p>
            <a:pPr lvl="1">
              <a:buFont typeface="Arial" panose="020B0604020202020204" pitchFamily="34" charset="0"/>
              <a:buChar char="•"/>
            </a:pPr>
            <a:r>
              <a:rPr lang="en-US" sz="2400" dirty="0">
                <a:latin typeface="Helvetica" pitchFamily="2" charset="0"/>
                <a:cs typeface="Arial" panose="020B0604020202020204" pitchFamily="34" charset="0"/>
              </a:rPr>
              <a:t>If so, were improvements found across all seven aspects of school climate measured by the Delaware School Climate Scale-Student? </a:t>
            </a:r>
          </a:p>
          <a:p>
            <a:endParaRPr lang="en-US"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393742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28600"/>
            <a:ext cx="7200900" cy="894806"/>
          </a:xfrm>
        </p:spPr>
        <p:txBody>
          <a:bodyPr>
            <a:normAutofit/>
          </a:bodyPr>
          <a:lstStyle/>
          <a:p>
            <a:pPr algn="ctr"/>
            <a:r>
              <a:rPr lang="en-US" sz="3600" b="1" dirty="0">
                <a:latin typeface="Helvetica" pitchFamily="2" charset="0"/>
                <a:cs typeface="Arial" panose="020B0604020202020204" pitchFamily="34" charset="0"/>
              </a:rPr>
              <a:t>Major </a:t>
            </a:r>
            <a:r>
              <a:rPr lang="en-US" sz="4000" b="1" dirty="0">
                <a:latin typeface="Helvetica" pitchFamily="2" charset="0"/>
                <a:cs typeface="Arial" panose="020B0604020202020204" pitchFamily="34" charset="0"/>
              </a:rPr>
              <a:t>Findings</a:t>
            </a:r>
            <a:endParaRPr lang="en-US" sz="3600" b="1" dirty="0">
              <a:latin typeface="Helvetica" pitchFamily="2" charset="0"/>
              <a:cs typeface="Arial" panose="020B0604020202020204" pitchFamily="34" charset="0"/>
            </a:endParaRPr>
          </a:p>
        </p:txBody>
      </p:sp>
      <p:sp>
        <p:nvSpPr>
          <p:cNvPr id="3" name="Content Placeholder 2"/>
          <p:cNvSpPr>
            <a:spLocks noGrp="1"/>
          </p:cNvSpPr>
          <p:nvPr>
            <p:ph idx="1"/>
          </p:nvPr>
        </p:nvSpPr>
        <p:spPr>
          <a:xfrm>
            <a:off x="573132" y="1236969"/>
            <a:ext cx="8189868" cy="5394960"/>
          </a:xfrm>
        </p:spPr>
        <p:txBody>
          <a:bodyPr>
            <a:normAutofit lnSpcReduction="10000"/>
          </a:bodyPr>
          <a:lstStyle/>
          <a:p>
            <a:pPr>
              <a:buFont typeface="Arial" panose="020B0604020202020204" pitchFamily="34" charset="0"/>
              <a:buChar char="•"/>
            </a:pPr>
            <a:r>
              <a:rPr lang="en-US" sz="2400" b="1" dirty="0">
                <a:solidFill>
                  <a:schemeClr val="accent1"/>
                </a:solidFill>
                <a:latin typeface="Helvetica" pitchFamily="2" charset="0"/>
                <a:cs typeface="Arial" panose="020B0604020202020204" pitchFamily="34" charset="0"/>
              </a:rPr>
              <a:t>Total school climate score:</a:t>
            </a:r>
          </a:p>
          <a:p>
            <a:pPr lvl="1">
              <a:buFont typeface="Arial" panose="020B0604020202020204" pitchFamily="34" charset="0"/>
              <a:buChar char="•"/>
            </a:pPr>
            <a:r>
              <a:rPr lang="en-US" sz="2400" dirty="0">
                <a:latin typeface="Helvetica" pitchFamily="2" charset="0"/>
                <a:cs typeface="Arial" panose="020B0604020202020204" pitchFamily="34" charset="0"/>
              </a:rPr>
              <a:t>Students’ perceptions quite favorable;  especially in elementary schools</a:t>
            </a:r>
          </a:p>
          <a:p>
            <a:pPr lvl="1">
              <a:buFont typeface="Arial" panose="020B0604020202020204" pitchFamily="34" charset="0"/>
              <a:buChar char="•"/>
            </a:pPr>
            <a:r>
              <a:rPr lang="en-US" sz="2400" dirty="0">
                <a:latin typeface="Helvetica" pitchFamily="2" charset="0"/>
                <a:cs typeface="Arial" panose="020B0604020202020204" pitchFamily="34" charset="0"/>
              </a:rPr>
              <a:t>Improved significantly from 2012 to 2019</a:t>
            </a:r>
          </a:p>
          <a:p>
            <a:pPr>
              <a:buFont typeface="Arial" panose="020B0604020202020204" pitchFamily="34" charset="0"/>
              <a:buChar char="•"/>
            </a:pPr>
            <a:endParaRPr lang="en-US" sz="2400" b="1" dirty="0">
              <a:latin typeface="Helvetica" pitchFamily="2" charset="0"/>
              <a:cs typeface="Arial" panose="020B0604020202020204" pitchFamily="34" charset="0"/>
            </a:endParaRPr>
          </a:p>
          <a:p>
            <a:pPr>
              <a:buFont typeface="Arial" panose="020B0604020202020204" pitchFamily="34" charset="0"/>
              <a:buChar char="•"/>
            </a:pPr>
            <a:r>
              <a:rPr lang="en-US" sz="2400" b="1" dirty="0">
                <a:solidFill>
                  <a:schemeClr val="accent1"/>
                </a:solidFill>
                <a:latin typeface="Helvetica" pitchFamily="2" charset="0"/>
                <a:cs typeface="Arial" panose="020B0604020202020204" pitchFamily="34" charset="0"/>
              </a:rPr>
              <a:t>All seven subscales:</a:t>
            </a:r>
          </a:p>
          <a:p>
            <a:pPr lvl="1">
              <a:buFont typeface="Arial" panose="020B0604020202020204" pitchFamily="34" charset="0"/>
              <a:buChar char="•"/>
            </a:pPr>
            <a:r>
              <a:rPr lang="en-US" sz="2400" dirty="0">
                <a:latin typeface="Helvetica" pitchFamily="2" charset="0"/>
                <a:cs typeface="Arial" panose="020B0604020202020204" pitchFamily="34" charset="0"/>
              </a:rPr>
              <a:t>Scores improved significantly (elementary, middle, and high schools)</a:t>
            </a:r>
          </a:p>
          <a:p>
            <a:pPr lvl="1">
              <a:buFont typeface="Arial" panose="020B0604020202020204" pitchFamily="34" charset="0"/>
              <a:buChar char="•"/>
            </a:pPr>
            <a:r>
              <a:rPr lang="en-US" sz="2400" dirty="0">
                <a:latin typeface="Helvetica" pitchFamily="2" charset="0"/>
                <a:cs typeface="Arial" panose="020B0604020202020204" pitchFamily="34" charset="0"/>
              </a:rPr>
              <a:t>Exception: Bullying School-wide subscale scores in middle schools. </a:t>
            </a:r>
          </a:p>
          <a:p>
            <a:pPr>
              <a:buFont typeface="Arial" panose="020B0604020202020204" pitchFamily="34" charset="0"/>
              <a:buChar char="•"/>
            </a:pPr>
            <a:endParaRPr lang="en-US" sz="2400" b="1" dirty="0">
              <a:latin typeface="Helvetica" pitchFamily="2" charset="0"/>
              <a:cs typeface="Arial" panose="020B0604020202020204" pitchFamily="34" charset="0"/>
            </a:endParaRPr>
          </a:p>
          <a:p>
            <a:pPr>
              <a:buFont typeface="Arial" panose="020B0604020202020204" pitchFamily="34" charset="0"/>
              <a:buChar char="•"/>
            </a:pPr>
            <a:r>
              <a:rPr lang="en-US" sz="2400" b="1" dirty="0">
                <a:solidFill>
                  <a:schemeClr val="accent1"/>
                </a:solidFill>
                <a:latin typeface="Helvetica" pitchFamily="2" charset="0"/>
                <a:cs typeface="Arial" panose="020B0604020202020204" pitchFamily="34" charset="0"/>
              </a:rPr>
              <a:t>Most impressive:</a:t>
            </a:r>
          </a:p>
          <a:p>
            <a:pPr lvl="1">
              <a:buFont typeface="Arial" panose="020B0604020202020204" pitchFamily="34" charset="0"/>
              <a:buChar char="•"/>
            </a:pPr>
            <a:r>
              <a:rPr lang="en-US" sz="2400" dirty="0">
                <a:latin typeface="Helvetica" pitchFamily="2" charset="0"/>
                <a:cs typeface="Arial" panose="020B0604020202020204" pitchFamily="34" charset="0"/>
              </a:rPr>
              <a:t>Improvements in School Safety and Bullying (elementary &amp; high schools)</a:t>
            </a:r>
          </a:p>
          <a:p>
            <a:pPr>
              <a:buFont typeface="Arial" panose="020B0604020202020204" pitchFamily="34" charset="0"/>
              <a:buChar char="•"/>
            </a:pPr>
            <a:endParaRPr lang="en-US" sz="2400" dirty="0">
              <a:latin typeface="Helvetica" pitchFamily="2" charset="0"/>
              <a:cs typeface="Arial" panose="020B0604020202020204" pitchFamily="34" charset="0"/>
            </a:endParaRPr>
          </a:p>
          <a:p>
            <a:pPr>
              <a:buFont typeface="Arial" panose="020B0604020202020204" pitchFamily="34" charset="0"/>
              <a:buChar char="•"/>
            </a:pPr>
            <a:endParaRPr lang="en-US"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151317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8177-0332-B14D-B483-1E1FD6441912}"/>
              </a:ext>
            </a:extLst>
          </p:cNvPr>
          <p:cNvSpPr>
            <a:spLocks noGrp="1"/>
          </p:cNvSpPr>
          <p:nvPr>
            <p:ph type="title"/>
          </p:nvPr>
        </p:nvSpPr>
        <p:spPr>
          <a:xfrm>
            <a:off x="639041" y="38100"/>
            <a:ext cx="7886700" cy="1325563"/>
          </a:xfrm>
        </p:spPr>
        <p:txBody>
          <a:bodyPr/>
          <a:lstStyle/>
          <a:p>
            <a:pPr algn="ctr"/>
            <a:r>
              <a:rPr lang="en-US" b="1" dirty="0">
                <a:latin typeface="Helvetica" pitchFamily="2" charset="0"/>
                <a:cs typeface="Arial" panose="020B0604020202020204" pitchFamily="34" charset="0"/>
              </a:rPr>
              <a:t>Major Findings Cont.</a:t>
            </a:r>
          </a:p>
        </p:txBody>
      </p:sp>
      <p:graphicFrame>
        <p:nvGraphicFramePr>
          <p:cNvPr id="5" name="Chart 4"/>
          <p:cNvGraphicFramePr/>
          <p:nvPr>
            <p:extLst>
              <p:ext uri="{D42A27DB-BD31-4B8C-83A1-F6EECF244321}">
                <p14:modId xmlns:p14="http://schemas.microsoft.com/office/powerpoint/2010/main" val="2365158344"/>
              </p:ext>
            </p:extLst>
          </p:nvPr>
        </p:nvGraphicFramePr>
        <p:xfrm>
          <a:off x="228600" y="1447799"/>
          <a:ext cx="8496300" cy="4908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7851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908177-0332-B14D-B483-1E1FD6441912}"/>
              </a:ext>
            </a:extLst>
          </p:cNvPr>
          <p:cNvSpPr>
            <a:spLocks noGrp="1"/>
          </p:cNvSpPr>
          <p:nvPr>
            <p:ph type="title"/>
          </p:nvPr>
        </p:nvSpPr>
        <p:spPr>
          <a:xfrm>
            <a:off x="628650" y="97413"/>
            <a:ext cx="7886700" cy="1325563"/>
          </a:xfrm>
        </p:spPr>
        <p:txBody>
          <a:bodyPr/>
          <a:lstStyle/>
          <a:p>
            <a:pPr algn="ctr"/>
            <a:r>
              <a:rPr lang="en-US" b="1" dirty="0">
                <a:latin typeface="Helvetica" pitchFamily="2" charset="0"/>
                <a:cs typeface="Arial" panose="020B0604020202020204" pitchFamily="34" charset="0"/>
              </a:rPr>
              <a:t>Major Findings Cont.</a:t>
            </a:r>
          </a:p>
        </p:txBody>
      </p:sp>
      <p:graphicFrame>
        <p:nvGraphicFramePr>
          <p:cNvPr id="6" name="Chart 5"/>
          <p:cNvGraphicFramePr/>
          <p:nvPr>
            <p:extLst>
              <p:ext uri="{D42A27DB-BD31-4B8C-83A1-F6EECF244321}">
                <p14:modId xmlns:p14="http://schemas.microsoft.com/office/powerpoint/2010/main" val="3219482470"/>
              </p:ext>
            </p:extLst>
          </p:nvPr>
        </p:nvGraphicFramePr>
        <p:xfrm>
          <a:off x="381000" y="1219201"/>
          <a:ext cx="8382000" cy="53347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9434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908177-0332-B14D-B483-1E1FD6441912}"/>
              </a:ext>
            </a:extLst>
          </p:cNvPr>
          <p:cNvSpPr>
            <a:spLocks noGrp="1"/>
          </p:cNvSpPr>
          <p:nvPr>
            <p:ph type="title"/>
          </p:nvPr>
        </p:nvSpPr>
        <p:spPr>
          <a:xfrm>
            <a:off x="628650" y="28719"/>
            <a:ext cx="7886700" cy="1325563"/>
          </a:xfrm>
        </p:spPr>
        <p:txBody>
          <a:bodyPr/>
          <a:lstStyle/>
          <a:p>
            <a:pPr algn="ctr"/>
            <a:r>
              <a:rPr lang="en-US" b="1" dirty="0">
                <a:latin typeface="Helvetica" pitchFamily="2" charset="0"/>
                <a:cs typeface="Arial" panose="020B0604020202020204" pitchFamily="34" charset="0"/>
              </a:rPr>
              <a:t>Major Findings Cont.</a:t>
            </a:r>
          </a:p>
        </p:txBody>
      </p:sp>
      <p:graphicFrame>
        <p:nvGraphicFramePr>
          <p:cNvPr id="7" name="Chart 6"/>
          <p:cNvGraphicFramePr/>
          <p:nvPr>
            <p:extLst>
              <p:ext uri="{D42A27DB-BD31-4B8C-83A1-F6EECF244321}">
                <p14:modId xmlns:p14="http://schemas.microsoft.com/office/powerpoint/2010/main" val="2226397383"/>
              </p:ext>
            </p:extLst>
          </p:nvPr>
        </p:nvGraphicFramePr>
        <p:xfrm>
          <a:off x="304800" y="1066800"/>
          <a:ext cx="84582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276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908177-0332-B14D-B483-1E1FD6441912}"/>
              </a:ext>
            </a:extLst>
          </p:cNvPr>
          <p:cNvSpPr>
            <a:spLocks noGrp="1"/>
          </p:cNvSpPr>
          <p:nvPr>
            <p:ph type="title"/>
          </p:nvPr>
        </p:nvSpPr>
        <p:spPr>
          <a:xfrm>
            <a:off x="628650" y="38100"/>
            <a:ext cx="7886700" cy="1325563"/>
          </a:xfrm>
        </p:spPr>
        <p:txBody>
          <a:bodyPr/>
          <a:lstStyle/>
          <a:p>
            <a:pPr algn="ctr"/>
            <a:r>
              <a:rPr lang="en-US" b="1" dirty="0">
                <a:latin typeface="Helvetica" pitchFamily="2" charset="0"/>
                <a:cs typeface="Arial" panose="020B0604020202020204" pitchFamily="34" charset="0"/>
              </a:rPr>
              <a:t>Major Findings Cont.</a:t>
            </a:r>
          </a:p>
        </p:txBody>
      </p:sp>
      <p:graphicFrame>
        <p:nvGraphicFramePr>
          <p:cNvPr id="6" name="Chart 5"/>
          <p:cNvGraphicFramePr/>
          <p:nvPr>
            <p:extLst>
              <p:ext uri="{D42A27DB-BD31-4B8C-83A1-F6EECF244321}">
                <p14:modId xmlns:p14="http://schemas.microsoft.com/office/powerpoint/2010/main" val="3302942081"/>
              </p:ext>
            </p:extLst>
          </p:nvPr>
        </p:nvGraphicFramePr>
        <p:xfrm>
          <a:off x="381000" y="1066801"/>
          <a:ext cx="8305800" cy="56091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360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3606"/>
            <a:ext cx="8915400" cy="1315628"/>
          </a:xfrm>
        </p:spPr>
        <p:txBody>
          <a:bodyPr/>
          <a:lstStyle/>
          <a:p>
            <a:pPr algn="ctr"/>
            <a:r>
              <a:rPr lang="en-US" b="1" dirty="0">
                <a:latin typeface="Helvetica" pitchFamily="2" charset="0"/>
                <a:ea typeface="Calibri" pitchFamily="34" charset="0"/>
                <a:cs typeface="Arial" panose="020B0604020202020204" pitchFamily="34" charset="0"/>
              </a:rPr>
              <a:t>Why is school climate important?</a:t>
            </a:r>
            <a:endParaRPr lang="en-US" b="1" dirty="0">
              <a:latin typeface="Helvetica" pitchFamily="2" charset="0"/>
              <a:cs typeface="Arial" panose="020B0604020202020204" pitchFamily="34" charset="0"/>
            </a:endParaRPr>
          </a:p>
        </p:txBody>
      </p:sp>
      <p:sp>
        <p:nvSpPr>
          <p:cNvPr id="3" name="Content Placeholder 2"/>
          <p:cNvSpPr>
            <a:spLocks noGrp="1"/>
          </p:cNvSpPr>
          <p:nvPr>
            <p:ph idx="1"/>
          </p:nvPr>
        </p:nvSpPr>
        <p:spPr>
          <a:xfrm>
            <a:off x="304800" y="1600201"/>
            <a:ext cx="8534400" cy="4824750"/>
          </a:xfrm>
        </p:spPr>
        <p:txBody>
          <a:bodyPr>
            <a:normAutofit/>
          </a:bodyPr>
          <a:lstStyle/>
          <a:p>
            <a:pPr>
              <a:buFont typeface="Arial" pitchFamily="34" charset="0"/>
              <a:buNone/>
              <a:tabLst>
                <a:tab pos="2286000" algn="l"/>
              </a:tabLst>
              <a:defRPr/>
            </a:pPr>
            <a:r>
              <a:rPr lang="en-US" sz="2400" b="1" dirty="0">
                <a:solidFill>
                  <a:schemeClr val="tx1">
                    <a:lumMod val="65000"/>
                    <a:lumOff val="35000"/>
                  </a:schemeClr>
                </a:solidFill>
                <a:latin typeface="Helvetica" pitchFamily="2" charset="0"/>
                <a:ea typeface="Calibri" pitchFamily="34" charset="0"/>
                <a:cs typeface="Arial" panose="020B0604020202020204" pitchFamily="34" charset="0"/>
              </a:rPr>
              <a:t>	</a:t>
            </a:r>
            <a:r>
              <a:rPr lang="en-US" sz="2400" dirty="0">
                <a:latin typeface="Helvetica" pitchFamily="2" charset="0"/>
                <a:ea typeface="Calibri" pitchFamily="34" charset="0"/>
                <a:cs typeface="Arial" panose="020B0604020202020204" pitchFamily="34" charset="0"/>
              </a:rPr>
              <a:t>School Climate is linked to a wide range of academic, behavioral, and socio-emotional outcomes for students and teachers:</a:t>
            </a:r>
          </a:p>
          <a:p>
            <a:pPr marL="407988" lvl="5" indent="0">
              <a:buNone/>
              <a:tabLst>
                <a:tab pos="2286000" algn="l"/>
              </a:tabLst>
              <a:defRPr/>
            </a:pPr>
            <a:endParaRPr lang="en-US" sz="2400" dirty="0">
              <a:solidFill>
                <a:schemeClr val="tx1">
                  <a:lumMod val="65000"/>
                  <a:lumOff val="35000"/>
                </a:schemeClr>
              </a:solidFill>
              <a:latin typeface="Helvetica" pitchFamily="2" charset="0"/>
              <a:cs typeface="Arial" panose="020B0604020202020204" pitchFamily="34" charset="0"/>
            </a:endParaRPr>
          </a:p>
          <a:p>
            <a:pPr>
              <a:lnSpc>
                <a:spcPct val="80000"/>
              </a:lnSpc>
              <a:buFontTx/>
              <a:buNone/>
              <a:defRPr/>
            </a:pPr>
            <a:endParaRPr lang="en-US" sz="2400" b="1" dirty="0">
              <a:solidFill>
                <a:schemeClr val="tx1">
                  <a:lumMod val="65000"/>
                  <a:lumOff val="35000"/>
                </a:schemeClr>
              </a:solidFill>
              <a:latin typeface="Helvetica" pitchFamily="2" charset="0"/>
              <a:cs typeface="Arial" panose="020B0604020202020204" pitchFamily="34" charset="0"/>
            </a:endParaRPr>
          </a:p>
          <a:p>
            <a:pPr>
              <a:lnSpc>
                <a:spcPct val="80000"/>
              </a:lnSpc>
              <a:buFontTx/>
              <a:buNone/>
              <a:defRPr/>
            </a:pPr>
            <a:endParaRPr lang="en-US" sz="2400" b="1" dirty="0">
              <a:solidFill>
                <a:schemeClr val="tx1">
                  <a:lumMod val="65000"/>
                  <a:lumOff val="35000"/>
                </a:schemeClr>
              </a:solidFill>
              <a:latin typeface="Helvetica" pitchFamily="2" charset="0"/>
              <a:cs typeface="Arial" panose="020B0604020202020204" pitchFamily="34" charset="0"/>
            </a:endParaRPr>
          </a:p>
          <a:p>
            <a:pPr>
              <a:lnSpc>
                <a:spcPct val="80000"/>
              </a:lnSpc>
              <a:buFontTx/>
              <a:buNone/>
              <a:defRPr/>
            </a:pPr>
            <a:endParaRPr lang="en-US" sz="2400" b="1" dirty="0">
              <a:solidFill>
                <a:schemeClr val="tx1">
                  <a:lumMod val="65000"/>
                  <a:lumOff val="35000"/>
                </a:schemeClr>
              </a:solidFill>
              <a:latin typeface="Helvetica" pitchFamily="2" charset="0"/>
              <a:cs typeface="Arial" panose="020B0604020202020204" pitchFamily="34" charset="0"/>
            </a:endParaRPr>
          </a:p>
          <a:p>
            <a:pPr lvl="1">
              <a:lnSpc>
                <a:spcPct val="80000"/>
              </a:lnSpc>
              <a:defRPr/>
            </a:pPr>
            <a:endParaRPr lang="en-US" sz="1400" i="1" dirty="0">
              <a:solidFill>
                <a:schemeClr val="tx1">
                  <a:lumMod val="65000"/>
                  <a:lumOff val="35000"/>
                </a:schemeClr>
              </a:solidFill>
              <a:latin typeface="Helvetica" pitchFamily="2" charset="0"/>
              <a:cs typeface="Arial" panose="020B0604020202020204" pitchFamily="34" charset="0"/>
            </a:endParaRPr>
          </a:p>
          <a:p>
            <a:pPr>
              <a:defRPr/>
            </a:pPr>
            <a:endParaRPr lang="en-US" dirty="0">
              <a:solidFill>
                <a:schemeClr val="tx1">
                  <a:lumMod val="65000"/>
                  <a:lumOff val="35000"/>
                </a:schemeClr>
              </a:solidFill>
              <a:latin typeface="Helvetica" pitchFamily="2" charset="0"/>
              <a:cs typeface="Arial" panose="020B0604020202020204" pitchFamily="34" charset="0"/>
            </a:endParaRPr>
          </a:p>
        </p:txBody>
      </p:sp>
      <p:pic>
        <p:nvPicPr>
          <p:cNvPr id="5" name="Picture 4">
            <a:extLst>
              <a:ext uri="{FF2B5EF4-FFF2-40B4-BE49-F238E27FC236}">
                <a16:creationId xmlns:a16="http://schemas.microsoft.com/office/drawing/2014/main" id="{5F1896F9-0E00-EA40-86A5-55FE7E1B7D9D}"/>
              </a:ext>
            </a:extLst>
          </p:cNvPr>
          <p:cNvPicPr>
            <a:picLocks noChangeAspect="1"/>
          </p:cNvPicPr>
          <p:nvPr/>
        </p:nvPicPr>
        <p:blipFill>
          <a:blip r:embed="rId3"/>
          <a:stretch>
            <a:fillRect/>
          </a:stretch>
        </p:blipFill>
        <p:spPr>
          <a:xfrm>
            <a:off x="1253869" y="2525850"/>
            <a:ext cx="6636261" cy="4139450"/>
          </a:xfrm>
          <a:prstGeom prst="rect">
            <a:avLst/>
          </a:prstGeom>
        </p:spPr>
      </p:pic>
    </p:spTree>
    <p:extLst>
      <p:ext uri="{BB962C8B-B14F-4D97-AF65-F5344CB8AC3E}">
        <p14:creationId xmlns:p14="http://schemas.microsoft.com/office/powerpoint/2010/main" val="2757108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B92A-75A3-B842-A710-A5265C1EB5D2}"/>
              </a:ext>
            </a:extLst>
          </p:cNvPr>
          <p:cNvSpPr>
            <a:spLocks noGrp="1"/>
          </p:cNvSpPr>
          <p:nvPr>
            <p:ph type="title"/>
          </p:nvPr>
        </p:nvSpPr>
        <p:spPr>
          <a:xfrm>
            <a:off x="228600" y="1629619"/>
            <a:ext cx="4786312" cy="2852737"/>
          </a:xfrm>
        </p:spPr>
        <p:txBody>
          <a:bodyPr>
            <a:normAutofit fontScale="90000"/>
          </a:bodyPr>
          <a:lstStyle/>
          <a:p>
            <a:pPr algn="ctr"/>
            <a:r>
              <a:rPr lang="en-US" dirty="0">
                <a:latin typeface="Helvetica" pitchFamily="2" charset="0"/>
              </a:rPr>
              <a:t>Data Reports and Supports Provided to Schools</a:t>
            </a:r>
            <a:br>
              <a:rPr lang="en-US" dirty="0">
                <a:latin typeface="Helvetica" pitchFamily="2" charset="0"/>
              </a:rPr>
            </a:br>
            <a:endParaRPr lang="en-US" dirty="0">
              <a:latin typeface="Helvetica" pitchFamily="2" charset="0"/>
            </a:endParaRPr>
          </a:p>
        </p:txBody>
      </p:sp>
      <p:pic>
        <p:nvPicPr>
          <p:cNvPr id="3" name="Picture 2"/>
          <p:cNvPicPr>
            <a:picLocks noChangeAspect="1"/>
          </p:cNvPicPr>
          <p:nvPr/>
        </p:nvPicPr>
        <p:blipFill rotWithShape="1">
          <a:blip r:embed="rId3"/>
          <a:srcRect l="63333" t="12802" r="17884" b="23140"/>
          <a:stretch/>
        </p:blipFill>
        <p:spPr>
          <a:xfrm>
            <a:off x="5105400" y="1638300"/>
            <a:ext cx="3733800" cy="3581400"/>
          </a:xfrm>
          <a:prstGeom prst="rect">
            <a:avLst/>
          </a:prstGeom>
          <a:ln w="88900" cap="sq" cmpd="thickThin">
            <a:solidFill>
              <a:srgbClr val="C73209"/>
            </a:solidFill>
            <a:prstDash val="solid"/>
            <a:miter lim="800000"/>
          </a:ln>
          <a:effectLst>
            <a:innerShdw blurRad="76200">
              <a:srgbClr val="000000"/>
            </a:innerShdw>
          </a:effectLst>
        </p:spPr>
      </p:pic>
      <p:pic>
        <p:nvPicPr>
          <p:cNvPr id="4" name="Online Image Placeholder 6" descr="A picture containing furniture, toy, table, bed&#10;&#10;Description automatically generated">
            <a:extLst>
              <a:ext uri="{FF2B5EF4-FFF2-40B4-BE49-F238E27FC236}">
                <a16:creationId xmlns:a16="http://schemas.microsoft.com/office/drawing/2014/main" id="{6ECFFFB7-2730-814C-BB68-89419693835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3456" y="3927021"/>
            <a:ext cx="3276600" cy="2585357"/>
          </a:xfrm>
          <a:prstGeom prst="rect">
            <a:avLst/>
          </a:prstGeom>
        </p:spPr>
      </p:pic>
    </p:spTree>
    <p:extLst>
      <p:ext uri="{BB962C8B-B14F-4D97-AF65-F5344CB8AC3E}">
        <p14:creationId xmlns:p14="http://schemas.microsoft.com/office/powerpoint/2010/main" val="3179434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rotWithShape="1">
          <a:blip r:embed="rId3"/>
          <a:srcRect l="63665" t="13923" r="18252" b="9961"/>
          <a:stretch/>
        </p:blipFill>
        <p:spPr>
          <a:xfrm>
            <a:off x="1790803" y="91298"/>
            <a:ext cx="5600597" cy="6630178"/>
          </a:xfrm>
          <a:prstGeom prst="rect">
            <a:avLst/>
          </a:prstGeom>
          <a:ln w="88900" cap="sq" cmpd="thickThin">
            <a:solidFill>
              <a:srgbClr val="C73209"/>
            </a:solidFill>
            <a:prstDash val="solid"/>
            <a:miter lim="800000"/>
          </a:ln>
          <a:effectLst>
            <a:innerShdw blurRad="76200">
              <a:srgbClr val="000000"/>
            </a:innerShdw>
          </a:effectLst>
        </p:spPr>
      </p:pic>
    </p:spTree>
    <p:extLst>
      <p:ext uri="{BB962C8B-B14F-4D97-AF65-F5344CB8AC3E}">
        <p14:creationId xmlns:p14="http://schemas.microsoft.com/office/powerpoint/2010/main" val="2956011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1671" y="762000"/>
            <a:ext cx="3200400" cy="1325563"/>
          </a:xfrm>
        </p:spPr>
        <p:txBody>
          <a:bodyPr>
            <a:noAutofit/>
          </a:bodyPr>
          <a:lstStyle/>
          <a:p>
            <a:pPr algn="ctr"/>
            <a:r>
              <a:rPr lang="en-US" sz="3600" dirty="0">
                <a:latin typeface="Helvetica" pitchFamily="2" charset="0"/>
              </a:rPr>
              <a:t>Sample Student Report: </a:t>
            </a:r>
            <a:br>
              <a:rPr lang="en-US" sz="3600" dirty="0">
                <a:latin typeface="Helvetica" pitchFamily="2" charset="0"/>
              </a:rPr>
            </a:br>
            <a:r>
              <a:rPr lang="en-US" sz="3600" dirty="0">
                <a:solidFill>
                  <a:srgbClr val="C73209"/>
                </a:solidFill>
                <a:latin typeface="Helvetica" pitchFamily="2" charset="0"/>
              </a:rPr>
              <a:t>Average Item</a:t>
            </a:r>
          </a:p>
        </p:txBody>
      </p:sp>
      <p:pic>
        <p:nvPicPr>
          <p:cNvPr id="7" name="Content Placeholder 6"/>
          <p:cNvPicPr>
            <a:picLocks noGrp="1" noChangeAspect="1"/>
          </p:cNvPicPr>
          <p:nvPr>
            <p:ph idx="1"/>
          </p:nvPr>
        </p:nvPicPr>
        <p:blipFill rotWithShape="1">
          <a:blip r:embed="rId3"/>
          <a:srcRect l="57432" t="37466" r="24532" b="21310"/>
          <a:stretch/>
        </p:blipFill>
        <p:spPr>
          <a:xfrm>
            <a:off x="270933" y="152400"/>
            <a:ext cx="5571067" cy="3581400"/>
          </a:xfrm>
          <a:prstGeom prst="rect">
            <a:avLst/>
          </a:prstGeom>
          <a:ln w="38100" cap="sq">
            <a:solidFill>
              <a:srgbClr val="C73209"/>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A77BCC94-B220-4F13-B7B8-CBFD4E908664}" type="slidenum">
              <a:rPr lang="en-US" smtClean="0">
                <a:latin typeface="Helvetica" pitchFamily="2" charset="0"/>
              </a:rPr>
              <a:pPr>
                <a:defRPr/>
              </a:pPr>
              <a:t>32</a:t>
            </a:fld>
            <a:endParaRPr lang="en-US">
              <a:latin typeface="Helvetica" pitchFamily="2" charset="0"/>
            </a:endParaRPr>
          </a:p>
        </p:txBody>
      </p:sp>
      <p:pic>
        <p:nvPicPr>
          <p:cNvPr id="8" name="Content Placeholder 4"/>
          <p:cNvPicPr>
            <a:picLocks noChangeAspect="1"/>
          </p:cNvPicPr>
          <p:nvPr/>
        </p:nvPicPr>
        <p:blipFill rotWithShape="1">
          <a:blip r:embed="rId4"/>
          <a:srcRect l="10016" t="26425" r="71880" b="31400"/>
          <a:stretch/>
        </p:blipFill>
        <p:spPr>
          <a:xfrm>
            <a:off x="3833744" y="3429000"/>
            <a:ext cx="5041550" cy="3303086"/>
          </a:xfrm>
          <a:prstGeom prst="rect">
            <a:avLst/>
          </a:prstGeom>
          <a:ln w="38100" cap="sq">
            <a:solidFill>
              <a:srgbClr val="C7320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633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0074" t="16884" r="72055" b="38547"/>
          <a:stretch/>
        </p:blipFill>
        <p:spPr>
          <a:xfrm>
            <a:off x="1524000" y="1828800"/>
            <a:ext cx="6553942" cy="4597038"/>
          </a:xfrm>
          <a:prstGeom prst="rect">
            <a:avLst/>
          </a:prstGeom>
          <a:ln w="38100" cap="sq">
            <a:solidFill>
              <a:srgbClr val="C73209"/>
            </a:solidFill>
            <a:prstDash val="solid"/>
            <a:miter lim="800000"/>
          </a:ln>
          <a:effectLst>
            <a:outerShdw blurRad="50800" dist="38100" dir="2700000" algn="tl" rotWithShape="0">
              <a:srgbClr val="000000">
                <a:alpha val="43000"/>
              </a:srgbClr>
            </a:outerShdw>
          </a:effectLst>
        </p:spPr>
      </p:pic>
      <p:sp>
        <p:nvSpPr>
          <p:cNvPr id="6" name="Title 4"/>
          <p:cNvSpPr>
            <a:spLocks noGrp="1"/>
          </p:cNvSpPr>
          <p:nvPr>
            <p:ph type="title"/>
          </p:nvPr>
        </p:nvSpPr>
        <p:spPr/>
        <p:txBody>
          <a:bodyPr>
            <a:noAutofit/>
          </a:bodyPr>
          <a:lstStyle/>
          <a:p>
            <a:pPr algn="ctr"/>
            <a:r>
              <a:rPr lang="en-US" sz="3600" dirty="0">
                <a:latin typeface="Helvetica" pitchFamily="2" charset="0"/>
              </a:rPr>
              <a:t>Sample Student Report: </a:t>
            </a:r>
            <a:br>
              <a:rPr lang="en-US" sz="3600" dirty="0">
                <a:latin typeface="Helvetica" pitchFamily="2" charset="0"/>
              </a:rPr>
            </a:br>
            <a:r>
              <a:rPr lang="en-US" sz="3600" dirty="0">
                <a:solidFill>
                  <a:srgbClr val="C73209"/>
                </a:solidFill>
                <a:latin typeface="Helvetica" pitchFamily="2" charset="0"/>
              </a:rPr>
              <a:t>Percent Response per Item</a:t>
            </a:r>
          </a:p>
        </p:txBody>
      </p:sp>
    </p:spTree>
    <p:extLst>
      <p:ext uri="{BB962C8B-B14F-4D97-AF65-F5344CB8AC3E}">
        <p14:creationId xmlns:p14="http://schemas.microsoft.com/office/powerpoint/2010/main" val="371246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9950" t="17335" r="71624" b="37749"/>
          <a:stretch/>
        </p:blipFill>
        <p:spPr>
          <a:xfrm>
            <a:off x="848178" y="1524000"/>
            <a:ext cx="7447644" cy="5106196"/>
          </a:xfrm>
          <a:prstGeom prst="rect">
            <a:avLst/>
          </a:prstGeom>
          <a:ln w="38100" cap="sq">
            <a:solidFill>
              <a:srgbClr val="C73209"/>
            </a:solidFill>
            <a:prstDash val="solid"/>
            <a:miter lim="800000"/>
          </a:ln>
          <a:effectLst>
            <a:outerShdw blurRad="50800" dist="38100" dir="2700000" algn="tl" rotWithShape="0">
              <a:srgbClr val="000000">
                <a:alpha val="43000"/>
              </a:srgbClr>
            </a:outerShdw>
          </a:effectLst>
        </p:spPr>
      </p:pic>
      <p:sp>
        <p:nvSpPr>
          <p:cNvPr id="7" name="Title 4"/>
          <p:cNvSpPr>
            <a:spLocks noGrp="1"/>
          </p:cNvSpPr>
          <p:nvPr>
            <p:ph type="title"/>
          </p:nvPr>
        </p:nvSpPr>
        <p:spPr>
          <a:xfrm>
            <a:off x="152400" y="91282"/>
            <a:ext cx="8763000" cy="1325563"/>
          </a:xfrm>
        </p:spPr>
        <p:txBody>
          <a:bodyPr>
            <a:noAutofit/>
          </a:bodyPr>
          <a:lstStyle/>
          <a:p>
            <a:pPr algn="ctr"/>
            <a:r>
              <a:rPr lang="en-US" sz="3600" dirty="0">
                <a:latin typeface="Helvetica" pitchFamily="2" charset="0"/>
              </a:rPr>
              <a:t>Sample Student Report: </a:t>
            </a:r>
            <a:r>
              <a:rPr lang="en-US" sz="3600" dirty="0">
                <a:solidFill>
                  <a:srgbClr val="C73209"/>
                </a:solidFill>
                <a:latin typeface="Helvetica" pitchFamily="2" charset="0"/>
              </a:rPr>
              <a:t>Standard Score</a:t>
            </a:r>
          </a:p>
        </p:txBody>
      </p:sp>
    </p:spTree>
    <p:extLst>
      <p:ext uri="{BB962C8B-B14F-4D97-AF65-F5344CB8AC3E}">
        <p14:creationId xmlns:p14="http://schemas.microsoft.com/office/powerpoint/2010/main" val="312169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52400" y="1143000"/>
            <a:ext cx="8839200" cy="4305505"/>
          </a:xfrm>
          <a:prstGeom prst="rect">
            <a:avLst/>
          </a:prstGeom>
          <a:ln w="88900" cap="sq" cmpd="thickThin">
            <a:solidFill>
              <a:srgbClr val="C73209"/>
            </a:solidFill>
            <a:prstDash val="solid"/>
            <a:miter lim="800000"/>
          </a:ln>
          <a:effectLst>
            <a:innerShdw blurRad="76200">
              <a:srgbClr val="000000"/>
            </a:innerShdw>
          </a:effectLst>
        </p:spPr>
      </p:pic>
      <p:sp>
        <p:nvSpPr>
          <p:cNvPr id="6" name="TextBox 5"/>
          <p:cNvSpPr txBox="1"/>
          <p:nvPr/>
        </p:nvSpPr>
        <p:spPr>
          <a:xfrm>
            <a:off x="2895600" y="1176005"/>
            <a:ext cx="990600" cy="203531"/>
          </a:xfrm>
          <a:prstGeom prst="rect">
            <a:avLst/>
          </a:prstGeom>
          <a:solidFill>
            <a:schemeClr val="tx1"/>
          </a:solidFill>
        </p:spPr>
        <p:txBody>
          <a:bodyPr wrap="square" rtlCol="0">
            <a:spAutoFit/>
          </a:bodyPr>
          <a:lstStyle/>
          <a:p>
            <a:endParaRPr lang="en-US" dirty="0"/>
          </a:p>
        </p:txBody>
      </p:sp>
      <p:sp>
        <p:nvSpPr>
          <p:cNvPr id="8" name="TextBox 7"/>
          <p:cNvSpPr txBox="1"/>
          <p:nvPr/>
        </p:nvSpPr>
        <p:spPr>
          <a:xfrm>
            <a:off x="4267200" y="1143001"/>
            <a:ext cx="1371600" cy="236536"/>
          </a:xfrm>
          <a:prstGeom prst="rect">
            <a:avLst/>
          </a:prstGeom>
          <a:solidFill>
            <a:schemeClr val="tx1"/>
          </a:solidFill>
        </p:spPr>
        <p:txBody>
          <a:bodyPr wrap="square" rtlCol="0">
            <a:spAutoFit/>
          </a:bodyPr>
          <a:lstStyle/>
          <a:p>
            <a:endParaRPr lang="en-US" dirty="0"/>
          </a:p>
        </p:txBody>
      </p:sp>
      <p:sp>
        <p:nvSpPr>
          <p:cNvPr id="9" name="TextBox 8"/>
          <p:cNvSpPr txBox="1"/>
          <p:nvPr/>
        </p:nvSpPr>
        <p:spPr>
          <a:xfrm>
            <a:off x="8288092" y="1203970"/>
            <a:ext cx="674571" cy="147599"/>
          </a:xfrm>
          <a:prstGeom prst="rect">
            <a:avLst/>
          </a:prstGeom>
          <a:solidFill>
            <a:schemeClr val="tx1"/>
          </a:solidFill>
        </p:spPr>
        <p:txBody>
          <a:bodyPr wrap="square" rtlCol="0">
            <a:spAutoFit/>
          </a:bodyPr>
          <a:lstStyle/>
          <a:p>
            <a:endParaRPr lang="en-US" dirty="0"/>
          </a:p>
        </p:txBody>
      </p:sp>
      <p:sp>
        <p:nvSpPr>
          <p:cNvPr id="10" name="TextBox 9"/>
          <p:cNvSpPr txBox="1"/>
          <p:nvPr/>
        </p:nvSpPr>
        <p:spPr>
          <a:xfrm>
            <a:off x="4724400" y="1957300"/>
            <a:ext cx="914400" cy="252499"/>
          </a:xfrm>
          <a:prstGeom prst="rect">
            <a:avLst/>
          </a:prstGeom>
          <a:solidFill>
            <a:schemeClr val="bg1"/>
          </a:solidFill>
        </p:spPr>
        <p:txBody>
          <a:bodyPr wrap="square" rtlCol="0">
            <a:spAutoFit/>
          </a:bodyPr>
          <a:lstStyle/>
          <a:p>
            <a:endParaRPr lang="en-US" dirty="0"/>
          </a:p>
        </p:txBody>
      </p:sp>
      <p:sp>
        <p:nvSpPr>
          <p:cNvPr id="4" name="Title 3"/>
          <p:cNvSpPr>
            <a:spLocks noGrp="1"/>
          </p:cNvSpPr>
          <p:nvPr>
            <p:ph type="title"/>
          </p:nvPr>
        </p:nvSpPr>
        <p:spPr>
          <a:xfrm>
            <a:off x="294258" y="5448505"/>
            <a:ext cx="8925942" cy="1325563"/>
          </a:xfrm>
        </p:spPr>
        <p:txBody>
          <a:bodyPr>
            <a:normAutofit/>
          </a:bodyPr>
          <a:lstStyle/>
          <a:p>
            <a:r>
              <a:rPr lang="en-US" sz="4000" dirty="0" err="1">
                <a:solidFill>
                  <a:srgbClr val="C73209"/>
                </a:solidFill>
                <a:latin typeface="Helvetica" panose="020B0604020202020204" pitchFamily="34" charset="0"/>
                <a:cs typeface="Helvetica" panose="020B0604020202020204" pitchFamily="34" charset="0"/>
              </a:rPr>
              <a:t>CoVitality</a:t>
            </a:r>
            <a:r>
              <a:rPr lang="en-US" sz="4000" dirty="0">
                <a:solidFill>
                  <a:srgbClr val="C73209"/>
                </a:solidFill>
                <a:latin typeface="Helvetica" panose="020B0604020202020204" pitchFamily="34" charset="0"/>
                <a:cs typeface="Helvetica" panose="020B0604020202020204" pitchFamily="34" charset="0"/>
              </a:rPr>
              <a:t> App for DE School Surveys</a:t>
            </a:r>
          </a:p>
        </p:txBody>
      </p:sp>
    </p:spTree>
    <p:extLst>
      <p:ext uri="{BB962C8B-B14F-4D97-AF65-F5344CB8AC3E}">
        <p14:creationId xmlns:p14="http://schemas.microsoft.com/office/powerpoint/2010/main" val="3807507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stretch>
            <a:fillRect/>
          </a:stretch>
        </p:blipFill>
        <p:spPr>
          <a:xfrm>
            <a:off x="140694" y="3810000"/>
            <a:ext cx="9061179" cy="3138109"/>
          </a:xfrm>
          <a:prstGeom prst="rect">
            <a:avLst/>
          </a:prstGeom>
        </p:spPr>
      </p:pic>
      <p:pic>
        <p:nvPicPr>
          <p:cNvPr id="6" name="Picture 5"/>
          <p:cNvPicPr>
            <a:picLocks noChangeAspect="1"/>
          </p:cNvPicPr>
          <p:nvPr/>
        </p:nvPicPr>
        <p:blipFill>
          <a:blip r:embed="rId4"/>
          <a:stretch>
            <a:fillRect/>
          </a:stretch>
        </p:blipFill>
        <p:spPr>
          <a:xfrm>
            <a:off x="2605394" y="1371600"/>
            <a:ext cx="3933212" cy="2725375"/>
          </a:xfrm>
          <a:prstGeom prst="rect">
            <a:avLst/>
          </a:prstGeom>
        </p:spPr>
      </p:pic>
      <p:sp>
        <p:nvSpPr>
          <p:cNvPr id="4" name="TextBox 3"/>
          <p:cNvSpPr txBox="1"/>
          <p:nvPr/>
        </p:nvSpPr>
        <p:spPr>
          <a:xfrm>
            <a:off x="228600" y="76200"/>
            <a:ext cx="8610600" cy="1200329"/>
          </a:xfrm>
          <a:prstGeom prst="rect">
            <a:avLst/>
          </a:prstGeom>
          <a:noFill/>
        </p:spPr>
        <p:txBody>
          <a:bodyPr wrap="square" rtlCol="0">
            <a:spAutoFit/>
          </a:bodyPr>
          <a:lstStyle/>
          <a:p>
            <a:pPr algn="ctr"/>
            <a:r>
              <a:rPr lang="en-US" sz="3600" b="1" dirty="0">
                <a:solidFill>
                  <a:srgbClr val="C73209"/>
                </a:solidFill>
                <a:latin typeface="Helvetica" pitchFamily="2" charset="0"/>
              </a:rPr>
              <a:t>Interpretation Worksheets &amp; </a:t>
            </a:r>
          </a:p>
          <a:p>
            <a:pPr algn="ctr"/>
            <a:r>
              <a:rPr lang="en-US" sz="3600" b="1" dirty="0">
                <a:solidFill>
                  <a:srgbClr val="C73209"/>
                </a:solidFill>
                <a:latin typeface="Helvetica" pitchFamily="2" charset="0"/>
              </a:rPr>
              <a:t>Action Plan Overview</a:t>
            </a:r>
            <a:endParaRPr lang="en-US" sz="3600" dirty="0">
              <a:solidFill>
                <a:srgbClr val="C73209"/>
              </a:solidFill>
              <a:latin typeface="Helvetica" pitchFamily="2" charset="0"/>
            </a:endParaRPr>
          </a:p>
        </p:txBody>
      </p:sp>
    </p:spTree>
    <p:extLst>
      <p:ext uri="{BB962C8B-B14F-4D97-AF65-F5344CB8AC3E}">
        <p14:creationId xmlns:p14="http://schemas.microsoft.com/office/powerpoint/2010/main" val="1308578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71007"/>
            <a:ext cx="8646826" cy="963118"/>
          </a:xfrm>
        </p:spPr>
        <p:txBody>
          <a:bodyPr>
            <a:normAutofit fontScale="90000"/>
          </a:bodyPr>
          <a:lstStyle/>
          <a:p>
            <a:r>
              <a:rPr lang="en-US" b="1" dirty="0">
                <a:latin typeface="Helvetica" pitchFamily="2" charset="0"/>
                <a:cs typeface="Arial" panose="020B0604020202020204" pitchFamily="34" charset="0"/>
              </a:rPr>
              <a:t>Interpretation Worksheet Structure</a:t>
            </a:r>
            <a:r>
              <a:rPr lang="en-US" sz="4000" b="1" dirty="0">
                <a:latin typeface="Helvetica" pitchFamily="2" charset="0"/>
                <a:cs typeface="Arial" panose="020B0604020202020204" pitchFamily="34" charset="0"/>
              </a:rPr>
              <a:t> </a:t>
            </a:r>
          </a:p>
        </p:txBody>
      </p:sp>
      <p:sp>
        <p:nvSpPr>
          <p:cNvPr id="3" name="Content Placeholder 2"/>
          <p:cNvSpPr>
            <a:spLocks noGrp="1"/>
          </p:cNvSpPr>
          <p:nvPr>
            <p:ph idx="1"/>
          </p:nvPr>
        </p:nvSpPr>
        <p:spPr>
          <a:xfrm>
            <a:off x="381000" y="1447800"/>
            <a:ext cx="8458200" cy="5039193"/>
          </a:xfrm>
        </p:spPr>
        <p:txBody>
          <a:bodyPr>
            <a:normAutofit/>
          </a:bodyPr>
          <a:lstStyle/>
          <a:p>
            <a:r>
              <a:rPr lang="en-US" sz="2800" dirty="0">
                <a:latin typeface="Helvetica" pitchFamily="2" charset="0"/>
                <a:cs typeface="Arial" panose="020B0604020202020204" pitchFamily="34" charset="0"/>
              </a:rPr>
              <a:t>Worksheet per survey population </a:t>
            </a:r>
          </a:p>
          <a:p>
            <a:pPr lvl="1"/>
            <a:r>
              <a:rPr lang="en-US" sz="2400" dirty="0">
                <a:solidFill>
                  <a:srgbClr val="C73209"/>
                </a:solidFill>
                <a:latin typeface="Helvetica" pitchFamily="2" charset="0"/>
                <a:cs typeface="Arial" panose="020B0604020202020204" pitchFamily="34" charset="0"/>
              </a:rPr>
              <a:t>Student, Staff, Home</a:t>
            </a:r>
          </a:p>
          <a:p>
            <a:r>
              <a:rPr lang="en-US" sz="2800" dirty="0">
                <a:latin typeface="Helvetica" pitchFamily="2" charset="0"/>
                <a:cs typeface="Arial" panose="020B0604020202020204" pitchFamily="34" charset="0"/>
              </a:rPr>
              <a:t>Guides you through each survey scale </a:t>
            </a:r>
          </a:p>
          <a:p>
            <a:pPr lvl="1"/>
            <a:r>
              <a:rPr lang="en-US" sz="2400" dirty="0">
                <a:solidFill>
                  <a:srgbClr val="C73209"/>
                </a:solidFill>
                <a:latin typeface="Helvetica" pitchFamily="2" charset="0"/>
                <a:cs typeface="Arial" panose="020B0604020202020204" pitchFamily="34" charset="0"/>
              </a:rPr>
              <a:t>School Climate, Techniques, Bullying, Engagement, Social Emotional Competencies </a:t>
            </a:r>
          </a:p>
          <a:p>
            <a:r>
              <a:rPr lang="en-US" sz="2800" dirty="0">
                <a:latin typeface="Helvetica" pitchFamily="2" charset="0"/>
                <a:cs typeface="Arial" panose="020B0604020202020204" pitchFamily="34" charset="0"/>
              </a:rPr>
              <a:t>Prompts review of graphs &amp; 3 types of scores </a:t>
            </a:r>
          </a:p>
          <a:p>
            <a:r>
              <a:rPr lang="en-US" sz="2800" dirty="0">
                <a:latin typeface="Helvetica" pitchFamily="2" charset="0"/>
                <a:cs typeface="Arial" panose="020B0604020202020204" pitchFamily="34" charset="0"/>
              </a:rPr>
              <a:t>Consider strengths, concerns, general notes such as significant differences</a:t>
            </a:r>
          </a:p>
          <a:p>
            <a:r>
              <a:rPr lang="en-US" sz="2800" dirty="0">
                <a:latin typeface="Helvetica" pitchFamily="2" charset="0"/>
                <a:cs typeface="Arial" panose="020B0604020202020204" pitchFamily="34" charset="0"/>
              </a:rPr>
              <a:t>Information gathered then used to complete action planning template</a:t>
            </a:r>
          </a:p>
        </p:txBody>
      </p:sp>
    </p:spTree>
    <p:extLst>
      <p:ext uri="{BB962C8B-B14F-4D97-AF65-F5344CB8AC3E}">
        <p14:creationId xmlns:p14="http://schemas.microsoft.com/office/powerpoint/2010/main" val="4129008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71007"/>
            <a:ext cx="8646826" cy="963118"/>
          </a:xfrm>
        </p:spPr>
        <p:txBody>
          <a:bodyPr>
            <a:normAutofit/>
          </a:bodyPr>
          <a:lstStyle/>
          <a:p>
            <a:r>
              <a:rPr lang="en-US" b="1" dirty="0">
                <a:latin typeface="Helvetica" pitchFamily="2" charset="0"/>
                <a:cs typeface="Arial" panose="020B0604020202020204" pitchFamily="34" charset="0"/>
              </a:rPr>
              <a:t>Action Plan Template Structure</a:t>
            </a:r>
            <a:r>
              <a:rPr lang="en-US" sz="4000" b="1" dirty="0">
                <a:latin typeface="Helvetica" pitchFamily="2" charset="0"/>
                <a:cs typeface="Arial" panose="020B0604020202020204" pitchFamily="34" charset="0"/>
              </a:rPr>
              <a:t> </a:t>
            </a:r>
          </a:p>
        </p:txBody>
      </p:sp>
      <p:sp>
        <p:nvSpPr>
          <p:cNvPr id="3" name="Content Placeholder 2"/>
          <p:cNvSpPr>
            <a:spLocks noGrp="1"/>
          </p:cNvSpPr>
          <p:nvPr>
            <p:ph idx="1"/>
          </p:nvPr>
        </p:nvSpPr>
        <p:spPr>
          <a:xfrm>
            <a:off x="381000" y="1447800"/>
            <a:ext cx="8458200" cy="5039193"/>
          </a:xfrm>
        </p:spPr>
        <p:txBody>
          <a:bodyPr>
            <a:normAutofit/>
          </a:bodyPr>
          <a:lstStyle/>
          <a:p>
            <a:r>
              <a:rPr lang="en-US" sz="2400" dirty="0">
                <a:latin typeface="Helvetica" pitchFamily="2" charset="0"/>
                <a:cs typeface="Arial" panose="020B0604020202020204" pitchFamily="34" charset="0"/>
              </a:rPr>
              <a:t>Plan template per survey population </a:t>
            </a:r>
          </a:p>
          <a:p>
            <a:pPr lvl="1"/>
            <a:r>
              <a:rPr lang="en-US" dirty="0">
                <a:latin typeface="Helvetica" pitchFamily="2" charset="0"/>
                <a:cs typeface="Arial" panose="020B0604020202020204" pitchFamily="34" charset="0"/>
              </a:rPr>
              <a:t>(Student, Staff, Home)</a:t>
            </a:r>
          </a:p>
          <a:p>
            <a:r>
              <a:rPr lang="en-US" sz="2400" dirty="0">
                <a:latin typeface="Helvetica" pitchFamily="2" charset="0"/>
                <a:cs typeface="Arial" panose="020B0604020202020204" pitchFamily="34" charset="0"/>
              </a:rPr>
              <a:t>Prompts for data to share (strengths &amp; concerns) with stakeholders</a:t>
            </a:r>
          </a:p>
          <a:p>
            <a:r>
              <a:rPr lang="en-US" sz="2400" dirty="0">
                <a:latin typeface="Helvetica" pitchFamily="2" charset="0"/>
                <a:cs typeface="Arial" panose="020B0604020202020204" pitchFamily="34" charset="0"/>
              </a:rPr>
              <a:t>Captures identified areas of concerns &amp; reminds schools to make a plan improve school climate while prioritizing areas of need and keeping plan manageable</a:t>
            </a:r>
          </a:p>
          <a:p>
            <a:pPr lvl="1"/>
            <a:r>
              <a:rPr lang="en-US" dirty="0">
                <a:latin typeface="Helvetica" pitchFamily="2" charset="0"/>
                <a:cs typeface="Arial" panose="020B0604020202020204" pitchFamily="34" charset="0"/>
              </a:rPr>
              <a:t>Areas of concern</a:t>
            </a:r>
          </a:p>
          <a:p>
            <a:pPr lvl="1"/>
            <a:r>
              <a:rPr lang="en-US" dirty="0">
                <a:latin typeface="Helvetica" pitchFamily="2" charset="0"/>
                <a:cs typeface="Arial" panose="020B0604020202020204" pitchFamily="34" charset="0"/>
              </a:rPr>
              <a:t>Additional data to review</a:t>
            </a:r>
          </a:p>
          <a:p>
            <a:pPr lvl="1"/>
            <a:r>
              <a:rPr lang="en-US" b="1" dirty="0">
                <a:solidFill>
                  <a:srgbClr val="C73209"/>
                </a:solidFill>
                <a:latin typeface="Helvetica" pitchFamily="2" charset="0"/>
                <a:cs typeface="Arial" panose="020B0604020202020204" pitchFamily="34" charset="0"/>
              </a:rPr>
              <a:t>Strategy Ideas</a:t>
            </a:r>
          </a:p>
          <a:p>
            <a:pPr lvl="1"/>
            <a:r>
              <a:rPr lang="en-US" dirty="0">
                <a:latin typeface="Helvetica" pitchFamily="2" charset="0"/>
                <a:cs typeface="Arial" panose="020B0604020202020204" pitchFamily="34" charset="0"/>
              </a:rPr>
              <a:t>Who?</a:t>
            </a:r>
          </a:p>
          <a:p>
            <a:pPr lvl="1"/>
            <a:r>
              <a:rPr lang="en-US" dirty="0">
                <a:latin typeface="Helvetica" pitchFamily="2" charset="0"/>
                <a:cs typeface="Arial" panose="020B0604020202020204" pitchFamily="34" charset="0"/>
              </a:rPr>
              <a:t>When?</a:t>
            </a:r>
          </a:p>
          <a:p>
            <a:endParaRPr lang="en-US" sz="2400" dirty="0">
              <a:latin typeface="Helvetica" pitchFamily="2" charset="0"/>
              <a:cs typeface="Arial" panose="020B0604020202020204" pitchFamily="34" charset="0"/>
            </a:endParaRPr>
          </a:p>
        </p:txBody>
      </p:sp>
      <p:sp>
        <p:nvSpPr>
          <p:cNvPr id="5" name="Right Arrow 4"/>
          <p:cNvSpPr/>
          <p:nvPr/>
        </p:nvSpPr>
        <p:spPr>
          <a:xfrm>
            <a:off x="3886200" y="4953000"/>
            <a:ext cx="2057400" cy="381000"/>
          </a:xfrm>
          <a:prstGeom prst="rightArrow">
            <a:avLst/>
          </a:prstGeom>
          <a:solidFill>
            <a:srgbClr val="C7320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6115291" y="4302948"/>
            <a:ext cx="2801358" cy="2062103"/>
          </a:xfrm>
          <a:prstGeom prst="rect">
            <a:avLst/>
          </a:prstGeom>
          <a:noFill/>
        </p:spPr>
        <p:txBody>
          <a:bodyPr wrap="square" rtlCol="0">
            <a:spAutoFit/>
          </a:bodyPr>
          <a:lstStyle/>
          <a:p>
            <a:r>
              <a:rPr lang="en-US" sz="3200" dirty="0">
                <a:solidFill>
                  <a:srgbClr val="C73209"/>
                </a:solidFill>
              </a:rPr>
              <a:t>School Climate Module Series Resource</a:t>
            </a:r>
          </a:p>
        </p:txBody>
      </p:sp>
    </p:spTree>
    <p:extLst>
      <p:ext uri="{BB962C8B-B14F-4D97-AF65-F5344CB8AC3E}">
        <p14:creationId xmlns:p14="http://schemas.microsoft.com/office/powerpoint/2010/main" val="3540457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485900"/>
          </a:xfrm>
        </p:spPr>
        <p:txBody>
          <a:bodyPr>
            <a:normAutofit/>
          </a:bodyPr>
          <a:lstStyle/>
          <a:p>
            <a:pPr algn="ctr"/>
            <a:r>
              <a:rPr lang="en-US" sz="4200" b="1" u="sng" dirty="0">
                <a:solidFill>
                  <a:schemeClr val="accent3"/>
                </a:solidFill>
                <a:latin typeface="Helvetica" pitchFamily="2" charset="0"/>
                <a:cs typeface="Arial" panose="020B0604020202020204" pitchFamily="34" charset="0"/>
              </a:rPr>
              <a:t>Resource</a:t>
            </a:r>
            <a:r>
              <a:rPr lang="en-US" sz="4200" b="1" dirty="0">
                <a:latin typeface="Helvetica" pitchFamily="2" charset="0"/>
                <a:cs typeface="Arial" panose="020B0604020202020204" pitchFamily="34" charset="0"/>
              </a:rPr>
              <a:t>: School Climate PD Online Module Series</a:t>
            </a:r>
          </a:p>
        </p:txBody>
      </p:sp>
      <p:sp>
        <p:nvSpPr>
          <p:cNvPr id="3" name="Content Placeholder 2"/>
          <p:cNvSpPr>
            <a:spLocks noGrp="1"/>
          </p:cNvSpPr>
          <p:nvPr>
            <p:ph idx="1"/>
          </p:nvPr>
        </p:nvSpPr>
        <p:spPr>
          <a:xfrm>
            <a:off x="628650" y="1790700"/>
            <a:ext cx="7886700" cy="4888684"/>
          </a:xfrm>
        </p:spPr>
        <p:txBody>
          <a:bodyPr>
            <a:normAutofit fontScale="85000" lnSpcReduction="20000"/>
          </a:bodyPr>
          <a:lstStyle/>
          <a:p>
            <a:r>
              <a:rPr lang="en-US" sz="3100" dirty="0">
                <a:latin typeface="Helvetica" pitchFamily="2" charset="0"/>
                <a:cs typeface="Arial" panose="020B0604020202020204" pitchFamily="34" charset="0"/>
              </a:rPr>
              <a:t>Supported by the School Climate and Student Success Grant (SCSS)</a:t>
            </a:r>
          </a:p>
          <a:p>
            <a:r>
              <a:rPr lang="en-US" sz="3100" dirty="0">
                <a:latin typeface="Helvetica" pitchFamily="2" charset="0"/>
                <a:cs typeface="Arial" panose="020B0604020202020204" pitchFamily="34" charset="0"/>
              </a:rPr>
              <a:t>Goal of the PD is to provide information to schools that can lead to improvements in </a:t>
            </a:r>
            <a:r>
              <a:rPr lang="en-US" sz="3100" b="1" dirty="0">
                <a:latin typeface="Helvetica" pitchFamily="2" charset="0"/>
                <a:cs typeface="Arial" panose="020B0604020202020204" pitchFamily="34" charset="0"/>
              </a:rPr>
              <a:t>school climate </a:t>
            </a:r>
            <a:r>
              <a:rPr lang="en-US" sz="3100" dirty="0">
                <a:latin typeface="Helvetica" pitchFamily="2" charset="0"/>
                <a:cs typeface="Arial" panose="020B0604020202020204" pitchFamily="34" charset="0"/>
              </a:rPr>
              <a:t>and </a:t>
            </a:r>
            <a:r>
              <a:rPr lang="en-US" sz="3100" b="1" dirty="0">
                <a:latin typeface="Helvetica" pitchFamily="2" charset="0"/>
                <a:cs typeface="Arial" panose="020B0604020202020204" pitchFamily="34" charset="0"/>
              </a:rPr>
              <a:t>behavioral outcomes </a:t>
            </a:r>
          </a:p>
          <a:p>
            <a:r>
              <a:rPr lang="en-US" sz="3100" dirty="0">
                <a:latin typeface="Helvetica" pitchFamily="2" charset="0"/>
                <a:cs typeface="Arial" panose="020B0604020202020204" pitchFamily="34" charset="0"/>
              </a:rPr>
              <a:t>Each module is approximately an hour-long PowerPoint session with captioned audio </a:t>
            </a:r>
            <a:endParaRPr lang="en-US" sz="3100" dirty="0">
              <a:solidFill>
                <a:srgbClr val="FF0000"/>
              </a:solidFill>
              <a:latin typeface="Helvetica" pitchFamily="2" charset="0"/>
              <a:cs typeface="Arial" panose="020B0604020202020204" pitchFamily="34" charset="0"/>
            </a:endParaRPr>
          </a:p>
          <a:p>
            <a:r>
              <a:rPr lang="en-US" sz="3100" dirty="0">
                <a:latin typeface="Helvetica" pitchFamily="2" charset="0"/>
                <a:cs typeface="Arial" panose="020B0604020202020204" pitchFamily="34" charset="0"/>
              </a:rPr>
              <a:t>Potential uses:</a:t>
            </a:r>
          </a:p>
          <a:p>
            <a:pPr lvl="1"/>
            <a:r>
              <a:rPr lang="en-US" sz="3100" dirty="0">
                <a:latin typeface="Helvetica" pitchFamily="2" charset="0"/>
                <a:cs typeface="Arial" panose="020B0604020202020204" pitchFamily="34" charset="0"/>
              </a:rPr>
              <a:t>In-house professional development</a:t>
            </a:r>
          </a:p>
          <a:p>
            <a:pPr lvl="1"/>
            <a:r>
              <a:rPr lang="en-US" sz="3100" dirty="0">
                <a:latin typeface="Helvetica" pitchFamily="2" charset="0"/>
                <a:cs typeface="Arial" panose="020B0604020202020204" pitchFamily="34" charset="0"/>
              </a:rPr>
              <a:t>Materials can be accessed for use as:</a:t>
            </a:r>
          </a:p>
          <a:p>
            <a:pPr lvl="2"/>
            <a:r>
              <a:rPr lang="en-US" sz="2600" dirty="0">
                <a:latin typeface="Helvetica" pitchFamily="2" charset="0"/>
                <a:cs typeface="Arial" panose="020B0604020202020204" pitchFamily="34" charset="0"/>
              </a:rPr>
              <a:t>A whole staff</a:t>
            </a:r>
          </a:p>
          <a:p>
            <a:pPr lvl="2"/>
            <a:r>
              <a:rPr lang="en-US" sz="2600" dirty="0">
                <a:latin typeface="Helvetica" pitchFamily="2" charset="0"/>
                <a:cs typeface="Arial" panose="020B0604020202020204" pitchFamily="34" charset="0"/>
              </a:rPr>
              <a:t>In professional learning communities</a:t>
            </a:r>
          </a:p>
          <a:p>
            <a:pPr lvl="2"/>
            <a:r>
              <a:rPr lang="en-US" sz="2600" dirty="0">
                <a:latin typeface="Helvetica" pitchFamily="2" charset="0"/>
                <a:cs typeface="Arial" panose="020B0604020202020204" pitchFamily="34" charset="0"/>
              </a:rPr>
              <a:t>Leadership teams</a:t>
            </a:r>
          </a:p>
          <a:p>
            <a:pPr lvl="2"/>
            <a:r>
              <a:rPr lang="en-US" sz="2600" dirty="0">
                <a:latin typeface="Helvetica" pitchFamily="2" charset="0"/>
                <a:cs typeface="Arial" panose="020B0604020202020204" pitchFamily="34" charset="0"/>
              </a:rPr>
              <a:t>Individuals</a:t>
            </a:r>
          </a:p>
          <a:p>
            <a:endParaRPr lang="en-US"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183969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43000"/>
            <a:ext cx="9144000" cy="5889171"/>
          </a:xfrm>
        </p:spPr>
        <p:txBody>
          <a:bodyPr/>
          <a:lstStyle/>
          <a:p>
            <a:pPr>
              <a:buFont typeface="Arial" pitchFamily="34" charset="0"/>
              <a:buNone/>
              <a:tabLst>
                <a:tab pos="2286000" algn="l"/>
              </a:tabLst>
              <a:defRPr/>
            </a:pPr>
            <a:r>
              <a:rPr lang="en-US" sz="2400" b="1" dirty="0">
                <a:latin typeface="Helvetica" pitchFamily="2" charset="0"/>
                <a:ea typeface="Calibri" pitchFamily="34" charset="0"/>
                <a:cs typeface="Arial" panose="020B0604020202020204" pitchFamily="34" charset="0"/>
              </a:rPr>
              <a:t>	</a:t>
            </a:r>
          </a:p>
          <a:p>
            <a:pPr algn="ctr">
              <a:buFont typeface="Arial" pitchFamily="34" charset="0"/>
              <a:buNone/>
              <a:tabLst>
                <a:tab pos="2286000" algn="l"/>
              </a:tabLst>
              <a:defRPr/>
            </a:pPr>
            <a:r>
              <a:rPr lang="en-US" sz="2400" b="1" dirty="0">
                <a:latin typeface="Helvetica" pitchFamily="2" charset="0"/>
                <a:ea typeface="Calibri" pitchFamily="34" charset="0"/>
                <a:cs typeface="Arial" panose="020B0604020202020204" pitchFamily="34" charset="0"/>
              </a:rPr>
              <a:t>The Every Student Succeeds Act (ESSA) explicitly recognizes the strong relationship between positive school climate and student learning and success.</a:t>
            </a:r>
          </a:p>
          <a:p>
            <a:pPr algn="ctr">
              <a:buFont typeface="Arial" pitchFamily="34" charset="0"/>
              <a:buNone/>
              <a:tabLst>
                <a:tab pos="2286000" algn="l"/>
              </a:tabLst>
              <a:defRPr/>
            </a:pPr>
            <a:endParaRPr lang="en-US" sz="1800" b="1" dirty="0">
              <a:latin typeface="Helvetica" pitchFamily="2" charset="0"/>
              <a:ea typeface="Calibri" pitchFamily="34" charset="0"/>
              <a:cs typeface="Arial" panose="020B0604020202020204" pitchFamily="34" charset="0"/>
            </a:endParaRPr>
          </a:p>
          <a:p>
            <a:pPr>
              <a:tabLst>
                <a:tab pos="2286000" algn="l"/>
              </a:tabLst>
              <a:defRPr/>
            </a:pPr>
            <a:r>
              <a:rPr lang="en-US" sz="2400" dirty="0">
                <a:latin typeface="Helvetica" pitchFamily="2" charset="0"/>
                <a:cs typeface="Arial" panose="020B0604020202020204" pitchFamily="34" charset="0"/>
              </a:rPr>
              <a:t>Law requires states to include data related to school climate and safety in annual school report cards</a:t>
            </a:r>
          </a:p>
          <a:p>
            <a:pPr>
              <a:lnSpc>
                <a:spcPct val="80000"/>
              </a:lnSpc>
              <a:buFontTx/>
              <a:buNone/>
              <a:defRPr/>
            </a:pPr>
            <a:endParaRPr lang="en-US" sz="2400" b="1" dirty="0">
              <a:latin typeface="Helvetica" pitchFamily="2" charset="0"/>
              <a:cs typeface="Arial" panose="020B0604020202020204" pitchFamily="34" charset="0"/>
            </a:endParaRPr>
          </a:p>
          <a:p>
            <a:pPr>
              <a:lnSpc>
                <a:spcPct val="80000"/>
              </a:lnSpc>
              <a:buFontTx/>
              <a:buNone/>
              <a:defRPr/>
            </a:pPr>
            <a:endParaRPr lang="en-US" sz="2400" b="1" dirty="0">
              <a:latin typeface="Helvetica" pitchFamily="2" charset="0"/>
              <a:cs typeface="Arial" panose="020B0604020202020204" pitchFamily="34" charset="0"/>
            </a:endParaRPr>
          </a:p>
          <a:p>
            <a:pPr>
              <a:lnSpc>
                <a:spcPct val="80000"/>
              </a:lnSpc>
              <a:buFontTx/>
              <a:buNone/>
              <a:defRPr/>
            </a:pPr>
            <a:endParaRPr lang="en-US" sz="2400" b="1" dirty="0">
              <a:latin typeface="Helvetica" pitchFamily="2" charset="0"/>
              <a:cs typeface="Arial" panose="020B0604020202020204" pitchFamily="34" charset="0"/>
            </a:endParaRPr>
          </a:p>
          <a:p>
            <a:pPr lvl="1">
              <a:lnSpc>
                <a:spcPct val="80000"/>
              </a:lnSpc>
              <a:defRPr/>
            </a:pPr>
            <a:endParaRPr lang="en-US" sz="1400" i="1" dirty="0">
              <a:latin typeface="Helvetica" pitchFamily="2" charset="0"/>
              <a:cs typeface="Arial" panose="020B0604020202020204" pitchFamily="34" charset="0"/>
            </a:endParaRPr>
          </a:p>
          <a:p>
            <a:pPr>
              <a:defRPr/>
            </a:pPr>
            <a:endParaRPr lang="en-US" dirty="0">
              <a:latin typeface="Helvetica" pitchFamily="2" charset="0"/>
              <a:cs typeface="Arial" panose="020B0604020202020204" pitchFamily="34" charset="0"/>
            </a:endParaRPr>
          </a:p>
        </p:txBody>
      </p:sp>
      <p:pic>
        <p:nvPicPr>
          <p:cNvPr id="2050" name="Picture 2" descr="Image result for ESSA">
            <a:extLst>
              <a:ext uri="{FF2B5EF4-FFF2-40B4-BE49-F238E27FC236}">
                <a16:creationId xmlns:a16="http://schemas.microsoft.com/office/drawing/2014/main" id="{BE31DF56-EDF8-F541-861D-A48284433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032" y="4087585"/>
            <a:ext cx="3505933" cy="24352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C2A9DB6-9E73-3C45-A097-2636A1234E31}"/>
              </a:ext>
            </a:extLst>
          </p:cNvPr>
          <p:cNvSpPr>
            <a:spLocks noGrp="1"/>
          </p:cNvSpPr>
          <p:nvPr>
            <p:ph type="title"/>
          </p:nvPr>
        </p:nvSpPr>
        <p:spPr>
          <a:xfrm>
            <a:off x="114300" y="136524"/>
            <a:ext cx="8915400" cy="1315628"/>
          </a:xfrm>
        </p:spPr>
        <p:txBody>
          <a:bodyPr/>
          <a:lstStyle/>
          <a:p>
            <a:pPr algn="ctr"/>
            <a:r>
              <a:rPr lang="en-US" b="1" dirty="0">
                <a:latin typeface="Helvetica" pitchFamily="2" charset="0"/>
                <a:ea typeface="Calibri" pitchFamily="34" charset="0"/>
                <a:cs typeface="Arial" panose="020B0604020202020204" pitchFamily="34" charset="0"/>
              </a:rPr>
              <a:t>Why is school climate important?</a:t>
            </a:r>
            <a:endParaRPr lang="en-US" b="1" dirty="0">
              <a:latin typeface="Helvetica" pitchFamily="2" charset="0"/>
              <a:cs typeface="Arial" panose="020B0604020202020204" pitchFamily="34" charset="0"/>
            </a:endParaRPr>
          </a:p>
        </p:txBody>
      </p:sp>
    </p:spTree>
    <p:extLst>
      <p:ext uri="{BB962C8B-B14F-4D97-AF65-F5344CB8AC3E}">
        <p14:creationId xmlns:p14="http://schemas.microsoft.com/office/powerpoint/2010/main" val="2658284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91" y="152400"/>
            <a:ext cx="8858250" cy="1028996"/>
          </a:xfrm>
        </p:spPr>
        <p:txBody>
          <a:bodyPr/>
          <a:lstStyle/>
          <a:p>
            <a:pPr algn="ctr"/>
            <a:r>
              <a:rPr lang="en-US" b="1" dirty="0">
                <a:latin typeface="Helvetica" pitchFamily="2" charset="0"/>
                <a:cs typeface="Arial" panose="020B0604020202020204" pitchFamily="34" charset="0"/>
              </a:rPr>
              <a:t>School Climate PD Series, cont.</a:t>
            </a:r>
          </a:p>
        </p:txBody>
      </p:sp>
      <p:sp>
        <p:nvSpPr>
          <p:cNvPr id="3" name="Content Placeholder 2"/>
          <p:cNvSpPr>
            <a:spLocks noGrp="1"/>
          </p:cNvSpPr>
          <p:nvPr>
            <p:ph idx="1"/>
          </p:nvPr>
        </p:nvSpPr>
        <p:spPr>
          <a:xfrm>
            <a:off x="285750" y="1181396"/>
            <a:ext cx="5962650" cy="5193277"/>
          </a:xfrm>
        </p:spPr>
        <p:txBody>
          <a:bodyPr>
            <a:normAutofit/>
          </a:bodyPr>
          <a:lstStyle/>
          <a:p>
            <a:pPr marL="0" indent="0">
              <a:buNone/>
            </a:pPr>
            <a:r>
              <a:rPr lang="en-US" sz="2400" dirty="0">
                <a:latin typeface="Helvetica" pitchFamily="2" charset="0"/>
                <a:cs typeface="Arial" panose="020B0604020202020204" pitchFamily="34" charset="0"/>
              </a:rPr>
              <a:t>Each module provides educators with:</a:t>
            </a:r>
          </a:p>
          <a:p>
            <a:pPr marL="347663" lvl="1" indent="-290513"/>
            <a:r>
              <a:rPr lang="en-US" sz="2400" i="0" dirty="0">
                <a:latin typeface="Helvetica" pitchFamily="2" charset="0"/>
                <a:cs typeface="Arial" panose="020B0604020202020204" pitchFamily="34" charset="0"/>
              </a:rPr>
              <a:t>An overview of the topic, its importance, and factors that contribute to both negative and positive aspects of the topic </a:t>
            </a:r>
          </a:p>
          <a:p>
            <a:pPr marL="347663" lvl="1" indent="-290513"/>
            <a:r>
              <a:rPr lang="en-US" sz="2400" i="0" dirty="0">
                <a:latin typeface="Helvetica" pitchFamily="2" charset="0"/>
                <a:cs typeface="Arial" panose="020B0604020202020204" pitchFamily="34" charset="0"/>
              </a:rPr>
              <a:t>Recommended </a:t>
            </a:r>
            <a:r>
              <a:rPr lang="en-US" sz="2400" b="1" dirty="0">
                <a:solidFill>
                  <a:schemeClr val="accent3"/>
                </a:solidFill>
                <a:latin typeface="Helvetica" pitchFamily="2" charset="0"/>
                <a:cs typeface="Arial" panose="020B0604020202020204" pitchFamily="34" charset="0"/>
              </a:rPr>
              <a:t>research-based strategies</a:t>
            </a:r>
            <a:r>
              <a:rPr lang="en-US" sz="2400" i="1" dirty="0">
                <a:latin typeface="Helvetica" pitchFamily="2" charset="0"/>
                <a:cs typeface="Arial" panose="020B0604020202020204" pitchFamily="34" charset="0"/>
              </a:rPr>
              <a:t> </a:t>
            </a:r>
            <a:r>
              <a:rPr lang="en-US" sz="2400" i="0" dirty="0">
                <a:latin typeface="Helvetica" pitchFamily="2" charset="0"/>
                <a:cs typeface="Arial" panose="020B0604020202020204" pitchFamily="34" charset="0"/>
              </a:rPr>
              <a:t>to improve the topic</a:t>
            </a:r>
          </a:p>
          <a:p>
            <a:pPr marL="347663" lvl="1" indent="-290513"/>
            <a:r>
              <a:rPr lang="en-US" sz="2400" i="0" dirty="0">
                <a:latin typeface="Helvetica" pitchFamily="2" charset="0"/>
                <a:cs typeface="Arial" panose="020B0604020202020204" pitchFamily="34" charset="0"/>
              </a:rPr>
              <a:t>Resources and tools (available to download) to support the positive development of the topic</a:t>
            </a:r>
          </a:p>
          <a:p>
            <a:pPr marL="347663" lvl="1" indent="-290513"/>
            <a:r>
              <a:rPr lang="en-US" sz="2400" i="0" dirty="0">
                <a:latin typeface="Helvetica" pitchFamily="2" charset="0"/>
                <a:cs typeface="Arial" panose="020B0604020202020204" pitchFamily="34" charset="0"/>
              </a:rPr>
              <a:t>Research-based module in-depth narratives (that serve as the basis for the PowerPoint presentations) that focus on each topic in great detail</a:t>
            </a:r>
          </a:p>
        </p:txBody>
      </p:sp>
      <p:pic>
        <p:nvPicPr>
          <p:cNvPr id="4" name="Content Placeholder 5"/>
          <p:cNvPicPr>
            <a:picLocks noChangeAspect="1"/>
          </p:cNvPicPr>
          <p:nvPr/>
        </p:nvPicPr>
        <p:blipFill>
          <a:blip r:embed="rId3"/>
          <a:stretch>
            <a:fillRect/>
          </a:stretch>
        </p:blipFill>
        <p:spPr>
          <a:xfrm>
            <a:off x="5562600" y="2133600"/>
            <a:ext cx="3352800" cy="3120157"/>
          </a:xfrm>
          <a:prstGeom prst="rect">
            <a:avLst/>
          </a:prstGeom>
        </p:spPr>
      </p:pic>
    </p:spTree>
    <p:extLst>
      <p:ext uri="{BB962C8B-B14F-4D97-AF65-F5344CB8AC3E}">
        <p14:creationId xmlns:p14="http://schemas.microsoft.com/office/powerpoint/2010/main" val="1935702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Helvetica" pitchFamily="2" charset="0"/>
                <a:cs typeface="Arial" panose="020B0604020202020204" pitchFamily="34" charset="0"/>
              </a:rPr>
              <a:t>Available Modules</a:t>
            </a:r>
          </a:p>
        </p:txBody>
      </p:sp>
      <p:pic>
        <p:nvPicPr>
          <p:cNvPr id="8" name="Content Placeholder 7"/>
          <p:cNvPicPr>
            <a:picLocks noGrp="1" noChangeAspect="1"/>
          </p:cNvPicPr>
          <p:nvPr>
            <p:ph idx="1"/>
          </p:nvPr>
        </p:nvPicPr>
        <p:blipFill>
          <a:blip r:embed="rId3"/>
          <a:stretch>
            <a:fillRect/>
          </a:stretch>
        </p:blipFill>
        <p:spPr>
          <a:xfrm>
            <a:off x="3110886" y="3957693"/>
            <a:ext cx="2940120" cy="2194560"/>
          </a:xfrm>
          <a:prstGeom prst="rect">
            <a:avLst/>
          </a:prstGeom>
          <a:ln w="28575">
            <a:solidFill>
              <a:schemeClr val="accent3"/>
            </a:solidFill>
          </a:ln>
        </p:spPr>
      </p:pic>
      <p:pic>
        <p:nvPicPr>
          <p:cNvPr id="4" name="Content Placeholder 3"/>
          <p:cNvPicPr>
            <a:picLocks noChangeAspect="1"/>
          </p:cNvPicPr>
          <p:nvPr/>
        </p:nvPicPr>
        <p:blipFill>
          <a:blip r:embed="rId4"/>
          <a:stretch>
            <a:fillRect/>
          </a:stretch>
        </p:blipFill>
        <p:spPr>
          <a:xfrm>
            <a:off x="91495" y="1690689"/>
            <a:ext cx="2931696" cy="2194560"/>
          </a:xfrm>
          <a:prstGeom prst="rect">
            <a:avLst/>
          </a:prstGeom>
          <a:ln w="28575">
            <a:solidFill>
              <a:schemeClr val="accent3"/>
            </a:solidFill>
          </a:ln>
        </p:spPr>
      </p:pic>
      <p:pic>
        <p:nvPicPr>
          <p:cNvPr id="5" name="Content Placeholder 3"/>
          <p:cNvPicPr>
            <a:picLocks noChangeAspect="1"/>
          </p:cNvPicPr>
          <p:nvPr/>
        </p:nvPicPr>
        <p:blipFill>
          <a:blip r:embed="rId5"/>
          <a:stretch>
            <a:fillRect/>
          </a:stretch>
        </p:blipFill>
        <p:spPr>
          <a:xfrm>
            <a:off x="3107474" y="1690689"/>
            <a:ext cx="2929051" cy="2194560"/>
          </a:xfrm>
          <a:prstGeom prst="rect">
            <a:avLst/>
          </a:prstGeom>
          <a:ln w="28575">
            <a:solidFill>
              <a:schemeClr val="accent3"/>
            </a:solidFill>
          </a:ln>
        </p:spPr>
      </p:pic>
      <p:pic>
        <p:nvPicPr>
          <p:cNvPr id="6" name="Content Placeholder 3"/>
          <p:cNvPicPr>
            <a:picLocks noChangeAspect="1"/>
          </p:cNvPicPr>
          <p:nvPr/>
        </p:nvPicPr>
        <p:blipFill>
          <a:blip r:embed="rId6"/>
          <a:stretch>
            <a:fillRect/>
          </a:stretch>
        </p:blipFill>
        <p:spPr>
          <a:xfrm>
            <a:off x="6144252" y="1690689"/>
            <a:ext cx="2929708" cy="2194560"/>
          </a:xfrm>
          <a:prstGeom prst="rect">
            <a:avLst/>
          </a:prstGeom>
          <a:ln w="28575">
            <a:solidFill>
              <a:schemeClr val="accent3"/>
            </a:solidFill>
          </a:ln>
        </p:spPr>
      </p:pic>
      <p:pic>
        <p:nvPicPr>
          <p:cNvPr id="7" name="Content Placeholder 3"/>
          <p:cNvPicPr>
            <a:picLocks noChangeAspect="1"/>
          </p:cNvPicPr>
          <p:nvPr/>
        </p:nvPicPr>
        <p:blipFill>
          <a:blip r:embed="rId7"/>
          <a:stretch>
            <a:fillRect/>
          </a:stretch>
        </p:blipFill>
        <p:spPr>
          <a:xfrm>
            <a:off x="91495" y="3957692"/>
            <a:ext cx="2940120" cy="2194560"/>
          </a:xfrm>
          <a:prstGeom prst="rect">
            <a:avLst/>
          </a:prstGeom>
          <a:ln w="28575">
            <a:solidFill>
              <a:schemeClr val="accent3"/>
            </a:solidFill>
          </a:ln>
        </p:spPr>
      </p:pic>
      <p:pic>
        <p:nvPicPr>
          <p:cNvPr id="9" name="Picture 8" descr="A screenshot of a cell phone&#10;&#10;Description automatically generated">
            <a:extLst>
              <a:ext uri="{FF2B5EF4-FFF2-40B4-BE49-F238E27FC236}">
                <a16:creationId xmlns:a16="http://schemas.microsoft.com/office/drawing/2014/main" id="{0B91EAC3-D77C-3347-B7CA-E63625435F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4252" y="3957692"/>
            <a:ext cx="2955175" cy="2194559"/>
          </a:xfrm>
          <a:prstGeom prst="rect">
            <a:avLst/>
          </a:prstGeom>
          <a:ln w="28575">
            <a:solidFill>
              <a:schemeClr val="accent3"/>
            </a:solidFill>
          </a:ln>
        </p:spPr>
      </p:pic>
    </p:spTree>
    <p:extLst>
      <p:ext uri="{BB962C8B-B14F-4D97-AF65-F5344CB8AC3E}">
        <p14:creationId xmlns:p14="http://schemas.microsoft.com/office/powerpoint/2010/main" val="1773805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9795-A2BE-0F40-93C2-9CA9079C08B8}"/>
              </a:ext>
            </a:extLst>
          </p:cNvPr>
          <p:cNvSpPr>
            <a:spLocks noGrp="1"/>
          </p:cNvSpPr>
          <p:nvPr>
            <p:ph type="title"/>
          </p:nvPr>
        </p:nvSpPr>
        <p:spPr>
          <a:xfrm>
            <a:off x="76200" y="76200"/>
            <a:ext cx="8915400" cy="1066801"/>
          </a:xfrm>
        </p:spPr>
        <p:txBody>
          <a:bodyPr>
            <a:normAutofit fontScale="90000"/>
          </a:bodyPr>
          <a:lstStyle/>
          <a:p>
            <a:pPr algn="ctr"/>
            <a:r>
              <a:rPr lang="en-US" sz="2400" b="1" dirty="0">
                <a:latin typeface="Helvetica" pitchFamily="2" charset="0"/>
                <a:cs typeface="Arial" panose="020B0604020202020204" pitchFamily="34" charset="0"/>
              </a:rPr>
              <a:t>For Delaware School Surveys, worksheets, guides, and manual:</a:t>
            </a:r>
            <a:br>
              <a:rPr lang="en-US" sz="2400" dirty="0">
                <a:latin typeface="Helvetica" pitchFamily="2" charset="0"/>
                <a:cs typeface="Arial" panose="020B0604020202020204" pitchFamily="34" charset="0"/>
              </a:rPr>
            </a:br>
            <a:r>
              <a:rPr lang="en-US" sz="2400" dirty="0">
                <a:latin typeface="Helvetica" pitchFamily="2" charset="0"/>
                <a:cs typeface="Arial" panose="020B0604020202020204" pitchFamily="34" charset="0"/>
                <a:hlinkClick r:id="rId3"/>
              </a:rPr>
              <a:t>http://wh1.oet.udel.edu/pbs/school-climate/de-school-climate-survey/</a:t>
            </a:r>
            <a:r>
              <a:rPr lang="en-US" sz="2400" dirty="0">
                <a:latin typeface="Helvetica" pitchFamily="2" charset="0"/>
                <a:cs typeface="Arial" panose="020B0604020202020204" pitchFamily="34" charset="0"/>
              </a:rPr>
              <a:t> </a:t>
            </a:r>
          </a:p>
        </p:txBody>
      </p:sp>
      <p:pic>
        <p:nvPicPr>
          <p:cNvPr id="8" name="Content Placeholder 7" descr="A screenshot of a social media post&#10;&#10;Description automatically generated">
            <a:extLst>
              <a:ext uri="{FF2B5EF4-FFF2-40B4-BE49-F238E27FC236}">
                <a16:creationId xmlns:a16="http://schemas.microsoft.com/office/drawing/2014/main" id="{47313F39-EDDC-3E4F-9AAF-286E8126A8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76066" y="1281113"/>
            <a:ext cx="7191868" cy="5257800"/>
          </a:xfrm>
          <a:prstGeom prst="rect">
            <a:avLst/>
          </a:prstGeom>
          <a:ln w="88900" cap="sq" cmpd="thickThin">
            <a:solidFill>
              <a:schemeClr val="accent4"/>
            </a:solidFill>
            <a:prstDash val="solid"/>
            <a:miter lim="800000"/>
          </a:ln>
          <a:effectLst>
            <a:innerShdw blurRad="76200">
              <a:srgbClr val="000000"/>
            </a:innerShdw>
          </a:effectLst>
        </p:spPr>
      </p:pic>
    </p:spTree>
    <p:extLst>
      <p:ext uri="{BB962C8B-B14F-4D97-AF65-F5344CB8AC3E}">
        <p14:creationId xmlns:p14="http://schemas.microsoft.com/office/powerpoint/2010/main" val="2186707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4CE6-5750-E24A-94B6-0BBAB246B76C}"/>
              </a:ext>
            </a:extLst>
          </p:cNvPr>
          <p:cNvSpPr>
            <a:spLocks noGrp="1"/>
          </p:cNvSpPr>
          <p:nvPr>
            <p:ph type="title"/>
          </p:nvPr>
        </p:nvSpPr>
        <p:spPr>
          <a:xfrm>
            <a:off x="419100" y="228600"/>
            <a:ext cx="8305800" cy="1020762"/>
          </a:xfrm>
        </p:spPr>
        <p:txBody>
          <a:bodyPr>
            <a:normAutofit fontScale="90000"/>
          </a:bodyPr>
          <a:lstStyle/>
          <a:p>
            <a:pPr algn="ctr"/>
            <a:br>
              <a:rPr lang="en-US" sz="2800" dirty="0">
                <a:latin typeface="Helvetica" pitchFamily="2" charset="0"/>
                <a:cs typeface="Arial" panose="020B0604020202020204" pitchFamily="34" charset="0"/>
              </a:rPr>
            </a:br>
            <a:r>
              <a:rPr lang="en-US" sz="2800" b="1" dirty="0">
                <a:latin typeface="Helvetica" pitchFamily="2" charset="0"/>
                <a:cs typeface="Arial" panose="020B0604020202020204" pitchFamily="34" charset="0"/>
              </a:rPr>
              <a:t>Delaware Professional Training Modules </a:t>
            </a:r>
            <a:r>
              <a:rPr lang="en-US" sz="2800" dirty="0">
                <a:latin typeface="Helvetica" pitchFamily="2" charset="0"/>
                <a:cs typeface="Arial" panose="020B0604020202020204" pitchFamily="34" charset="0"/>
              </a:rPr>
              <a:t>(targeting areas of school climate):</a:t>
            </a:r>
            <a:br>
              <a:rPr lang="en-US" sz="2800" dirty="0">
                <a:latin typeface="Helvetica" pitchFamily="2" charset="0"/>
                <a:cs typeface="Arial" panose="020B0604020202020204" pitchFamily="34" charset="0"/>
              </a:rPr>
            </a:br>
            <a:r>
              <a:rPr lang="en-US" sz="2800" dirty="0">
                <a:latin typeface="Helvetica" pitchFamily="2" charset="0"/>
                <a:cs typeface="Arial" panose="020B0604020202020204" pitchFamily="34" charset="0"/>
                <a:hlinkClick r:id="rId3"/>
              </a:rPr>
              <a:t>http://wh1.oet.udel.edu/pbs/school-climate-modules/</a:t>
            </a:r>
            <a:r>
              <a:rPr lang="en-US" sz="2800" dirty="0">
                <a:latin typeface="Helvetica" pitchFamily="2" charset="0"/>
                <a:cs typeface="Arial" panose="020B0604020202020204" pitchFamily="34" charset="0"/>
              </a:rPr>
              <a:t> </a:t>
            </a:r>
          </a:p>
        </p:txBody>
      </p:sp>
      <p:pic>
        <p:nvPicPr>
          <p:cNvPr id="8" name="Content Placeholder 7" descr="A screenshot of a cell phone&#10;&#10;Description automatically generated">
            <a:extLst>
              <a:ext uri="{FF2B5EF4-FFF2-40B4-BE49-F238E27FC236}">
                <a16:creationId xmlns:a16="http://schemas.microsoft.com/office/drawing/2014/main" id="{D9BD3821-C900-8843-BE20-C9D8FDFBA72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39952" y="1676400"/>
            <a:ext cx="6664095" cy="4859930"/>
          </a:xfrm>
          <a:prstGeom prst="rect">
            <a:avLst/>
          </a:prstGeom>
          <a:ln w="88900" cap="sq" cmpd="thickThin">
            <a:solidFill>
              <a:schemeClr val="accent4"/>
            </a:solidFill>
            <a:prstDash val="solid"/>
            <a:miter lim="800000"/>
          </a:ln>
          <a:effectLst>
            <a:innerShdw blurRad="76200">
              <a:srgbClr val="000000"/>
            </a:innerShdw>
          </a:effectLst>
        </p:spPr>
      </p:pic>
    </p:spTree>
    <p:extLst>
      <p:ext uri="{BB962C8B-B14F-4D97-AF65-F5344CB8AC3E}">
        <p14:creationId xmlns:p14="http://schemas.microsoft.com/office/powerpoint/2010/main" val="86366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2B0D-0F48-4546-A008-878B473E2566}"/>
              </a:ext>
            </a:extLst>
          </p:cNvPr>
          <p:cNvSpPr>
            <a:spLocks noGrp="1"/>
          </p:cNvSpPr>
          <p:nvPr>
            <p:ph type="ctrTitle"/>
          </p:nvPr>
        </p:nvSpPr>
        <p:spPr>
          <a:xfrm>
            <a:off x="95684" y="1765822"/>
            <a:ext cx="6838515" cy="885197"/>
          </a:xfrm>
        </p:spPr>
        <p:txBody>
          <a:bodyPr>
            <a:normAutofit fontScale="90000"/>
          </a:bodyPr>
          <a:lstStyle/>
          <a:p>
            <a:br>
              <a:rPr lang="en-US" sz="6002" dirty="0">
                <a:solidFill>
                  <a:srgbClr val="00B050"/>
                </a:solidFill>
              </a:rPr>
            </a:br>
            <a:r>
              <a:rPr lang="en-US" sz="3976" dirty="0">
                <a:solidFill>
                  <a:schemeClr val="tx2"/>
                </a:solidFill>
              </a:rPr>
              <a:t>If Interested is use of </a:t>
            </a:r>
            <a:r>
              <a:rPr lang="en-US" sz="3976" dirty="0" err="1">
                <a:solidFill>
                  <a:schemeClr val="tx2"/>
                </a:solidFill>
              </a:rPr>
              <a:t>CoVitality</a:t>
            </a:r>
            <a:r>
              <a:rPr lang="en-US" sz="3976" dirty="0">
                <a:solidFill>
                  <a:schemeClr val="tx2"/>
                </a:solidFill>
              </a:rPr>
              <a:t> App for use of DE School Climate survey, Please Contact:</a:t>
            </a:r>
            <a:endParaRPr lang="en-US" sz="6002" dirty="0">
              <a:solidFill>
                <a:schemeClr val="tx2"/>
              </a:solidFill>
            </a:endParaRPr>
          </a:p>
        </p:txBody>
      </p:sp>
      <p:sp>
        <p:nvSpPr>
          <p:cNvPr id="3" name="Subtitle 2">
            <a:extLst>
              <a:ext uri="{FF2B5EF4-FFF2-40B4-BE49-F238E27FC236}">
                <a16:creationId xmlns:a16="http://schemas.microsoft.com/office/drawing/2014/main" id="{82CC5C9E-ACE7-4DF5-9DA7-2B73E691ACB8}"/>
              </a:ext>
            </a:extLst>
          </p:cNvPr>
          <p:cNvSpPr>
            <a:spLocks noGrp="1"/>
          </p:cNvSpPr>
          <p:nvPr>
            <p:ph type="subTitle" idx="1"/>
          </p:nvPr>
        </p:nvSpPr>
        <p:spPr>
          <a:xfrm>
            <a:off x="372217" y="2973352"/>
            <a:ext cx="4656983" cy="2400370"/>
          </a:xfrm>
        </p:spPr>
        <p:txBody>
          <a:bodyPr>
            <a:normAutofit/>
          </a:bodyPr>
          <a:lstStyle/>
          <a:p>
            <a:pPr algn="ctr"/>
            <a:r>
              <a:rPr lang="en-US" sz="4051" dirty="0"/>
              <a:t>Austin Ramsdell</a:t>
            </a:r>
          </a:p>
          <a:p>
            <a:pPr algn="ctr"/>
            <a:endParaRPr lang="en-US" sz="900" dirty="0"/>
          </a:p>
          <a:p>
            <a:r>
              <a:rPr lang="en-US" sz="3200" b="1" dirty="0"/>
              <a:t>Email: </a:t>
            </a:r>
            <a:r>
              <a:rPr lang="en-US" sz="3200" dirty="0"/>
              <a:t>aramsdell@mosaic-network.com</a:t>
            </a:r>
          </a:p>
          <a:p>
            <a:r>
              <a:rPr lang="en-US" sz="3200" b="1" dirty="0"/>
              <a:t>Phone: </a:t>
            </a:r>
            <a:r>
              <a:rPr lang="en-US" sz="3200" dirty="0"/>
              <a:t>805-692-0992</a:t>
            </a:r>
          </a:p>
        </p:txBody>
      </p:sp>
      <p:sp>
        <p:nvSpPr>
          <p:cNvPr id="4" name="Rectangle 3">
            <a:extLst>
              <a:ext uri="{FF2B5EF4-FFF2-40B4-BE49-F238E27FC236}">
                <a16:creationId xmlns:a16="http://schemas.microsoft.com/office/drawing/2014/main" id="{94375149-E746-4E0E-88C1-2AF3D3BDE407}"/>
              </a:ext>
            </a:extLst>
          </p:cNvPr>
          <p:cNvSpPr/>
          <p:nvPr/>
        </p:nvSpPr>
        <p:spPr>
          <a:xfrm>
            <a:off x="249036" y="179644"/>
            <a:ext cx="2417964" cy="764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84" fontAlgn="auto">
              <a:spcBef>
                <a:spcPts val="0"/>
              </a:spcBef>
              <a:spcAft>
                <a:spcPts val="0"/>
              </a:spcAft>
            </a:pPr>
            <a:endParaRPr lang="en-US">
              <a:solidFill>
                <a:prstClr val="white"/>
              </a:solidFill>
              <a:latin typeface="Calibri" panose="020F0502020204030204"/>
            </a:endParaRPr>
          </a:p>
        </p:txBody>
      </p:sp>
      <p:pic>
        <p:nvPicPr>
          <p:cNvPr id="6" name="Picture 5" descr="A picture containing bird&#10;&#10;Description automatically generated">
            <a:extLst>
              <a:ext uri="{FF2B5EF4-FFF2-40B4-BE49-F238E27FC236}">
                <a16:creationId xmlns:a16="http://schemas.microsoft.com/office/drawing/2014/main" id="{EEFF1410-1509-4EE7-9F50-CE38B813F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736" y="65883"/>
            <a:ext cx="1379103" cy="821745"/>
          </a:xfrm>
          <a:prstGeom prst="rect">
            <a:avLst/>
          </a:prstGeom>
        </p:spPr>
      </p:pic>
      <p:pic>
        <p:nvPicPr>
          <p:cNvPr id="8" name="Picture 7" descr="A close up of a logo&#10;&#10;Description automatically generated">
            <a:extLst>
              <a:ext uri="{FF2B5EF4-FFF2-40B4-BE49-F238E27FC236}">
                <a16:creationId xmlns:a16="http://schemas.microsoft.com/office/drawing/2014/main" id="{E2DBB095-55E3-4F34-AB0F-595CA4016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36" y="262359"/>
            <a:ext cx="586870" cy="681718"/>
          </a:xfrm>
          <a:prstGeom prst="rect">
            <a:avLst/>
          </a:prstGeom>
        </p:spPr>
      </p:pic>
    </p:spTree>
    <p:extLst>
      <p:ext uri="{BB962C8B-B14F-4D97-AF65-F5344CB8AC3E}">
        <p14:creationId xmlns:p14="http://schemas.microsoft.com/office/powerpoint/2010/main" val="624081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4294967295"/>
          </p:nvPr>
        </p:nvSpPr>
        <p:spPr>
          <a:xfrm>
            <a:off x="415760" y="99662"/>
            <a:ext cx="8499640" cy="6758338"/>
          </a:xfrm>
        </p:spPr>
        <p:txBody>
          <a:bodyPr/>
          <a:lstStyle/>
          <a:p>
            <a:pPr algn="ctr">
              <a:buNone/>
            </a:pPr>
            <a:r>
              <a:rPr lang="en-US" sz="2400" b="1" dirty="0">
                <a:latin typeface="Helvetica" pitchFamily="2" charset="0"/>
                <a:cs typeface="Arial" panose="020B0604020202020204" pitchFamily="34" charset="0"/>
              </a:rPr>
              <a:t>Questions?</a:t>
            </a:r>
          </a:p>
          <a:p>
            <a:pPr algn="ctr">
              <a:buNone/>
            </a:pPr>
            <a:r>
              <a:rPr lang="en-US" sz="2400" b="1" dirty="0">
                <a:latin typeface="Helvetica" pitchFamily="2" charset="0"/>
                <a:cs typeface="Arial" panose="020B0604020202020204" pitchFamily="34" charset="0"/>
              </a:rPr>
              <a:t>Implications?</a:t>
            </a:r>
          </a:p>
          <a:p>
            <a:pPr algn="ctr">
              <a:buNone/>
            </a:pPr>
            <a:r>
              <a:rPr lang="en-US" sz="2400" b="1" dirty="0">
                <a:latin typeface="Helvetica" pitchFamily="2" charset="0"/>
                <a:cs typeface="Arial" panose="020B0604020202020204" pitchFamily="34" charset="0"/>
              </a:rPr>
              <a:t>Discussion</a:t>
            </a:r>
          </a:p>
          <a:p>
            <a:pPr algn="ctr">
              <a:buNone/>
            </a:pPr>
            <a:endParaRPr lang="en-US" sz="2400" b="1" dirty="0">
              <a:latin typeface="Helvetica" pitchFamily="2" charset="0"/>
              <a:cs typeface="Arial" panose="020B0604020202020204" pitchFamily="34" charset="0"/>
              <a:hlinkClick r:id="rId3"/>
            </a:endParaRPr>
          </a:p>
          <a:p>
            <a:pPr algn="ctr">
              <a:buNone/>
            </a:pPr>
            <a:r>
              <a:rPr lang="en-US" sz="2800" b="1" dirty="0">
                <a:latin typeface="Helvetica" pitchFamily="2" charset="0"/>
                <a:cs typeface="Arial" panose="020B0604020202020204" pitchFamily="34" charset="0"/>
              </a:rPr>
              <a:t>delawarepbs.org</a:t>
            </a:r>
          </a:p>
          <a:p>
            <a:pPr algn="ctr">
              <a:buNone/>
            </a:pPr>
            <a:endParaRPr lang="en-US" sz="3600" b="1" dirty="0">
              <a:latin typeface="Helvetica" pitchFamily="2" charset="0"/>
              <a:cs typeface="Arial" panose="020B0604020202020204"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2758910" y="4586639"/>
            <a:ext cx="3810000" cy="2171700"/>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842203521"/>
              </p:ext>
            </p:extLst>
          </p:nvPr>
        </p:nvGraphicFramePr>
        <p:xfrm>
          <a:off x="1142999" y="2590800"/>
          <a:ext cx="7239001" cy="1828800"/>
        </p:xfrm>
        <a:graphic>
          <a:graphicData uri="http://schemas.openxmlformats.org/drawingml/2006/table">
            <a:tbl>
              <a:tblPr firstRow="1" bandRow="1">
                <a:tableStyleId>{00A15C55-8517-42AA-B614-E9B94910E393}</a:tableStyleId>
              </a:tblPr>
              <a:tblGrid>
                <a:gridCol w="2805113">
                  <a:extLst>
                    <a:ext uri="{9D8B030D-6E8A-4147-A177-3AD203B41FA5}">
                      <a16:colId xmlns:a16="http://schemas.microsoft.com/office/drawing/2014/main" val="3497898777"/>
                    </a:ext>
                  </a:extLst>
                </a:gridCol>
                <a:gridCol w="4433888">
                  <a:extLst>
                    <a:ext uri="{9D8B030D-6E8A-4147-A177-3AD203B41FA5}">
                      <a16:colId xmlns:a16="http://schemas.microsoft.com/office/drawing/2014/main" val="425200784"/>
                    </a:ext>
                  </a:extLst>
                </a:gridCol>
              </a:tblGrid>
              <a:tr h="370840">
                <a:tc>
                  <a:txBody>
                    <a:bodyPr/>
                    <a:lstStyle/>
                    <a:p>
                      <a:r>
                        <a:rPr lang="en-US" sz="2400" dirty="0">
                          <a:latin typeface="Helvetica" panose="020B0604020202020204" pitchFamily="34" charset="0"/>
                          <a:cs typeface="Helvetica" panose="020B0604020202020204" pitchFamily="34" charset="0"/>
                        </a:rPr>
                        <a:t>Name</a:t>
                      </a:r>
                    </a:p>
                  </a:txBody>
                  <a:tcPr/>
                </a:tc>
                <a:tc>
                  <a:txBody>
                    <a:bodyPr/>
                    <a:lstStyle/>
                    <a:p>
                      <a:r>
                        <a:rPr lang="en-US" sz="2400" dirty="0">
                          <a:latin typeface="Helvetica" panose="020B0604020202020204" pitchFamily="34" charset="0"/>
                          <a:cs typeface="Helvetica" panose="020B0604020202020204" pitchFamily="34" charset="0"/>
                        </a:rPr>
                        <a:t>Email</a:t>
                      </a:r>
                    </a:p>
                  </a:txBody>
                  <a:tcPr/>
                </a:tc>
                <a:extLst>
                  <a:ext uri="{0D108BD9-81ED-4DB2-BD59-A6C34878D82A}">
                    <a16:rowId xmlns:a16="http://schemas.microsoft.com/office/drawing/2014/main" val="1469560779"/>
                  </a:ext>
                </a:extLst>
              </a:tr>
              <a:tr h="370840">
                <a:tc>
                  <a:txBody>
                    <a:bodyPr/>
                    <a:lstStyle/>
                    <a:p>
                      <a:r>
                        <a:rPr lang="en-US" sz="2400" dirty="0">
                          <a:latin typeface="Helvetica" panose="020B0604020202020204" pitchFamily="34" charset="0"/>
                          <a:cs typeface="Helvetica" panose="020B0604020202020204" pitchFamily="34" charset="0"/>
                        </a:rPr>
                        <a:t>George</a:t>
                      </a:r>
                      <a:r>
                        <a:rPr lang="en-US" sz="2400" baseline="0" dirty="0">
                          <a:latin typeface="Helvetica" panose="020B0604020202020204" pitchFamily="34" charset="0"/>
                          <a:cs typeface="Helvetica" panose="020B0604020202020204" pitchFamily="34" charset="0"/>
                        </a:rPr>
                        <a:t> Bear</a:t>
                      </a:r>
                      <a:endParaRPr lang="en-US" sz="2400" dirty="0">
                        <a:latin typeface="Helvetica" panose="020B0604020202020204" pitchFamily="34" charset="0"/>
                        <a:cs typeface="Helvetic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Helvetica" panose="020B0604020202020204" pitchFamily="34" charset="0"/>
                          <a:cs typeface="Helvetica" panose="020B0604020202020204" pitchFamily="34" charset="0"/>
                          <a:hlinkClick r:id="rId3"/>
                        </a:rPr>
                        <a:t>gbear@udel.edu</a:t>
                      </a:r>
                      <a:endParaRPr lang="en-US" sz="24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863102081"/>
                  </a:ext>
                </a:extLst>
              </a:tr>
              <a:tr h="370840">
                <a:tc>
                  <a:txBody>
                    <a:bodyPr/>
                    <a:lstStyle/>
                    <a:p>
                      <a:r>
                        <a:rPr lang="en-US" sz="2400" dirty="0">
                          <a:latin typeface="Helvetica" panose="020B0604020202020204" pitchFamily="34" charset="0"/>
                          <a:cs typeface="Helvetica" panose="020B0604020202020204" pitchFamily="34" charset="0"/>
                        </a:rPr>
                        <a:t>Sarah Hearn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Helvetica" panose="020B0604020202020204" pitchFamily="34" charset="0"/>
                          <a:cs typeface="Helvetica" panose="020B0604020202020204" pitchFamily="34" charset="0"/>
                          <a:hlinkClick r:id="rId5"/>
                        </a:rPr>
                        <a:t>skhearn@udel.edu</a:t>
                      </a:r>
                      <a:r>
                        <a:rPr lang="en-US" sz="2400" b="1" dirty="0">
                          <a:latin typeface="Helvetica" panose="020B0604020202020204" pitchFamily="34" charset="0"/>
                          <a:cs typeface="Helvetica" panose="020B0604020202020204" pitchFamily="34" charset="0"/>
                        </a:rPr>
                        <a:t> </a:t>
                      </a:r>
                    </a:p>
                  </a:txBody>
                  <a:tcPr/>
                </a:tc>
                <a:extLst>
                  <a:ext uri="{0D108BD9-81ED-4DB2-BD59-A6C34878D82A}">
                    <a16:rowId xmlns:a16="http://schemas.microsoft.com/office/drawing/2014/main" val="2476405830"/>
                  </a:ext>
                </a:extLst>
              </a:tr>
              <a:tr h="370840">
                <a:tc>
                  <a:txBody>
                    <a:bodyPr/>
                    <a:lstStyle/>
                    <a:p>
                      <a:r>
                        <a:rPr lang="en-US" sz="2400" dirty="0">
                          <a:latin typeface="Helvetica" panose="020B0604020202020204" pitchFamily="34" charset="0"/>
                          <a:cs typeface="Helvetica" panose="020B0604020202020204" pitchFamily="34" charset="0"/>
                        </a:rPr>
                        <a:t>Linda Smith</a:t>
                      </a:r>
                    </a:p>
                  </a:txBody>
                  <a:tcPr/>
                </a:tc>
                <a:tc>
                  <a:txBody>
                    <a:bodyPr/>
                    <a:lstStyle/>
                    <a:p>
                      <a:r>
                        <a:rPr lang="en-US" sz="2400" b="1" dirty="0">
                          <a:latin typeface="Helvetica" panose="020B0604020202020204" pitchFamily="34" charset="0"/>
                          <a:cs typeface="Helvetica" panose="020B0604020202020204" pitchFamily="34" charset="0"/>
                          <a:hlinkClick r:id="rId6"/>
                        </a:rPr>
                        <a:t>Linda.Smith@doe.k12.de.us</a:t>
                      </a:r>
                      <a:endParaRPr lang="en-US" sz="2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665980532"/>
                  </a:ext>
                </a:extLst>
              </a:tr>
            </a:tbl>
          </a:graphicData>
        </a:graphic>
      </p:graphicFrame>
    </p:spTree>
    <p:extLst>
      <p:ext uri="{BB962C8B-B14F-4D97-AF65-F5344CB8AC3E}">
        <p14:creationId xmlns:p14="http://schemas.microsoft.com/office/powerpoint/2010/main" val="174444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05B7-D3A9-CE4E-9141-247EF07F0E57}"/>
              </a:ext>
            </a:extLst>
          </p:cNvPr>
          <p:cNvSpPr>
            <a:spLocks noGrp="1"/>
          </p:cNvSpPr>
          <p:nvPr>
            <p:ph type="title"/>
          </p:nvPr>
        </p:nvSpPr>
        <p:spPr>
          <a:xfrm>
            <a:off x="628650" y="228600"/>
            <a:ext cx="7886700" cy="1325563"/>
          </a:xfrm>
        </p:spPr>
        <p:txBody>
          <a:bodyPr>
            <a:normAutofit fontScale="90000"/>
          </a:bodyPr>
          <a:lstStyle/>
          <a:p>
            <a:pPr algn="ctr"/>
            <a:r>
              <a:rPr lang="en-US" b="1" dirty="0">
                <a:latin typeface="Helvetica" pitchFamily="2" charset="0"/>
                <a:cs typeface="Arial" panose="020B0604020202020204" pitchFamily="34" charset="0"/>
              </a:rPr>
              <a:t>School Climate in DE</a:t>
            </a:r>
            <a:br>
              <a:rPr lang="en-US" b="1" dirty="0">
                <a:latin typeface="Helvetica" pitchFamily="2" charset="0"/>
                <a:cs typeface="Arial" panose="020B0604020202020204" pitchFamily="34" charset="0"/>
              </a:rPr>
            </a:br>
            <a:r>
              <a:rPr lang="en-US" sz="2700" b="1" dirty="0">
                <a:latin typeface="Helvetica" pitchFamily="2" charset="0"/>
                <a:cs typeface="Arial" panose="020B0604020202020204" pitchFamily="34" charset="0"/>
              </a:rPr>
              <a:t>School Climate Transformation Grant (2014-2019)</a:t>
            </a:r>
          </a:p>
        </p:txBody>
      </p:sp>
      <p:sp>
        <p:nvSpPr>
          <p:cNvPr id="3" name="Content Placeholder 2">
            <a:extLst>
              <a:ext uri="{FF2B5EF4-FFF2-40B4-BE49-F238E27FC236}">
                <a16:creationId xmlns:a16="http://schemas.microsoft.com/office/drawing/2014/main" id="{047230DB-25D6-7C40-B3A3-818EDB424646}"/>
              </a:ext>
            </a:extLst>
          </p:cNvPr>
          <p:cNvSpPr>
            <a:spLocks noGrp="1"/>
          </p:cNvSpPr>
          <p:nvPr>
            <p:ph idx="1"/>
          </p:nvPr>
        </p:nvSpPr>
        <p:spPr>
          <a:xfrm>
            <a:off x="304800" y="1554164"/>
            <a:ext cx="8534400" cy="5075236"/>
          </a:xfrm>
        </p:spPr>
        <p:txBody>
          <a:bodyPr>
            <a:normAutofit fontScale="92500" lnSpcReduction="10000"/>
          </a:bodyPr>
          <a:lstStyle/>
          <a:p>
            <a:r>
              <a:rPr lang="en-US" dirty="0">
                <a:latin typeface="Helvetica" pitchFamily="2" charset="0"/>
                <a:cs typeface="Arial" panose="020B0604020202020204" pitchFamily="34" charset="0"/>
              </a:rPr>
              <a:t>Goals: </a:t>
            </a:r>
            <a:r>
              <a:rPr lang="en-US" sz="2600" dirty="0">
                <a:latin typeface="Helvetica" pitchFamily="2" charset="0"/>
                <a:cs typeface="Arial" panose="020B0604020202020204" pitchFamily="34" charset="0"/>
              </a:rPr>
              <a:t>Enhance state &amp; district capacity to support the implementation of multi-tiered systems of support (MTSS) with fidelity, and to improve school climate along with behavioral and social-emotional outcomes of students in partnering districts. </a:t>
            </a:r>
          </a:p>
          <a:p>
            <a:r>
              <a:rPr lang="en-US" dirty="0">
                <a:latin typeface="Helvetica" pitchFamily="2" charset="0"/>
                <a:cs typeface="Arial" panose="020B0604020202020204" pitchFamily="34" charset="0"/>
              </a:rPr>
              <a:t>Products:</a:t>
            </a:r>
          </a:p>
          <a:p>
            <a:pPr lvl="1"/>
            <a:r>
              <a:rPr lang="en-US" dirty="0">
                <a:latin typeface="Helvetica" pitchFamily="2" charset="0"/>
                <a:cs typeface="Arial" panose="020B0604020202020204" pitchFamily="34" charset="0"/>
              </a:rPr>
              <a:t>Ongoing PD and TA provided to district level coaches</a:t>
            </a:r>
          </a:p>
          <a:p>
            <a:pPr lvl="1"/>
            <a:r>
              <a:rPr lang="en-US" dirty="0">
                <a:latin typeface="Helvetica" pitchFamily="2" charset="0"/>
                <a:cs typeface="Arial" panose="020B0604020202020204" pitchFamily="34" charset="0"/>
              </a:rPr>
              <a:t>A variety of PD opportunities to meet the needs of districts/schools to implement MTSS</a:t>
            </a:r>
          </a:p>
          <a:p>
            <a:pPr lvl="1"/>
            <a:r>
              <a:rPr lang="en-US" dirty="0">
                <a:latin typeface="Helvetica" pitchFamily="2" charset="0"/>
                <a:cs typeface="Arial" panose="020B0604020202020204" pitchFamily="34" charset="0"/>
              </a:rPr>
              <a:t>Access to multiple data tools and analysis support, data collection by the project, districts, and schools</a:t>
            </a:r>
          </a:p>
          <a:p>
            <a:pPr lvl="1"/>
            <a:r>
              <a:rPr lang="en-US" dirty="0">
                <a:latin typeface="Helvetica" pitchFamily="2" charset="0"/>
                <a:cs typeface="Arial" panose="020B0604020202020204" pitchFamily="34" charset="0"/>
              </a:rPr>
              <a:t>Seven training modules for schools to use to improve areas of school climate</a:t>
            </a:r>
          </a:p>
          <a:p>
            <a:pPr lvl="1"/>
            <a:r>
              <a:rPr lang="en-US" dirty="0">
                <a:latin typeface="Helvetica" pitchFamily="2" charset="0"/>
                <a:cs typeface="Arial" panose="020B0604020202020204" pitchFamily="34" charset="0"/>
              </a:rPr>
              <a:t>Development of an App (</a:t>
            </a:r>
            <a:r>
              <a:rPr lang="en-US" dirty="0" err="1">
                <a:latin typeface="Helvetica" pitchFamily="2" charset="0"/>
                <a:cs typeface="Arial" panose="020B0604020202020204" pitchFamily="34" charset="0"/>
              </a:rPr>
              <a:t>CoVitality</a:t>
            </a:r>
            <a:r>
              <a:rPr lang="en-US" dirty="0">
                <a:latin typeface="Helvetica" pitchFamily="2" charset="0"/>
                <a:cs typeface="Arial" panose="020B0604020202020204" pitchFamily="34" charset="0"/>
              </a:rPr>
              <a:t>) for </a:t>
            </a:r>
            <a:r>
              <a:rPr lang="en-US" i="1" dirty="0">
                <a:latin typeface="Helvetica" pitchFamily="2" charset="0"/>
                <a:cs typeface="Arial" panose="020B0604020202020204" pitchFamily="34" charset="0"/>
              </a:rPr>
              <a:t>all</a:t>
            </a:r>
            <a:r>
              <a:rPr lang="en-US" dirty="0">
                <a:latin typeface="Helvetica" pitchFamily="2" charset="0"/>
                <a:cs typeface="Arial" panose="020B0604020202020204" pitchFamily="34" charset="0"/>
              </a:rPr>
              <a:t> schools to use to administer, score, and generate school climate data reports</a:t>
            </a:r>
          </a:p>
        </p:txBody>
      </p:sp>
    </p:spTree>
    <p:extLst>
      <p:ext uri="{BB962C8B-B14F-4D97-AF65-F5344CB8AC3E}">
        <p14:creationId xmlns:p14="http://schemas.microsoft.com/office/powerpoint/2010/main" val="403484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3"/>
          <p:cNvSpPr txBox="1">
            <a:spLocks noChangeArrowheads="1"/>
          </p:cNvSpPr>
          <p:nvPr/>
        </p:nvSpPr>
        <p:spPr bwMode="auto">
          <a:xfrm>
            <a:off x="0" y="30540"/>
            <a:ext cx="9144000" cy="1298689"/>
          </a:xfrm>
          <a:prstGeom prst="rect">
            <a:avLst/>
          </a:prstGeom>
          <a:noFill/>
          <a:ln w="12700" cap="sq">
            <a:noFill/>
            <a:miter lim="800000"/>
            <a:headEnd type="none" w="sm" len="sm"/>
            <a:tailEnd type="none" w="sm" len="sm"/>
          </a:ln>
        </p:spPr>
        <p:txBody>
          <a:bodyPr wrap="square">
            <a:spAutoFit/>
          </a:bodyPr>
          <a:lstStyle/>
          <a:p>
            <a:pPr marL="273050" indent="-273050" algn="ctr">
              <a:lnSpc>
                <a:spcPct val="150000"/>
              </a:lnSpc>
              <a:buClr>
                <a:srgbClr val="0BD0D9"/>
              </a:buClr>
              <a:buSzPct val="95000"/>
            </a:pPr>
            <a:r>
              <a:rPr lang="en-GB" sz="3600" b="1" dirty="0">
                <a:latin typeface="Helvetica" pitchFamily="2" charset="0"/>
                <a:ea typeface="Arial Unicode MS" pitchFamily="34" charset="-122"/>
                <a:cs typeface="Arial" panose="020B0604020202020204" pitchFamily="34" charset="0"/>
              </a:rPr>
              <a:t>Participation in DE Continues To Be High</a:t>
            </a:r>
          </a:p>
          <a:p>
            <a:pPr marL="273050" indent="-273050" algn="ctr">
              <a:lnSpc>
                <a:spcPct val="150000"/>
              </a:lnSpc>
              <a:buClr>
                <a:srgbClr val="0BD0D9"/>
              </a:buClr>
              <a:buSzPct val="95000"/>
            </a:pPr>
            <a:endParaRPr lang="en-GB" b="1" dirty="0">
              <a:latin typeface="Helvetica" pitchFamily="2" charset="0"/>
              <a:ea typeface="Arial Unicode MS" pitchFamily="34" charset="-122"/>
              <a:cs typeface="Arial" panose="020B0604020202020204" pitchFamily="34" charset="0"/>
            </a:endParaRPr>
          </a:p>
        </p:txBody>
      </p:sp>
      <p:sp>
        <p:nvSpPr>
          <p:cNvPr id="10" name="TextBox 8"/>
          <p:cNvSpPr txBox="1">
            <a:spLocks noChangeArrowheads="1"/>
          </p:cNvSpPr>
          <p:nvPr/>
        </p:nvSpPr>
        <p:spPr bwMode="auto">
          <a:xfrm>
            <a:off x="3109820" y="6209206"/>
            <a:ext cx="3908425" cy="400110"/>
          </a:xfrm>
          <a:prstGeom prst="rect">
            <a:avLst/>
          </a:prstGeom>
          <a:noFill/>
          <a:ln w="9525">
            <a:noFill/>
            <a:miter lim="800000"/>
            <a:headEnd/>
            <a:tailEnd/>
          </a:ln>
        </p:spPr>
        <p:txBody>
          <a:bodyPr>
            <a:spAutoFit/>
          </a:bodyPr>
          <a:lstStyle/>
          <a:p>
            <a:pPr algn="ctr"/>
            <a:r>
              <a:rPr lang="en-US" sz="2000" b="1" dirty="0">
                <a:latin typeface="Helvetica" pitchFamily="2" charset="0"/>
              </a:rPr>
              <a:t>School Years</a:t>
            </a:r>
          </a:p>
        </p:txBody>
      </p:sp>
      <p:sp>
        <p:nvSpPr>
          <p:cNvPr id="8" name="TextBox 8"/>
          <p:cNvSpPr txBox="1">
            <a:spLocks noChangeArrowheads="1"/>
          </p:cNvSpPr>
          <p:nvPr/>
        </p:nvSpPr>
        <p:spPr bwMode="auto">
          <a:xfrm rot="16200000">
            <a:off x="-1643148" y="3110395"/>
            <a:ext cx="4182499" cy="400110"/>
          </a:xfrm>
          <a:prstGeom prst="rect">
            <a:avLst/>
          </a:prstGeom>
          <a:noFill/>
          <a:ln w="9525">
            <a:noFill/>
            <a:miter lim="800000"/>
            <a:headEnd/>
            <a:tailEnd/>
          </a:ln>
        </p:spPr>
        <p:txBody>
          <a:bodyPr wrap="square">
            <a:spAutoFit/>
          </a:bodyPr>
          <a:lstStyle/>
          <a:p>
            <a:pPr algn="ctr"/>
            <a:r>
              <a:rPr lang="en-US" sz="2000" b="1" dirty="0">
                <a:latin typeface="Helvetica" pitchFamily="2" charset="0"/>
                <a:cs typeface="Arial" panose="020B0604020202020204" pitchFamily="34" charset="0"/>
              </a:rPr>
              <a:t>Number of Participating Schools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03" y="1295400"/>
            <a:ext cx="7760122" cy="4724400"/>
          </a:xfrm>
          <a:prstGeom prst="rect">
            <a:avLst/>
          </a:prstGeom>
        </p:spPr>
      </p:pic>
    </p:spTree>
    <p:extLst>
      <p:ext uri="{BB962C8B-B14F-4D97-AF65-F5344CB8AC3E}">
        <p14:creationId xmlns:p14="http://schemas.microsoft.com/office/powerpoint/2010/main" val="90479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D878-9CFB-F347-AE62-2B343485B5FD}"/>
              </a:ext>
            </a:extLst>
          </p:cNvPr>
          <p:cNvSpPr>
            <a:spLocks noGrp="1"/>
          </p:cNvSpPr>
          <p:nvPr>
            <p:ph type="title"/>
          </p:nvPr>
        </p:nvSpPr>
        <p:spPr>
          <a:xfrm>
            <a:off x="628650" y="365127"/>
            <a:ext cx="7886700" cy="320673"/>
          </a:xfrm>
        </p:spPr>
        <p:txBody>
          <a:bodyPr>
            <a:noAutofit/>
          </a:bodyPr>
          <a:lstStyle/>
          <a:p>
            <a:pPr algn="ctr"/>
            <a:r>
              <a:rPr lang="en-US" sz="2800" b="1" dirty="0">
                <a:latin typeface="Helvetica" pitchFamily="2" charset="0"/>
                <a:cs typeface="Arial" panose="020B0604020202020204" pitchFamily="34" charset="0"/>
              </a:rPr>
              <a:t>DE School Surveys</a:t>
            </a:r>
          </a:p>
        </p:txBody>
      </p:sp>
      <p:sp>
        <p:nvSpPr>
          <p:cNvPr id="3" name="Content Placeholder 2">
            <a:extLst>
              <a:ext uri="{FF2B5EF4-FFF2-40B4-BE49-F238E27FC236}">
                <a16:creationId xmlns:a16="http://schemas.microsoft.com/office/drawing/2014/main" id="{D02418F7-039A-9141-B459-0D56B02A3355}"/>
              </a:ext>
            </a:extLst>
          </p:cNvPr>
          <p:cNvSpPr>
            <a:spLocks noGrp="1"/>
          </p:cNvSpPr>
          <p:nvPr>
            <p:ph idx="1"/>
          </p:nvPr>
        </p:nvSpPr>
        <p:spPr>
          <a:xfrm>
            <a:off x="152400" y="704193"/>
            <a:ext cx="8991600" cy="5807076"/>
          </a:xfrm>
        </p:spPr>
        <p:txBody>
          <a:bodyPr>
            <a:noAutofit/>
          </a:bodyPr>
          <a:lstStyle/>
          <a:p>
            <a:pPr lvl="0"/>
            <a:r>
              <a:rPr lang="en-US" sz="2000" dirty="0">
                <a:latin typeface="Helvetica" pitchFamily="2" charset="0"/>
                <a:cs typeface="Arial" panose="020B0604020202020204" pitchFamily="34" charset="0"/>
              </a:rPr>
              <a:t>Free to the public</a:t>
            </a:r>
          </a:p>
          <a:p>
            <a:pPr lvl="0"/>
            <a:r>
              <a:rPr lang="en-US" sz="2000" dirty="0">
                <a:latin typeface="Helvetica" pitchFamily="2" charset="0"/>
                <a:cs typeface="Arial" panose="020B0604020202020204" pitchFamily="34" charset="0"/>
              </a:rPr>
              <a:t>Student, teacher/staff, and home versions (primarily grades 3-12)</a:t>
            </a:r>
          </a:p>
          <a:p>
            <a:pPr lvl="0"/>
            <a:r>
              <a:rPr lang="en-US" sz="2000" dirty="0">
                <a:latin typeface="Helvetica" pitchFamily="2" charset="0"/>
                <a:cs typeface="Arial" panose="020B0604020202020204" pitchFamily="34" charset="0"/>
              </a:rPr>
              <a:t>Flexibility in choice of scales and subscales</a:t>
            </a:r>
          </a:p>
          <a:p>
            <a:pPr lvl="0"/>
            <a:r>
              <a:rPr lang="en-US" sz="2000" dirty="0">
                <a:latin typeface="Helvetica" pitchFamily="2" charset="0"/>
                <a:cs typeface="Arial" panose="020B0604020202020204" pitchFamily="34" charset="0"/>
              </a:rPr>
              <a:t>Brevity: Each scale requires little time to complete</a:t>
            </a:r>
          </a:p>
          <a:p>
            <a:pPr marL="0" lvl="0" indent="0">
              <a:buNone/>
            </a:pPr>
            <a:r>
              <a:rPr lang="en-US" sz="2000" dirty="0">
                <a:latin typeface="Helvetica" pitchFamily="2" charset="0"/>
                <a:cs typeface="Arial" panose="020B0604020202020204" pitchFamily="34" charset="0"/>
              </a:rPr>
              <a:t>	School Climate Scale: ~ 10 minutes for most students </a:t>
            </a:r>
          </a:p>
          <a:p>
            <a:pPr marL="0" lvl="0" indent="0">
              <a:buNone/>
            </a:pPr>
            <a:r>
              <a:rPr lang="en-US" sz="2000" dirty="0">
                <a:latin typeface="Helvetica" pitchFamily="2" charset="0"/>
                <a:cs typeface="Arial" panose="020B0604020202020204" pitchFamily="34" charset="0"/>
              </a:rPr>
              <a:t>	4 supplemental scales: ~ 3–5 minutes each</a:t>
            </a:r>
          </a:p>
          <a:p>
            <a:pPr lvl="0"/>
            <a:r>
              <a:rPr lang="en-US" sz="2000" dirty="0">
                <a:latin typeface="Helvetica" pitchFamily="2" charset="0"/>
                <a:cs typeface="Arial" panose="020B0604020202020204" pitchFamily="34" charset="0"/>
              </a:rPr>
              <a:t>The same or very similar items are found on all three versions and at all grade levels</a:t>
            </a:r>
          </a:p>
          <a:p>
            <a:pPr lvl="0"/>
            <a:r>
              <a:rPr lang="en-US" sz="2000" dirty="0">
                <a:latin typeface="Helvetica" pitchFamily="2" charset="0"/>
                <a:cs typeface="Arial" panose="020B0604020202020204" pitchFamily="34" charset="0"/>
              </a:rPr>
              <a:t>Scales and subscales align with the goals commonly targeted in most programs for preventing behavior problems: promoting mental health and improving school climate</a:t>
            </a:r>
          </a:p>
          <a:p>
            <a:pPr lvl="0"/>
            <a:r>
              <a:rPr lang="en-US" sz="2000" dirty="0">
                <a:latin typeface="Helvetica" pitchFamily="2" charset="0"/>
                <a:cs typeface="Arial" panose="020B0604020202020204" pitchFamily="34" charset="0"/>
              </a:rPr>
              <a:t>Completed via computer device (i.e., computer, tablet, or cellphone) or hard copy</a:t>
            </a:r>
          </a:p>
          <a:p>
            <a:pPr marL="0" lvl="0" indent="0">
              <a:buNone/>
            </a:pPr>
            <a:r>
              <a:rPr lang="en-GB" sz="2000" dirty="0">
                <a:latin typeface="Helvetica" pitchFamily="2" charset="0"/>
                <a:cs typeface="Arial" panose="020B0604020202020204" pitchFamily="34" charset="0"/>
              </a:rPr>
              <a:t>	An App that scores and reports the data is available from       		</a:t>
            </a:r>
            <a:r>
              <a:rPr lang="en-GB" sz="2000" dirty="0">
                <a:latin typeface="Helvetica" pitchFamily="2" charset="0"/>
                <a:cs typeface="Arial" panose="020B0604020202020204" pitchFamily="34" charset="0"/>
                <a:hlinkClick r:id="rId3"/>
              </a:rPr>
              <a:t>www.mosaic-network.com/Covitality</a:t>
            </a:r>
            <a:r>
              <a:rPr lang="en-GB" sz="2000" dirty="0">
                <a:latin typeface="Helvetica" pitchFamily="2" charset="0"/>
                <a:cs typeface="Arial" panose="020B0604020202020204" pitchFamily="34" charset="0"/>
              </a:rPr>
              <a:t> </a:t>
            </a:r>
            <a:endParaRPr lang="en-US" sz="2000" dirty="0">
              <a:latin typeface="Helvetica" pitchFamily="2" charset="0"/>
              <a:cs typeface="Arial" panose="020B0604020202020204" pitchFamily="34" charset="0"/>
            </a:endParaRPr>
          </a:p>
          <a:p>
            <a:pPr lvl="0"/>
            <a:r>
              <a:rPr lang="en-US" sz="2000" dirty="0">
                <a:latin typeface="Helvetica" pitchFamily="2" charset="0"/>
                <a:cs typeface="Arial" panose="020B0604020202020204" pitchFamily="34" charset="0"/>
              </a:rPr>
              <a:t>Detailed data reports and guidelines for interpreting the data</a:t>
            </a:r>
          </a:p>
          <a:p>
            <a:pPr lvl="0"/>
            <a:r>
              <a:rPr lang="en-US" sz="2000" dirty="0">
                <a:latin typeface="Helvetica" pitchFamily="2" charset="0"/>
                <a:cs typeface="Arial" panose="020B0604020202020204" pitchFamily="34" charset="0"/>
              </a:rPr>
              <a:t>Staff development and training modules</a:t>
            </a:r>
          </a:p>
        </p:txBody>
      </p:sp>
    </p:spTree>
    <p:extLst>
      <p:ext uri="{BB962C8B-B14F-4D97-AF65-F5344CB8AC3E}">
        <p14:creationId xmlns:p14="http://schemas.microsoft.com/office/powerpoint/2010/main" val="174600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6485"/>
            <a:ext cx="8229600" cy="1020762"/>
          </a:xfrm>
        </p:spPr>
        <p:txBody>
          <a:bodyPr>
            <a:noAutofit/>
          </a:bodyPr>
          <a:lstStyle/>
          <a:p>
            <a:pPr algn="ctr"/>
            <a:r>
              <a:rPr lang="en-US" sz="3600" b="1" dirty="0">
                <a:latin typeface="Helvetica" pitchFamily="2" charset="0"/>
                <a:cs typeface="Arial" panose="020B0604020202020204" pitchFamily="34" charset="0"/>
              </a:rPr>
              <a:t>Delaware School Surveys Scales</a:t>
            </a:r>
            <a:br>
              <a:rPr lang="en-US" sz="3600" dirty="0">
                <a:latin typeface="Helvetica" pitchFamily="2" charset="0"/>
                <a:cs typeface="Arial" panose="020B0604020202020204" pitchFamily="34" charset="0"/>
              </a:rPr>
            </a:br>
            <a:r>
              <a:rPr lang="en-US" sz="2400" dirty="0">
                <a:latin typeface="Helvetica" pitchFamily="2" charset="0"/>
                <a:cs typeface="Arial" panose="020B0604020202020204" pitchFamily="34" charset="0"/>
              </a:rPr>
              <a:t>(Note: School Climate is </a:t>
            </a:r>
            <a:r>
              <a:rPr lang="en-US" sz="2400" dirty="0">
                <a:solidFill>
                  <a:schemeClr val="accent6"/>
                </a:solidFill>
                <a:latin typeface="Helvetica" pitchFamily="2" charset="0"/>
                <a:cs typeface="Arial" panose="020B0604020202020204" pitchFamily="34" charset="0"/>
              </a:rPr>
              <a:t>1 of the 5 </a:t>
            </a:r>
            <a:r>
              <a:rPr lang="en-US" sz="2400" dirty="0">
                <a:latin typeface="Helvetica" pitchFamily="2" charset="0"/>
                <a:cs typeface="Arial" panose="020B0604020202020204" pitchFamily="34" charset="0"/>
              </a:rPr>
              <a:t>Scales)  </a:t>
            </a:r>
            <a:br>
              <a:rPr lang="en-US" sz="3600" dirty="0">
                <a:solidFill>
                  <a:schemeClr val="tx2"/>
                </a:solidFill>
                <a:latin typeface="Helvetica" pitchFamily="2" charset="0"/>
                <a:cs typeface="Arial" panose="020B0604020202020204" pitchFamily="34" charset="0"/>
              </a:rPr>
            </a:br>
            <a:endParaRPr lang="en-US" sz="3600" dirty="0">
              <a:solidFill>
                <a:schemeClr val="tx2"/>
              </a:solidFill>
              <a:latin typeface="Helvetica" pitchFamily="2"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4235454"/>
              </p:ext>
            </p:extLst>
          </p:nvPr>
        </p:nvGraphicFramePr>
        <p:xfrm>
          <a:off x="457200" y="12954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7F23038-85B6-E145-9816-86FC4A0A1F25}"/>
              </a:ext>
            </a:extLst>
          </p:cNvPr>
          <p:cNvSpPr txBox="1"/>
          <p:nvPr/>
        </p:nvSpPr>
        <p:spPr>
          <a:xfrm>
            <a:off x="0" y="6277631"/>
            <a:ext cx="7255512" cy="523220"/>
          </a:xfrm>
          <a:prstGeom prst="rect">
            <a:avLst/>
          </a:prstGeom>
          <a:noFill/>
        </p:spPr>
        <p:txBody>
          <a:bodyPr wrap="none" rtlCol="0">
            <a:spAutoFit/>
          </a:bodyPr>
          <a:lstStyle/>
          <a:p>
            <a:r>
              <a:rPr lang="en-US" sz="1400" i="1" baseline="30000" dirty="0">
                <a:solidFill>
                  <a:schemeClr val="accent6"/>
                </a:solidFill>
                <a:latin typeface="Helvetica" pitchFamily="2" charset="0"/>
                <a:ea typeface="ＭＳ Ｐゴシック" pitchFamily="34" charset="-128"/>
                <a:cs typeface="Arial" panose="020B0604020202020204" pitchFamily="34" charset="0"/>
              </a:rPr>
              <a:t>1 </a:t>
            </a:r>
            <a:r>
              <a:rPr lang="en-US" sz="1400" i="1" dirty="0">
                <a:solidFill>
                  <a:schemeClr val="accent6"/>
                </a:solidFill>
                <a:latin typeface="Helvetica" pitchFamily="2" charset="0"/>
                <a:ea typeface="ＭＳ Ｐゴシック" pitchFamily="34" charset="-128"/>
                <a:cs typeface="Arial" panose="020B0604020202020204" pitchFamily="34" charset="0"/>
              </a:rPr>
              <a:t>Grades 6-12 only for the printed version. Optional for grades 4-5 with computer version. </a:t>
            </a:r>
          </a:p>
          <a:p>
            <a:endParaRPr lang="en-US" sz="1400" dirty="0">
              <a:latin typeface="Helvetica" pitchFamily="2" charset="0"/>
            </a:endParaRPr>
          </a:p>
        </p:txBody>
      </p:sp>
    </p:spTree>
    <p:extLst>
      <p:ext uri="{BB962C8B-B14F-4D97-AF65-F5344CB8AC3E}">
        <p14:creationId xmlns:p14="http://schemas.microsoft.com/office/powerpoint/2010/main" val="321988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65824078"/>
              </p:ext>
            </p:extLst>
          </p:nvPr>
        </p:nvGraphicFramePr>
        <p:xfrm>
          <a:off x="1" y="-16934"/>
          <a:ext cx="9143999" cy="6901478"/>
        </p:xfrm>
        <a:graphic>
          <a:graphicData uri="http://schemas.openxmlformats.org/drawingml/2006/table">
            <a:tbl>
              <a:tblPr/>
              <a:tblGrid>
                <a:gridCol w="2971799">
                  <a:extLst>
                    <a:ext uri="{9D8B030D-6E8A-4147-A177-3AD203B41FA5}">
                      <a16:colId xmlns:a16="http://schemas.microsoft.com/office/drawing/2014/main" val="20000"/>
                    </a:ext>
                  </a:extLst>
                </a:gridCol>
                <a:gridCol w="3073998">
                  <a:extLst>
                    <a:ext uri="{9D8B030D-6E8A-4147-A177-3AD203B41FA5}">
                      <a16:colId xmlns:a16="http://schemas.microsoft.com/office/drawing/2014/main" val="20001"/>
                    </a:ext>
                  </a:extLst>
                </a:gridCol>
                <a:gridCol w="3098202">
                  <a:extLst>
                    <a:ext uri="{9D8B030D-6E8A-4147-A177-3AD203B41FA5}">
                      <a16:colId xmlns:a16="http://schemas.microsoft.com/office/drawing/2014/main" val="20002"/>
                    </a:ext>
                  </a:extLst>
                </a:gridCol>
              </a:tblGrid>
              <a:tr h="32747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Helvetica" pitchFamily="2" charset="0"/>
                          <a:ea typeface="Times New Roman"/>
                          <a:cs typeface="Arial" panose="020B0604020202020204" pitchFamily="34" charset="0"/>
                        </a:rPr>
                        <a:t>Delaware School Climate Scale</a:t>
                      </a:r>
                      <a:r>
                        <a:rPr lang="en-US" sz="2000" b="1" baseline="0" dirty="0">
                          <a:solidFill>
                            <a:schemeClr val="tx1"/>
                          </a:solidFill>
                          <a:latin typeface="Helvetica" pitchFamily="2" charset="0"/>
                          <a:ea typeface="Times New Roman"/>
                          <a:cs typeface="Arial" panose="020B0604020202020204" pitchFamily="34" charset="0"/>
                        </a:rPr>
                        <a:t> and Subscales</a:t>
                      </a: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pPr marL="0" marR="0" algn="ctr">
                        <a:lnSpc>
                          <a:spcPct val="115000"/>
                        </a:lnSpc>
                        <a:spcBef>
                          <a:spcPts val="0"/>
                        </a:spcBef>
                        <a:spcAft>
                          <a:spcPts val="1000"/>
                        </a:spcAft>
                      </a:pPr>
                      <a:endParaRPr lang="en-US" sz="2000" dirty="0">
                        <a:solidFill>
                          <a:schemeClr val="tx2"/>
                        </a:solidFill>
                        <a:latin typeface="Tw Cen MT" panose="020B0602020104020603" pitchFamily="34" charset="0"/>
                        <a:ea typeface="Times New Roman"/>
                        <a:cs typeface="Times New Roman"/>
                      </a:endParaRP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4179">
                <a:tc>
                  <a:txBody>
                    <a:bodyPr/>
                    <a:lstStyle/>
                    <a:p>
                      <a:pPr marL="0" marR="0" algn="ctr">
                        <a:lnSpc>
                          <a:spcPct val="115000"/>
                        </a:lnSpc>
                        <a:spcBef>
                          <a:spcPts val="0"/>
                        </a:spcBef>
                        <a:spcAft>
                          <a:spcPts val="1000"/>
                        </a:spcAft>
                      </a:pPr>
                      <a:r>
                        <a:rPr lang="en-US" sz="2000" b="1" dirty="0">
                          <a:solidFill>
                            <a:schemeClr val="tx1"/>
                          </a:solidFill>
                          <a:latin typeface="Helvetica" pitchFamily="2" charset="0"/>
                          <a:ea typeface="Times New Roman"/>
                          <a:cs typeface="Arial" panose="020B0604020202020204" pitchFamily="34" charset="0"/>
                        </a:rPr>
                        <a:t>Student</a:t>
                      </a:r>
                      <a:endParaRPr lang="en-US" sz="2000" dirty="0">
                        <a:solidFill>
                          <a:schemeClr val="tx1"/>
                        </a:solidFill>
                        <a:latin typeface="Helvetica" pitchFamily="2" charset="0"/>
                        <a:ea typeface="Times New Roman"/>
                        <a:cs typeface="Arial" panose="020B0604020202020204" pitchFamily="34" charset="0"/>
                      </a:endParaRP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1000"/>
                        </a:spcAft>
                      </a:pPr>
                      <a:r>
                        <a:rPr lang="en-US" sz="2000" b="1" dirty="0">
                          <a:solidFill>
                            <a:schemeClr val="tx1"/>
                          </a:solidFill>
                          <a:latin typeface="Helvetica" pitchFamily="2" charset="0"/>
                          <a:ea typeface="Times New Roman"/>
                          <a:cs typeface="Arial" panose="020B0604020202020204" pitchFamily="34" charset="0"/>
                        </a:rPr>
                        <a:t>Teacher/Staff</a:t>
                      </a:r>
                      <a:endParaRPr lang="en-US" sz="2000" dirty="0">
                        <a:solidFill>
                          <a:schemeClr val="tx1"/>
                        </a:solidFill>
                        <a:latin typeface="Helvetica" pitchFamily="2" charset="0"/>
                        <a:ea typeface="Times New Roman"/>
                        <a:cs typeface="Arial" panose="020B0604020202020204" pitchFamily="34" charset="0"/>
                      </a:endParaRP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1000"/>
                        </a:spcAft>
                      </a:pPr>
                      <a:r>
                        <a:rPr lang="en-US" sz="2000" b="1" dirty="0">
                          <a:solidFill>
                            <a:schemeClr val="tx1"/>
                          </a:solidFill>
                          <a:latin typeface="Helvetica" pitchFamily="2" charset="0"/>
                          <a:ea typeface="Times New Roman"/>
                          <a:cs typeface="Arial" panose="020B0604020202020204" pitchFamily="34" charset="0"/>
                        </a:rPr>
                        <a:t>Home</a:t>
                      </a:r>
                      <a:endParaRPr lang="en-US" sz="2000" dirty="0">
                        <a:solidFill>
                          <a:schemeClr val="tx1"/>
                        </a:solidFill>
                        <a:latin typeface="Helvetica" pitchFamily="2" charset="0"/>
                        <a:ea typeface="Times New Roman"/>
                        <a:cs typeface="Arial" panose="020B0604020202020204" pitchFamily="34" charset="0"/>
                      </a:endParaRP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712344">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Teacher-Student Relations (5)</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Teacher-Student Relations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Teacher-Student Relations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712344">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Student-Student</a:t>
                      </a:r>
                      <a:r>
                        <a:rPr lang="en-US" sz="2000" baseline="0" dirty="0">
                          <a:solidFill>
                            <a:srgbClr val="FF0000"/>
                          </a:solidFill>
                          <a:latin typeface="Helvetica" pitchFamily="2" charset="0"/>
                          <a:ea typeface="Times New Roman"/>
                          <a:cs typeface="Arial" panose="020B0604020202020204" pitchFamily="34" charset="0"/>
                        </a:rPr>
                        <a:t> </a:t>
                      </a:r>
                      <a:r>
                        <a:rPr lang="en-US" sz="2000" dirty="0">
                          <a:solidFill>
                            <a:srgbClr val="FF0000"/>
                          </a:solidFill>
                          <a:latin typeface="Helvetica" pitchFamily="2" charset="0"/>
                          <a:ea typeface="Times New Roman"/>
                          <a:cs typeface="Arial" panose="020B0604020202020204" pitchFamily="34" charset="0"/>
                        </a:rPr>
                        <a:t>Relations (5)</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Student-Student Relations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Student-Student Relations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712344">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Clarity of Expectations (4)</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Clarity of Expectations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Clarity of Expectations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344179">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Fairness of Rules (4)</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Fairness of Rules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Fairness of Rules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344179">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School Safety (3)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School Safety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FF0000"/>
                          </a:solidFill>
                          <a:latin typeface="Helvetica" pitchFamily="2" charset="0"/>
                          <a:ea typeface="Times New Roman"/>
                          <a:cs typeface="Arial" panose="020B0604020202020204" pitchFamily="34" charset="0"/>
                        </a:rPr>
                        <a:t>School Safety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712344">
                <a:tc>
                  <a:txBody>
                    <a:bodyPr/>
                    <a:lstStyle/>
                    <a:p>
                      <a:pPr marL="0" marR="0">
                        <a:lnSpc>
                          <a:spcPct val="115000"/>
                        </a:lnSpc>
                        <a:spcBef>
                          <a:spcPts val="0"/>
                        </a:spcBef>
                        <a:spcAft>
                          <a:spcPts val="1000"/>
                        </a:spcAft>
                      </a:pPr>
                      <a:r>
                        <a:rPr lang="en-US" sz="2000" dirty="0">
                          <a:solidFill>
                            <a:srgbClr val="4900FF"/>
                          </a:solidFill>
                          <a:latin typeface="Helvetica" pitchFamily="2" charset="0"/>
                          <a:ea typeface="Times New Roman"/>
                          <a:cs typeface="Arial" panose="020B0604020202020204" pitchFamily="34" charset="0"/>
                        </a:rPr>
                        <a:t>Student Engagement School-wide (6)</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4900FF"/>
                          </a:solidFill>
                          <a:latin typeface="Helvetica" pitchFamily="2" charset="0"/>
                          <a:ea typeface="Times New Roman"/>
                          <a:cs typeface="Arial" panose="020B0604020202020204" pitchFamily="34" charset="0"/>
                        </a:rPr>
                        <a:t>Student Engagement School-wide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endParaRPr lang="en-US" sz="2000" strike="sngStrike" dirty="0">
                        <a:solidFill>
                          <a:schemeClr val="tx1">
                            <a:lumMod val="65000"/>
                            <a:lumOff val="35000"/>
                          </a:schemeClr>
                        </a:solidFill>
                        <a:latin typeface="Helvetica" pitchFamily="2" charset="0"/>
                        <a:ea typeface="Times New Roman"/>
                        <a:cs typeface="Arial" panose="020B0604020202020204" pitchFamily="34" charset="0"/>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561244">
                <a:tc>
                  <a:txBody>
                    <a:bodyPr/>
                    <a:lstStyle/>
                    <a:p>
                      <a:pPr marL="0" marR="0">
                        <a:lnSpc>
                          <a:spcPct val="115000"/>
                        </a:lnSpc>
                        <a:spcBef>
                          <a:spcPts val="0"/>
                        </a:spcBef>
                        <a:spcAft>
                          <a:spcPts val="1000"/>
                        </a:spcAft>
                      </a:pPr>
                      <a:r>
                        <a:rPr lang="en-US" sz="2000" dirty="0">
                          <a:solidFill>
                            <a:srgbClr val="2A00FF"/>
                          </a:solidFill>
                          <a:latin typeface="Helvetica" pitchFamily="2" charset="0"/>
                          <a:ea typeface="Times New Roman"/>
                          <a:cs typeface="Arial" panose="020B0604020202020204" pitchFamily="34" charset="0"/>
                        </a:rPr>
                        <a:t>Bullying School-wide (3)</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rgbClr val="4900FF"/>
                          </a:solidFill>
                          <a:latin typeface="Helvetica" pitchFamily="2" charset="0"/>
                          <a:ea typeface="Times New Roman"/>
                          <a:cs typeface="Arial" panose="020B0604020202020204" pitchFamily="34" charset="0"/>
                        </a:rPr>
                        <a:t>Bullying School-wide</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endParaRPr lang="en-US" sz="2000" strike="sngStrike" dirty="0">
                        <a:solidFill>
                          <a:schemeClr val="tx1">
                            <a:lumMod val="65000"/>
                            <a:lumOff val="35000"/>
                          </a:schemeClr>
                        </a:solidFill>
                        <a:latin typeface="Helvetica" pitchFamily="2" charset="0"/>
                        <a:ea typeface="Times New Roman"/>
                        <a:cs typeface="Arial" panose="020B0604020202020204" pitchFamily="34" charset="0"/>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712344">
                <a:tc>
                  <a:txBody>
                    <a:bodyPr/>
                    <a:lstStyle/>
                    <a:p>
                      <a:pPr marL="0" marR="0">
                        <a:lnSpc>
                          <a:spcPct val="115000"/>
                        </a:lnSpc>
                        <a:spcBef>
                          <a:spcPts val="0"/>
                        </a:spcBef>
                        <a:spcAft>
                          <a:spcPts val="1000"/>
                        </a:spcAft>
                      </a:pPr>
                      <a:endParaRPr lang="en-US" sz="2000" dirty="0">
                        <a:solidFill>
                          <a:schemeClr val="tx1">
                            <a:lumMod val="65000"/>
                            <a:lumOff val="35000"/>
                          </a:schemeClr>
                        </a:solidFill>
                        <a:latin typeface="Helvetica" pitchFamily="2" charset="0"/>
                        <a:ea typeface="Times New Roman"/>
                        <a:cs typeface="Arial" panose="020B0604020202020204" pitchFamily="34" charset="0"/>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000" dirty="0">
                          <a:solidFill>
                            <a:srgbClr val="00B050"/>
                          </a:solidFill>
                          <a:latin typeface="Helvetica" pitchFamily="2" charset="0"/>
                          <a:ea typeface="Times New Roman"/>
                          <a:cs typeface="Arial" panose="020B0604020202020204" pitchFamily="34" charset="0"/>
                        </a:rPr>
                        <a:t>Teacher-Home Communications (4)</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000" dirty="0">
                          <a:solidFill>
                            <a:srgbClr val="00B050"/>
                          </a:solidFill>
                          <a:latin typeface="Helvetica" pitchFamily="2" charset="0"/>
                          <a:ea typeface="Times New Roman"/>
                          <a:cs typeface="Arial" panose="020B0604020202020204" pitchFamily="34" charset="0"/>
                        </a:rPr>
                        <a:t>Teacher-Home Communications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r h="706163">
                <a:tc>
                  <a:txBody>
                    <a:bodyPr/>
                    <a:lstStyle/>
                    <a:p>
                      <a:pPr>
                        <a:lnSpc>
                          <a:spcPct val="115000"/>
                        </a:lnSpc>
                      </a:pPr>
                      <a:endParaRPr lang="en-US" sz="2000" dirty="0">
                        <a:solidFill>
                          <a:schemeClr val="tx1">
                            <a:lumMod val="65000"/>
                            <a:lumOff val="35000"/>
                          </a:schemeClr>
                        </a:solidFill>
                        <a:latin typeface="Helvetica" pitchFamily="2" charset="0"/>
                        <a:cs typeface="Arial" panose="020B0604020202020204" pitchFamily="34" charset="0"/>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2000" dirty="0">
                          <a:solidFill>
                            <a:schemeClr val="accent6">
                              <a:lumMod val="75000"/>
                            </a:schemeClr>
                          </a:solidFill>
                          <a:latin typeface="Helvetica" pitchFamily="2" charset="0"/>
                          <a:ea typeface="Times New Roman"/>
                          <a:cs typeface="Arial" panose="020B0604020202020204" pitchFamily="34" charset="0"/>
                        </a:rPr>
                        <a:t>Staff Relations (4)</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2000" dirty="0">
                          <a:solidFill>
                            <a:srgbClr val="CC00FF"/>
                          </a:solidFill>
                          <a:latin typeface="Helvetica" pitchFamily="2" charset="0"/>
                          <a:ea typeface="Times New Roman"/>
                          <a:cs typeface="Arial" panose="020B0604020202020204" pitchFamily="34" charset="0"/>
                        </a:rPr>
                        <a:t>Satisfaction</a:t>
                      </a:r>
                      <a:r>
                        <a:rPr lang="en-US" sz="2000" baseline="0" dirty="0">
                          <a:solidFill>
                            <a:srgbClr val="CC00FF"/>
                          </a:solidFill>
                          <a:latin typeface="Helvetica" pitchFamily="2" charset="0"/>
                          <a:ea typeface="Times New Roman"/>
                          <a:cs typeface="Arial" panose="020B0604020202020204" pitchFamily="34" charset="0"/>
                        </a:rPr>
                        <a:t> with School (4)</a:t>
                      </a:r>
                      <a:endParaRPr lang="en-US" sz="2000" dirty="0">
                        <a:solidFill>
                          <a:srgbClr val="CC00FF"/>
                        </a:solidFill>
                        <a:latin typeface="Helvetica" pitchFamily="2" charset="0"/>
                        <a:ea typeface="Times New Roman"/>
                        <a:cs typeface="Arial" panose="020B0604020202020204" pitchFamily="34" charset="0"/>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1"/>
                  </a:ext>
                </a:extLst>
              </a:tr>
              <a:tr h="712344">
                <a:tc>
                  <a:txBody>
                    <a:bodyPr/>
                    <a:lstStyle/>
                    <a:p>
                      <a:pPr marL="0" marR="0">
                        <a:lnSpc>
                          <a:spcPct val="115000"/>
                        </a:lnSpc>
                        <a:spcBef>
                          <a:spcPts val="0"/>
                        </a:spcBef>
                        <a:spcAft>
                          <a:spcPts val="1000"/>
                        </a:spcAft>
                      </a:pPr>
                      <a:r>
                        <a:rPr lang="en-US" sz="1800" b="1" dirty="0">
                          <a:solidFill>
                            <a:schemeClr val="tx1"/>
                          </a:solidFill>
                          <a:latin typeface="Helvetica" pitchFamily="2" charset="0"/>
                          <a:ea typeface="Times New Roman"/>
                          <a:cs typeface="Arial" panose="020B0604020202020204" pitchFamily="34" charset="0"/>
                        </a:rPr>
                        <a:t>Total School Climate (30)</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1800" b="1" dirty="0">
                          <a:solidFill>
                            <a:schemeClr val="tx1"/>
                          </a:solidFill>
                          <a:latin typeface="Helvetica" pitchFamily="2" charset="0"/>
                          <a:ea typeface="Times New Roman"/>
                          <a:cs typeface="Arial" panose="020B0604020202020204" pitchFamily="34" charset="0"/>
                        </a:rPr>
                        <a:t>Total School Climate (38)</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1000"/>
                        </a:spcAft>
                      </a:pPr>
                      <a:r>
                        <a:rPr lang="en-US" sz="1800" b="1" dirty="0">
                          <a:solidFill>
                            <a:schemeClr val="tx1"/>
                          </a:solidFill>
                          <a:latin typeface="Helvetica" pitchFamily="2" charset="0"/>
                          <a:ea typeface="Times New Roman"/>
                          <a:cs typeface="Arial" panose="020B0604020202020204" pitchFamily="34" charset="0"/>
                        </a:rPr>
                        <a:t>Total School Climate (25)</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42109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P Invited Workshop 2018 SLIDES 2 9" id="{8D33E3C5-7BB0-EA43-B2C3-825AAB903972}" vid="{20A939B6-F9BD-DD4D-A404-FA94E1BEAA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P Invited Workshop 2018 SLIDES 2 9" id="{8D33E3C5-7BB0-EA43-B2C3-825AAB903972}" vid="{11EB75E7-2796-2A42-9FEE-2E172CD8CEE7}"/>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4157</TotalTime>
  <Words>4356</Words>
  <Application>Microsoft Macintosh PowerPoint</Application>
  <PresentationFormat>On-screen Show (4:3)</PresentationFormat>
  <Paragraphs>647</Paragraphs>
  <Slides>45</Slides>
  <Notes>45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Garamond</vt:lpstr>
      <vt:lpstr>Helvetica</vt:lpstr>
      <vt:lpstr>Perpetua</vt:lpstr>
      <vt:lpstr>Times New Roman</vt:lpstr>
      <vt:lpstr>Wingdings</vt:lpstr>
      <vt:lpstr>Wingdings 2</vt:lpstr>
      <vt:lpstr>Office Theme</vt:lpstr>
      <vt:lpstr>Custom Design</vt:lpstr>
      <vt:lpstr>7_Office Theme</vt:lpstr>
      <vt:lpstr>    </vt:lpstr>
      <vt:lpstr>Learning Objectives</vt:lpstr>
      <vt:lpstr>Why is school climate important?</vt:lpstr>
      <vt:lpstr>Why is school climate important?</vt:lpstr>
      <vt:lpstr>School Climate in DE School Climate Transformation Grant (2014-2019)</vt:lpstr>
      <vt:lpstr>PowerPoint Presentation</vt:lpstr>
      <vt:lpstr>DE School Surveys</vt:lpstr>
      <vt:lpstr>Delaware School Surveys Scales (Note: School Climate is 1 of the 5 Scales)   </vt:lpstr>
      <vt:lpstr>PowerPoint Presentation</vt:lpstr>
      <vt:lpstr>Item Examples</vt:lpstr>
      <vt:lpstr>PowerPoint Presentation</vt:lpstr>
      <vt:lpstr>Item Examples</vt:lpstr>
      <vt:lpstr>PowerPoint Presentation</vt:lpstr>
      <vt:lpstr>PowerPoint Presentation</vt:lpstr>
      <vt:lpstr>PowerPoint Presentation</vt:lpstr>
      <vt:lpstr>PowerPoint Presentation</vt:lpstr>
      <vt:lpstr>PowerPoint Presentation</vt:lpstr>
      <vt:lpstr>PowerPoint Presentation</vt:lpstr>
      <vt:lpstr>Evidence of Reliability, Validity, and Research Support</vt:lpstr>
      <vt:lpstr>PowerPoint Presentation</vt:lpstr>
      <vt:lpstr>PowerPoint Presentation</vt:lpstr>
      <vt:lpstr>Side Note: Other Research Tidbits</vt:lpstr>
      <vt:lpstr>Side Note: Other Research Tidbits</vt:lpstr>
      <vt:lpstr>Improvements in DE Continue!  DE School Climate Longitudinal Study 2012-2019</vt:lpstr>
      <vt:lpstr>Major Findings</vt:lpstr>
      <vt:lpstr>Major Findings Cont.</vt:lpstr>
      <vt:lpstr>Major Findings Cont.</vt:lpstr>
      <vt:lpstr>Major Findings Cont.</vt:lpstr>
      <vt:lpstr>Major Findings Cont.</vt:lpstr>
      <vt:lpstr>Data Reports and Supports Provided to Schools </vt:lpstr>
      <vt:lpstr>PowerPoint Presentation</vt:lpstr>
      <vt:lpstr>Sample Student Report:  Average Item</vt:lpstr>
      <vt:lpstr>Sample Student Report:  Percent Response per Item</vt:lpstr>
      <vt:lpstr>Sample Student Report: Standard Score</vt:lpstr>
      <vt:lpstr>CoVitality App for DE School Surveys</vt:lpstr>
      <vt:lpstr>PowerPoint Presentation</vt:lpstr>
      <vt:lpstr>Interpretation Worksheet Structure </vt:lpstr>
      <vt:lpstr>Action Plan Template Structure </vt:lpstr>
      <vt:lpstr>Resource: School Climate PD Online Module Series</vt:lpstr>
      <vt:lpstr>School Climate PD Series, cont.</vt:lpstr>
      <vt:lpstr>Available Modules</vt:lpstr>
      <vt:lpstr>For Delaware School Surveys, worksheets, guides, and manual: http://wh1.oet.udel.edu/pbs/school-climate/de-school-climate-survey/ </vt:lpstr>
      <vt:lpstr> Delaware Professional Training Modules (targeting areas of school climate): http://wh1.oet.udel.edu/pbs/school-climate-modules/ </vt:lpstr>
      <vt:lpstr> If Interested is use of CoVitality App for use of DE School Climate survey, Please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Bear, George</dc:creator>
  <cp:lastModifiedBy>renee lachman</cp:lastModifiedBy>
  <cp:revision>160</cp:revision>
  <cp:lastPrinted>2020-02-19T19:57:17Z</cp:lastPrinted>
  <dcterms:created xsi:type="dcterms:W3CDTF">2018-02-12T00:24:42Z</dcterms:created>
  <dcterms:modified xsi:type="dcterms:W3CDTF">2021-05-14T16:46:06Z</dcterms:modified>
</cp:coreProperties>
</file>