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Lst>
  <p:notesMasterIdLst>
    <p:notesMasterId r:id="rId6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Lst>
  <p:sldSz cx="9144000" cy="5143500" type="screen16x9"/>
  <p:notesSz cx="6858000" cy="9144000"/>
  <p:embeddedFontLst>
    <p:embeddedFont>
      <p:font typeface="Barlow" panose="00000500000000000000" pitchFamily="2" charset="0"/>
      <p:regular r:id="rId64"/>
      <p:bold r:id="rId65"/>
      <p:italic r:id="rId66"/>
      <p:boldItalic r:id="rId67"/>
    </p:embeddedFont>
    <p:embeddedFont>
      <p:font typeface="Calibri" panose="020F0502020204030204" pitchFamily="34" charset="0"/>
      <p:regular r:id="rId68"/>
      <p:bold r:id="rId69"/>
      <p:italic r:id="rId70"/>
      <p:boldItalic r:id="rId71"/>
    </p:embeddedFont>
    <p:embeddedFont>
      <p:font typeface="Century Gothic" panose="020B0502020202020204" pitchFamily="34" charset="0"/>
      <p:regular r:id="rId72"/>
      <p:bold r:id="rId73"/>
      <p:italic r:id="rId74"/>
      <p:boldItalic r:id="rId75"/>
    </p:embeddedFont>
    <p:embeddedFont>
      <p:font typeface="Economica" panose="020B0604020202020204" charset="0"/>
      <p:regular r:id="rId76"/>
      <p:bold r:id="rId77"/>
      <p:italic r:id="rId78"/>
      <p:boldItalic r:id="rId79"/>
    </p:embeddedFont>
    <p:embeddedFont>
      <p:font typeface="Georgia" panose="02040502050405020303" pitchFamily="18" charset="0"/>
      <p:regular r:id="rId80"/>
      <p:bold r:id="rId81"/>
      <p:italic r:id="rId82"/>
      <p:boldItalic r:id="rId83"/>
    </p:embeddedFont>
    <p:embeddedFont>
      <p:font typeface="Lemonada Medium" panose="020B0604020202020204" charset="-78"/>
      <p:regular r:id="rId84"/>
      <p:bold r:id="rId85"/>
    </p:embeddedFont>
    <p:embeddedFont>
      <p:font typeface="Merriweather" panose="00000500000000000000" pitchFamily="2" charset="0"/>
      <p:regular r:id="rId86"/>
      <p:bold r:id="rId87"/>
      <p:italic r:id="rId88"/>
      <p:boldItalic r:id="rId89"/>
    </p:embeddedFont>
    <p:embeddedFont>
      <p:font typeface="Open Sans" panose="020B0606030504020204" pitchFamily="34" charset="0"/>
      <p:regular r:id="rId90"/>
      <p:bold r:id="rId91"/>
      <p:italic r:id="rId92"/>
      <p:boldItalic r:id="rId93"/>
    </p:embeddedFont>
    <p:embeddedFont>
      <p:font typeface="Oswald" panose="00000500000000000000" pitchFamily="2" charset="0"/>
      <p:regular r:id="rId94"/>
      <p:bold r:id="rId95"/>
    </p:embeddedFont>
    <p:embeddedFont>
      <p:font typeface="Raleway" pitchFamily="2" charset="0"/>
      <p:regular r:id="rId96"/>
      <p:bold r:id="rId97"/>
      <p:italic r:id="rId98"/>
      <p:boldItalic r:id="rId99"/>
    </p:embeddedFont>
    <p:embeddedFont>
      <p:font typeface="Raleway ExtraBold" pitchFamily="2" charset="0"/>
      <p:bold r:id="rId100"/>
      <p:boldItalic r:id="rId101"/>
    </p:embeddedFont>
    <p:embeddedFont>
      <p:font typeface="Roboto" panose="02000000000000000000" pitchFamily="2" charset="0"/>
      <p:regular r:id="rId102"/>
      <p:bold r:id="rId103"/>
      <p:italic r:id="rId104"/>
      <p:boldItalic r:id="rId105"/>
    </p:embeddedFont>
    <p:embeddedFont>
      <p:font typeface="Verdana" panose="020B0604030504040204" pitchFamily="34" charset="0"/>
      <p:regular r:id="rId106"/>
      <p:bold r:id="rId107"/>
      <p:italic r:id="rId108"/>
      <p:boldItalic r:id="rId109"/>
    </p:embeddedFont>
    <p:embeddedFont>
      <p:font typeface="Work Sans" pitchFamily="2" charset="0"/>
      <p:regular r:id="rId110"/>
      <p:bold r:id="rId111"/>
      <p:italic r:id="rId112"/>
      <p:boldItalic r:id="rId113"/>
    </p:embeddedFont>
    <p:embeddedFont>
      <p:font typeface="Work Sans Light" pitchFamily="2" charset="0"/>
      <p:regular r:id="rId114"/>
      <p:bold r:id="rId115"/>
      <p:italic r:id="rId116"/>
      <p:boldItalic r:id="rId1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F37254-0FCD-4695-8948-713A110CA5CB}">
  <a:tblStyle styleId="{10F37254-0FCD-4695-8948-713A110CA5C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77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54.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font" Target="fonts/font26.fntdata"/><Relationship Id="rId112" Type="http://schemas.openxmlformats.org/officeDocument/2006/relationships/font" Target="fonts/font49.fntdata"/><Relationship Id="rId16" Type="http://schemas.openxmlformats.org/officeDocument/2006/relationships/slide" Target="slides/slide14.xml"/><Relationship Id="rId107" Type="http://schemas.openxmlformats.org/officeDocument/2006/relationships/font" Target="fonts/font44.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1.fntdata"/><Relationship Id="rId79" Type="http://schemas.openxmlformats.org/officeDocument/2006/relationships/font" Target="fonts/font16.fntdata"/><Relationship Id="rId102" Type="http://schemas.openxmlformats.org/officeDocument/2006/relationships/font" Target="fonts/font39.fntdata"/><Relationship Id="rId5" Type="http://schemas.openxmlformats.org/officeDocument/2006/relationships/slide" Target="slides/slide3.xml"/><Relationship Id="rId90" Type="http://schemas.openxmlformats.org/officeDocument/2006/relationships/font" Target="fonts/font27.fntdata"/><Relationship Id="rId95" Type="http://schemas.openxmlformats.org/officeDocument/2006/relationships/font" Target="fonts/font32.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font" Target="fonts/font1.fntdata"/><Relationship Id="rId69" Type="http://schemas.openxmlformats.org/officeDocument/2006/relationships/font" Target="fonts/font6.fntdata"/><Relationship Id="rId113" Type="http://schemas.openxmlformats.org/officeDocument/2006/relationships/font" Target="fonts/font50.fntdata"/><Relationship Id="rId118" Type="http://schemas.openxmlformats.org/officeDocument/2006/relationships/presProps" Target="presProps.xml"/><Relationship Id="rId80" Type="http://schemas.openxmlformats.org/officeDocument/2006/relationships/font" Target="fonts/font17.fntdata"/><Relationship Id="rId85" Type="http://schemas.openxmlformats.org/officeDocument/2006/relationships/font" Target="fonts/font22.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40.fntdata"/><Relationship Id="rId108" Type="http://schemas.openxmlformats.org/officeDocument/2006/relationships/font" Target="fonts/font45.fntdata"/><Relationship Id="rId54" Type="http://schemas.openxmlformats.org/officeDocument/2006/relationships/slide" Target="slides/slide52.xml"/><Relationship Id="rId70" Type="http://schemas.openxmlformats.org/officeDocument/2006/relationships/font" Target="fonts/font7.fntdata"/><Relationship Id="rId75" Type="http://schemas.openxmlformats.org/officeDocument/2006/relationships/font" Target="fonts/font12.fntdata"/><Relationship Id="rId91" Type="http://schemas.openxmlformats.org/officeDocument/2006/relationships/font" Target="fonts/font28.fntdata"/><Relationship Id="rId96" Type="http://schemas.openxmlformats.org/officeDocument/2006/relationships/font" Target="fonts/font33.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51.fntdata"/><Relationship Id="rId119" Type="http://schemas.openxmlformats.org/officeDocument/2006/relationships/viewProps" Target="viewProps.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font" Target="fonts/font2.fntdata"/><Relationship Id="rId81" Type="http://schemas.openxmlformats.org/officeDocument/2006/relationships/font" Target="fonts/font18.fntdata"/><Relationship Id="rId86"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46.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3.fntdata"/><Relationship Id="rId97" Type="http://schemas.openxmlformats.org/officeDocument/2006/relationships/font" Target="fonts/font34.fntdata"/><Relationship Id="rId104" Type="http://schemas.openxmlformats.org/officeDocument/2006/relationships/font" Target="fonts/font41.fntdata"/><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8.fntdata"/><Relationship Id="rId92" Type="http://schemas.openxmlformats.org/officeDocument/2006/relationships/font" Target="fonts/font29.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3.fntdata"/><Relationship Id="rId87" Type="http://schemas.openxmlformats.org/officeDocument/2006/relationships/font" Target="fonts/font24.fntdata"/><Relationship Id="rId110" Type="http://schemas.openxmlformats.org/officeDocument/2006/relationships/font" Target="fonts/font47.fntdata"/><Relationship Id="rId115" Type="http://schemas.openxmlformats.org/officeDocument/2006/relationships/font" Target="fonts/font52.fntdata"/><Relationship Id="rId61" Type="http://schemas.openxmlformats.org/officeDocument/2006/relationships/slide" Target="slides/slide59.xml"/><Relationship Id="rId82" Type="http://schemas.openxmlformats.org/officeDocument/2006/relationships/font" Target="fonts/font19.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4.fntdata"/><Relationship Id="rId100" Type="http://schemas.openxmlformats.org/officeDocument/2006/relationships/font" Target="fonts/font37.fntdata"/><Relationship Id="rId105" Type="http://schemas.openxmlformats.org/officeDocument/2006/relationships/font" Target="fonts/font4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9.fntdata"/><Relationship Id="rId93" Type="http://schemas.openxmlformats.org/officeDocument/2006/relationships/font" Target="fonts/font30.fntdata"/><Relationship Id="rId98" Type="http://schemas.openxmlformats.org/officeDocument/2006/relationships/font" Target="fonts/font35.fntdata"/><Relationship Id="rId121"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font" Target="fonts/font4.fntdata"/><Relationship Id="rId116" Type="http://schemas.openxmlformats.org/officeDocument/2006/relationships/font" Target="fonts/font53.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font" Target="fonts/font20.fntdata"/><Relationship Id="rId88" Type="http://schemas.openxmlformats.org/officeDocument/2006/relationships/font" Target="fonts/font25.fntdata"/><Relationship Id="rId111" Type="http://schemas.openxmlformats.org/officeDocument/2006/relationships/font" Target="fonts/font48.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font" Target="fonts/font43.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font" Target="fonts/font10.fntdata"/><Relationship Id="rId78" Type="http://schemas.openxmlformats.org/officeDocument/2006/relationships/font" Target="fonts/font15.fntdata"/><Relationship Id="rId94" Type="http://schemas.openxmlformats.org/officeDocument/2006/relationships/font" Target="fonts/font31.fntdata"/><Relationship Id="rId99" Type="http://schemas.openxmlformats.org/officeDocument/2006/relationships/font" Target="fonts/font36.fntdata"/><Relationship Id="rId101" Type="http://schemas.openxmlformats.org/officeDocument/2006/relationships/font" Target="fonts/font3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028c1911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28c1911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d5bf43d60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d5bf43d60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5bf43d604_0_9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5bf43d604_0_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d36daa3b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d36daa3b8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d5bf43d604_0_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d5bf43d604_0_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d17df0be12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d17df0be12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d36daa3b8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d36daa3b8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76b8ee5d1_0_8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d76b8ee5d1_0_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d36daa3b8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d36daa3b8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d17df0c21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d17df0c21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d011298938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d011298938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d17df0c213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d17df0c21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d17df0c213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d17df0c21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d17df0c213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d17df0c21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d17df0c213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d17df0c21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d17df0c213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d17df0c213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d17df0c213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d17df0c213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d17df0c213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d17df0c213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d17df0c213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d17df0c213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d17df0c213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d17df0c213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d17df0c213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d17df0c213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d011298938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d011298938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d17df0c213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d17df0c213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d17df0c213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d17df0c213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d17df0c213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d17df0c213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d76b8ee5d1_0_8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d76b8ee5d1_0_8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d76b8ee5d1_0_8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d76b8ee5d1_0_8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d17df0c213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d17df0c213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d48ed9678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d48ed9678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d76b8ee5d1_0_59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d76b8ee5d1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d76b8ee5d1_0_60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d76b8ee5d1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d76b8ee5d1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d76b8ee5d1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d36daa3b8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d36daa3b8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d76b8ee5d1_0_61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d76b8ee5d1_0_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d76b8ee5d1_0_6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d76b8ee5d1_0_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11111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d76b8ee5d1_0_633:notes"/>
          <p:cNvSpPr>
            <a:spLocks noGrp="1" noRot="1" noChangeAspect="1"/>
          </p:cNvSpPr>
          <p:nvPr>
            <p:ph type="sldImg" idx="2"/>
          </p:nvPr>
        </p:nvSpPr>
        <p:spPr>
          <a:xfrm>
            <a:off x="381292"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d76b8ee5d1_0_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d76b8ee5d1_0_640:notes"/>
          <p:cNvSpPr txBox="1">
            <a:spLocks noGrp="1"/>
          </p:cNvSpPr>
          <p:nvPr>
            <p:ph type="body" idx="1"/>
          </p:nvPr>
        </p:nvSpPr>
        <p:spPr>
          <a:xfrm>
            <a:off x="687040" y="4342698"/>
            <a:ext cx="5483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sp>
        <p:nvSpPr>
          <p:cNvPr id="594" name="Google Shape;594;gd76b8ee5d1_0_640:notes"/>
          <p:cNvSpPr>
            <a:spLocks noGrp="1" noRot="1" noChangeAspect="1"/>
          </p:cNvSpPr>
          <p:nvPr>
            <p:ph type="sldImg" idx="2"/>
          </p:nvPr>
        </p:nvSpPr>
        <p:spPr>
          <a:xfrm>
            <a:off x="399590" y="686346"/>
            <a:ext cx="6058800" cy="3428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d76b8ee5d1_0_649:notes"/>
          <p:cNvSpPr txBox="1">
            <a:spLocks noGrp="1"/>
          </p:cNvSpPr>
          <p:nvPr>
            <p:ph type="body" idx="1"/>
          </p:nvPr>
        </p:nvSpPr>
        <p:spPr>
          <a:xfrm>
            <a:off x="687040" y="4342698"/>
            <a:ext cx="5483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sp>
        <p:nvSpPr>
          <p:cNvPr id="604" name="Google Shape;604;gd76b8ee5d1_0_649:notes"/>
          <p:cNvSpPr>
            <a:spLocks noGrp="1" noRot="1" noChangeAspect="1"/>
          </p:cNvSpPr>
          <p:nvPr>
            <p:ph type="sldImg" idx="2"/>
          </p:nvPr>
        </p:nvSpPr>
        <p:spPr>
          <a:xfrm>
            <a:off x="399590" y="686346"/>
            <a:ext cx="6058800" cy="3428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d76b8ee5d1_0_658:notes"/>
          <p:cNvSpPr txBox="1">
            <a:spLocks noGrp="1"/>
          </p:cNvSpPr>
          <p:nvPr>
            <p:ph type="body" idx="1"/>
          </p:nvPr>
        </p:nvSpPr>
        <p:spPr>
          <a:xfrm>
            <a:off x="687040" y="4342698"/>
            <a:ext cx="5483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sp>
        <p:nvSpPr>
          <p:cNvPr id="614" name="Google Shape;614;gd76b8ee5d1_0_658:notes"/>
          <p:cNvSpPr>
            <a:spLocks noGrp="1" noRot="1" noChangeAspect="1"/>
          </p:cNvSpPr>
          <p:nvPr>
            <p:ph type="sldImg" idx="2"/>
          </p:nvPr>
        </p:nvSpPr>
        <p:spPr>
          <a:xfrm>
            <a:off x="399590" y="686346"/>
            <a:ext cx="6058800" cy="3428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d76b8ee5d1_0_667:notes"/>
          <p:cNvSpPr txBox="1">
            <a:spLocks noGrp="1"/>
          </p:cNvSpPr>
          <p:nvPr>
            <p:ph type="body" idx="1"/>
          </p:nvPr>
        </p:nvSpPr>
        <p:spPr>
          <a:xfrm>
            <a:off x="687040" y="4342698"/>
            <a:ext cx="5483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sp>
        <p:nvSpPr>
          <p:cNvPr id="624" name="Google Shape;624;gd76b8ee5d1_0_667:notes"/>
          <p:cNvSpPr>
            <a:spLocks noGrp="1" noRot="1" noChangeAspect="1"/>
          </p:cNvSpPr>
          <p:nvPr>
            <p:ph type="sldImg" idx="2"/>
          </p:nvPr>
        </p:nvSpPr>
        <p:spPr>
          <a:xfrm>
            <a:off x="399590" y="686346"/>
            <a:ext cx="6058800" cy="3428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d76b8ee5d1_0_676:notes"/>
          <p:cNvSpPr>
            <a:spLocks noGrp="1" noRot="1" noChangeAspect="1"/>
          </p:cNvSpPr>
          <p:nvPr>
            <p:ph type="sldImg" idx="2"/>
          </p:nvPr>
        </p:nvSpPr>
        <p:spPr>
          <a:xfrm>
            <a:off x="381168" y="685800"/>
            <a:ext cx="6096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d76b8ee5d1_0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d76b8ee5d1_0_682:notes"/>
          <p:cNvSpPr>
            <a:spLocks noGrp="1" noRot="1" noChangeAspect="1"/>
          </p:cNvSpPr>
          <p:nvPr>
            <p:ph type="sldImg" idx="2"/>
          </p:nvPr>
        </p:nvSpPr>
        <p:spPr>
          <a:xfrm>
            <a:off x="381168" y="685800"/>
            <a:ext cx="6096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d76b8ee5d1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d76b8ee5d1_0_688:notes"/>
          <p:cNvSpPr txBox="1">
            <a:spLocks noGrp="1"/>
          </p:cNvSpPr>
          <p:nvPr>
            <p:ph type="body" idx="1"/>
          </p:nvPr>
        </p:nvSpPr>
        <p:spPr>
          <a:xfrm>
            <a:off x="687040" y="4342698"/>
            <a:ext cx="5483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sp>
        <p:nvSpPr>
          <p:cNvPr id="648" name="Google Shape;648;gd76b8ee5d1_0_688:notes"/>
          <p:cNvSpPr>
            <a:spLocks noGrp="1" noRot="1" noChangeAspect="1"/>
          </p:cNvSpPr>
          <p:nvPr>
            <p:ph type="sldImg" idx="2"/>
          </p:nvPr>
        </p:nvSpPr>
        <p:spPr>
          <a:xfrm>
            <a:off x="399590" y="686346"/>
            <a:ext cx="6058800" cy="3428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d38083ed9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d38083ed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d76b8ee5d1_0_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d76b8ee5d1_0_697:notes"/>
          <p:cNvSpPr txBox="1">
            <a:spLocks noGrp="1"/>
          </p:cNvSpPr>
          <p:nvPr>
            <p:ph type="body" idx="1"/>
          </p:nvPr>
        </p:nvSpPr>
        <p:spPr>
          <a:xfrm>
            <a:off x="687040" y="4342698"/>
            <a:ext cx="5483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9" name="Google Shape;659;gd76b8ee5d1_0_697:notes"/>
          <p:cNvSpPr txBox="1">
            <a:spLocks noGrp="1"/>
          </p:cNvSpPr>
          <p:nvPr>
            <p:ph type="sldNum" idx="12"/>
          </p:nvPr>
        </p:nvSpPr>
        <p:spPr>
          <a:xfrm>
            <a:off x="3884959" y="8685396"/>
            <a:ext cx="2971500" cy="456900"/>
          </a:xfrm>
          <a:prstGeom prst="rect">
            <a:avLst/>
          </a:prstGeom>
          <a:noFill/>
          <a:ln>
            <a:noFill/>
          </a:ln>
        </p:spPr>
        <p:txBody>
          <a:bodyPr spcFirstLastPara="1" wrap="square" lIns="89500" tIns="89500" rIns="89500" bIns="89500"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sz="1400"/>
              <a:t>50</a:t>
            </a:fld>
            <a:endParaRPr sz="14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d76b8ee5d1_0_703:notes"/>
          <p:cNvSpPr>
            <a:spLocks noGrp="1" noRot="1" noChangeAspect="1"/>
          </p:cNvSpPr>
          <p:nvPr>
            <p:ph type="sldImg" idx="2"/>
          </p:nvPr>
        </p:nvSpPr>
        <p:spPr>
          <a:xfrm>
            <a:off x="399590" y="686346"/>
            <a:ext cx="6058800" cy="342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d76b8ee5d1_0_703:notes"/>
          <p:cNvSpPr txBox="1">
            <a:spLocks noGrp="1"/>
          </p:cNvSpPr>
          <p:nvPr>
            <p:ph type="body" idx="1"/>
          </p:nvPr>
        </p:nvSpPr>
        <p:spPr>
          <a:xfrm>
            <a:off x="687040" y="4342698"/>
            <a:ext cx="5483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6" name="Google Shape;666;gd76b8ee5d1_0_703:notes"/>
          <p:cNvSpPr txBox="1">
            <a:spLocks noGrp="1"/>
          </p:cNvSpPr>
          <p:nvPr>
            <p:ph type="sldNum" idx="12"/>
          </p:nvPr>
        </p:nvSpPr>
        <p:spPr>
          <a:xfrm>
            <a:off x="3884959" y="8685396"/>
            <a:ext cx="2971500" cy="456900"/>
          </a:xfrm>
          <a:prstGeom prst="rect">
            <a:avLst/>
          </a:prstGeom>
          <a:noFill/>
          <a:ln>
            <a:noFill/>
          </a:ln>
        </p:spPr>
        <p:txBody>
          <a:bodyPr spcFirstLastPara="1" wrap="square" lIns="89500" tIns="89500" rIns="89500" bIns="89500"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sz="1400"/>
              <a:t>51</a:t>
            </a:fld>
            <a:endParaRPr sz="14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d76b8ee5d1_0_7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d76b8ee5d1_0_709:notes"/>
          <p:cNvSpPr txBox="1">
            <a:spLocks noGrp="1"/>
          </p:cNvSpPr>
          <p:nvPr>
            <p:ph type="body" idx="1"/>
          </p:nvPr>
        </p:nvSpPr>
        <p:spPr>
          <a:xfrm>
            <a:off x="687040" y="4342698"/>
            <a:ext cx="5483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3" name="Google Shape;673;gd76b8ee5d1_0_709:notes"/>
          <p:cNvSpPr txBox="1">
            <a:spLocks noGrp="1"/>
          </p:cNvSpPr>
          <p:nvPr>
            <p:ph type="sldNum" idx="12"/>
          </p:nvPr>
        </p:nvSpPr>
        <p:spPr>
          <a:xfrm>
            <a:off x="3884959" y="8685396"/>
            <a:ext cx="2971500" cy="456900"/>
          </a:xfrm>
          <a:prstGeom prst="rect">
            <a:avLst/>
          </a:prstGeom>
          <a:noFill/>
          <a:ln>
            <a:noFill/>
          </a:ln>
        </p:spPr>
        <p:txBody>
          <a:bodyPr spcFirstLastPara="1" wrap="square" lIns="89500" tIns="89500" rIns="89500" bIns="89500" anchor="ctr" anchorCtr="0">
            <a:noAutofit/>
          </a:bodyPr>
          <a:lstStyle/>
          <a:p>
            <a:pPr marL="0" lvl="0" indent="0" algn="l" rtl="0">
              <a:spcBef>
                <a:spcPts val="0"/>
              </a:spcBef>
              <a:spcAft>
                <a:spcPts val="0"/>
              </a:spcAft>
              <a:buNone/>
            </a:pPr>
            <a:fld id="{00000000-1234-1234-1234-123412341234}" type="slidenum">
              <a:rPr lang="en" sz="1400"/>
              <a:t>52</a:t>
            </a:fld>
            <a:endParaRPr sz="14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76b8ee5d1_0_71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76b8ee5d1_0_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d36daa3b8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d36daa3b8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d60138db2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d60138db2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d60138db2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d60138db2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60138db2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60138db2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d76b8ee5d1_0_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d76b8ee5d1_0_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d36daa3b8d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d36daa3b8d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d5bf43d60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d5bf43d60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d011298938_0_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d011298938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d38083ed9d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d38083ed9d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SzPts val="1100"/>
              <a:buNone/>
            </a:pPr>
            <a:endParaRPr/>
          </a:p>
        </p:txBody>
      </p:sp>
      <p:sp>
        <p:nvSpPr>
          <p:cNvPr id="348" name="Google Shape;348;gd38083ed9d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d5bf43d604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d5bf43d604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SzPts val="1100"/>
              <a:buNone/>
            </a:pPr>
            <a:endParaRPr/>
          </a:p>
        </p:txBody>
      </p:sp>
      <p:sp>
        <p:nvSpPr>
          <p:cNvPr id="355" name="Google Shape;355;gd5bf43d604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d5bf43d604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d5bf43d604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gd5bf43d604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60" name="Google Shape;60;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61" name="Google Shape;61;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62" name="Google Shape;62;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63" name="Google Shape;63;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64"/>
        <p:cNvGrpSpPr/>
        <p:nvPr/>
      </p:nvGrpSpPr>
      <p:grpSpPr>
        <a:xfrm>
          <a:off x="0" y="0"/>
          <a:ext cx="0" cy="0"/>
          <a:chOff x="0" y="0"/>
          <a:chExt cx="0" cy="0"/>
        </a:xfrm>
      </p:grpSpPr>
      <p:sp>
        <p:nvSpPr>
          <p:cNvPr id="65" name="Google Shape;65;p14"/>
          <p:cNvSpPr txBox="1">
            <a:spLocks noGrp="1"/>
          </p:cNvSpPr>
          <p:nvPr>
            <p:ph type="ctrTitle"/>
          </p:nvPr>
        </p:nvSpPr>
        <p:spPr>
          <a:xfrm>
            <a:off x="2285850" y="1224625"/>
            <a:ext cx="4572000" cy="10536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000000"/>
              </a:buClr>
              <a:buSzPts val="42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66" name="Google Shape;66;p14"/>
          <p:cNvSpPr txBox="1">
            <a:spLocks noGrp="1"/>
          </p:cNvSpPr>
          <p:nvPr>
            <p:ph type="subTitle" idx="1"/>
          </p:nvPr>
        </p:nvSpPr>
        <p:spPr>
          <a:xfrm>
            <a:off x="2459400" y="2190400"/>
            <a:ext cx="4224900" cy="1784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000000"/>
              </a:buClr>
              <a:buSzPts val="1800"/>
              <a:buNone/>
              <a:defRPr/>
            </a:lvl1pPr>
            <a:lvl2pPr lvl="1" rtl="0">
              <a:lnSpc>
                <a:spcPct val="100000"/>
              </a:lnSpc>
              <a:spcBef>
                <a:spcPts val="0"/>
              </a:spcBef>
              <a:spcAft>
                <a:spcPts val="0"/>
              </a:spcAft>
              <a:buClr>
                <a:srgbClr val="000000"/>
              </a:buClr>
              <a:buSzPts val="1400"/>
              <a:buNone/>
              <a:defRPr>
                <a:solidFill>
                  <a:srgbClr val="000000"/>
                </a:solidFill>
              </a:defRPr>
            </a:lvl2pPr>
            <a:lvl3pPr lvl="2" rtl="0">
              <a:lnSpc>
                <a:spcPct val="100000"/>
              </a:lnSpc>
              <a:spcBef>
                <a:spcPts val="0"/>
              </a:spcBef>
              <a:spcAft>
                <a:spcPts val="0"/>
              </a:spcAft>
              <a:buClr>
                <a:srgbClr val="000000"/>
              </a:buClr>
              <a:buSzPts val="1400"/>
              <a:buNone/>
              <a:defRPr>
                <a:solidFill>
                  <a:srgbClr val="000000"/>
                </a:solidFill>
              </a:defRPr>
            </a:lvl3pPr>
            <a:lvl4pPr lvl="3" rtl="0">
              <a:lnSpc>
                <a:spcPct val="100000"/>
              </a:lnSpc>
              <a:spcBef>
                <a:spcPts val="0"/>
              </a:spcBef>
              <a:spcAft>
                <a:spcPts val="0"/>
              </a:spcAft>
              <a:buClr>
                <a:srgbClr val="000000"/>
              </a:buClr>
              <a:buSzPts val="1400"/>
              <a:buNone/>
              <a:defRPr>
                <a:solidFill>
                  <a:srgbClr val="000000"/>
                </a:solidFill>
              </a:defRPr>
            </a:lvl4pPr>
            <a:lvl5pPr lvl="4" rtl="0">
              <a:lnSpc>
                <a:spcPct val="100000"/>
              </a:lnSpc>
              <a:spcBef>
                <a:spcPts val="0"/>
              </a:spcBef>
              <a:spcAft>
                <a:spcPts val="0"/>
              </a:spcAft>
              <a:buClr>
                <a:srgbClr val="000000"/>
              </a:buClr>
              <a:buSzPts val="1400"/>
              <a:buNone/>
              <a:defRPr>
                <a:solidFill>
                  <a:srgbClr val="000000"/>
                </a:solidFill>
              </a:defRPr>
            </a:lvl5pPr>
            <a:lvl6pPr lvl="5" rtl="0">
              <a:lnSpc>
                <a:spcPct val="100000"/>
              </a:lnSpc>
              <a:spcBef>
                <a:spcPts val="0"/>
              </a:spcBef>
              <a:spcAft>
                <a:spcPts val="0"/>
              </a:spcAft>
              <a:buClr>
                <a:srgbClr val="000000"/>
              </a:buClr>
              <a:buSzPts val="1400"/>
              <a:buNone/>
              <a:defRPr>
                <a:solidFill>
                  <a:srgbClr val="000000"/>
                </a:solidFill>
              </a:defRPr>
            </a:lvl6pPr>
            <a:lvl7pPr lvl="6" rtl="0">
              <a:lnSpc>
                <a:spcPct val="100000"/>
              </a:lnSpc>
              <a:spcBef>
                <a:spcPts val="0"/>
              </a:spcBef>
              <a:spcAft>
                <a:spcPts val="0"/>
              </a:spcAft>
              <a:buClr>
                <a:srgbClr val="000000"/>
              </a:buClr>
              <a:buSzPts val="1400"/>
              <a:buNone/>
              <a:defRPr>
                <a:solidFill>
                  <a:srgbClr val="000000"/>
                </a:solidFill>
              </a:defRPr>
            </a:lvl7pPr>
            <a:lvl8pPr lvl="7" rtl="0">
              <a:lnSpc>
                <a:spcPct val="100000"/>
              </a:lnSpc>
              <a:spcBef>
                <a:spcPts val="0"/>
              </a:spcBef>
              <a:spcAft>
                <a:spcPts val="0"/>
              </a:spcAft>
              <a:buClr>
                <a:srgbClr val="000000"/>
              </a:buClr>
              <a:buSzPts val="1400"/>
              <a:buNone/>
              <a:defRPr>
                <a:solidFill>
                  <a:srgbClr val="000000"/>
                </a:solidFill>
              </a:defRPr>
            </a:lvl8pPr>
            <a:lvl9pPr lvl="8" rtl="0">
              <a:lnSpc>
                <a:spcPct val="100000"/>
              </a:lnSpc>
              <a:spcBef>
                <a:spcPts val="0"/>
              </a:spcBef>
              <a:spcAft>
                <a:spcPts val="0"/>
              </a:spcAft>
              <a:buClr>
                <a:srgbClr val="000000"/>
              </a:buClr>
              <a:buSzPts val="1400"/>
              <a:buNone/>
              <a:defRPr>
                <a:solidFill>
                  <a:srgbClr val="000000"/>
                </a:solidFill>
              </a:defRPr>
            </a:lvl9pPr>
          </a:lstStyle>
          <a:p>
            <a:endParaRPr/>
          </a:p>
        </p:txBody>
      </p:sp>
      <p:sp>
        <p:nvSpPr>
          <p:cNvPr id="67" name="Google Shape;67;p14"/>
          <p:cNvSpPr/>
          <p:nvPr/>
        </p:nvSpPr>
        <p:spPr>
          <a:xfrm>
            <a:off x="8322450" y="2445825"/>
            <a:ext cx="355500" cy="251850"/>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4"/>
          <p:cNvSpPr/>
          <p:nvPr/>
        </p:nvSpPr>
        <p:spPr>
          <a:xfrm>
            <a:off x="-381601" y="1506413"/>
            <a:ext cx="933052" cy="1001729"/>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14"/>
          <p:cNvGrpSpPr/>
          <p:nvPr/>
        </p:nvGrpSpPr>
        <p:grpSpPr>
          <a:xfrm>
            <a:off x="170629" y="1224633"/>
            <a:ext cx="593763" cy="746749"/>
            <a:chOff x="632000" y="3011150"/>
            <a:chExt cx="212225" cy="266925"/>
          </a:xfrm>
        </p:grpSpPr>
        <p:sp>
          <p:nvSpPr>
            <p:cNvPr id="70" name="Google Shape;70;p14"/>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4"/>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4"/>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4"/>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4"/>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4"/>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4"/>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4"/>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Google Shape;83;p14"/>
          <p:cNvSpPr/>
          <p:nvPr/>
        </p:nvSpPr>
        <p:spPr>
          <a:xfrm flipH="1">
            <a:off x="8418115" y="1391451"/>
            <a:ext cx="933052" cy="1001729"/>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4"/>
          <p:cNvSpPr/>
          <p:nvPr/>
        </p:nvSpPr>
        <p:spPr>
          <a:xfrm>
            <a:off x="8528950" y="1033950"/>
            <a:ext cx="355500" cy="251850"/>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p:nvPr/>
        </p:nvSpPr>
        <p:spPr>
          <a:xfrm>
            <a:off x="-312200" y="-515365"/>
            <a:ext cx="1305856" cy="1401961"/>
          </a:xfrm>
          <a:custGeom>
            <a:avLst/>
            <a:gdLst/>
            <a:ahLst/>
            <a:cxnLst/>
            <a:rect l="l" t="t" r="r" b="b"/>
            <a:pathLst>
              <a:path w="11567" h="12418" extrusionOk="0">
                <a:moveTo>
                  <a:pt x="4932" y="0"/>
                </a:moveTo>
                <a:cubicBezTo>
                  <a:pt x="3549" y="0"/>
                  <a:pt x="2130" y="837"/>
                  <a:pt x="903" y="2983"/>
                </a:cubicBezTo>
                <a:cubicBezTo>
                  <a:pt x="903" y="2983"/>
                  <a:pt x="0" y="10983"/>
                  <a:pt x="3878" y="12154"/>
                </a:cubicBezTo>
                <a:cubicBezTo>
                  <a:pt x="4466" y="12336"/>
                  <a:pt x="5036" y="12417"/>
                  <a:pt x="5581" y="12417"/>
                </a:cubicBezTo>
                <a:cubicBezTo>
                  <a:pt x="8611" y="12417"/>
                  <a:pt x="10870" y="9905"/>
                  <a:pt x="11098" y="8252"/>
                </a:cubicBezTo>
                <a:cubicBezTo>
                  <a:pt x="11567" y="5141"/>
                  <a:pt x="8359" y="0"/>
                  <a:pt x="4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4"/>
          <p:cNvSpPr/>
          <p:nvPr/>
        </p:nvSpPr>
        <p:spPr>
          <a:xfrm>
            <a:off x="7927325" y="554279"/>
            <a:ext cx="485332" cy="332317"/>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1"/>
        <p:cNvGrpSpPr/>
        <p:nvPr/>
      </p:nvGrpSpPr>
      <p:grpSpPr>
        <a:xfrm>
          <a:off x="0" y="0"/>
          <a:ext cx="0" cy="0"/>
          <a:chOff x="0" y="0"/>
          <a:chExt cx="0" cy="0"/>
        </a:xfrm>
      </p:grpSpPr>
      <p:sp>
        <p:nvSpPr>
          <p:cNvPr id="92" name="Google Shape;92;p16"/>
          <p:cNvSpPr/>
          <p:nvPr/>
        </p:nvSpPr>
        <p:spPr>
          <a:xfrm>
            <a:off x="-353775" y="3795498"/>
            <a:ext cx="1722922" cy="1698645"/>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16"/>
          <p:cNvSpPr/>
          <p:nvPr/>
        </p:nvSpPr>
        <p:spPr>
          <a:xfrm>
            <a:off x="6654971" y="-410153"/>
            <a:ext cx="2805957" cy="2661973"/>
          </a:xfrm>
          <a:custGeom>
            <a:avLst/>
            <a:gdLst/>
            <a:ahLst/>
            <a:cxnLst/>
            <a:rect l="l" t="t" r="r" b="b"/>
            <a:pathLst>
              <a:path w="1899125" h="1801674" extrusionOk="0">
                <a:moveTo>
                  <a:pt x="1818538" y="707752"/>
                </a:moveTo>
                <a:cubicBezTo>
                  <a:pt x="1831074" y="497125"/>
                  <a:pt x="1753858" y="325519"/>
                  <a:pt x="1578309" y="205746"/>
                </a:cubicBezTo>
                <a:cubicBezTo>
                  <a:pt x="1408528" y="89914"/>
                  <a:pt x="1198250" y="22552"/>
                  <a:pt x="994519" y="4769"/>
                </a:cubicBezTo>
                <a:cubicBezTo>
                  <a:pt x="827085" y="-9839"/>
                  <a:pt x="652527" y="8307"/>
                  <a:pt x="495522" y="70381"/>
                </a:cubicBezTo>
                <a:cubicBezTo>
                  <a:pt x="429934" y="95571"/>
                  <a:pt x="368486" y="130433"/>
                  <a:pt x="313219" y="173809"/>
                </a:cubicBezTo>
                <a:cubicBezTo>
                  <a:pt x="239976" y="232551"/>
                  <a:pt x="210471" y="301682"/>
                  <a:pt x="158916" y="375104"/>
                </a:cubicBezTo>
                <a:cubicBezTo>
                  <a:pt x="103122" y="454565"/>
                  <a:pt x="46440" y="506438"/>
                  <a:pt x="18368" y="605174"/>
                </a:cubicBezTo>
                <a:cubicBezTo>
                  <a:pt x="-14565" y="720999"/>
                  <a:pt x="5923" y="819242"/>
                  <a:pt x="10454" y="934958"/>
                </a:cubicBezTo>
                <a:cubicBezTo>
                  <a:pt x="14758" y="1044814"/>
                  <a:pt x="-1278" y="1145825"/>
                  <a:pt x="25122" y="1255759"/>
                </a:cubicBezTo>
                <a:cubicBezTo>
                  <a:pt x="47323" y="1350745"/>
                  <a:pt x="90532" y="1439548"/>
                  <a:pt x="151572" y="1515641"/>
                </a:cubicBezTo>
                <a:cubicBezTo>
                  <a:pt x="422033" y="1849229"/>
                  <a:pt x="943761" y="1837532"/>
                  <a:pt x="1324630" y="1747856"/>
                </a:cubicBezTo>
                <a:cubicBezTo>
                  <a:pt x="1538265" y="1697565"/>
                  <a:pt x="1682812" y="1551189"/>
                  <a:pt x="1774457" y="1356692"/>
                </a:cubicBezTo>
                <a:cubicBezTo>
                  <a:pt x="1865783" y="1162882"/>
                  <a:pt x="1991560" y="890940"/>
                  <a:pt x="1818538" y="707752"/>
                </a:cubicBezTo>
                <a:close/>
                <a:moveTo>
                  <a:pt x="1780057" y="1013000"/>
                </a:moveTo>
                <a:cubicBezTo>
                  <a:pt x="1773893" y="989902"/>
                  <a:pt x="1783298" y="964666"/>
                  <a:pt x="1787413" y="941387"/>
                </a:cubicBezTo>
                <a:cubicBezTo>
                  <a:pt x="1787430" y="965448"/>
                  <a:pt x="1784958" y="989447"/>
                  <a:pt x="1780037" y="1013000"/>
                </a:cubicBezTo>
                <a:close/>
                <a:moveTo>
                  <a:pt x="1240206" y="1350652"/>
                </a:moveTo>
                <a:cubicBezTo>
                  <a:pt x="1199929" y="1367787"/>
                  <a:pt x="1164079" y="1357269"/>
                  <a:pt x="1121896" y="1347528"/>
                </a:cubicBezTo>
                <a:cubicBezTo>
                  <a:pt x="1185325" y="1323272"/>
                  <a:pt x="1246595" y="1293709"/>
                  <a:pt x="1305055" y="1259156"/>
                </a:cubicBezTo>
                <a:cubicBezTo>
                  <a:pt x="1286530" y="1291734"/>
                  <a:pt x="1264799" y="1322383"/>
                  <a:pt x="1240186" y="1350646"/>
                </a:cubicBezTo>
                <a:close/>
                <a:moveTo>
                  <a:pt x="1291243" y="1489342"/>
                </a:moveTo>
                <a:cubicBezTo>
                  <a:pt x="1273962" y="1493315"/>
                  <a:pt x="1256501" y="1496665"/>
                  <a:pt x="1238987" y="1499452"/>
                </a:cubicBezTo>
                <a:cubicBezTo>
                  <a:pt x="1256980" y="1483982"/>
                  <a:pt x="1267701" y="1489167"/>
                  <a:pt x="1291223" y="1489348"/>
                </a:cubicBezTo>
                <a:close/>
                <a:moveTo>
                  <a:pt x="1066251" y="829391"/>
                </a:moveTo>
                <a:cubicBezTo>
                  <a:pt x="1043961" y="799579"/>
                  <a:pt x="1027361" y="796436"/>
                  <a:pt x="1043676" y="759852"/>
                </a:cubicBezTo>
                <a:cubicBezTo>
                  <a:pt x="1056548" y="779930"/>
                  <a:pt x="1068915" y="804660"/>
                  <a:pt x="1066251" y="829391"/>
                </a:cubicBezTo>
                <a:close/>
                <a:moveTo>
                  <a:pt x="131680" y="905133"/>
                </a:moveTo>
                <a:cubicBezTo>
                  <a:pt x="135569" y="877323"/>
                  <a:pt x="140671" y="849592"/>
                  <a:pt x="146822" y="822178"/>
                </a:cubicBezTo>
                <a:cubicBezTo>
                  <a:pt x="168547" y="893395"/>
                  <a:pt x="196336" y="962619"/>
                  <a:pt x="229884" y="1029092"/>
                </a:cubicBezTo>
                <a:cubicBezTo>
                  <a:pt x="262843" y="1095845"/>
                  <a:pt x="272015" y="1165598"/>
                  <a:pt x="298810" y="1235112"/>
                </a:cubicBezTo>
                <a:cubicBezTo>
                  <a:pt x="217288" y="1140213"/>
                  <a:pt x="159946" y="1026998"/>
                  <a:pt x="131680" y="905133"/>
                </a:cubicBezTo>
                <a:close/>
                <a:moveTo>
                  <a:pt x="263413" y="518227"/>
                </a:moveTo>
                <a:cubicBezTo>
                  <a:pt x="267756" y="601097"/>
                  <a:pt x="263265" y="667409"/>
                  <a:pt x="254417" y="750351"/>
                </a:cubicBezTo>
                <a:cubicBezTo>
                  <a:pt x="242890" y="706980"/>
                  <a:pt x="235842" y="662542"/>
                  <a:pt x="233384" y="617733"/>
                </a:cubicBezTo>
                <a:cubicBezTo>
                  <a:pt x="231686" y="584111"/>
                  <a:pt x="263660" y="522899"/>
                  <a:pt x="263413" y="518207"/>
                </a:cubicBezTo>
                <a:close/>
                <a:moveTo>
                  <a:pt x="454798" y="739444"/>
                </a:moveTo>
                <a:cubicBezTo>
                  <a:pt x="460884" y="691751"/>
                  <a:pt x="468441" y="598388"/>
                  <a:pt x="506592" y="564461"/>
                </a:cubicBezTo>
                <a:cubicBezTo>
                  <a:pt x="560559" y="516503"/>
                  <a:pt x="618427" y="559464"/>
                  <a:pt x="661686" y="596690"/>
                </a:cubicBezTo>
                <a:cubicBezTo>
                  <a:pt x="571591" y="647105"/>
                  <a:pt x="494711" y="685938"/>
                  <a:pt x="463872" y="794233"/>
                </a:cubicBezTo>
                <a:cubicBezTo>
                  <a:pt x="451181" y="778945"/>
                  <a:pt x="447713" y="758006"/>
                  <a:pt x="454797" y="739444"/>
                </a:cubicBezTo>
                <a:close/>
                <a:moveTo>
                  <a:pt x="731461" y="908134"/>
                </a:moveTo>
                <a:cubicBezTo>
                  <a:pt x="722308" y="910395"/>
                  <a:pt x="744800" y="779767"/>
                  <a:pt x="748890" y="771388"/>
                </a:cubicBezTo>
                <a:cubicBezTo>
                  <a:pt x="760771" y="795114"/>
                  <a:pt x="730521" y="879935"/>
                  <a:pt x="731435" y="908134"/>
                </a:cubicBezTo>
                <a:close/>
                <a:moveTo>
                  <a:pt x="845227" y="1379142"/>
                </a:moveTo>
                <a:cubicBezTo>
                  <a:pt x="857758" y="1385458"/>
                  <a:pt x="870425" y="1391522"/>
                  <a:pt x="883229" y="1397334"/>
                </a:cubicBezTo>
                <a:cubicBezTo>
                  <a:pt x="752707" y="1462829"/>
                  <a:pt x="626011" y="1370055"/>
                  <a:pt x="553798" y="1260257"/>
                </a:cubicBezTo>
                <a:cubicBezTo>
                  <a:pt x="638530" y="1325267"/>
                  <a:pt x="739171" y="1366326"/>
                  <a:pt x="845201" y="1379142"/>
                </a:cubicBezTo>
                <a:close/>
                <a:moveTo>
                  <a:pt x="900431" y="1221080"/>
                </a:moveTo>
                <a:cubicBezTo>
                  <a:pt x="851903" y="1224269"/>
                  <a:pt x="735408" y="1064244"/>
                  <a:pt x="764601" y="1038036"/>
                </a:cubicBezTo>
                <a:cubicBezTo>
                  <a:pt x="801100" y="1107529"/>
                  <a:pt x="838959" y="1170361"/>
                  <a:pt x="900405" y="1221080"/>
                </a:cubicBezTo>
                <a:close/>
                <a:moveTo>
                  <a:pt x="868554" y="883856"/>
                </a:moveTo>
                <a:cubicBezTo>
                  <a:pt x="876831" y="858244"/>
                  <a:pt x="875101" y="846987"/>
                  <a:pt x="894416" y="825528"/>
                </a:cubicBezTo>
                <a:cubicBezTo>
                  <a:pt x="912798" y="846164"/>
                  <a:pt x="891065" y="881406"/>
                  <a:pt x="868528" y="883856"/>
                </a:cubicBezTo>
                <a:close/>
                <a:moveTo>
                  <a:pt x="728486" y="1608635"/>
                </a:moveTo>
                <a:cubicBezTo>
                  <a:pt x="649811" y="1617598"/>
                  <a:pt x="547608" y="1627157"/>
                  <a:pt x="504071" y="1545122"/>
                </a:cubicBezTo>
                <a:cubicBezTo>
                  <a:pt x="575905" y="1575650"/>
                  <a:pt x="651306" y="1596990"/>
                  <a:pt x="728486" y="1608635"/>
                </a:cubicBezTo>
                <a:close/>
                <a:moveTo>
                  <a:pt x="613968" y="944705"/>
                </a:moveTo>
                <a:cubicBezTo>
                  <a:pt x="601558" y="949388"/>
                  <a:pt x="589242" y="954311"/>
                  <a:pt x="577022" y="959475"/>
                </a:cubicBezTo>
                <a:cubicBezTo>
                  <a:pt x="563190" y="872093"/>
                  <a:pt x="576374" y="816384"/>
                  <a:pt x="638384" y="749956"/>
                </a:cubicBezTo>
                <a:cubicBezTo>
                  <a:pt x="611193" y="810726"/>
                  <a:pt x="608452" y="879287"/>
                  <a:pt x="613968" y="944705"/>
                </a:cubicBezTo>
                <a:close/>
                <a:moveTo>
                  <a:pt x="591846" y="303276"/>
                </a:moveTo>
                <a:cubicBezTo>
                  <a:pt x="628408" y="288330"/>
                  <a:pt x="667749" y="281390"/>
                  <a:pt x="707219" y="282926"/>
                </a:cubicBezTo>
                <a:cubicBezTo>
                  <a:pt x="663312" y="299699"/>
                  <a:pt x="637373" y="298999"/>
                  <a:pt x="591846" y="303276"/>
                </a:cubicBezTo>
                <a:close/>
                <a:moveTo>
                  <a:pt x="1317850" y="417689"/>
                </a:moveTo>
                <a:lnTo>
                  <a:pt x="1307285" y="402472"/>
                </a:lnTo>
                <a:cubicBezTo>
                  <a:pt x="1317340" y="410681"/>
                  <a:pt x="1327462" y="418817"/>
                  <a:pt x="1337651" y="426879"/>
                </a:cubicBezTo>
                <a:cubicBezTo>
                  <a:pt x="1330187" y="426198"/>
                  <a:pt x="1323189" y="422950"/>
                  <a:pt x="1317850" y="417689"/>
                </a:cubicBezTo>
                <a:close/>
                <a:moveTo>
                  <a:pt x="1632061" y="731809"/>
                </a:moveTo>
                <a:cubicBezTo>
                  <a:pt x="1624353" y="721440"/>
                  <a:pt x="1616512" y="711161"/>
                  <a:pt x="1608539" y="700973"/>
                </a:cubicBezTo>
                <a:cubicBezTo>
                  <a:pt x="1627021" y="705221"/>
                  <a:pt x="1634861" y="715499"/>
                  <a:pt x="1632061" y="731809"/>
                </a:cubicBezTo>
                <a:close/>
                <a:moveTo>
                  <a:pt x="1164124" y="1111237"/>
                </a:moveTo>
                <a:cubicBezTo>
                  <a:pt x="1193935" y="1064028"/>
                  <a:pt x="1216052" y="1012382"/>
                  <a:pt x="1229647" y="958230"/>
                </a:cubicBezTo>
                <a:cubicBezTo>
                  <a:pt x="1274209" y="1032391"/>
                  <a:pt x="1272861" y="1190594"/>
                  <a:pt x="1155108" y="1191904"/>
                </a:cubicBezTo>
                <a:cubicBezTo>
                  <a:pt x="1160632" y="1165356"/>
                  <a:pt x="1163651" y="1138349"/>
                  <a:pt x="1164124" y="1111237"/>
                </a:cubicBezTo>
                <a:close/>
                <a:moveTo>
                  <a:pt x="1241023" y="537578"/>
                </a:moveTo>
                <a:lnTo>
                  <a:pt x="1217041" y="518933"/>
                </a:lnTo>
                <a:cubicBezTo>
                  <a:pt x="1228622" y="518119"/>
                  <a:pt x="1238958" y="526155"/>
                  <a:pt x="1241023" y="537578"/>
                </a:cubicBezTo>
                <a:close/>
                <a:moveTo>
                  <a:pt x="1601403" y="917090"/>
                </a:moveTo>
                <a:cubicBezTo>
                  <a:pt x="1587347" y="952543"/>
                  <a:pt x="1569018" y="986148"/>
                  <a:pt x="1546821" y="1017161"/>
                </a:cubicBezTo>
                <a:cubicBezTo>
                  <a:pt x="1537578" y="966383"/>
                  <a:pt x="1516869" y="922009"/>
                  <a:pt x="1501184" y="873403"/>
                </a:cubicBezTo>
                <a:cubicBezTo>
                  <a:pt x="1486723" y="828600"/>
                  <a:pt x="1481836" y="780448"/>
                  <a:pt x="1468853" y="734622"/>
                </a:cubicBezTo>
                <a:cubicBezTo>
                  <a:pt x="1518813" y="791032"/>
                  <a:pt x="1563203" y="852139"/>
                  <a:pt x="1601403" y="917090"/>
                </a:cubicBezTo>
                <a:close/>
                <a:moveTo>
                  <a:pt x="1506499" y="1277230"/>
                </a:moveTo>
                <a:cubicBezTo>
                  <a:pt x="1528504" y="1241119"/>
                  <a:pt x="1535426" y="1195876"/>
                  <a:pt x="1557892" y="1163168"/>
                </a:cubicBezTo>
                <a:cubicBezTo>
                  <a:pt x="1581226" y="1129254"/>
                  <a:pt x="1618521" y="1102410"/>
                  <a:pt x="1643080" y="1067996"/>
                </a:cubicBezTo>
                <a:cubicBezTo>
                  <a:pt x="1627336" y="1135145"/>
                  <a:pt x="1607386" y="1202526"/>
                  <a:pt x="1575930" y="1264204"/>
                </a:cubicBezTo>
                <a:cubicBezTo>
                  <a:pt x="1539633" y="1335351"/>
                  <a:pt x="1511412" y="1355584"/>
                  <a:pt x="1428460" y="1365590"/>
                </a:cubicBezTo>
                <a:cubicBezTo>
                  <a:pt x="1459219" y="1340695"/>
                  <a:pt x="1485597" y="1310830"/>
                  <a:pt x="1506499" y="1277231"/>
                </a:cubicBezTo>
                <a:close/>
                <a:moveTo>
                  <a:pt x="1533521" y="332875"/>
                </a:moveTo>
                <a:cubicBezTo>
                  <a:pt x="1592389" y="376330"/>
                  <a:pt x="1638930" y="434359"/>
                  <a:pt x="1668566" y="501253"/>
                </a:cubicBezTo>
                <a:cubicBezTo>
                  <a:pt x="1556693" y="420243"/>
                  <a:pt x="1442466" y="350191"/>
                  <a:pt x="1337301" y="259356"/>
                </a:cubicBezTo>
                <a:cubicBezTo>
                  <a:pt x="1295598" y="223329"/>
                  <a:pt x="1253688" y="183977"/>
                  <a:pt x="1199974" y="166680"/>
                </a:cubicBezTo>
                <a:cubicBezTo>
                  <a:pt x="1173730" y="158255"/>
                  <a:pt x="1150189" y="159985"/>
                  <a:pt x="1123763" y="157555"/>
                </a:cubicBezTo>
                <a:cubicBezTo>
                  <a:pt x="1079629" y="153498"/>
                  <a:pt x="1075922" y="156051"/>
                  <a:pt x="1034964" y="129201"/>
                </a:cubicBezTo>
                <a:cubicBezTo>
                  <a:pt x="1213839" y="155578"/>
                  <a:pt x="1388941" y="223361"/>
                  <a:pt x="1533521" y="332875"/>
                </a:cubicBezTo>
                <a:close/>
                <a:moveTo>
                  <a:pt x="982366" y="363652"/>
                </a:moveTo>
                <a:cubicBezTo>
                  <a:pt x="945492" y="365499"/>
                  <a:pt x="954592" y="374177"/>
                  <a:pt x="913563" y="371507"/>
                </a:cubicBezTo>
                <a:cubicBezTo>
                  <a:pt x="884920" y="369640"/>
                  <a:pt x="855455" y="358389"/>
                  <a:pt x="826709" y="354657"/>
                </a:cubicBezTo>
                <a:cubicBezTo>
                  <a:pt x="894008" y="332557"/>
                  <a:pt x="916603" y="332751"/>
                  <a:pt x="982366" y="363652"/>
                </a:cubicBezTo>
                <a:close/>
                <a:moveTo>
                  <a:pt x="881751" y="188974"/>
                </a:moveTo>
                <a:lnTo>
                  <a:pt x="896899" y="196440"/>
                </a:lnTo>
                <a:cubicBezTo>
                  <a:pt x="837460" y="176929"/>
                  <a:pt x="775327" y="166870"/>
                  <a:pt x="712768" y="166628"/>
                </a:cubicBezTo>
                <a:cubicBezTo>
                  <a:pt x="682225" y="166870"/>
                  <a:pt x="651806" y="170526"/>
                  <a:pt x="622076" y="177529"/>
                </a:cubicBezTo>
                <a:lnTo>
                  <a:pt x="592449" y="185876"/>
                </a:lnTo>
                <a:cubicBezTo>
                  <a:pt x="573172" y="201637"/>
                  <a:pt x="555272" y="200598"/>
                  <a:pt x="538748" y="182759"/>
                </a:cubicBezTo>
                <a:cubicBezTo>
                  <a:pt x="644580" y="132072"/>
                  <a:pt x="776936" y="139758"/>
                  <a:pt x="881751" y="188974"/>
                </a:cubicBezTo>
                <a:close/>
                <a:moveTo>
                  <a:pt x="214866" y="1384255"/>
                </a:moveTo>
                <a:cubicBezTo>
                  <a:pt x="191487" y="1347181"/>
                  <a:pt x="172644" y="1307435"/>
                  <a:pt x="158741" y="1265869"/>
                </a:cubicBezTo>
                <a:cubicBezTo>
                  <a:pt x="193513" y="1313954"/>
                  <a:pt x="233150" y="1358325"/>
                  <a:pt x="277025" y="1398280"/>
                </a:cubicBezTo>
                <a:cubicBezTo>
                  <a:pt x="297559" y="1416945"/>
                  <a:pt x="339489" y="1436944"/>
                  <a:pt x="352465" y="1459115"/>
                </a:cubicBezTo>
                <a:cubicBezTo>
                  <a:pt x="364450" y="1479582"/>
                  <a:pt x="363024" y="1519795"/>
                  <a:pt x="369155" y="1542718"/>
                </a:cubicBezTo>
                <a:cubicBezTo>
                  <a:pt x="307803" y="1500558"/>
                  <a:pt x="255371" y="1446708"/>
                  <a:pt x="214866" y="1384255"/>
                </a:cubicBezTo>
                <a:close/>
                <a:moveTo>
                  <a:pt x="1479256" y="1570216"/>
                </a:moveTo>
                <a:cubicBezTo>
                  <a:pt x="1327449" y="1670760"/>
                  <a:pt x="1099366" y="1675297"/>
                  <a:pt x="923778" y="1679872"/>
                </a:cubicBezTo>
                <a:cubicBezTo>
                  <a:pt x="988666" y="1657403"/>
                  <a:pt x="1038030" y="1628207"/>
                  <a:pt x="1106904" y="1625329"/>
                </a:cubicBezTo>
                <a:cubicBezTo>
                  <a:pt x="1170621" y="1623535"/>
                  <a:pt x="1234050" y="1616067"/>
                  <a:pt x="1296441" y="1603016"/>
                </a:cubicBezTo>
                <a:cubicBezTo>
                  <a:pt x="1353688" y="1590948"/>
                  <a:pt x="1408748" y="1570185"/>
                  <a:pt x="1459708" y="1541448"/>
                </a:cubicBezTo>
                <a:cubicBezTo>
                  <a:pt x="1518269" y="1507573"/>
                  <a:pt x="1559791" y="1451805"/>
                  <a:pt x="1617257" y="1420042"/>
                </a:cubicBezTo>
                <a:cubicBezTo>
                  <a:pt x="1581556" y="1478325"/>
                  <a:pt x="1536658" y="1532193"/>
                  <a:pt x="1479256" y="1570216"/>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16"/>
          <p:cNvSpPr/>
          <p:nvPr/>
        </p:nvSpPr>
        <p:spPr>
          <a:xfrm>
            <a:off x="6017770" y="693100"/>
            <a:ext cx="1910145" cy="1701221"/>
          </a:xfrm>
          <a:custGeom>
            <a:avLst/>
            <a:gdLst/>
            <a:ahLst/>
            <a:cxnLst/>
            <a:rect l="l" t="t" r="r" b="b"/>
            <a:pathLst>
              <a:path w="2728778" h="2430315" extrusionOk="0">
                <a:moveTo>
                  <a:pt x="1643749" y="1553993"/>
                </a:moveTo>
                <a:cubicBezTo>
                  <a:pt x="1750586" y="1525081"/>
                  <a:pt x="1702550" y="1183094"/>
                  <a:pt x="1592421" y="1239568"/>
                </a:cubicBezTo>
                <a:cubicBezTo>
                  <a:pt x="1524551" y="1274377"/>
                  <a:pt x="1562397" y="1343261"/>
                  <a:pt x="1571536" y="1399580"/>
                </a:cubicBezTo>
                <a:cubicBezTo>
                  <a:pt x="1579185" y="1446754"/>
                  <a:pt x="1556396" y="1577609"/>
                  <a:pt x="1643749" y="1553993"/>
                </a:cubicBezTo>
                <a:close/>
                <a:moveTo>
                  <a:pt x="2242057" y="1551627"/>
                </a:moveTo>
                <a:cubicBezTo>
                  <a:pt x="2275205" y="1530111"/>
                  <a:pt x="2300392" y="1479463"/>
                  <a:pt x="2260206" y="1451939"/>
                </a:cubicBezTo>
                <a:cubicBezTo>
                  <a:pt x="2222483" y="1426126"/>
                  <a:pt x="2181836" y="1464544"/>
                  <a:pt x="2150018" y="1482127"/>
                </a:cubicBezTo>
                <a:cubicBezTo>
                  <a:pt x="2107096" y="1505944"/>
                  <a:pt x="2061981" y="1525576"/>
                  <a:pt x="2015297" y="1540752"/>
                </a:cubicBezTo>
                <a:cubicBezTo>
                  <a:pt x="1965654" y="1556786"/>
                  <a:pt x="1906781" y="1556306"/>
                  <a:pt x="1859361" y="1575010"/>
                </a:cubicBezTo>
                <a:cubicBezTo>
                  <a:pt x="1824049" y="1588963"/>
                  <a:pt x="1785963" y="1620700"/>
                  <a:pt x="1808123" y="1663201"/>
                </a:cubicBezTo>
                <a:cubicBezTo>
                  <a:pt x="1831652" y="1708327"/>
                  <a:pt x="1901051" y="1682774"/>
                  <a:pt x="1940038" y="1674724"/>
                </a:cubicBezTo>
                <a:cubicBezTo>
                  <a:pt x="2047477" y="1652779"/>
                  <a:pt x="2149893" y="1611036"/>
                  <a:pt x="2242057" y="1551627"/>
                </a:cubicBezTo>
                <a:close/>
                <a:moveTo>
                  <a:pt x="2000881" y="1216944"/>
                </a:moveTo>
                <a:cubicBezTo>
                  <a:pt x="1983589" y="1251421"/>
                  <a:pt x="1918740" y="1337137"/>
                  <a:pt x="1939772" y="1378517"/>
                </a:cubicBezTo>
                <a:cubicBezTo>
                  <a:pt x="1967825" y="1433715"/>
                  <a:pt x="2025116" y="1398387"/>
                  <a:pt x="2050765" y="1362354"/>
                </a:cubicBezTo>
                <a:cubicBezTo>
                  <a:pt x="2072342" y="1332030"/>
                  <a:pt x="2130379" y="1239951"/>
                  <a:pt x="2111874" y="1200780"/>
                </a:cubicBezTo>
                <a:cubicBezTo>
                  <a:pt x="2087204" y="1148577"/>
                  <a:pt x="2021228" y="1176373"/>
                  <a:pt x="2000881" y="1216944"/>
                </a:cubicBezTo>
                <a:close/>
                <a:moveTo>
                  <a:pt x="1290278" y="1526196"/>
                </a:moveTo>
                <a:cubicBezTo>
                  <a:pt x="1309003" y="1553455"/>
                  <a:pt x="1353552" y="1541485"/>
                  <a:pt x="1374067" y="1523792"/>
                </a:cubicBezTo>
                <a:cubicBezTo>
                  <a:pt x="1411601" y="1491388"/>
                  <a:pt x="1397348" y="1452853"/>
                  <a:pt x="1371746" y="1419450"/>
                </a:cubicBezTo>
                <a:cubicBezTo>
                  <a:pt x="1325447" y="1359055"/>
                  <a:pt x="1221080" y="1296120"/>
                  <a:pt x="1141783" y="1303599"/>
                </a:cubicBezTo>
                <a:cubicBezTo>
                  <a:pt x="1095115" y="1308006"/>
                  <a:pt x="1051117" y="1358453"/>
                  <a:pt x="1085704" y="1403404"/>
                </a:cubicBezTo>
                <a:cubicBezTo>
                  <a:pt x="1105382" y="1429003"/>
                  <a:pt x="1155453" y="1424590"/>
                  <a:pt x="1183900" y="1436812"/>
                </a:cubicBezTo>
                <a:cubicBezTo>
                  <a:pt x="1227053" y="1456024"/>
                  <a:pt x="1263920" y="1487002"/>
                  <a:pt x="1290277" y="1526196"/>
                </a:cubicBezTo>
                <a:close/>
                <a:moveTo>
                  <a:pt x="719379" y="1694601"/>
                </a:moveTo>
                <a:cubicBezTo>
                  <a:pt x="770540" y="1816765"/>
                  <a:pt x="1010192" y="1522178"/>
                  <a:pt x="867758" y="1486164"/>
                </a:cubicBezTo>
                <a:cubicBezTo>
                  <a:pt x="793627" y="1467422"/>
                  <a:pt x="796460" y="1555885"/>
                  <a:pt x="773417" y="1594835"/>
                </a:cubicBezTo>
                <a:cubicBezTo>
                  <a:pt x="754407" y="1626909"/>
                  <a:pt x="697971" y="1643519"/>
                  <a:pt x="719360" y="1694601"/>
                </a:cubicBezTo>
                <a:close/>
                <a:moveTo>
                  <a:pt x="1087680" y="1842196"/>
                </a:moveTo>
                <a:cubicBezTo>
                  <a:pt x="1076234" y="1888067"/>
                  <a:pt x="1018372" y="2015500"/>
                  <a:pt x="1107268" y="2018066"/>
                </a:cubicBezTo>
                <a:cubicBezTo>
                  <a:pt x="1159199" y="2019570"/>
                  <a:pt x="1172551" y="1967995"/>
                  <a:pt x="1183628" y="1929155"/>
                </a:cubicBezTo>
                <a:cubicBezTo>
                  <a:pt x="1190707" y="1904347"/>
                  <a:pt x="1208078" y="1864607"/>
                  <a:pt x="1206172" y="1838787"/>
                </a:cubicBezTo>
                <a:cubicBezTo>
                  <a:pt x="1200241" y="1758865"/>
                  <a:pt x="1104974" y="1772779"/>
                  <a:pt x="1087661" y="1842196"/>
                </a:cubicBezTo>
                <a:close/>
                <a:moveTo>
                  <a:pt x="1662428" y="1950594"/>
                </a:moveTo>
                <a:cubicBezTo>
                  <a:pt x="1620794" y="1922577"/>
                  <a:pt x="1581544" y="1891170"/>
                  <a:pt x="1545078" y="1856693"/>
                </a:cubicBezTo>
                <a:cubicBezTo>
                  <a:pt x="1516637" y="1829791"/>
                  <a:pt x="1484889" y="1773013"/>
                  <a:pt x="1449610" y="1757284"/>
                </a:cubicBezTo>
                <a:cubicBezTo>
                  <a:pt x="1378228" y="1725456"/>
                  <a:pt x="1339914" y="1814114"/>
                  <a:pt x="1374798" y="1865151"/>
                </a:cubicBezTo>
                <a:cubicBezTo>
                  <a:pt x="1414466" y="1923187"/>
                  <a:pt x="1524051" y="2039401"/>
                  <a:pt x="1594527" y="2057437"/>
                </a:cubicBezTo>
                <a:cubicBezTo>
                  <a:pt x="1649505" y="2071507"/>
                  <a:pt x="1724446" y="1992383"/>
                  <a:pt x="1662409" y="1950594"/>
                </a:cubicBezTo>
                <a:close/>
                <a:moveTo>
                  <a:pt x="2318269" y="1856447"/>
                </a:moveTo>
                <a:cubicBezTo>
                  <a:pt x="2249784" y="1856447"/>
                  <a:pt x="2177870" y="1849655"/>
                  <a:pt x="2109806" y="1856447"/>
                </a:cubicBezTo>
                <a:cubicBezTo>
                  <a:pt x="2042559" y="1863155"/>
                  <a:pt x="1981962" y="1952876"/>
                  <a:pt x="2074992" y="1973297"/>
                </a:cubicBezTo>
                <a:cubicBezTo>
                  <a:pt x="2131137" y="1985610"/>
                  <a:pt x="2215405" y="1977736"/>
                  <a:pt x="2272865" y="1973297"/>
                </a:cubicBezTo>
                <a:cubicBezTo>
                  <a:pt x="2304774" y="1970827"/>
                  <a:pt x="2330772" y="1973297"/>
                  <a:pt x="2352330" y="1942999"/>
                </a:cubicBezTo>
                <a:cubicBezTo>
                  <a:pt x="2377349" y="1907808"/>
                  <a:pt x="2368372" y="1856447"/>
                  <a:pt x="2318269" y="1856447"/>
                </a:cubicBezTo>
                <a:close/>
                <a:moveTo>
                  <a:pt x="1047494" y="1688878"/>
                </a:moveTo>
                <a:cubicBezTo>
                  <a:pt x="1089495" y="1699378"/>
                  <a:pt x="1139462" y="1719987"/>
                  <a:pt x="1173731" y="1680350"/>
                </a:cubicBezTo>
                <a:cubicBezTo>
                  <a:pt x="1203806" y="1645541"/>
                  <a:pt x="1191634" y="1609760"/>
                  <a:pt x="1156347" y="1589857"/>
                </a:cubicBezTo>
                <a:cubicBezTo>
                  <a:pt x="1124218" y="1571711"/>
                  <a:pt x="1068883" y="1566721"/>
                  <a:pt x="1039846" y="1590642"/>
                </a:cubicBezTo>
                <a:cubicBezTo>
                  <a:pt x="1010316" y="1614945"/>
                  <a:pt x="996879" y="1676228"/>
                  <a:pt x="1047481" y="1688878"/>
                </a:cubicBezTo>
                <a:close/>
                <a:moveTo>
                  <a:pt x="931389" y="1237630"/>
                </a:moveTo>
                <a:cubicBezTo>
                  <a:pt x="859961" y="1185783"/>
                  <a:pt x="754867" y="1109070"/>
                  <a:pt x="665822" y="1095817"/>
                </a:cubicBezTo>
                <a:cubicBezTo>
                  <a:pt x="598289" y="1085758"/>
                  <a:pt x="559931" y="1157780"/>
                  <a:pt x="608194" y="1205006"/>
                </a:cubicBezTo>
                <a:cubicBezTo>
                  <a:pt x="636927" y="1233113"/>
                  <a:pt x="704122" y="1247527"/>
                  <a:pt x="740335" y="1267527"/>
                </a:cubicBezTo>
                <a:cubicBezTo>
                  <a:pt x="777767" y="1288207"/>
                  <a:pt x="823061" y="1334156"/>
                  <a:pt x="863292" y="1344707"/>
                </a:cubicBezTo>
                <a:cubicBezTo>
                  <a:pt x="918749" y="1359250"/>
                  <a:pt x="991422" y="1281240"/>
                  <a:pt x="931375" y="1237630"/>
                </a:cubicBezTo>
                <a:close/>
                <a:moveTo>
                  <a:pt x="1072260" y="1139705"/>
                </a:moveTo>
                <a:cubicBezTo>
                  <a:pt x="1057120" y="1264610"/>
                  <a:pt x="1243376" y="1146646"/>
                  <a:pt x="1268072" y="1094864"/>
                </a:cubicBezTo>
                <a:cubicBezTo>
                  <a:pt x="1286908" y="1055331"/>
                  <a:pt x="1292054" y="995318"/>
                  <a:pt x="1232980" y="992972"/>
                </a:cubicBezTo>
                <a:cubicBezTo>
                  <a:pt x="1188607" y="991216"/>
                  <a:pt x="1172331" y="1038882"/>
                  <a:pt x="1163373" y="1057664"/>
                </a:cubicBezTo>
                <a:cubicBezTo>
                  <a:pt x="1157864" y="1066573"/>
                  <a:pt x="1150354" y="1074075"/>
                  <a:pt x="1141439" y="1079575"/>
                </a:cubicBezTo>
                <a:cubicBezTo>
                  <a:pt x="1109569" y="1083056"/>
                  <a:pt x="1076383" y="1105765"/>
                  <a:pt x="1072248" y="1139705"/>
                </a:cubicBezTo>
                <a:close/>
                <a:moveTo>
                  <a:pt x="1419029" y="1234746"/>
                </a:moveTo>
                <a:cubicBezTo>
                  <a:pt x="1485985" y="1269911"/>
                  <a:pt x="1646179" y="1091403"/>
                  <a:pt x="1570137" y="1042777"/>
                </a:cubicBezTo>
                <a:cubicBezTo>
                  <a:pt x="1504212" y="1000632"/>
                  <a:pt x="1342028" y="1194312"/>
                  <a:pt x="1419023" y="1234772"/>
                </a:cubicBezTo>
                <a:close/>
                <a:moveTo>
                  <a:pt x="1816926" y="1150197"/>
                </a:moveTo>
                <a:cubicBezTo>
                  <a:pt x="1846891" y="1193198"/>
                  <a:pt x="1917501" y="1149316"/>
                  <a:pt x="1924158" y="1108720"/>
                </a:cubicBezTo>
                <a:cubicBezTo>
                  <a:pt x="1930556" y="1069653"/>
                  <a:pt x="1852951" y="954411"/>
                  <a:pt x="1822675" y="933037"/>
                </a:cubicBezTo>
                <a:cubicBezTo>
                  <a:pt x="1784893" y="906381"/>
                  <a:pt x="1724348" y="920173"/>
                  <a:pt x="1715436" y="974514"/>
                </a:cubicBezTo>
                <a:cubicBezTo>
                  <a:pt x="1706258" y="1030515"/>
                  <a:pt x="1787025" y="1107314"/>
                  <a:pt x="1816919" y="1150197"/>
                </a:cubicBezTo>
                <a:close/>
                <a:moveTo>
                  <a:pt x="2499872" y="1127903"/>
                </a:moveTo>
                <a:cubicBezTo>
                  <a:pt x="2466816" y="1170113"/>
                  <a:pt x="2383753" y="1185330"/>
                  <a:pt x="2370486" y="1238078"/>
                </a:cubicBezTo>
                <a:cubicBezTo>
                  <a:pt x="2356680" y="1292989"/>
                  <a:pt x="2403658" y="1307902"/>
                  <a:pt x="2448220" y="1295005"/>
                </a:cubicBezTo>
                <a:cubicBezTo>
                  <a:pt x="2496372" y="1281065"/>
                  <a:pt x="2568345" y="1228207"/>
                  <a:pt x="2593124" y="1182627"/>
                </a:cubicBezTo>
                <a:cubicBezTo>
                  <a:pt x="2632688" y="1109854"/>
                  <a:pt x="2548063" y="1066348"/>
                  <a:pt x="2499866" y="1127903"/>
                </a:cubicBezTo>
                <a:close/>
                <a:moveTo>
                  <a:pt x="2715860" y="1603124"/>
                </a:moveTo>
                <a:cubicBezTo>
                  <a:pt x="2672096" y="1559890"/>
                  <a:pt x="2583939" y="1434052"/>
                  <a:pt x="2520296" y="1425756"/>
                </a:cubicBezTo>
                <a:cubicBezTo>
                  <a:pt x="2462421" y="1418206"/>
                  <a:pt x="2427089" y="1480377"/>
                  <a:pt x="2453211" y="1525334"/>
                </a:cubicBezTo>
                <a:cubicBezTo>
                  <a:pt x="2472863" y="1559151"/>
                  <a:pt x="2519408" y="1590732"/>
                  <a:pt x="2547389" y="1618380"/>
                </a:cubicBezTo>
                <a:cubicBezTo>
                  <a:pt x="2571015" y="1641711"/>
                  <a:pt x="2606275" y="1692909"/>
                  <a:pt x="2640725" y="1700544"/>
                </a:cubicBezTo>
                <a:cubicBezTo>
                  <a:pt x="2687724" y="1711004"/>
                  <a:pt x="2761861" y="1648581"/>
                  <a:pt x="2715854" y="1603124"/>
                </a:cubicBezTo>
                <a:close/>
                <a:moveTo>
                  <a:pt x="2407625" y="1662851"/>
                </a:moveTo>
                <a:cubicBezTo>
                  <a:pt x="2376682" y="1662851"/>
                  <a:pt x="2341162" y="1657667"/>
                  <a:pt x="2313771" y="1674413"/>
                </a:cubicBezTo>
                <a:cubicBezTo>
                  <a:pt x="2258599" y="1708178"/>
                  <a:pt x="2273429" y="1765145"/>
                  <a:pt x="2328179" y="1779701"/>
                </a:cubicBezTo>
                <a:cubicBezTo>
                  <a:pt x="2349536" y="1785372"/>
                  <a:pt x="2390676" y="1783369"/>
                  <a:pt x="2411333" y="1774756"/>
                </a:cubicBezTo>
                <a:cubicBezTo>
                  <a:pt x="2460866" y="1754108"/>
                  <a:pt x="2480680" y="1662851"/>
                  <a:pt x="2407619" y="1662851"/>
                </a:cubicBezTo>
                <a:close/>
                <a:moveTo>
                  <a:pt x="1643917" y="1818969"/>
                </a:moveTo>
                <a:cubicBezTo>
                  <a:pt x="1682703" y="1846486"/>
                  <a:pt x="1742439" y="1911482"/>
                  <a:pt x="1794415" y="1896790"/>
                </a:cubicBezTo>
                <a:cubicBezTo>
                  <a:pt x="1846981" y="1881923"/>
                  <a:pt x="1855809" y="1826376"/>
                  <a:pt x="1824230" y="1789772"/>
                </a:cubicBezTo>
                <a:cubicBezTo>
                  <a:pt x="1796573" y="1757744"/>
                  <a:pt x="1718054" y="1699416"/>
                  <a:pt x="1673733" y="1711957"/>
                </a:cubicBezTo>
                <a:cubicBezTo>
                  <a:pt x="1630221" y="1724251"/>
                  <a:pt x="1600322" y="1788048"/>
                  <a:pt x="1643911" y="1818969"/>
                </a:cubicBezTo>
                <a:close/>
                <a:moveTo>
                  <a:pt x="282814" y="1619475"/>
                </a:moveTo>
                <a:cubicBezTo>
                  <a:pt x="292083" y="1710084"/>
                  <a:pt x="431892" y="1624770"/>
                  <a:pt x="468980" y="1607336"/>
                </a:cubicBezTo>
                <a:cubicBezTo>
                  <a:pt x="512978" y="1586656"/>
                  <a:pt x="654615" y="1539936"/>
                  <a:pt x="621630" y="1466631"/>
                </a:cubicBezTo>
                <a:cubicBezTo>
                  <a:pt x="590784" y="1398050"/>
                  <a:pt x="494693" y="1474978"/>
                  <a:pt x="457475" y="1493455"/>
                </a:cubicBezTo>
                <a:cubicBezTo>
                  <a:pt x="408299" y="1517868"/>
                  <a:pt x="275160" y="1544712"/>
                  <a:pt x="282814" y="1619475"/>
                </a:cubicBezTo>
                <a:close/>
                <a:moveTo>
                  <a:pt x="575655" y="1781988"/>
                </a:moveTo>
                <a:cubicBezTo>
                  <a:pt x="499405" y="1776545"/>
                  <a:pt x="426052" y="1876849"/>
                  <a:pt x="525999" y="1898838"/>
                </a:cubicBezTo>
                <a:cubicBezTo>
                  <a:pt x="609704" y="1917250"/>
                  <a:pt x="669290" y="1781988"/>
                  <a:pt x="575655" y="1781988"/>
                </a:cubicBezTo>
                <a:close/>
                <a:moveTo>
                  <a:pt x="894922" y="1808269"/>
                </a:moveTo>
                <a:cubicBezTo>
                  <a:pt x="875477" y="1757990"/>
                  <a:pt x="807420" y="1782060"/>
                  <a:pt x="787755" y="1819357"/>
                </a:cubicBezTo>
                <a:cubicBezTo>
                  <a:pt x="764142" y="1864075"/>
                  <a:pt x="811005" y="1981670"/>
                  <a:pt x="839906" y="2018527"/>
                </a:cubicBezTo>
                <a:cubicBezTo>
                  <a:pt x="869436" y="2056180"/>
                  <a:pt x="921614" y="2055675"/>
                  <a:pt x="947074" y="2007438"/>
                </a:cubicBezTo>
                <a:cubicBezTo>
                  <a:pt x="976112" y="1952415"/>
                  <a:pt x="915100" y="1860420"/>
                  <a:pt x="894897" y="1808269"/>
                </a:cubicBezTo>
                <a:close/>
                <a:moveTo>
                  <a:pt x="882730" y="844794"/>
                </a:moveTo>
                <a:cubicBezTo>
                  <a:pt x="839472" y="801541"/>
                  <a:pt x="764693" y="855260"/>
                  <a:pt x="774065" y="909428"/>
                </a:cubicBezTo>
                <a:cubicBezTo>
                  <a:pt x="781928" y="954865"/>
                  <a:pt x="875666" y="1034119"/>
                  <a:pt x="923591" y="1014553"/>
                </a:cubicBezTo>
                <a:cubicBezTo>
                  <a:pt x="1027589" y="972084"/>
                  <a:pt x="922308" y="884366"/>
                  <a:pt x="882730" y="844794"/>
                </a:cubicBezTo>
                <a:close/>
                <a:moveTo>
                  <a:pt x="244041" y="1312866"/>
                </a:moveTo>
                <a:cubicBezTo>
                  <a:pt x="287766" y="1334739"/>
                  <a:pt x="351889" y="1385724"/>
                  <a:pt x="401189" y="1350384"/>
                </a:cubicBezTo>
                <a:cubicBezTo>
                  <a:pt x="437940" y="1324046"/>
                  <a:pt x="436131" y="1283443"/>
                  <a:pt x="409200" y="1254234"/>
                </a:cubicBezTo>
                <a:cubicBezTo>
                  <a:pt x="379183" y="1221675"/>
                  <a:pt x="292692" y="1187145"/>
                  <a:pt x="252052" y="1216717"/>
                </a:cubicBezTo>
                <a:cubicBezTo>
                  <a:pt x="224848" y="1236515"/>
                  <a:pt x="205009" y="1293346"/>
                  <a:pt x="244041" y="1312866"/>
                </a:cubicBezTo>
                <a:close/>
                <a:moveTo>
                  <a:pt x="575072" y="836693"/>
                </a:moveTo>
                <a:cubicBezTo>
                  <a:pt x="510061" y="798061"/>
                  <a:pt x="440902" y="919978"/>
                  <a:pt x="408708" y="958241"/>
                </a:cubicBezTo>
                <a:cubicBezTo>
                  <a:pt x="383176" y="988578"/>
                  <a:pt x="319656" y="1050153"/>
                  <a:pt x="376513" y="1085914"/>
                </a:cubicBezTo>
                <a:cubicBezTo>
                  <a:pt x="434375" y="1122297"/>
                  <a:pt x="493604" y="1022927"/>
                  <a:pt x="522422" y="988701"/>
                </a:cubicBezTo>
                <a:cubicBezTo>
                  <a:pt x="547745" y="958572"/>
                  <a:pt x="641373" y="876090"/>
                  <a:pt x="575072" y="836693"/>
                </a:cubicBezTo>
                <a:close/>
                <a:moveTo>
                  <a:pt x="1052038" y="679150"/>
                </a:moveTo>
                <a:cubicBezTo>
                  <a:pt x="1025003" y="619527"/>
                  <a:pt x="953128" y="542657"/>
                  <a:pt x="881142" y="542443"/>
                </a:cubicBezTo>
                <a:cubicBezTo>
                  <a:pt x="837242" y="542314"/>
                  <a:pt x="782265" y="595735"/>
                  <a:pt x="812780" y="640984"/>
                </a:cubicBezTo>
                <a:cubicBezTo>
                  <a:pt x="827844" y="663317"/>
                  <a:pt x="868348" y="665061"/>
                  <a:pt x="890146" y="680615"/>
                </a:cubicBezTo>
                <a:cubicBezTo>
                  <a:pt x="916539" y="699461"/>
                  <a:pt x="925322" y="738677"/>
                  <a:pt x="949277" y="754931"/>
                </a:cubicBezTo>
                <a:cubicBezTo>
                  <a:pt x="995219" y="786097"/>
                  <a:pt x="1078827" y="738230"/>
                  <a:pt x="1052038" y="679150"/>
                </a:cubicBezTo>
                <a:close/>
                <a:moveTo>
                  <a:pt x="1159575" y="883083"/>
                </a:moveTo>
                <a:cubicBezTo>
                  <a:pt x="1226985" y="923154"/>
                  <a:pt x="1282642" y="799784"/>
                  <a:pt x="1319627" y="764341"/>
                </a:cubicBezTo>
                <a:cubicBezTo>
                  <a:pt x="1352852" y="732501"/>
                  <a:pt x="1508243" y="661613"/>
                  <a:pt x="1443070" y="598204"/>
                </a:cubicBezTo>
                <a:cubicBezTo>
                  <a:pt x="1359483" y="516902"/>
                  <a:pt x="1067536" y="828423"/>
                  <a:pt x="1159575" y="883083"/>
                </a:cubicBezTo>
                <a:close/>
                <a:moveTo>
                  <a:pt x="1503965" y="829940"/>
                </a:moveTo>
                <a:cubicBezTo>
                  <a:pt x="1514141" y="929369"/>
                  <a:pt x="1779014" y="806401"/>
                  <a:pt x="1756653" y="716486"/>
                </a:cubicBezTo>
                <a:cubicBezTo>
                  <a:pt x="1737072" y="637744"/>
                  <a:pt x="1656725" y="707011"/>
                  <a:pt x="1624271" y="727504"/>
                </a:cubicBezTo>
                <a:cubicBezTo>
                  <a:pt x="1582419" y="753933"/>
                  <a:pt x="1497095" y="762863"/>
                  <a:pt x="1503965" y="829972"/>
                </a:cubicBezTo>
                <a:close/>
                <a:moveTo>
                  <a:pt x="1975233" y="518458"/>
                </a:moveTo>
                <a:cubicBezTo>
                  <a:pt x="1897032" y="539618"/>
                  <a:pt x="1920788" y="666435"/>
                  <a:pt x="1920788" y="726635"/>
                </a:cubicBezTo>
                <a:cubicBezTo>
                  <a:pt x="1920788" y="775092"/>
                  <a:pt x="1896805" y="904211"/>
                  <a:pt x="1986045" y="883809"/>
                </a:cubicBezTo>
                <a:cubicBezTo>
                  <a:pt x="2064525" y="865850"/>
                  <a:pt x="2040491" y="731703"/>
                  <a:pt x="2040491" y="675625"/>
                </a:cubicBezTo>
                <a:cubicBezTo>
                  <a:pt x="2040491" y="628438"/>
                  <a:pt x="2063449" y="494615"/>
                  <a:pt x="1975233" y="518490"/>
                </a:cubicBezTo>
                <a:close/>
                <a:moveTo>
                  <a:pt x="2268367" y="784736"/>
                </a:moveTo>
                <a:cubicBezTo>
                  <a:pt x="2242732" y="843809"/>
                  <a:pt x="2175679" y="909058"/>
                  <a:pt x="2162405" y="969440"/>
                </a:cubicBezTo>
                <a:cubicBezTo>
                  <a:pt x="2142506" y="1059692"/>
                  <a:pt x="2238790" y="1033600"/>
                  <a:pt x="2275186" y="991216"/>
                </a:cubicBezTo>
                <a:cubicBezTo>
                  <a:pt x="2310186" y="950471"/>
                  <a:pt x="2378892" y="855481"/>
                  <a:pt x="2380389" y="800284"/>
                </a:cubicBezTo>
                <a:cubicBezTo>
                  <a:pt x="2382334" y="727491"/>
                  <a:pt x="2296140" y="720764"/>
                  <a:pt x="2268360" y="784769"/>
                </a:cubicBezTo>
                <a:close/>
                <a:moveTo>
                  <a:pt x="2380681" y="987405"/>
                </a:moveTo>
                <a:cubicBezTo>
                  <a:pt x="2389801" y="1076510"/>
                  <a:pt x="2678980" y="987573"/>
                  <a:pt x="2666088" y="900750"/>
                </a:cubicBezTo>
                <a:cubicBezTo>
                  <a:pt x="2652599" y="809940"/>
                  <a:pt x="2372131" y="903938"/>
                  <a:pt x="2380681" y="987437"/>
                </a:cubicBezTo>
                <a:close/>
                <a:moveTo>
                  <a:pt x="2133302" y="653901"/>
                </a:moveTo>
                <a:cubicBezTo>
                  <a:pt x="2207056" y="692630"/>
                  <a:pt x="2341739" y="507116"/>
                  <a:pt x="2269637" y="461874"/>
                </a:cubicBezTo>
                <a:cubicBezTo>
                  <a:pt x="2196485" y="416009"/>
                  <a:pt x="2061531" y="616241"/>
                  <a:pt x="2133302" y="653933"/>
                </a:cubicBezTo>
                <a:close/>
                <a:moveTo>
                  <a:pt x="1659175" y="588178"/>
                </a:moveTo>
                <a:cubicBezTo>
                  <a:pt x="1692270" y="644828"/>
                  <a:pt x="1777595" y="602987"/>
                  <a:pt x="1777005" y="545580"/>
                </a:cubicBezTo>
                <a:cubicBezTo>
                  <a:pt x="1776765" y="522567"/>
                  <a:pt x="1750962" y="489676"/>
                  <a:pt x="1741609" y="470551"/>
                </a:cubicBezTo>
                <a:cubicBezTo>
                  <a:pt x="1725573" y="437745"/>
                  <a:pt x="1716427" y="377726"/>
                  <a:pt x="1694195" y="350714"/>
                </a:cubicBezTo>
                <a:cubicBezTo>
                  <a:pt x="1663823" y="313832"/>
                  <a:pt x="1606842" y="314557"/>
                  <a:pt x="1584538" y="365102"/>
                </a:cubicBezTo>
                <a:cubicBezTo>
                  <a:pt x="1557322" y="426858"/>
                  <a:pt x="1628945" y="536448"/>
                  <a:pt x="1659175" y="588211"/>
                </a:cubicBezTo>
                <a:close/>
                <a:moveTo>
                  <a:pt x="1169583" y="508010"/>
                </a:moveTo>
                <a:cubicBezTo>
                  <a:pt x="1242735" y="551478"/>
                  <a:pt x="1389927" y="345698"/>
                  <a:pt x="1319750" y="300371"/>
                </a:cubicBezTo>
                <a:cubicBezTo>
                  <a:pt x="1247882" y="253987"/>
                  <a:pt x="1099360" y="466319"/>
                  <a:pt x="1169583" y="508043"/>
                </a:cubicBezTo>
                <a:close/>
                <a:moveTo>
                  <a:pt x="957905" y="439962"/>
                </a:moveTo>
                <a:cubicBezTo>
                  <a:pt x="1027012" y="444725"/>
                  <a:pt x="1058896" y="328699"/>
                  <a:pt x="977771" y="323112"/>
                </a:cubicBezTo>
                <a:cubicBezTo>
                  <a:pt x="989101" y="323890"/>
                  <a:pt x="970590" y="319405"/>
                  <a:pt x="968049" y="319768"/>
                </a:cubicBezTo>
                <a:cubicBezTo>
                  <a:pt x="949770" y="322399"/>
                  <a:pt x="933962" y="267669"/>
                  <a:pt x="884740" y="281777"/>
                </a:cubicBezTo>
                <a:cubicBezTo>
                  <a:pt x="762923" y="316754"/>
                  <a:pt x="886036" y="435036"/>
                  <a:pt x="957905" y="440007"/>
                </a:cubicBezTo>
                <a:close/>
                <a:moveTo>
                  <a:pt x="971516" y="320973"/>
                </a:moveTo>
                <a:cubicBezTo>
                  <a:pt x="970648" y="320552"/>
                  <a:pt x="971380" y="320973"/>
                  <a:pt x="971542" y="321019"/>
                </a:cubicBezTo>
                <a:close/>
                <a:moveTo>
                  <a:pt x="453580" y="476844"/>
                </a:moveTo>
                <a:cubicBezTo>
                  <a:pt x="484771" y="495440"/>
                  <a:pt x="512886" y="518763"/>
                  <a:pt x="536921" y="545982"/>
                </a:cubicBezTo>
                <a:cubicBezTo>
                  <a:pt x="560326" y="572890"/>
                  <a:pt x="573821" y="613584"/>
                  <a:pt x="613463" y="616565"/>
                </a:cubicBezTo>
                <a:cubicBezTo>
                  <a:pt x="702774" y="623279"/>
                  <a:pt x="684301" y="527129"/>
                  <a:pt x="650881" y="483280"/>
                </a:cubicBezTo>
                <a:cubicBezTo>
                  <a:pt x="619770" y="442496"/>
                  <a:pt x="554091" y="362042"/>
                  <a:pt x="496462" y="366663"/>
                </a:cubicBezTo>
                <a:cubicBezTo>
                  <a:pt x="448849" y="370526"/>
                  <a:pt x="402083" y="445820"/>
                  <a:pt x="453606" y="476889"/>
                </a:cubicBezTo>
                <a:close/>
                <a:moveTo>
                  <a:pt x="271056" y="801845"/>
                </a:moveTo>
                <a:cubicBezTo>
                  <a:pt x="334090" y="839298"/>
                  <a:pt x="541342" y="622721"/>
                  <a:pt x="457676" y="570155"/>
                </a:cubicBezTo>
                <a:cubicBezTo>
                  <a:pt x="398045" y="532709"/>
                  <a:pt x="335348" y="638204"/>
                  <a:pt x="306654" y="671464"/>
                </a:cubicBezTo>
                <a:cubicBezTo>
                  <a:pt x="281343" y="700867"/>
                  <a:pt x="211568" y="766531"/>
                  <a:pt x="271082" y="801891"/>
                </a:cubicBezTo>
                <a:close/>
                <a:moveTo>
                  <a:pt x="30120" y="1157060"/>
                </a:moveTo>
                <a:cubicBezTo>
                  <a:pt x="26192" y="1205181"/>
                  <a:pt x="75492" y="1224137"/>
                  <a:pt x="113915" y="1203256"/>
                </a:cubicBezTo>
                <a:cubicBezTo>
                  <a:pt x="173851" y="1170703"/>
                  <a:pt x="150329" y="1069141"/>
                  <a:pt x="133217" y="1018656"/>
                </a:cubicBezTo>
                <a:cubicBezTo>
                  <a:pt x="115451" y="966271"/>
                  <a:pt x="72815" y="921352"/>
                  <a:pt x="20469" y="970010"/>
                </a:cubicBezTo>
                <a:cubicBezTo>
                  <a:pt x="-32758" y="1019556"/>
                  <a:pt x="35234" y="1094728"/>
                  <a:pt x="30146" y="1157106"/>
                </a:cubicBezTo>
                <a:close/>
                <a:moveTo>
                  <a:pt x="195143" y="1540020"/>
                </a:moveTo>
                <a:cubicBezTo>
                  <a:pt x="217829" y="1505898"/>
                  <a:pt x="209105" y="1460422"/>
                  <a:pt x="164031" y="1454764"/>
                </a:cubicBezTo>
                <a:cubicBezTo>
                  <a:pt x="143711" y="1452217"/>
                  <a:pt x="80917" y="1483241"/>
                  <a:pt x="64628" y="1495594"/>
                </a:cubicBezTo>
                <a:cubicBezTo>
                  <a:pt x="31176" y="1520966"/>
                  <a:pt x="10423" y="1572502"/>
                  <a:pt x="57953" y="1596559"/>
                </a:cubicBezTo>
                <a:cubicBezTo>
                  <a:pt x="103804" y="1619793"/>
                  <a:pt x="170850" y="1576630"/>
                  <a:pt x="195169" y="1540065"/>
                </a:cubicBezTo>
                <a:close/>
                <a:moveTo>
                  <a:pt x="271964" y="1783051"/>
                </a:moveTo>
                <a:cubicBezTo>
                  <a:pt x="232309" y="1732702"/>
                  <a:pt x="160162" y="1795365"/>
                  <a:pt x="164466" y="1844257"/>
                </a:cubicBezTo>
                <a:cubicBezTo>
                  <a:pt x="167778" y="1881897"/>
                  <a:pt x="217492" y="1923135"/>
                  <a:pt x="240508" y="1952363"/>
                </a:cubicBezTo>
                <a:cubicBezTo>
                  <a:pt x="272268" y="1992668"/>
                  <a:pt x="309460" y="2062415"/>
                  <a:pt x="351137" y="2092823"/>
                </a:cubicBezTo>
                <a:cubicBezTo>
                  <a:pt x="391972" y="2122635"/>
                  <a:pt x="459952" y="2099304"/>
                  <a:pt x="459816" y="2039797"/>
                </a:cubicBezTo>
                <a:cubicBezTo>
                  <a:pt x="459718" y="1999065"/>
                  <a:pt x="405603" y="1952726"/>
                  <a:pt x="382593" y="1923511"/>
                </a:cubicBezTo>
                <a:cubicBezTo>
                  <a:pt x="345734" y="1876706"/>
                  <a:pt x="308873" y="1829886"/>
                  <a:pt x="272009" y="1783051"/>
                </a:cubicBezTo>
                <a:close/>
                <a:moveTo>
                  <a:pt x="741171" y="2048364"/>
                </a:moveTo>
                <a:cubicBezTo>
                  <a:pt x="722024" y="1981774"/>
                  <a:pt x="632027" y="2040348"/>
                  <a:pt x="625797" y="2085117"/>
                </a:cubicBezTo>
                <a:cubicBezTo>
                  <a:pt x="620820" y="2120853"/>
                  <a:pt x="645930" y="2170366"/>
                  <a:pt x="655671" y="2204242"/>
                </a:cubicBezTo>
                <a:cubicBezTo>
                  <a:pt x="665193" y="2237346"/>
                  <a:pt x="671227" y="2304410"/>
                  <a:pt x="692169" y="2331182"/>
                </a:cubicBezTo>
                <a:cubicBezTo>
                  <a:pt x="729213" y="2378492"/>
                  <a:pt x="798891" y="2356612"/>
                  <a:pt x="807543" y="2294429"/>
                </a:cubicBezTo>
                <a:cubicBezTo>
                  <a:pt x="817117" y="2225693"/>
                  <a:pt x="760324" y="2114916"/>
                  <a:pt x="741197" y="2048384"/>
                </a:cubicBezTo>
                <a:close/>
                <a:moveTo>
                  <a:pt x="1275831" y="2199128"/>
                </a:moveTo>
                <a:cubicBezTo>
                  <a:pt x="1220956" y="2182764"/>
                  <a:pt x="1129636" y="2098481"/>
                  <a:pt x="1074899" y="2114735"/>
                </a:cubicBezTo>
                <a:cubicBezTo>
                  <a:pt x="1002142" y="2136348"/>
                  <a:pt x="1025146" y="2208882"/>
                  <a:pt x="1069713" y="2240502"/>
                </a:cubicBezTo>
                <a:cubicBezTo>
                  <a:pt x="1114697" y="2272426"/>
                  <a:pt x="1209004" y="2332400"/>
                  <a:pt x="1264890" y="2309659"/>
                </a:cubicBezTo>
                <a:cubicBezTo>
                  <a:pt x="1308796" y="2291830"/>
                  <a:pt x="1333750" y="2216406"/>
                  <a:pt x="1275856" y="2199122"/>
                </a:cubicBezTo>
                <a:close/>
                <a:moveTo>
                  <a:pt x="1528291" y="2067735"/>
                </a:moveTo>
                <a:cubicBezTo>
                  <a:pt x="1477268" y="2053905"/>
                  <a:pt x="1419043" y="2027185"/>
                  <a:pt x="1366483" y="2023867"/>
                </a:cubicBezTo>
                <a:cubicBezTo>
                  <a:pt x="1300824" y="2019726"/>
                  <a:pt x="1242683" y="2099388"/>
                  <a:pt x="1315109" y="2137217"/>
                </a:cubicBezTo>
                <a:cubicBezTo>
                  <a:pt x="1353999" y="2157528"/>
                  <a:pt x="1427650" y="2175402"/>
                  <a:pt x="1471045" y="2179491"/>
                </a:cubicBezTo>
                <a:cubicBezTo>
                  <a:pt x="1531227" y="2185168"/>
                  <a:pt x="1614782" y="2091196"/>
                  <a:pt x="1528317" y="2067755"/>
                </a:cubicBezTo>
                <a:close/>
                <a:moveTo>
                  <a:pt x="1871559" y="2036770"/>
                </a:moveTo>
                <a:cubicBezTo>
                  <a:pt x="1800365" y="2019233"/>
                  <a:pt x="1760471" y="2139277"/>
                  <a:pt x="1725722" y="2181604"/>
                </a:cubicBezTo>
                <a:cubicBezTo>
                  <a:pt x="1700586" y="2212232"/>
                  <a:pt x="1571057" y="2324494"/>
                  <a:pt x="1679210" y="2344001"/>
                </a:cubicBezTo>
                <a:cubicBezTo>
                  <a:pt x="1764683" y="2359438"/>
                  <a:pt x="1974327" y="2062104"/>
                  <a:pt x="1871585" y="2036790"/>
                </a:cubicBezTo>
                <a:close/>
                <a:moveTo>
                  <a:pt x="2227863" y="2145000"/>
                </a:moveTo>
                <a:cubicBezTo>
                  <a:pt x="2183204" y="2113536"/>
                  <a:pt x="2072874" y="2018319"/>
                  <a:pt x="2045514" y="2128150"/>
                </a:cubicBezTo>
                <a:cubicBezTo>
                  <a:pt x="2031903" y="2182699"/>
                  <a:pt x="2127870" y="2253055"/>
                  <a:pt x="2174123" y="2255687"/>
                </a:cubicBezTo>
                <a:cubicBezTo>
                  <a:pt x="2227390" y="2258745"/>
                  <a:pt x="2281207" y="2182563"/>
                  <a:pt x="2227889" y="2145000"/>
                </a:cubicBezTo>
                <a:close/>
                <a:moveTo>
                  <a:pt x="1945418" y="2245978"/>
                </a:moveTo>
                <a:cubicBezTo>
                  <a:pt x="1874256" y="2268188"/>
                  <a:pt x="1858220" y="2455413"/>
                  <a:pt x="1956255" y="2432626"/>
                </a:cubicBezTo>
                <a:cubicBezTo>
                  <a:pt x="2032719" y="2414850"/>
                  <a:pt x="2037918" y="2217106"/>
                  <a:pt x="1945444" y="2245978"/>
                </a:cubicBezTo>
                <a:close/>
                <a:moveTo>
                  <a:pt x="2541082" y="1887587"/>
                </a:moveTo>
                <a:cubicBezTo>
                  <a:pt x="2429598" y="1860122"/>
                  <a:pt x="2390708" y="2138552"/>
                  <a:pt x="2494602" y="2135868"/>
                </a:cubicBezTo>
                <a:cubicBezTo>
                  <a:pt x="2538542" y="2134734"/>
                  <a:pt x="2557177" y="2098163"/>
                  <a:pt x="2562245" y="2062149"/>
                </a:cubicBezTo>
                <a:cubicBezTo>
                  <a:pt x="2567943" y="2022020"/>
                  <a:pt x="2596189" y="1901133"/>
                  <a:pt x="2541141" y="1887575"/>
                </a:cubicBezTo>
                <a:close/>
                <a:moveTo>
                  <a:pt x="898429" y="157851"/>
                </a:moveTo>
                <a:cubicBezTo>
                  <a:pt x="941108" y="153833"/>
                  <a:pt x="984019" y="152854"/>
                  <a:pt x="1026837" y="154921"/>
                </a:cubicBezTo>
                <a:cubicBezTo>
                  <a:pt x="1063134" y="156755"/>
                  <a:pt x="1111637" y="173469"/>
                  <a:pt x="1147085" y="165083"/>
                </a:cubicBezTo>
                <a:cubicBezTo>
                  <a:pt x="1208330" y="150592"/>
                  <a:pt x="1227827" y="81876"/>
                  <a:pt x="1171981" y="51358"/>
                </a:cubicBezTo>
                <a:cubicBezTo>
                  <a:pt x="1119784" y="22842"/>
                  <a:pt x="974899" y="26853"/>
                  <a:pt x="918296" y="40988"/>
                </a:cubicBezTo>
                <a:cubicBezTo>
                  <a:pt x="861102" y="55304"/>
                  <a:pt x="810843" y="165926"/>
                  <a:pt x="898487" y="157844"/>
                </a:cubicBezTo>
                <a:close/>
                <a:moveTo>
                  <a:pt x="1383257" y="100262"/>
                </a:moveTo>
                <a:cubicBezTo>
                  <a:pt x="1395721" y="131085"/>
                  <a:pt x="1369062" y="162633"/>
                  <a:pt x="1412120" y="182167"/>
                </a:cubicBezTo>
                <a:cubicBezTo>
                  <a:pt x="1473897" y="210190"/>
                  <a:pt x="1509572" y="127358"/>
                  <a:pt x="1504807" y="80418"/>
                </a:cubicBezTo>
                <a:cubicBezTo>
                  <a:pt x="1490522" y="-60826"/>
                  <a:pt x="1346299" y="8798"/>
                  <a:pt x="1383329" y="100255"/>
                </a:cubicBezTo>
                <a:close/>
                <a:moveTo>
                  <a:pt x="1731173" y="248880"/>
                </a:moveTo>
                <a:cubicBezTo>
                  <a:pt x="1789171" y="266288"/>
                  <a:pt x="1912083" y="331836"/>
                  <a:pt x="1970605" y="300643"/>
                </a:cubicBezTo>
                <a:cubicBezTo>
                  <a:pt x="2020093" y="274246"/>
                  <a:pt x="2018239" y="218388"/>
                  <a:pt x="1974495" y="193210"/>
                </a:cubicBezTo>
                <a:cubicBezTo>
                  <a:pt x="1928786" y="166911"/>
                  <a:pt x="1790921" y="118188"/>
                  <a:pt x="1742153" y="138285"/>
                </a:cubicBezTo>
                <a:cubicBezTo>
                  <a:pt x="1698460" y="156295"/>
                  <a:pt x="1673259" y="231467"/>
                  <a:pt x="1731245" y="248874"/>
                </a:cubicBezTo>
                <a:close/>
                <a:moveTo>
                  <a:pt x="630361" y="236075"/>
                </a:moveTo>
                <a:cubicBezTo>
                  <a:pt x="681566" y="207079"/>
                  <a:pt x="779899" y="37190"/>
                  <a:pt x="661064" y="40839"/>
                </a:cubicBezTo>
                <a:cubicBezTo>
                  <a:pt x="610346" y="42401"/>
                  <a:pt x="610507" y="84721"/>
                  <a:pt x="595866" y="117676"/>
                </a:cubicBezTo>
                <a:cubicBezTo>
                  <a:pt x="595055" y="119497"/>
                  <a:pt x="587737" y="141441"/>
                  <a:pt x="594530" y="127825"/>
                </a:cubicBezTo>
                <a:cubicBezTo>
                  <a:pt x="583971" y="148998"/>
                  <a:pt x="558933" y="154856"/>
                  <a:pt x="552665" y="181778"/>
                </a:cubicBezTo>
                <a:cubicBezTo>
                  <a:pt x="541970" y="227746"/>
                  <a:pt x="587861" y="260164"/>
                  <a:pt x="630361" y="2360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16"/>
          <p:cNvSpPr/>
          <p:nvPr/>
        </p:nvSpPr>
        <p:spPr>
          <a:xfrm rot="986735">
            <a:off x="654370" y="3671524"/>
            <a:ext cx="2361497" cy="1160970"/>
          </a:xfrm>
          <a:custGeom>
            <a:avLst/>
            <a:gdLst/>
            <a:ahLst/>
            <a:cxnLst/>
            <a:rect l="l" t="t" r="r" b="b"/>
            <a:pathLst>
              <a:path w="2728778" h="1341534" extrusionOk="0">
                <a:moveTo>
                  <a:pt x="2727858" y="971865"/>
                </a:moveTo>
                <a:cubicBezTo>
                  <a:pt x="2662022" y="811650"/>
                  <a:pt x="2599698" y="650061"/>
                  <a:pt x="2540889" y="487098"/>
                </a:cubicBezTo>
                <a:cubicBezTo>
                  <a:pt x="2509539" y="400203"/>
                  <a:pt x="2479196" y="312951"/>
                  <a:pt x="2449860" y="225343"/>
                </a:cubicBezTo>
                <a:cubicBezTo>
                  <a:pt x="2433572" y="176691"/>
                  <a:pt x="2413699" y="33711"/>
                  <a:pt x="2369261" y="7263"/>
                </a:cubicBezTo>
                <a:cubicBezTo>
                  <a:pt x="2220183" y="-81480"/>
                  <a:pt x="2022959" y="670486"/>
                  <a:pt x="2005088" y="766409"/>
                </a:cubicBezTo>
                <a:lnTo>
                  <a:pt x="1865337" y="330248"/>
                </a:lnTo>
                <a:cubicBezTo>
                  <a:pt x="1847733" y="275297"/>
                  <a:pt x="1832638" y="161377"/>
                  <a:pt x="1794493" y="120269"/>
                </a:cubicBezTo>
                <a:cubicBezTo>
                  <a:pt x="1743936" y="65765"/>
                  <a:pt x="1696730" y="134449"/>
                  <a:pt x="1673636" y="175317"/>
                </a:cubicBezTo>
                <a:cubicBezTo>
                  <a:pt x="1532725" y="424648"/>
                  <a:pt x="1433672" y="703337"/>
                  <a:pt x="1369342" y="981741"/>
                </a:cubicBezTo>
                <a:cubicBezTo>
                  <a:pt x="1335812" y="807258"/>
                  <a:pt x="1310689" y="631297"/>
                  <a:pt x="1288321" y="455076"/>
                </a:cubicBezTo>
                <a:cubicBezTo>
                  <a:pt x="1277775" y="371868"/>
                  <a:pt x="1286240" y="249841"/>
                  <a:pt x="1254234" y="172978"/>
                </a:cubicBezTo>
                <a:cubicBezTo>
                  <a:pt x="1238347" y="134825"/>
                  <a:pt x="1212978" y="119984"/>
                  <a:pt x="1171917" y="143412"/>
                </a:cubicBezTo>
                <a:cubicBezTo>
                  <a:pt x="1121936" y="171928"/>
                  <a:pt x="1103360" y="253710"/>
                  <a:pt x="1079994" y="303625"/>
                </a:cubicBezTo>
                <a:lnTo>
                  <a:pt x="960796" y="558322"/>
                </a:lnTo>
                <a:cubicBezTo>
                  <a:pt x="886287" y="717505"/>
                  <a:pt x="811785" y="876689"/>
                  <a:pt x="737289" y="1035876"/>
                </a:cubicBezTo>
                <a:cubicBezTo>
                  <a:pt x="703260" y="851023"/>
                  <a:pt x="694251" y="662703"/>
                  <a:pt x="693045" y="475089"/>
                </a:cubicBezTo>
                <a:cubicBezTo>
                  <a:pt x="692644" y="412762"/>
                  <a:pt x="744004" y="92719"/>
                  <a:pt x="611649" y="163840"/>
                </a:cubicBezTo>
                <a:cubicBezTo>
                  <a:pt x="556749" y="193334"/>
                  <a:pt x="524198" y="292679"/>
                  <a:pt x="502867" y="347332"/>
                </a:cubicBezTo>
                <a:cubicBezTo>
                  <a:pt x="477349" y="414675"/>
                  <a:pt x="457547" y="484047"/>
                  <a:pt x="443669" y="554712"/>
                </a:cubicBezTo>
                <a:cubicBezTo>
                  <a:pt x="409499" y="720246"/>
                  <a:pt x="400346" y="890485"/>
                  <a:pt x="355630" y="1053919"/>
                </a:cubicBezTo>
                <a:cubicBezTo>
                  <a:pt x="285715" y="780155"/>
                  <a:pt x="210959" y="507689"/>
                  <a:pt x="131364" y="236523"/>
                </a:cubicBezTo>
                <a:cubicBezTo>
                  <a:pt x="118161" y="191558"/>
                  <a:pt x="113027" y="129290"/>
                  <a:pt x="50577" y="143198"/>
                </a:cubicBezTo>
                <a:cubicBezTo>
                  <a:pt x="-12470" y="157242"/>
                  <a:pt x="-3279" y="216354"/>
                  <a:pt x="8446" y="263094"/>
                </a:cubicBezTo>
                <a:cubicBezTo>
                  <a:pt x="43940" y="404564"/>
                  <a:pt x="90024" y="544084"/>
                  <a:pt x="128772" y="684757"/>
                </a:cubicBezTo>
                <a:cubicBezTo>
                  <a:pt x="166036" y="820038"/>
                  <a:pt x="202099" y="955643"/>
                  <a:pt x="236957" y="1091572"/>
                </a:cubicBezTo>
                <a:cubicBezTo>
                  <a:pt x="252616" y="1152628"/>
                  <a:pt x="281531" y="1400183"/>
                  <a:pt x="388193" y="1271824"/>
                </a:cubicBezTo>
                <a:cubicBezTo>
                  <a:pt x="462849" y="1181987"/>
                  <a:pt x="485276" y="1020568"/>
                  <a:pt x="504863" y="909402"/>
                </a:cubicBezTo>
                <a:cubicBezTo>
                  <a:pt x="529163" y="771484"/>
                  <a:pt x="540778" y="631070"/>
                  <a:pt x="574004" y="494803"/>
                </a:cubicBezTo>
                <a:cubicBezTo>
                  <a:pt x="575241" y="655256"/>
                  <a:pt x="582170" y="816046"/>
                  <a:pt x="604136" y="975125"/>
                </a:cubicBezTo>
                <a:cubicBezTo>
                  <a:pt x="613522" y="1043173"/>
                  <a:pt x="625027" y="1339795"/>
                  <a:pt x="745391" y="1256853"/>
                </a:cubicBezTo>
                <a:cubicBezTo>
                  <a:pt x="794464" y="1223043"/>
                  <a:pt x="818465" y="1123043"/>
                  <a:pt x="843860" y="1068779"/>
                </a:cubicBezTo>
                <a:cubicBezTo>
                  <a:pt x="878736" y="994262"/>
                  <a:pt x="913612" y="919746"/>
                  <a:pt x="948488" y="845229"/>
                </a:cubicBezTo>
                <a:cubicBezTo>
                  <a:pt x="1018243" y="696170"/>
                  <a:pt x="1087996" y="547134"/>
                  <a:pt x="1157748" y="398122"/>
                </a:cubicBezTo>
                <a:cubicBezTo>
                  <a:pt x="1180978" y="586423"/>
                  <a:pt x="1206639" y="774517"/>
                  <a:pt x="1240610" y="961223"/>
                </a:cubicBezTo>
                <a:cubicBezTo>
                  <a:pt x="1257080" y="1051741"/>
                  <a:pt x="1275481" y="1141916"/>
                  <a:pt x="1296488" y="1231474"/>
                </a:cubicBezTo>
                <a:cubicBezTo>
                  <a:pt x="1309192" y="1285680"/>
                  <a:pt x="1339526" y="1397462"/>
                  <a:pt x="1413974" y="1319763"/>
                </a:cubicBezTo>
                <a:cubicBezTo>
                  <a:pt x="1458277" y="1273529"/>
                  <a:pt x="1452573" y="1149479"/>
                  <a:pt x="1464648" y="1088092"/>
                </a:cubicBezTo>
                <a:cubicBezTo>
                  <a:pt x="1481578" y="1002001"/>
                  <a:pt x="1502116" y="916717"/>
                  <a:pt x="1526262" y="832241"/>
                </a:cubicBezTo>
                <a:cubicBezTo>
                  <a:pt x="1577535" y="652900"/>
                  <a:pt x="1644666" y="478475"/>
                  <a:pt x="1726863" y="311033"/>
                </a:cubicBezTo>
                <a:cubicBezTo>
                  <a:pt x="1780566" y="478649"/>
                  <a:pt x="1834269" y="646261"/>
                  <a:pt x="1887972" y="813868"/>
                </a:cubicBezTo>
                <a:cubicBezTo>
                  <a:pt x="1906483" y="871638"/>
                  <a:pt x="1954500" y="1194715"/>
                  <a:pt x="2067072" y="1089466"/>
                </a:cubicBezTo>
                <a:cubicBezTo>
                  <a:pt x="2107505" y="1051663"/>
                  <a:pt x="2094354" y="971930"/>
                  <a:pt x="2100077" y="920070"/>
                </a:cubicBezTo>
                <a:cubicBezTo>
                  <a:pt x="2109631" y="833719"/>
                  <a:pt x="2124428" y="748029"/>
                  <a:pt x="2144386" y="663474"/>
                </a:cubicBezTo>
                <a:cubicBezTo>
                  <a:pt x="2181645" y="504832"/>
                  <a:pt x="2237334" y="351093"/>
                  <a:pt x="2310317" y="205388"/>
                </a:cubicBezTo>
                <a:cubicBezTo>
                  <a:pt x="2376062" y="406506"/>
                  <a:pt x="2447122" y="605783"/>
                  <a:pt x="2523499" y="803220"/>
                </a:cubicBezTo>
                <a:cubicBezTo>
                  <a:pt x="2540467" y="847078"/>
                  <a:pt x="2557696" y="890835"/>
                  <a:pt x="2575183" y="934490"/>
                </a:cubicBezTo>
                <a:cubicBezTo>
                  <a:pt x="2586772" y="963420"/>
                  <a:pt x="2601525" y="1035053"/>
                  <a:pt x="2630783" y="1052519"/>
                </a:cubicBezTo>
                <a:cubicBezTo>
                  <a:pt x="2676789" y="1079978"/>
                  <a:pt x="2749669" y="1024878"/>
                  <a:pt x="2727858" y="9718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16"/>
          <p:cNvSpPr/>
          <p:nvPr/>
        </p:nvSpPr>
        <p:spPr>
          <a:xfrm rot="7283088">
            <a:off x="8001790" y="3285780"/>
            <a:ext cx="1578088" cy="1381267"/>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16"/>
          <p:cNvSpPr/>
          <p:nvPr/>
        </p:nvSpPr>
        <p:spPr>
          <a:xfrm rot="-10155561">
            <a:off x="-945733" y="1047694"/>
            <a:ext cx="3985308" cy="1963944"/>
          </a:xfrm>
          <a:custGeom>
            <a:avLst/>
            <a:gdLst/>
            <a:ahLst/>
            <a:cxnLst/>
            <a:rect l="l" t="t" r="r" b="b"/>
            <a:pathLst>
              <a:path w="2884338" h="1095262" extrusionOk="0">
                <a:moveTo>
                  <a:pt x="2886374" y="595499"/>
                </a:moveTo>
                <a:cubicBezTo>
                  <a:pt x="2877559" y="509388"/>
                  <a:pt x="2497157" y="610606"/>
                  <a:pt x="2431265" y="621150"/>
                </a:cubicBezTo>
                <a:cubicBezTo>
                  <a:pt x="2253853" y="649536"/>
                  <a:pt x="2076173" y="676188"/>
                  <a:pt x="1898226" y="701104"/>
                </a:cubicBezTo>
                <a:cubicBezTo>
                  <a:pt x="2078615" y="667637"/>
                  <a:pt x="2257925" y="628938"/>
                  <a:pt x="2436158" y="585007"/>
                </a:cubicBezTo>
                <a:cubicBezTo>
                  <a:pt x="2496380" y="570133"/>
                  <a:pt x="2827780" y="532713"/>
                  <a:pt x="2785021" y="422875"/>
                </a:cubicBezTo>
                <a:cubicBezTo>
                  <a:pt x="2761343" y="362040"/>
                  <a:pt x="2662361" y="406356"/>
                  <a:pt x="2618695" y="415208"/>
                </a:cubicBezTo>
                <a:lnTo>
                  <a:pt x="2336425" y="472402"/>
                </a:lnTo>
                <a:lnTo>
                  <a:pt x="1771872" y="586782"/>
                </a:lnTo>
                <a:cubicBezTo>
                  <a:pt x="2000565" y="531274"/>
                  <a:pt x="2227073" y="466498"/>
                  <a:pt x="2449148" y="388469"/>
                </a:cubicBezTo>
                <a:cubicBezTo>
                  <a:pt x="2510775" y="366823"/>
                  <a:pt x="2698173" y="330789"/>
                  <a:pt x="2719672" y="258638"/>
                </a:cubicBezTo>
                <a:cubicBezTo>
                  <a:pt x="2758012" y="129993"/>
                  <a:pt x="2505589" y="246726"/>
                  <a:pt x="2467446" y="259163"/>
                </a:cubicBezTo>
                <a:cubicBezTo>
                  <a:pt x="2520465" y="236998"/>
                  <a:pt x="2573550" y="214775"/>
                  <a:pt x="2627465" y="194840"/>
                </a:cubicBezTo>
                <a:cubicBezTo>
                  <a:pt x="2667100" y="180174"/>
                  <a:pt x="2727450" y="171613"/>
                  <a:pt x="2748574" y="130330"/>
                </a:cubicBezTo>
                <a:cubicBezTo>
                  <a:pt x="2813922" y="2619"/>
                  <a:pt x="2593798" y="90687"/>
                  <a:pt x="2557754" y="103072"/>
                </a:cubicBezTo>
                <a:cubicBezTo>
                  <a:pt x="2589974" y="78749"/>
                  <a:pt x="2595717" y="27531"/>
                  <a:pt x="2557060" y="6339"/>
                </a:cubicBezTo>
                <a:cubicBezTo>
                  <a:pt x="2522429" y="-12650"/>
                  <a:pt x="2430020" y="16624"/>
                  <a:pt x="2393762" y="21355"/>
                </a:cubicBezTo>
                <a:cubicBezTo>
                  <a:pt x="2275925" y="36727"/>
                  <a:pt x="2158175" y="52735"/>
                  <a:pt x="2040511" y="69378"/>
                </a:cubicBezTo>
                <a:cubicBezTo>
                  <a:pt x="1805171" y="102646"/>
                  <a:pt x="1570210" y="138477"/>
                  <a:pt x="1335631" y="176869"/>
                </a:cubicBezTo>
                <a:cubicBezTo>
                  <a:pt x="1108220" y="214082"/>
                  <a:pt x="881219" y="253706"/>
                  <a:pt x="654629" y="295741"/>
                </a:cubicBezTo>
                <a:cubicBezTo>
                  <a:pt x="542890" y="316479"/>
                  <a:pt x="431262" y="337801"/>
                  <a:pt x="319747" y="359707"/>
                </a:cubicBezTo>
                <a:cubicBezTo>
                  <a:pt x="281273" y="367263"/>
                  <a:pt x="221570" y="367257"/>
                  <a:pt x="196402" y="402888"/>
                </a:cubicBezTo>
                <a:cubicBezTo>
                  <a:pt x="179186" y="427256"/>
                  <a:pt x="177605" y="470244"/>
                  <a:pt x="209021" y="485279"/>
                </a:cubicBezTo>
                <a:cubicBezTo>
                  <a:pt x="168310" y="502531"/>
                  <a:pt x="92027" y="527645"/>
                  <a:pt x="72446" y="571533"/>
                </a:cubicBezTo>
                <a:cubicBezTo>
                  <a:pt x="64522" y="585533"/>
                  <a:pt x="63290" y="602347"/>
                  <a:pt x="69089" y="617353"/>
                </a:cubicBezTo>
                <a:lnTo>
                  <a:pt x="45281" y="623114"/>
                </a:lnTo>
                <a:cubicBezTo>
                  <a:pt x="25117" y="644598"/>
                  <a:pt x="-3901" y="651215"/>
                  <a:pt x="435" y="688707"/>
                </a:cubicBezTo>
                <a:cubicBezTo>
                  <a:pt x="10481" y="775608"/>
                  <a:pt x="292525" y="734947"/>
                  <a:pt x="357574" y="733424"/>
                </a:cubicBezTo>
                <a:cubicBezTo>
                  <a:pt x="309980" y="740735"/>
                  <a:pt x="212988" y="744928"/>
                  <a:pt x="228706" y="820916"/>
                </a:cubicBezTo>
                <a:cubicBezTo>
                  <a:pt x="243179" y="890844"/>
                  <a:pt x="391396" y="857856"/>
                  <a:pt x="441142" y="856418"/>
                </a:cubicBezTo>
                <a:cubicBezTo>
                  <a:pt x="397994" y="865160"/>
                  <a:pt x="338940" y="864195"/>
                  <a:pt x="312760" y="905063"/>
                </a:cubicBezTo>
                <a:cubicBezTo>
                  <a:pt x="296906" y="929807"/>
                  <a:pt x="292667" y="977065"/>
                  <a:pt x="328466" y="987084"/>
                </a:cubicBezTo>
                <a:cubicBezTo>
                  <a:pt x="269968" y="1003734"/>
                  <a:pt x="266527" y="1085490"/>
                  <a:pt x="326702" y="1099255"/>
                </a:cubicBezTo>
                <a:cubicBezTo>
                  <a:pt x="373156" y="1109877"/>
                  <a:pt x="454080" y="1077752"/>
                  <a:pt x="500961" y="1069774"/>
                </a:cubicBezTo>
                <a:cubicBezTo>
                  <a:pt x="564529" y="1058972"/>
                  <a:pt x="628201" y="1048819"/>
                  <a:pt x="691977" y="1039314"/>
                </a:cubicBezTo>
                <a:cubicBezTo>
                  <a:pt x="947113" y="1001141"/>
                  <a:pt x="1203457" y="971809"/>
                  <a:pt x="1459404" y="939573"/>
                </a:cubicBezTo>
                <a:cubicBezTo>
                  <a:pt x="1715352" y="907338"/>
                  <a:pt x="1970982" y="872322"/>
                  <a:pt x="2224163" y="822847"/>
                </a:cubicBezTo>
                <a:cubicBezTo>
                  <a:pt x="2344034" y="799425"/>
                  <a:pt x="2463258" y="772705"/>
                  <a:pt x="2581367" y="741558"/>
                </a:cubicBezTo>
                <a:cubicBezTo>
                  <a:pt x="2646520" y="724390"/>
                  <a:pt x="2896486" y="693956"/>
                  <a:pt x="2886374" y="595499"/>
                </a:cubicBezTo>
                <a:close/>
                <a:moveTo>
                  <a:pt x="1690249" y="349622"/>
                </a:moveTo>
                <a:cubicBezTo>
                  <a:pt x="1627798" y="355313"/>
                  <a:pt x="1565198" y="359344"/>
                  <a:pt x="1502566" y="362441"/>
                </a:cubicBezTo>
                <a:cubicBezTo>
                  <a:pt x="1834252" y="276318"/>
                  <a:pt x="2162243" y="167828"/>
                  <a:pt x="2502913" y="121782"/>
                </a:cubicBezTo>
                <a:cubicBezTo>
                  <a:pt x="2368202" y="167226"/>
                  <a:pt x="2232582" y="209820"/>
                  <a:pt x="2096052" y="249565"/>
                </a:cubicBezTo>
                <a:cubicBezTo>
                  <a:pt x="1964364" y="287905"/>
                  <a:pt x="1827148" y="337153"/>
                  <a:pt x="1690249" y="349622"/>
                </a:cubicBezTo>
                <a:close/>
                <a:moveTo>
                  <a:pt x="1068042" y="342934"/>
                </a:moveTo>
                <a:cubicBezTo>
                  <a:pt x="1018982" y="350757"/>
                  <a:pt x="969624" y="356706"/>
                  <a:pt x="920202" y="361761"/>
                </a:cubicBezTo>
                <a:cubicBezTo>
                  <a:pt x="1051792" y="338430"/>
                  <a:pt x="1183528" y="315916"/>
                  <a:pt x="1315408" y="294218"/>
                </a:cubicBezTo>
                <a:cubicBezTo>
                  <a:pt x="1233512" y="313006"/>
                  <a:pt x="1151078" y="329694"/>
                  <a:pt x="1068068" y="342934"/>
                </a:cubicBezTo>
                <a:close/>
                <a:moveTo>
                  <a:pt x="1057302" y="492642"/>
                </a:moveTo>
                <a:cubicBezTo>
                  <a:pt x="787302" y="540682"/>
                  <a:pt x="515627" y="577344"/>
                  <a:pt x="242279" y="602628"/>
                </a:cubicBezTo>
                <a:cubicBezTo>
                  <a:pt x="504754" y="516997"/>
                  <a:pt x="783303" y="500944"/>
                  <a:pt x="1057328" y="492668"/>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16"/>
          <p:cNvSpPr/>
          <p:nvPr/>
        </p:nvSpPr>
        <p:spPr>
          <a:xfrm>
            <a:off x="-271725" y="550602"/>
            <a:ext cx="1123676" cy="1157073"/>
          </a:xfrm>
          <a:custGeom>
            <a:avLst/>
            <a:gdLst/>
            <a:ahLst/>
            <a:cxnLst/>
            <a:rect l="l" t="t" r="r" b="b"/>
            <a:pathLst>
              <a:path w="2171355" h="2235890" extrusionOk="0">
                <a:moveTo>
                  <a:pt x="521783" y="906652"/>
                </a:moveTo>
                <a:cubicBezTo>
                  <a:pt x="579807" y="973404"/>
                  <a:pt x="695621" y="906418"/>
                  <a:pt x="718612" y="840988"/>
                </a:cubicBezTo>
                <a:cubicBezTo>
                  <a:pt x="735976" y="791591"/>
                  <a:pt x="742160" y="618993"/>
                  <a:pt x="642776" y="689407"/>
                </a:cubicBezTo>
                <a:cubicBezTo>
                  <a:pt x="635646" y="596615"/>
                  <a:pt x="535012" y="675759"/>
                  <a:pt x="515613" y="714268"/>
                </a:cubicBezTo>
                <a:cubicBezTo>
                  <a:pt x="488623" y="767819"/>
                  <a:pt x="478862" y="857280"/>
                  <a:pt x="521783" y="906652"/>
                </a:cubicBezTo>
                <a:close/>
                <a:moveTo>
                  <a:pt x="1112088" y="737126"/>
                </a:moveTo>
                <a:cubicBezTo>
                  <a:pt x="1219281" y="749757"/>
                  <a:pt x="1322093" y="648649"/>
                  <a:pt x="1292115" y="540108"/>
                </a:cubicBezTo>
                <a:cubicBezTo>
                  <a:pt x="1254055" y="402416"/>
                  <a:pt x="1119250" y="455410"/>
                  <a:pt x="1105379" y="575578"/>
                </a:cubicBezTo>
                <a:cubicBezTo>
                  <a:pt x="1097983" y="512636"/>
                  <a:pt x="1183936" y="477069"/>
                  <a:pt x="1169949" y="420180"/>
                </a:cubicBezTo>
                <a:cubicBezTo>
                  <a:pt x="1148054" y="331140"/>
                  <a:pt x="1053733" y="420031"/>
                  <a:pt x="1029945" y="454315"/>
                </a:cubicBezTo>
                <a:cubicBezTo>
                  <a:pt x="964979" y="548047"/>
                  <a:pt x="968097" y="720152"/>
                  <a:pt x="1112088" y="737126"/>
                </a:cubicBezTo>
                <a:close/>
                <a:moveTo>
                  <a:pt x="1602224" y="925777"/>
                </a:moveTo>
                <a:cubicBezTo>
                  <a:pt x="1719801" y="909873"/>
                  <a:pt x="1761504" y="744481"/>
                  <a:pt x="1611460" y="766192"/>
                </a:cubicBezTo>
                <a:cubicBezTo>
                  <a:pt x="1575733" y="771377"/>
                  <a:pt x="1539851" y="786218"/>
                  <a:pt x="1533998" y="827708"/>
                </a:cubicBezTo>
                <a:cubicBezTo>
                  <a:pt x="1529351" y="860650"/>
                  <a:pt x="1561150" y="931337"/>
                  <a:pt x="1602224" y="925777"/>
                </a:cubicBezTo>
                <a:close/>
                <a:moveTo>
                  <a:pt x="1276592" y="992218"/>
                </a:moveTo>
                <a:cubicBezTo>
                  <a:pt x="1097763" y="948641"/>
                  <a:pt x="1023807" y="1258736"/>
                  <a:pt x="1225289" y="1268704"/>
                </a:cubicBezTo>
                <a:cubicBezTo>
                  <a:pt x="1297599" y="1272275"/>
                  <a:pt x="1364645" y="1216280"/>
                  <a:pt x="1375703" y="1144790"/>
                </a:cubicBezTo>
                <a:cubicBezTo>
                  <a:pt x="1382787" y="1098906"/>
                  <a:pt x="1368275" y="1073968"/>
                  <a:pt x="1337993" y="1044039"/>
                </a:cubicBezTo>
                <a:cubicBezTo>
                  <a:pt x="1332269" y="1038381"/>
                  <a:pt x="1317900" y="1040384"/>
                  <a:pt x="1311904" y="1035614"/>
                </a:cubicBezTo>
                <a:cubicBezTo>
                  <a:pt x="1290372" y="1018362"/>
                  <a:pt x="1317038" y="1002076"/>
                  <a:pt x="1276592" y="992218"/>
                </a:cubicBezTo>
                <a:close/>
                <a:moveTo>
                  <a:pt x="1256991" y="1150798"/>
                </a:moveTo>
                <a:cubicBezTo>
                  <a:pt x="1255047" y="1160713"/>
                  <a:pt x="1248319" y="1152509"/>
                  <a:pt x="1239491" y="1148795"/>
                </a:cubicBezTo>
                <a:cubicBezTo>
                  <a:pt x="1252795" y="1143274"/>
                  <a:pt x="1258629" y="1143941"/>
                  <a:pt x="1256991" y="1150798"/>
                </a:cubicBezTo>
                <a:close/>
                <a:moveTo>
                  <a:pt x="874962" y="976042"/>
                </a:moveTo>
                <a:cubicBezTo>
                  <a:pt x="829344" y="966185"/>
                  <a:pt x="775527" y="1015491"/>
                  <a:pt x="794279" y="1062587"/>
                </a:cubicBezTo>
                <a:cubicBezTo>
                  <a:pt x="808084" y="1097279"/>
                  <a:pt x="879097" y="1109586"/>
                  <a:pt x="912135" y="1101271"/>
                </a:cubicBezTo>
                <a:cubicBezTo>
                  <a:pt x="951569" y="1091356"/>
                  <a:pt x="985410" y="1040766"/>
                  <a:pt x="965680" y="1001174"/>
                </a:cubicBezTo>
                <a:cubicBezTo>
                  <a:pt x="942527" y="954733"/>
                  <a:pt x="910579" y="983735"/>
                  <a:pt x="874962" y="976042"/>
                </a:cubicBezTo>
                <a:close/>
                <a:moveTo>
                  <a:pt x="501307" y="1366267"/>
                </a:moveTo>
                <a:cubicBezTo>
                  <a:pt x="580792" y="1337906"/>
                  <a:pt x="649459" y="1248963"/>
                  <a:pt x="630461" y="1161770"/>
                </a:cubicBezTo>
                <a:cubicBezTo>
                  <a:pt x="612811" y="1080721"/>
                  <a:pt x="535991" y="1053650"/>
                  <a:pt x="468050" y="1097921"/>
                </a:cubicBezTo>
                <a:cubicBezTo>
                  <a:pt x="461569" y="1057383"/>
                  <a:pt x="418355" y="1053300"/>
                  <a:pt x="387678" y="1066631"/>
                </a:cubicBezTo>
                <a:cubicBezTo>
                  <a:pt x="337185" y="1088550"/>
                  <a:pt x="306605" y="1162010"/>
                  <a:pt x="304797" y="1211919"/>
                </a:cubicBezTo>
                <a:cubicBezTo>
                  <a:pt x="300940" y="1317550"/>
                  <a:pt x="396434" y="1403681"/>
                  <a:pt x="501307" y="1366267"/>
                </a:cubicBezTo>
                <a:close/>
                <a:moveTo>
                  <a:pt x="512138" y="1224284"/>
                </a:moveTo>
                <a:cubicBezTo>
                  <a:pt x="506059" y="1245412"/>
                  <a:pt x="484397" y="1264057"/>
                  <a:pt x="461582" y="1257492"/>
                </a:cubicBezTo>
                <a:cubicBezTo>
                  <a:pt x="480341" y="1249640"/>
                  <a:pt x="497482" y="1238381"/>
                  <a:pt x="512138" y="1224284"/>
                </a:cubicBezTo>
                <a:close/>
                <a:moveTo>
                  <a:pt x="924716" y="1292216"/>
                </a:moveTo>
                <a:cubicBezTo>
                  <a:pt x="895179" y="1274666"/>
                  <a:pt x="859977" y="1247382"/>
                  <a:pt x="822850" y="1263953"/>
                </a:cubicBezTo>
                <a:cubicBezTo>
                  <a:pt x="779578" y="1283273"/>
                  <a:pt x="769746" y="1335191"/>
                  <a:pt x="789294" y="1375690"/>
                </a:cubicBezTo>
                <a:cubicBezTo>
                  <a:pt x="847597" y="1496460"/>
                  <a:pt x="1007208" y="1341218"/>
                  <a:pt x="924716" y="1292216"/>
                </a:cubicBezTo>
                <a:close/>
                <a:moveTo>
                  <a:pt x="1570930" y="1379993"/>
                </a:moveTo>
                <a:cubicBezTo>
                  <a:pt x="1672783" y="1556654"/>
                  <a:pt x="1967472" y="1327498"/>
                  <a:pt x="1885939" y="1167421"/>
                </a:cubicBezTo>
                <a:cubicBezTo>
                  <a:pt x="1863901" y="1124097"/>
                  <a:pt x="1831908" y="1119217"/>
                  <a:pt x="1789874" y="1105309"/>
                </a:cubicBezTo>
                <a:cubicBezTo>
                  <a:pt x="1749999" y="1092114"/>
                  <a:pt x="1721765" y="1065452"/>
                  <a:pt x="1675667" y="1095244"/>
                </a:cubicBezTo>
                <a:cubicBezTo>
                  <a:pt x="1590265" y="1150506"/>
                  <a:pt x="1515279" y="1283500"/>
                  <a:pt x="1570930" y="1379993"/>
                </a:cubicBezTo>
                <a:close/>
                <a:moveTo>
                  <a:pt x="1764570" y="1221731"/>
                </a:moveTo>
                <a:cubicBezTo>
                  <a:pt x="1804594" y="1233481"/>
                  <a:pt x="1759787" y="1291536"/>
                  <a:pt x="1746279" y="1305684"/>
                </a:cubicBezTo>
                <a:cubicBezTo>
                  <a:pt x="1747024" y="1290791"/>
                  <a:pt x="1725304" y="1210227"/>
                  <a:pt x="1764570" y="1221757"/>
                </a:cubicBezTo>
                <a:close/>
                <a:moveTo>
                  <a:pt x="1451467" y="1581152"/>
                </a:moveTo>
                <a:cubicBezTo>
                  <a:pt x="1402673" y="1552156"/>
                  <a:pt x="1323422" y="1544814"/>
                  <a:pt x="1275879" y="1578884"/>
                </a:cubicBezTo>
                <a:cubicBezTo>
                  <a:pt x="1220202" y="1618792"/>
                  <a:pt x="1197166" y="1700211"/>
                  <a:pt x="1246186" y="1754333"/>
                </a:cubicBezTo>
                <a:cubicBezTo>
                  <a:pt x="1365455" y="1886030"/>
                  <a:pt x="1560586" y="1646012"/>
                  <a:pt x="1451467" y="1581178"/>
                </a:cubicBezTo>
                <a:close/>
                <a:moveTo>
                  <a:pt x="879901" y="1594664"/>
                </a:moveTo>
                <a:cubicBezTo>
                  <a:pt x="825695" y="1596906"/>
                  <a:pt x="754540" y="1653562"/>
                  <a:pt x="740935" y="1706971"/>
                </a:cubicBezTo>
                <a:cubicBezTo>
                  <a:pt x="725411" y="1767891"/>
                  <a:pt x="796372" y="1820910"/>
                  <a:pt x="849042" y="1823957"/>
                </a:cubicBezTo>
                <a:cubicBezTo>
                  <a:pt x="993771" y="1832356"/>
                  <a:pt x="1036356" y="1588203"/>
                  <a:pt x="879901" y="1594690"/>
                </a:cubicBezTo>
                <a:close/>
                <a:moveTo>
                  <a:pt x="601838" y="1494477"/>
                </a:moveTo>
                <a:cubicBezTo>
                  <a:pt x="546303" y="1429429"/>
                  <a:pt x="343512" y="1604547"/>
                  <a:pt x="483224" y="1665228"/>
                </a:cubicBezTo>
                <a:cubicBezTo>
                  <a:pt x="585783" y="1709790"/>
                  <a:pt x="673577" y="1578566"/>
                  <a:pt x="601812" y="1494503"/>
                </a:cubicBezTo>
                <a:close/>
                <a:moveTo>
                  <a:pt x="1938356" y="1635571"/>
                </a:moveTo>
                <a:cubicBezTo>
                  <a:pt x="1900114" y="1552831"/>
                  <a:pt x="1802844" y="1664573"/>
                  <a:pt x="1789862" y="1706815"/>
                </a:cubicBezTo>
                <a:cubicBezTo>
                  <a:pt x="1769278" y="1769489"/>
                  <a:pt x="1803405" y="1836979"/>
                  <a:pt x="1866087" y="1857560"/>
                </a:cubicBezTo>
                <a:cubicBezTo>
                  <a:pt x="1872124" y="1859542"/>
                  <a:pt x="1878309" y="1861040"/>
                  <a:pt x="1884585" y="1862038"/>
                </a:cubicBezTo>
                <a:cubicBezTo>
                  <a:pt x="2053522" y="1891267"/>
                  <a:pt x="2105959" y="1610711"/>
                  <a:pt x="1938311" y="1635597"/>
                </a:cubicBezTo>
                <a:close/>
                <a:moveTo>
                  <a:pt x="1645865" y="1846847"/>
                </a:moveTo>
                <a:cubicBezTo>
                  <a:pt x="1626653" y="1832356"/>
                  <a:pt x="1573082" y="1845434"/>
                  <a:pt x="1554603" y="1852129"/>
                </a:cubicBezTo>
                <a:cubicBezTo>
                  <a:pt x="1524697" y="1862958"/>
                  <a:pt x="1493792" y="1880677"/>
                  <a:pt x="1490733" y="1917183"/>
                </a:cubicBezTo>
                <a:cubicBezTo>
                  <a:pt x="1490169" y="1923937"/>
                  <a:pt x="1502108" y="1988090"/>
                  <a:pt x="1506827" y="1998511"/>
                </a:cubicBezTo>
                <a:cubicBezTo>
                  <a:pt x="1566581" y="2130714"/>
                  <a:pt x="1777845" y="1946477"/>
                  <a:pt x="1645826" y="1846892"/>
                </a:cubicBezTo>
                <a:close/>
                <a:moveTo>
                  <a:pt x="1231039" y="1960177"/>
                </a:moveTo>
                <a:cubicBezTo>
                  <a:pt x="1206765" y="1957339"/>
                  <a:pt x="1186834" y="1968978"/>
                  <a:pt x="1164815" y="1968039"/>
                </a:cubicBezTo>
                <a:cubicBezTo>
                  <a:pt x="1145299" y="1967209"/>
                  <a:pt x="1129536" y="1957514"/>
                  <a:pt x="1107284" y="1958408"/>
                </a:cubicBezTo>
                <a:cubicBezTo>
                  <a:pt x="1066923" y="1960035"/>
                  <a:pt x="1022628" y="2003158"/>
                  <a:pt x="1003837" y="2036340"/>
                </a:cubicBezTo>
                <a:cubicBezTo>
                  <a:pt x="957098" y="2118841"/>
                  <a:pt x="1061660" y="2208270"/>
                  <a:pt x="1137865" y="2229638"/>
                </a:cubicBezTo>
                <a:cubicBezTo>
                  <a:pt x="1331465" y="2283979"/>
                  <a:pt x="1438543" y="1984500"/>
                  <a:pt x="1231000" y="1960223"/>
                </a:cubicBezTo>
                <a:close/>
                <a:moveTo>
                  <a:pt x="711482" y="1954636"/>
                </a:moveTo>
                <a:cubicBezTo>
                  <a:pt x="623610" y="1894144"/>
                  <a:pt x="514984" y="2078706"/>
                  <a:pt x="624531" y="2123786"/>
                </a:cubicBezTo>
                <a:cubicBezTo>
                  <a:pt x="725729" y="2165503"/>
                  <a:pt x="819414" y="1978550"/>
                  <a:pt x="711411" y="1954681"/>
                </a:cubicBezTo>
                <a:close/>
                <a:moveTo>
                  <a:pt x="304122" y="1795467"/>
                </a:moveTo>
                <a:cubicBezTo>
                  <a:pt x="239792" y="1737372"/>
                  <a:pt x="139489" y="1764197"/>
                  <a:pt x="92522" y="1831682"/>
                </a:cubicBezTo>
                <a:cubicBezTo>
                  <a:pt x="70686" y="1863049"/>
                  <a:pt x="75145" y="1901065"/>
                  <a:pt x="77297" y="1934954"/>
                </a:cubicBezTo>
                <a:cubicBezTo>
                  <a:pt x="79961" y="1976976"/>
                  <a:pt x="80823" y="2013858"/>
                  <a:pt x="119732" y="2038919"/>
                </a:cubicBezTo>
                <a:cubicBezTo>
                  <a:pt x="251880" y="2124059"/>
                  <a:pt x="423385" y="1903159"/>
                  <a:pt x="304122" y="1795467"/>
                </a:cubicBezTo>
                <a:close/>
                <a:moveTo>
                  <a:pt x="216121" y="1933995"/>
                </a:moveTo>
                <a:lnTo>
                  <a:pt x="204454" y="1937533"/>
                </a:lnTo>
                <a:cubicBezTo>
                  <a:pt x="213038" y="1931226"/>
                  <a:pt x="220262" y="1923254"/>
                  <a:pt x="225695" y="1914092"/>
                </a:cubicBezTo>
                <a:close/>
                <a:moveTo>
                  <a:pt x="165272" y="1555695"/>
                </a:moveTo>
                <a:cubicBezTo>
                  <a:pt x="191011" y="1516363"/>
                  <a:pt x="190972" y="1454270"/>
                  <a:pt x="149431" y="1424924"/>
                </a:cubicBezTo>
                <a:cubicBezTo>
                  <a:pt x="102076" y="1391470"/>
                  <a:pt x="55733" y="1431652"/>
                  <a:pt x="28289" y="1472267"/>
                </a:cubicBezTo>
                <a:cubicBezTo>
                  <a:pt x="5085" y="1506616"/>
                  <a:pt x="-18184" y="1564431"/>
                  <a:pt x="21250" y="1594658"/>
                </a:cubicBezTo>
                <a:cubicBezTo>
                  <a:pt x="65247" y="1628384"/>
                  <a:pt x="139268" y="1595403"/>
                  <a:pt x="165260" y="1555695"/>
                </a:cubicBezTo>
                <a:close/>
                <a:moveTo>
                  <a:pt x="1627625" y="553945"/>
                </a:moveTo>
                <a:cubicBezTo>
                  <a:pt x="1764479" y="512338"/>
                  <a:pt x="1744691" y="280337"/>
                  <a:pt x="1613969" y="247252"/>
                </a:cubicBezTo>
                <a:cubicBezTo>
                  <a:pt x="1540538" y="228671"/>
                  <a:pt x="1449088" y="247835"/>
                  <a:pt x="1406277" y="314542"/>
                </a:cubicBezTo>
                <a:cubicBezTo>
                  <a:pt x="1368631" y="373187"/>
                  <a:pt x="1384926" y="486544"/>
                  <a:pt x="1477996" y="446104"/>
                </a:cubicBezTo>
                <a:cubicBezTo>
                  <a:pt x="1484089" y="518579"/>
                  <a:pt x="1554856" y="576064"/>
                  <a:pt x="1627625" y="553945"/>
                </a:cubicBezTo>
                <a:close/>
                <a:moveTo>
                  <a:pt x="1596805" y="406473"/>
                </a:moveTo>
                <a:cubicBezTo>
                  <a:pt x="1598206" y="412285"/>
                  <a:pt x="1599257" y="418176"/>
                  <a:pt x="1599955" y="424114"/>
                </a:cubicBezTo>
                <a:cubicBezTo>
                  <a:pt x="1596720" y="418841"/>
                  <a:pt x="1595595" y="412540"/>
                  <a:pt x="1596805" y="406473"/>
                </a:cubicBezTo>
                <a:close/>
                <a:moveTo>
                  <a:pt x="1861257" y="850132"/>
                </a:moveTo>
                <a:cubicBezTo>
                  <a:pt x="1866358" y="968900"/>
                  <a:pt x="2092963" y="894351"/>
                  <a:pt x="2075515" y="773133"/>
                </a:cubicBezTo>
                <a:cubicBezTo>
                  <a:pt x="2066110" y="707793"/>
                  <a:pt x="1991253" y="665486"/>
                  <a:pt x="1930099" y="688921"/>
                </a:cubicBezTo>
                <a:cubicBezTo>
                  <a:pt x="1874985" y="710029"/>
                  <a:pt x="1858943" y="796782"/>
                  <a:pt x="1861231" y="850132"/>
                </a:cubicBezTo>
                <a:close/>
                <a:moveTo>
                  <a:pt x="2172629" y="1284595"/>
                </a:moveTo>
                <a:cubicBezTo>
                  <a:pt x="2154351" y="1248036"/>
                  <a:pt x="2138737" y="1191660"/>
                  <a:pt x="2087220" y="1197752"/>
                </a:cubicBezTo>
                <a:cubicBezTo>
                  <a:pt x="2043689" y="1202936"/>
                  <a:pt x="2022404" y="1248205"/>
                  <a:pt x="2029961" y="1285697"/>
                </a:cubicBezTo>
                <a:cubicBezTo>
                  <a:pt x="2036845" y="1319935"/>
                  <a:pt x="2067244" y="1370259"/>
                  <a:pt x="2104442" y="1372151"/>
                </a:cubicBezTo>
                <a:cubicBezTo>
                  <a:pt x="2143080" y="1374115"/>
                  <a:pt x="2193060" y="1325502"/>
                  <a:pt x="2172603" y="1284595"/>
                </a:cubicBezTo>
                <a:close/>
                <a:moveTo>
                  <a:pt x="803165" y="507775"/>
                </a:moveTo>
                <a:cubicBezTo>
                  <a:pt x="943221" y="476427"/>
                  <a:pt x="945308" y="252255"/>
                  <a:pt x="788497" y="262923"/>
                </a:cubicBezTo>
                <a:cubicBezTo>
                  <a:pt x="808065" y="198393"/>
                  <a:pt x="733059" y="191925"/>
                  <a:pt x="696270" y="218600"/>
                </a:cubicBezTo>
                <a:cubicBezTo>
                  <a:pt x="657859" y="246468"/>
                  <a:pt x="631382" y="305806"/>
                  <a:pt x="626734" y="351716"/>
                </a:cubicBezTo>
                <a:cubicBezTo>
                  <a:pt x="616474" y="452973"/>
                  <a:pt x="703691" y="530043"/>
                  <a:pt x="803165" y="507775"/>
                </a:cubicBezTo>
                <a:close/>
                <a:moveTo>
                  <a:pt x="776396" y="376959"/>
                </a:moveTo>
                <a:cubicBezTo>
                  <a:pt x="780550" y="379124"/>
                  <a:pt x="787635" y="393304"/>
                  <a:pt x="788925" y="395332"/>
                </a:cubicBezTo>
                <a:cubicBezTo>
                  <a:pt x="777255" y="394238"/>
                  <a:pt x="766330" y="389114"/>
                  <a:pt x="758026" y="380841"/>
                </a:cubicBezTo>
                <a:close/>
                <a:moveTo>
                  <a:pt x="280905" y="653491"/>
                </a:moveTo>
                <a:cubicBezTo>
                  <a:pt x="335280" y="646821"/>
                  <a:pt x="402287" y="617846"/>
                  <a:pt x="422445" y="562454"/>
                </a:cubicBezTo>
                <a:cubicBezTo>
                  <a:pt x="447613" y="493323"/>
                  <a:pt x="387846" y="437374"/>
                  <a:pt x="322822" y="428741"/>
                </a:cubicBezTo>
                <a:cubicBezTo>
                  <a:pt x="161461" y="407277"/>
                  <a:pt x="95932" y="676174"/>
                  <a:pt x="280905" y="653491"/>
                </a:cubicBezTo>
                <a:close/>
                <a:moveTo>
                  <a:pt x="188179" y="1073721"/>
                </a:moveTo>
                <a:cubicBezTo>
                  <a:pt x="343570" y="1061725"/>
                  <a:pt x="249664" y="844299"/>
                  <a:pt x="112311" y="875511"/>
                </a:cubicBezTo>
                <a:cubicBezTo>
                  <a:pt x="60458" y="887306"/>
                  <a:pt x="30642" y="948952"/>
                  <a:pt x="43975" y="998647"/>
                </a:cubicBezTo>
                <a:cubicBezTo>
                  <a:pt x="61242" y="1062983"/>
                  <a:pt x="129922" y="1078187"/>
                  <a:pt x="188179" y="1073689"/>
                </a:cubicBezTo>
                <a:close/>
                <a:moveTo>
                  <a:pt x="1216092" y="188859"/>
                </a:moveTo>
                <a:cubicBezTo>
                  <a:pt x="1255533" y="170635"/>
                  <a:pt x="1312170" y="115879"/>
                  <a:pt x="1309597" y="68180"/>
                </a:cubicBezTo>
                <a:cubicBezTo>
                  <a:pt x="1306563" y="11880"/>
                  <a:pt x="1243594" y="6093"/>
                  <a:pt x="1209461" y="42185"/>
                </a:cubicBezTo>
                <a:cubicBezTo>
                  <a:pt x="1199091" y="-50452"/>
                  <a:pt x="1077449" y="30344"/>
                  <a:pt x="1066748" y="86041"/>
                </a:cubicBezTo>
                <a:cubicBezTo>
                  <a:pt x="1049449" y="175904"/>
                  <a:pt x="1139842" y="224076"/>
                  <a:pt x="1216092" y="1888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16"/>
          <p:cNvSpPr txBox="1">
            <a:spLocks noGrp="1"/>
          </p:cNvSpPr>
          <p:nvPr>
            <p:ph type="ctrTitle"/>
          </p:nvPr>
        </p:nvSpPr>
        <p:spPr>
          <a:xfrm>
            <a:off x="1216025" y="1991825"/>
            <a:ext cx="6711900" cy="1159800"/>
          </a:xfrm>
          <a:prstGeom prst="rect">
            <a:avLst/>
          </a:prstGeom>
        </p:spPr>
        <p:txBody>
          <a:bodyPr spcFirstLastPara="1" wrap="square" lIns="0" tIns="0" rIns="0" bIns="0"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00"/>
        <p:cNvGrpSpPr/>
        <p:nvPr/>
      </p:nvGrpSpPr>
      <p:grpSpPr>
        <a:xfrm>
          <a:off x="0" y="0"/>
          <a:ext cx="0" cy="0"/>
          <a:chOff x="0" y="0"/>
          <a:chExt cx="0" cy="0"/>
        </a:xfrm>
      </p:grpSpPr>
      <p:sp>
        <p:nvSpPr>
          <p:cNvPr id="101" name="Google Shape;101;p17"/>
          <p:cNvSpPr/>
          <p:nvPr/>
        </p:nvSpPr>
        <p:spPr>
          <a:xfrm>
            <a:off x="-363974" y="-139386"/>
            <a:ext cx="2380859" cy="2120450"/>
          </a:xfrm>
          <a:custGeom>
            <a:avLst/>
            <a:gdLst/>
            <a:ahLst/>
            <a:cxnLst/>
            <a:rect l="l" t="t" r="r" b="b"/>
            <a:pathLst>
              <a:path w="2728778" h="2430315" extrusionOk="0">
                <a:moveTo>
                  <a:pt x="1643749" y="1553993"/>
                </a:moveTo>
                <a:cubicBezTo>
                  <a:pt x="1750586" y="1525081"/>
                  <a:pt x="1702550" y="1183094"/>
                  <a:pt x="1592421" y="1239568"/>
                </a:cubicBezTo>
                <a:cubicBezTo>
                  <a:pt x="1524551" y="1274377"/>
                  <a:pt x="1562397" y="1343261"/>
                  <a:pt x="1571536" y="1399580"/>
                </a:cubicBezTo>
                <a:cubicBezTo>
                  <a:pt x="1579185" y="1446754"/>
                  <a:pt x="1556396" y="1577609"/>
                  <a:pt x="1643749" y="1553993"/>
                </a:cubicBezTo>
                <a:close/>
                <a:moveTo>
                  <a:pt x="2242057" y="1551627"/>
                </a:moveTo>
                <a:cubicBezTo>
                  <a:pt x="2275205" y="1530111"/>
                  <a:pt x="2300392" y="1479463"/>
                  <a:pt x="2260206" y="1451939"/>
                </a:cubicBezTo>
                <a:cubicBezTo>
                  <a:pt x="2222483" y="1426126"/>
                  <a:pt x="2181836" y="1464544"/>
                  <a:pt x="2150018" y="1482127"/>
                </a:cubicBezTo>
                <a:cubicBezTo>
                  <a:pt x="2107096" y="1505944"/>
                  <a:pt x="2061981" y="1525576"/>
                  <a:pt x="2015297" y="1540752"/>
                </a:cubicBezTo>
                <a:cubicBezTo>
                  <a:pt x="1965654" y="1556786"/>
                  <a:pt x="1906781" y="1556306"/>
                  <a:pt x="1859361" y="1575010"/>
                </a:cubicBezTo>
                <a:cubicBezTo>
                  <a:pt x="1824049" y="1588963"/>
                  <a:pt x="1785963" y="1620700"/>
                  <a:pt x="1808123" y="1663201"/>
                </a:cubicBezTo>
                <a:cubicBezTo>
                  <a:pt x="1831652" y="1708327"/>
                  <a:pt x="1901051" y="1682774"/>
                  <a:pt x="1940038" y="1674724"/>
                </a:cubicBezTo>
                <a:cubicBezTo>
                  <a:pt x="2047477" y="1652779"/>
                  <a:pt x="2149893" y="1611036"/>
                  <a:pt x="2242057" y="1551627"/>
                </a:cubicBezTo>
                <a:close/>
                <a:moveTo>
                  <a:pt x="2000881" y="1216944"/>
                </a:moveTo>
                <a:cubicBezTo>
                  <a:pt x="1983589" y="1251421"/>
                  <a:pt x="1918740" y="1337137"/>
                  <a:pt x="1939772" y="1378517"/>
                </a:cubicBezTo>
                <a:cubicBezTo>
                  <a:pt x="1967825" y="1433715"/>
                  <a:pt x="2025116" y="1398387"/>
                  <a:pt x="2050765" y="1362354"/>
                </a:cubicBezTo>
                <a:cubicBezTo>
                  <a:pt x="2072342" y="1332030"/>
                  <a:pt x="2130379" y="1239951"/>
                  <a:pt x="2111874" y="1200780"/>
                </a:cubicBezTo>
                <a:cubicBezTo>
                  <a:pt x="2087204" y="1148577"/>
                  <a:pt x="2021228" y="1176373"/>
                  <a:pt x="2000881" y="1216944"/>
                </a:cubicBezTo>
                <a:close/>
                <a:moveTo>
                  <a:pt x="1290278" y="1526196"/>
                </a:moveTo>
                <a:cubicBezTo>
                  <a:pt x="1309003" y="1553455"/>
                  <a:pt x="1353552" y="1541485"/>
                  <a:pt x="1374067" y="1523792"/>
                </a:cubicBezTo>
                <a:cubicBezTo>
                  <a:pt x="1411601" y="1491388"/>
                  <a:pt x="1397348" y="1452853"/>
                  <a:pt x="1371746" y="1419450"/>
                </a:cubicBezTo>
                <a:cubicBezTo>
                  <a:pt x="1325447" y="1359055"/>
                  <a:pt x="1221080" y="1296120"/>
                  <a:pt x="1141783" y="1303599"/>
                </a:cubicBezTo>
                <a:cubicBezTo>
                  <a:pt x="1095115" y="1308006"/>
                  <a:pt x="1051117" y="1358453"/>
                  <a:pt x="1085704" y="1403404"/>
                </a:cubicBezTo>
                <a:cubicBezTo>
                  <a:pt x="1105382" y="1429003"/>
                  <a:pt x="1155453" y="1424590"/>
                  <a:pt x="1183900" y="1436812"/>
                </a:cubicBezTo>
                <a:cubicBezTo>
                  <a:pt x="1227053" y="1456024"/>
                  <a:pt x="1263920" y="1487002"/>
                  <a:pt x="1290277" y="1526196"/>
                </a:cubicBezTo>
                <a:close/>
                <a:moveTo>
                  <a:pt x="719379" y="1694601"/>
                </a:moveTo>
                <a:cubicBezTo>
                  <a:pt x="770540" y="1816765"/>
                  <a:pt x="1010192" y="1522178"/>
                  <a:pt x="867758" y="1486164"/>
                </a:cubicBezTo>
                <a:cubicBezTo>
                  <a:pt x="793627" y="1467422"/>
                  <a:pt x="796460" y="1555885"/>
                  <a:pt x="773417" y="1594835"/>
                </a:cubicBezTo>
                <a:cubicBezTo>
                  <a:pt x="754407" y="1626909"/>
                  <a:pt x="697971" y="1643519"/>
                  <a:pt x="719360" y="1694601"/>
                </a:cubicBezTo>
                <a:close/>
                <a:moveTo>
                  <a:pt x="1087680" y="1842196"/>
                </a:moveTo>
                <a:cubicBezTo>
                  <a:pt x="1076234" y="1888067"/>
                  <a:pt x="1018372" y="2015500"/>
                  <a:pt x="1107268" y="2018066"/>
                </a:cubicBezTo>
                <a:cubicBezTo>
                  <a:pt x="1159199" y="2019570"/>
                  <a:pt x="1172551" y="1967995"/>
                  <a:pt x="1183628" y="1929155"/>
                </a:cubicBezTo>
                <a:cubicBezTo>
                  <a:pt x="1190707" y="1904347"/>
                  <a:pt x="1208078" y="1864607"/>
                  <a:pt x="1206172" y="1838787"/>
                </a:cubicBezTo>
                <a:cubicBezTo>
                  <a:pt x="1200241" y="1758865"/>
                  <a:pt x="1104974" y="1772779"/>
                  <a:pt x="1087661" y="1842196"/>
                </a:cubicBezTo>
                <a:close/>
                <a:moveTo>
                  <a:pt x="1662428" y="1950594"/>
                </a:moveTo>
                <a:cubicBezTo>
                  <a:pt x="1620794" y="1922577"/>
                  <a:pt x="1581544" y="1891170"/>
                  <a:pt x="1545078" y="1856693"/>
                </a:cubicBezTo>
                <a:cubicBezTo>
                  <a:pt x="1516637" y="1829791"/>
                  <a:pt x="1484889" y="1773013"/>
                  <a:pt x="1449610" y="1757284"/>
                </a:cubicBezTo>
                <a:cubicBezTo>
                  <a:pt x="1378228" y="1725456"/>
                  <a:pt x="1339914" y="1814114"/>
                  <a:pt x="1374798" y="1865151"/>
                </a:cubicBezTo>
                <a:cubicBezTo>
                  <a:pt x="1414466" y="1923187"/>
                  <a:pt x="1524051" y="2039401"/>
                  <a:pt x="1594527" y="2057437"/>
                </a:cubicBezTo>
                <a:cubicBezTo>
                  <a:pt x="1649505" y="2071507"/>
                  <a:pt x="1724446" y="1992383"/>
                  <a:pt x="1662409" y="1950594"/>
                </a:cubicBezTo>
                <a:close/>
                <a:moveTo>
                  <a:pt x="2318269" y="1856447"/>
                </a:moveTo>
                <a:cubicBezTo>
                  <a:pt x="2249784" y="1856447"/>
                  <a:pt x="2177870" y="1849655"/>
                  <a:pt x="2109806" y="1856447"/>
                </a:cubicBezTo>
                <a:cubicBezTo>
                  <a:pt x="2042559" y="1863155"/>
                  <a:pt x="1981962" y="1952876"/>
                  <a:pt x="2074992" y="1973297"/>
                </a:cubicBezTo>
                <a:cubicBezTo>
                  <a:pt x="2131137" y="1985610"/>
                  <a:pt x="2215405" y="1977736"/>
                  <a:pt x="2272865" y="1973297"/>
                </a:cubicBezTo>
                <a:cubicBezTo>
                  <a:pt x="2304774" y="1970827"/>
                  <a:pt x="2330772" y="1973297"/>
                  <a:pt x="2352330" y="1942999"/>
                </a:cubicBezTo>
                <a:cubicBezTo>
                  <a:pt x="2377349" y="1907808"/>
                  <a:pt x="2368372" y="1856447"/>
                  <a:pt x="2318269" y="1856447"/>
                </a:cubicBezTo>
                <a:close/>
                <a:moveTo>
                  <a:pt x="1047494" y="1688878"/>
                </a:moveTo>
                <a:cubicBezTo>
                  <a:pt x="1089495" y="1699378"/>
                  <a:pt x="1139462" y="1719987"/>
                  <a:pt x="1173731" y="1680350"/>
                </a:cubicBezTo>
                <a:cubicBezTo>
                  <a:pt x="1203806" y="1645541"/>
                  <a:pt x="1191634" y="1609760"/>
                  <a:pt x="1156347" y="1589857"/>
                </a:cubicBezTo>
                <a:cubicBezTo>
                  <a:pt x="1124218" y="1571711"/>
                  <a:pt x="1068883" y="1566721"/>
                  <a:pt x="1039846" y="1590642"/>
                </a:cubicBezTo>
                <a:cubicBezTo>
                  <a:pt x="1010316" y="1614945"/>
                  <a:pt x="996879" y="1676228"/>
                  <a:pt x="1047481" y="1688878"/>
                </a:cubicBezTo>
                <a:close/>
                <a:moveTo>
                  <a:pt x="931389" y="1237630"/>
                </a:moveTo>
                <a:cubicBezTo>
                  <a:pt x="859961" y="1185783"/>
                  <a:pt x="754867" y="1109070"/>
                  <a:pt x="665822" y="1095817"/>
                </a:cubicBezTo>
                <a:cubicBezTo>
                  <a:pt x="598289" y="1085758"/>
                  <a:pt x="559931" y="1157780"/>
                  <a:pt x="608194" y="1205006"/>
                </a:cubicBezTo>
                <a:cubicBezTo>
                  <a:pt x="636927" y="1233113"/>
                  <a:pt x="704122" y="1247527"/>
                  <a:pt x="740335" y="1267527"/>
                </a:cubicBezTo>
                <a:cubicBezTo>
                  <a:pt x="777767" y="1288207"/>
                  <a:pt x="823061" y="1334156"/>
                  <a:pt x="863292" y="1344707"/>
                </a:cubicBezTo>
                <a:cubicBezTo>
                  <a:pt x="918749" y="1359250"/>
                  <a:pt x="991422" y="1281240"/>
                  <a:pt x="931375" y="1237630"/>
                </a:cubicBezTo>
                <a:close/>
                <a:moveTo>
                  <a:pt x="1072260" y="1139705"/>
                </a:moveTo>
                <a:cubicBezTo>
                  <a:pt x="1057120" y="1264610"/>
                  <a:pt x="1243376" y="1146646"/>
                  <a:pt x="1268072" y="1094864"/>
                </a:cubicBezTo>
                <a:cubicBezTo>
                  <a:pt x="1286908" y="1055331"/>
                  <a:pt x="1292054" y="995318"/>
                  <a:pt x="1232980" y="992972"/>
                </a:cubicBezTo>
                <a:cubicBezTo>
                  <a:pt x="1188607" y="991216"/>
                  <a:pt x="1172331" y="1038882"/>
                  <a:pt x="1163373" y="1057664"/>
                </a:cubicBezTo>
                <a:cubicBezTo>
                  <a:pt x="1157864" y="1066573"/>
                  <a:pt x="1150354" y="1074075"/>
                  <a:pt x="1141439" y="1079575"/>
                </a:cubicBezTo>
                <a:cubicBezTo>
                  <a:pt x="1109569" y="1083056"/>
                  <a:pt x="1076383" y="1105765"/>
                  <a:pt x="1072248" y="1139705"/>
                </a:cubicBezTo>
                <a:close/>
                <a:moveTo>
                  <a:pt x="1419029" y="1234746"/>
                </a:moveTo>
                <a:cubicBezTo>
                  <a:pt x="1485985" y="1269911"/>
                  <a:pt x="1646179" y="1091403"/>
                  <a:pt x="1570137" y="1042777"/>
                </a:cubicBezTo>
                <a:cubicBezTo>
                  <a:pt x="1504212" y="1000632"/>
                  <a:pt x="1342028" y="1194312"/>
                  <a:pt x="1419023" y="1234772"/>
                </a:cubicBezTo>
                <a:close/>
                <a:moveTo>
                  <a:pt x="1816926" y="1150197"/>
                </a:moveTo>
                <a:cubicBezTo>
                  <a:pt x="1846891" y="1193198"/>
                  <a:pt x="1917501" y="1149316"/>
                  <a:pt x="1924158" y="1108720"/>
                </a:cubicBezTo>
                <a:cubicBezTo>
                  <a:pt x="1930556" y="1069653"/>
                  <a:pt x="1852951" y="954411"/>
                  <a:pt x="1822675" y="933037"/>
                </a:cubicBezTo>
                <a:cubicBezTo>
                  <a:pt x="1784893" y="906381"/>
                  <a:pt x="1724348" y="920173"/>
                  <a:pt x="1715436" y="974514"/>
                </a:cubicBezTo>
                <a:cubicBezTo>
                  <a:pt x="1706258" y="1030515"/>
                  <a:pt x="1787025" y="1107314"/>
                  <a:pt x="1816919" y="1150197"/>
                </a:cubicBezTo>
                <a:close/>
                <a:moveTo>
                  <a:pt x="2499872" y="1127903"/>
                </a:moveTo>
                <a:cubicBezTo>
                  <a:pt x="2466816" y="1170113"/>
                  <a:pt x="2383753" y="1185330"/>
                  <a:pt x="2370486" y="1238078"/>
                </a:cubicBezTo>
                <a:cubicBezTo>
                  <a:pt x="2356680" y="1292989"/>
                  <a:pt x="2403658" y="1307902"/>
                  <a:pt x="2448220" y="1295005"/>
                </a:cubicBezTo>
                <a:cubicBezTo>
                  <a:pt x="2496372" y="1281065"/>
                  <a:pt x="2568345" y="1228207"/>
                  <a:pt x="2593124" y="1182627"/>
                </a:cubicBezTo>
                <a:cubicBezTo>
                  <a:pt x="2632688" y="1109854"/>
                  <a:pt x="2548063" y="1066348"/>
                  <a:pt x="2499866" y="1127903"/>
                </a:cubicBezTo>
                <a:close/>
                <a:moveTo>
                  <a:pt x="2715860" y="1603124"/>
                </a:moveTo>
                <a:cubicBezTo>
                  <a:pt x="2672096" y="1559890"/>
                  <a:pt x="2583939" y="1434052"/>
                  <a:pt x="2520296" y="1425756"/>
                </a:cubicBezTo>
                <a:cubicBezTo>
                  <a:pt x="2462421" y="1418206"/>
                  <a:pt x="2427089" y="1480377"/>
                  <a:pt x="2453211" y="1525334"/>
                </a:cubicBezTo>
                <a:cubicBezTo>
                  <a:pt x="2472863" y="1559151"/>
                  <a:pt x="2519408" y="1590732"/>
                  <a:pt x="2547389" y="1618380"/>
                </a:cubicBezTo>
                <a:cubicBezTo>
                  <a:pt x="2571015" y="1641711"/>
                  <a:pt x="2606275" y="1692909"/>
                  <a:pt x="2640725" y="1700544"/>
                </a:cubicBezTo>
                <a:cubicBezTo>
                  <a:pt x="2687724" y="1711004"/>
                  <a:pt x="2761861" y="1648581"/>
                  <a:pt x="2715854" y="1603124"/>
                </a:cubicBezTo>
                <a:close/>
                <a:moveTo>
                  <a:pt x="2407625" y="1662851"/>
                </a:moveTo>
                <a:cubicBezTo>
                  <a:pt x="2376682" y="1662851"/>
                  <a:pt x="2341162" y="1657667"/>
                  <a:pt x="2313771" y="1674413"/>
                </a:cubicBezTo>
                <a:cubicBezTo>
                  <a:pt x="2258599" y="1708178"/>
                  <a:pt x="2273429" y="1765145"/>
                  <a:pt x="2328179" y="1779701"/>
                </a:cubicBezTo>
                <a:cubicBezTo>
                  <a:pt x="2349536" y="1785372"/>
                  <a:pt x="2390676" y="1783369"/>
                  <a:pt x="2411333" y="1774756"/>
                </a:cubicBezTo>
                <a:cubicBezTo>
                  <a:pt x="2460866" y="1754108"/>
                  <a:pt x="2480680" y="1662851"/>
                  <a:pt x="2407619" y="1662851"/>
                </a:cubicBezTo>
                <a:close/>
                <a:moveTo>
                  <a:pt x="1643917" y="1818969"/>
                </a:moveTo>
                <a:cubicBezTo>
                  <a:pt x="1682703" y="1846486"/>
                  <a:pt x="1742439" y="1911482"/>
                  <a:pt x="1794415" y="1896790"/>
                </a:cubicBezTo>
                <a:cubicBezTo>
                  <a:pt x="1846981" y="1881923"/>
                  <a:pt x="1855809" y="1826376"/>
                  <a:pt x="1824230" y="1789772"/>
                </a:cubicBezTo>
                <a:cubicBezTo>
                  <a:pt x="1796573" y="1757744"/>
                  <a:pt x="1718054" y="1699416"/>
                  <a:pt x="1673733" y="1711957"/>
                </a:cubicBezTo>
                <a:cubicBezTo>
                  <a:pt x="1630221" y="1724251"/>
                  <a:pt x="1600322" y="1788048"/>
                  <a:pt x="1643911" y="1818969"/>
                </a:cubicBezTo>
                <a:close/>
                <a:moveTo>
                  <a:pt x="282814" y="1619475"/>
                </a:moveTo>
                <a:cubicBezTo>
                  <a:pt x="292083" y="1710084"/>
                  <a:pt x="431892" y="1624770"/>
                  <a:pt x="468980" y="1607336"/>
                </a:cubicBezTo>
                <a:cubicBezTo>
                  <a:pt x="512978" y="1586656"/>
                  <a:pt x="654615" y="1539936"/>
                  <a:pt x="621630" y="1466631"/>
                </a:cubicBezTo>
                <a:cubicBezTo>
                  <a:pt x="590784" y="1398050"/>
                  <a:pt x="494693" y="1474978"/>
                  <a:pt x="457475" y="1493455"/>
                </a:cubicBezTo>
                <a:cubicBezTo>
                  <a:pt x="408299" y="1517868"/>
                  <a:pt x="275160" y="1544712"/>
                  <a:pt x="282814" y="1619475"/>
                </a:cubicBezTo>
                <a:close/>
                <a:moveTo>
                  <a:pt x="575655" y="1781988"/>
                </a:moveTo>
                <a:cubicBezTo>
                  <a:pt x="499405" y="1776545"/>
                  <a:pt x="426052" y="1876849"/>
                  <a:pt x="525999" y="1898838"/>
                </a:cubicBezTo>
                <a:cubicBezTo>
                  <a:pt x="609704" y="1917250"/>
                  <a:pt x="669290" y="1781988"/>
                  <a:pt x="575655" y="1781988"/>
                </a:cubicBezTo>
                <a:close/>
                <a:moveTo>
                  <a:pt x="894922" y="1808269"/>
                </a:moveTo>
                <a:cubicBezTo>
                  <a:pt x="875477" y="1757990"/>
                  <a:pt x="807420" y="1782060"/>
                  <a:pt x="787755" y="1819357"/>
                </a:cubicBezTo>
                <a:cubicBezTo>
                  <a:pt x="764142" y="1864075"/>
                  <a:pt x="811005" y="1981670"/>
                  <a:pt x="839906" y="2018527"/>
                </a:cubicBezTo>
                <a:cubicBezTo>
                  <a:pt x="869436" y="2056180"/>
                  <a:pt x="921614" y="2055675"/>
                  <a:pt x="947074" y="2007438"/>
                </a:cubicBezTo>
                <a:cubicBezTo>
                  <a:pt x="976112" y="1952415"/>
                  <a:pt x="915100" y="1860420"/>
                  <a:pt x="894897" y="1808269"/>
                </a:cubicBezTo>
                <a:close/>
                <a:moveTo>
                  <a:pt x="882730" y="844794"/>
                </a:moveTo>
                <a:cubicBezTo>
                  <a:pt x="839472" y="801541"/>
                  <a:pt x="764693" y="855260"/>
                  <a:pt x="774065" y="909428"/>
                </a:cubicBezTo>
                <a:cubicBezTo>
                  <a:pt x="781928" y="954865"/>
                  <a:pt x="875666" y="1034119"/>
                  <a:pt x="923591" y="1014553"/>
                </a:cubicBezTo>
                <a:cubicBezTo>
                  <a:pt x="1027589" y="972084"/>
                  <a:pt x="922308" y="884366"/>
                  <a:pt x="882730" y="844794"/>
                </a:cubicBezTo>
                <a:close/>
                <a:moveTo>
                  <a:pt x="244041" y="1312866"/>
                </a:moveTo>
                <a:cubicBezTo>
                  <a:pt x="287766" y="1334739"/>
                  <a:pt x="351889" y="1385724"/>
                  <a:pt x="401189" y="1350384"/>
                </a:cubicBezTo>
                <a:cubicBezTo>
                  <a:pt x="437940" y="1324046"/>
                  <a:pt x="436131" y="1283443"/>
                  <a:pt x="409200" y="1254234"/>
                </a:cubicBezTo>
                <a:cubicBezTo>
                  <a:pt x="379183" y="1221675"/>
                  <a:pt x="292692" y="1187145"/>
                  <a:pt x="252052" y="1216717"/>
                </a:cubicBezTo>
                <a:cubicBezTo>
                  <a:pt x="224848" y="1236515"/>
                  <a:pt x="205009" y="1293346"/>
                  <a:pt x="244041" y="1312866"/>
                </a:cubicBezTo>
                <a:close/>
                <a:moveTo>
                  <a:pt x="575072" y="836693"/>
                </a:moveTo>
                <a:cubicBezTo>
                  <a:pt x="510061" y="798061"/>
                  <a:pt x="440902" y="919978"/>
                  <a:pt x="408708" y="958241"/>
                </a:cubicBezTo>
                <a:cubicBezTo>
                  <a:pt x="383176" y="988578"/>
                  <a:pt x="319656" y="1050153"/>
                  <a:pt x="376513" y="1085914"/>
                </a:cubicBezTo>
                <a:cubicBezTo>
                  <a:pt x="434375" y="1122297"/>
                  <a:pt x="493604" y="1022927"/>
                  <a:pt x="522422" y="988701"/>
                </a:cubicBezTo>
                <a:cubicBezTo>
                  <a:pt x="547745" y="958572"/>
                  <a:pt x="641373" y="876090"/>
                  <a:pt x="575072" y="836693"/>
                </a:cubicBezTo>
                <a:close/>
                <a:moveTo>
                  <a:pt x="1052038" y="679150"/>
                </a:moveTo>
                <a:cubicBezTo>
                  <a:pt x="1025003" y="619527"/>
                  <a:pt x="953128" y="542657"/>
                  <a:pt x="881142" y="542443"/>
                </a:cubicBezTo>
                <a:cubicBezTo>
                  <a:pt x="837242" y="542314"/>
                  <a:pt x="782265" y="595735"/>
                  <a:pt x="812780" y="640984"/>
                </a:cubicBezTo>
                <a:cubicBezTo>
                  <a:pt x="827844" y="663317"/>
                  <a:pt x="868348" y="665061"/>
                  <a:pt x="890146" y="680615"/>
                </a:cubicBezTo>
                <a:cubicBezTo>
                  <a:pt x="916539" y="699461"/>
                  <a:pt x="925322" y="738677"/>
                  <a:pt x="949277" y="754931"/>
                </a:cubicBezTo>
                <a:cubicBezTo>
                  <a:pt x="995219" y="786097"/>
                  <a:pt x="1078827" y="738230"/>
                  <a:pt x="1052038" y="679150"/>
                </a:cubicBezTo>
                <a:close/>
                <a:moveTo>
                  <a:pt x="1159575" y="883083"/>
                </a:moveTo>
                <a:cubicBezTo>
                  <a:pt x="1226985" y="923154"/>
                  <a:pt x="1282642" y="799784"/>
                  <a:pt x="1319627" y="764341"/>
                </a:cubicBezTo>
                <a:cubicBezTo>
                  <a:pt x="1352852" y="732501"/>
                  <a:pt x="1508243" y="661613"/>
                  <a:pt x="1443070" y="598204"/>
                </a:cubicBezTo>
                <a:cubicBezTo>
                  <a:pt x="1359483" y="516902"/>
                  <a:pt x="1067536" y="828423"/>
                  <a:pt x="1159575" y="883083"/>
                </a:cubicBezTo>
                <a:close/>
                <a:moveTo>
                  <a:pt x="1503965" y="829940"/>
                </a:moveTo>
                <a:cubicBezTo>
                  <a:pt x="1514141" y="929369"/>
                  <a:pt x="1779014" y="806401"/>
                  <a:pt x="1756653" y="716486"/>
                </a:cubicBezTo>
                <a:cubicBezTo>
                  <a:pt x="1737072" y="637744"/>
                  <a:pt x="1656725" y="707011"/>
                  <a:pt x="1624271" y="727504"/>
                </a:cubicBezTo>
                <a:cubicBezTo>
                  <a:pt x="1582419" y="753933"/>
                  <a:pt x="1497095" y="762863"/>
                  <a:pt x="1503965" y="829972"/>
                </a:cubicBezTo>
                <a:close/>
                <a:moveTo>
                  <a:pt x="1975233" y="518458"/>
                </a:moveTo>
                <a:cubicBezTo>
                  <a:pt x="1897032" y="539618"/>
                  <a:pt x="1920788" y="666435"/>
                  <a:pt x="1920788" y="726635"/>
                </a:cubicBezTo>
                <a:cubicBezTo>
                  <a:pt x="1920788" y="775092"/>
                  <a:pt x="1896805" y="904211"/>
                  <a:pt x="1986045" y="883809"/>
                </a:cubicBezTo>
                <a:cubicBezTo>
                  <a:pt x="2064525" y="865850"/>
                  <a:pt x="2040491" y="731703"/>
                  <a:pt x="2040491" y="675625"/>
                </a:cubicBezTo>
                <a:cubicBezTo>
                  <a:pt x="2040491" y="628438"/>
                  <a:pt x="2063449" y="494615"/>
                  <a:pt x="1975233" y="518490"/>
                </a:cubicBezTo>
                <a:close/>
                <a:moveTo>
                  <a:pt x="2268367" y="784736"/>
                </a:moveTo>
                <a:cubicBezTo>
                  <a:pt x="2242732" y="843809"/>
                  <a:pt x="2175679" y="909058"/>
                  <a:pt x="2162405" y="969440"/>
                </a:cubicBezTo>
                <a:cubicBezTo>
                  <a:pt x="2142506" y="1059692"/>
                  <a:pt x="2238790" y="1033600"/>
                  <a:pt x="2275186" y="991216"/>
                </a:cubicBezTo>
                <a:cubicBezTo>
                  <a:pt x="2310186" y="950471"/>
                  <a:pt x="2378892" y="855481"/>
                  <a:pt x="2380389" y="800284"/>
                </a:cubicBezTo>
                <a:cubicBezTo>
                  <a:pt x="2382334" y="727491"/>
                  <a:pt x="2296140" y="720764"/>
                  <a:pt x="2268360" y="784769"/>
                </a:cubicBezTo>
                <a:close/>
                <a:moveTo>
                  <a:pt x="2380681" y="987405"/>
                </a:moveTo>
                <a:cubicBezTo>
                  <a:pt x="2389801" y="1076510"/>
                  <a:pt x="2678980" y="987573"/>
                  <a:pt x="2666088" y="900750"/>
                </a:cubicBezTo>
                <a:cubicBezTo>
                  <a:pt x="2652599" y="809940"/>
                  <a:pt x="2372131" y="903938"/>
                  <a:pt x="2380681" y="987437"/>
                </a:cubicBezTo>
                <a:close/>
                <a:moveTo>
                  <a:pt x="2133302" y="653901"/>
                </a:moveTo>
                <a:cubicBezTo>
                  <a:pt x="2207056" y="692630"/>
                  <a:pt x="2341739" y="507116"/>
                  <a:pt x="2269637" y="461874"/>
                </a:cubicBezTo>
                <a:cubicBezTo>
                  <a:pt x="2196485" y="416009"/>
                  <a:pt x="2061531" y="616241"/>
                  <a:pt x="2133302" y="653933"/>
                </a:cubicBezTo>
                <a:close/>
                <a:moveTo>
                  <a:pt x="1659175" y="588178"/>
                </a:moveTo>
                <a:cubicBezTo>
                  <a:pt x="1692270" y="644828"/>
                  <a:pt x="1777595" y="602987"/>
                  <a:pt x="1777005" y="545580"/>
                </a:cubicBezTo>
                <a:cubicBezTo>
                  <a:pt x="1776765" y="522567"/>
                  <a:pt x="1750962" y="489676"/>
                  <a:pt x="1741609" y="470551"/>
                </a:cubicBezTo>
                <a:cubicBezTo>
                  <a:pt x="1725573" y="437745"/>
                  <a:pt x="1716427" y="377726"/>
                  <a:pt x="1694195" y="350714"/>
                </a:cubicBezTo>
                <a:cubicBezTo>
                  <a:pt x="1663823" y="313832"/>
                  <a:pt x="1606842" y="314557"/>
                  <a:pt x="1584538" y="365102"/>
                </a:cubicBezTo>
                <a:cubicBezTo>
                  <a:pt x="1557322" y="426858"/>
                  <a:pt x="1628945" y="536448"/>
                  <a:pt x="1659175" y="588211"/>
                </a:cubicBezTo>
                <a:close/>
                <a:moveTo>
                  <a:pt x="1169583" y="508010"/>
                </a:moveTo>
                <a:cubicBezTo>
                  <a:pt x="1242735" y="551478"/>
                  <a:pt x="1389927" y="345698"/>
                  <a:pt x="1319750" y="300371"/>
                </a:cubicBezTo>
                <a:cubicBezTo>
                  <a:pt x="1247882" y="253987"/>
                  <a:pt x="1099360" y="466319"/>
                  <a:pt x="1169583" y="508043"/>
                </a:cubicBezTo>
                <a:close/>
                <a:moveTo>
                  <a:pt x="957905" y="439962"/>
                </a:moveTo>
                <a:cubicBezTo>
                  <a:pt x="1027012" y="444725"/>
                  <a:pt x="1058896" y="328699"/>
                  <a:pt x="977771" y="323112"/>
                </a:cubicBezTo>
                <a:cubicBezTo>
                  <a:pt x="989101" y="323890"/>
                  <a:pt x="970590" y="319405"/>
                  <a:pt x="968049" y="319768"/>
                </a:cubicBezTo>
                <a:cubicBezTo>
                  <a:pt x="949770" y="322399"/>
                  <a:pt x="933962" y="267669"/>
                  <a:pt x="884740" y="281777"/>
                </a:cubicBezTo>
                <a:cubicBezTo>
                  <a:pt x="762923" y="316754"/>
                  <a:pt x="886036" y="435036"/>
                  <a:pt x="957905" y="440007"/>
                </a:cubicBezTo>
                <a:close/>
                <a:moveTo>
                  <a:pt x="971516" y="320973"/>
                </a:moveTo>
                <a:cubicBezTo>
                  <a:pt x="970648" y="320552"/>
                  <a:pt x="971380" y="320973"/>
                  <a:pt x="971542" y="321019"/>
                </a:cubicBezTo>
                <a:close/>
                <a:moveTo>
                  <a:pt x="453580" y="476844"/>
                </a:moveTo>
                <a:cubicBezTo>
                  <a:pt x="484771" y="495440"/>
                  <a:pt x="512886" y="518763"/>
                  <a:pt x="536921" y="545982"/>
                </a:cubicBezTo>
                <a:cubicBezTo>
                  <a:pt x="560326" y="572890"/>
                  <a:pt x="573821" y="613584"/>
                  <a:pt x="613463" y="616565"/>
                </a:cubicBezTo>
                <a:cubicBezTo>
                  <a:pt x="702774" y="623279"/>
                  <a:pt x="684301" y="527129"/>
                  <a:pt x="650881" y="483280"/>
                </a:cubicBezTo>
                <a:cubicBezTo>
                  <a:pt x="619770" y="442496"/>
                  <a:pt x="554091" y="362042"/>
                  <a:pt x="496462" y="366663"/>
                </a:cubicBezTo>
                <a:cubicBezTo>
                  <a:pt x="448849" y="370526"/>
                  <a:pt x="402083" y="445820"/>
                  <a:pt x="453606" y="476889"/>
                </a:cubicBezTo>
                <a:close/>
                <a:moveTo>
                  <a:pt x="271056" y="801845"/>
                </a:moveTo>
                <a:cubicBezTo>
                  <a:pt x="334090" y="839298"/>
                  <a:pt x="541342" y="622721"/>
                  <a:pt x="457676" y="570155"/>
                </a:cubicBezTo>
                <a:cubicBezTo>
                  <a:pt x="398045" y="532709"/>
                  <a:pt x="335348" y="638204"/>
                  <a:pt x="306654" y="671464"/>
                </a:cubicBezTo>
                <a:cubicBezTo>
                  <a:pt x="281343" y="700867"/>
                  <a:pt x="211568" y="766531"/>
                  <a:pt x="271082" y="801891"/>
                </a:cubicBezTo>
                <a:close/>
                <a:moveTo>
                  <a:pt x="30120" y="1157060"/>
                </a:moveTo>
                <a:cubicBezTo>
                  <a:pt x="26192" y="1205181"/>
                  <a:pt x="75492" y="1224137"/>
                  <a:pt x="113915" y="1203256"/>
                </a:cubicBezTo>
                <a:cubicBezTo>
                  <a:pt x="173851" y="1170703"/>
                  <a:pt x="150329" y="1069141"/>
                  <a:pt x="133217" y="1018656"/>
                </a:cubicBezTo>
                <a:cubicBezTo>
                  <a:pt x="115451" y="966271"/>
                  <a:pt x="72815" y="921352"/>
                  <a:pt x="20469" y="970010"/>
                </a:cubicBezTo>
                <a:cubicBezTo>
                  <a:pt x="-32758" y="1019556"/>
                  <a:pt x="35234" y="1094728"/>
                  <a:pt x="30146" y="1157106"/>
                </a:cubicBezTo>
                <a:close/>
                <a:moveTo>
                  <a:pt x="195143" y="1540020"/>
                </a:moveTo>
                <a:cubicBezTo>
                  <a:pt x="217829" y="1505898"/>
                  <a:pt x="209105" y="1460422"/>
                  <a:pt x="164031" y="1454764"/>
                </a:cubicBezTo>
                <a:cubicBezTo>
                  <a:pt x="143711" y="1452217"/>
                  <a:pt x="80917" y="1483241"/>
                  <a:pt x="64628" y="1495594"/>
                </a:cubicBezTo>
                <a:cubicBezTo>
                  <a:pt x="31176" y="1520966"/>
                  <a:pt x="10423" y="1572502"/>
                  <a:pt x="57953" y="1596559"/>
                </a:cubicBezTo>
                <a:cubicBezTo>
                  <a:pt x="103804" y="1619793"/>
                  <a:pt x="170850" y="1576630"/>
                  <a:pt x="195169" y="1540065"/>
                </a:cubicBezTo>
                <a:close/>
                <a:moveTo>
                  <a:pt x="271964" y="1783051"/>
                </a:moveTo>
                <a:cubicBezTo>
                  <a:pt x="232309" y="1732702"/>
                  <a:pt x="160162" y="1795365"/>
                  <a:pt x="164466" y="1844257"/>
                </a:cubicBezTo>
                <a:cubicBezTo>
                  <a:pt x="167778" y="1881897"/>
                  <a:pt x="217492" y="1923135"/>
                  <a:pt x="240508" y="1952363"/>
                </a:cubicBezTo>
                <a:cubicBezTo>
                  <a:pt x="272268" y="1992668"/>
                  <a:pt x="309460" y="2062415"/>
                  <a:pt x="351137" y="2092823"/>
                </a:cubicBezTo>
                <a:cubicBezTo>
                  <a:pt x="391972" y="2122635"/>
                  <a:pt x="459952" y="2099304"/>
                  <a:pt x="459816" y="2039797"/>
                </a:cubicBezTo>
                <a:cubicBezTo>
                  <a:pt x="459718" y="1999065"/>
                  <a:pt x="405603" y="1952726"/>
                  <a:pt x="382593" y="1923511"/>
                </a:cubicBezTo>
                <a:cubicBezTo>
                  <a:pt x="345734" y="1876706"/>
                  <a:pt x="308873" y="1829886"/>
                  <a:pt x="272009" y="1783051"/>
                </a:cubicBezTo>
                <a:close/>
                <a:moveTo>
                  <a:pt x="741171" y="2048364"/>
                </a:moveTo>
                <a:cubicBezTo>
                  <a:pt x="722024" y="1981774"/>
                  <a:pt x="632027" y="2040348"/>
                  <a:pt x="625797" y="2085117"/>
                </a:cubicBezTo>
                <a:cubicBezTo>
                  <a:pt x="620820" y="2120853"/>
                  <a:pt x="645930" y="2170366"/>
                  <a:pt x="655671" y="2204242"/>
                </a:cubicBezTo>
                <a:cubicBezTo>
                  <a:pt x="665193" y="2237346"/>
                  <a:pt x="671227" y="2304410"/>
                  <a:pt x="692169" y="2331182"/>
                </a:cubicBezTo>
                <a:cubicBezTo>
                  <a:pt x="729213" y="2378492"/>
                  <a:pt x="798891" y="2356612"/>
                  <a:pt x="807543" y="2294429"/>
                </a:cubicBezTo>
                <a:cubicBezTo>
                  <a:pt x="817117" y="2225693"/>
                  <a:pt x="760324" y="2114916"/>
                  <a:pt x="741197" y="2048384"/>
                </a:cubicBezTo>
                <a:close/>
                <a:moveTo>
                  <a:pt x="1275831" y="2199128"/>
                </a:moveTo>
                <a:cubicBezTo>
                  <a:pt x="1220956" y="2182764"/>
                  <a:pt x="1129636" y="2098481"/>
                  <a:pt x="1074899" y="2114735"/>
                </a:cubicBezTo>
                <a:cubicBezTo>
                  <a:pt x="1002142" y="2136348"/>
                  <a:pt x="1025146" y="2208882"/>
                  <a:pt x="1069713" y="2240502"/>
                </a:cubicBezTo>
                <a:cubicBezTo>
                  <a:pt x="1114697" y="2272426"/>
                  <a:pt x="1209004" y="2332400"/>
                  <a:pt x="1264890" y="2309659"/>
                </a:cubicBezTo>
                <a:cubicBezTo>
                  <a:pt x="1308796" y="2291830"/>
                  <a:pt x="1333750" y="2216406"/>
                  <a:pt x="1275856" y="2199122"/>
                </a:cubicBezTo>
                <a:close/>
                <a:moveTo>
                  <a:pt x="1528291" y="2067735"/>
                </a:moveTo>
                <a:cubicBezTo>
                  <a:pt x="1477268" y="2053905"/>
                  <a:pt x="1419043" y="2027185"/>
                  <a:pt x="1366483" y="2023867"/>
                </a:cubicBezTo>
                <a:cubicBezTo>
                  <a:pt x="1300824" y="2019726"/>
                  <a:pt x="1242683" y="2099388"/>
                  <a:pt x="1315109" y="2137217"/>
                </a:cubicBezTo>
                <a:cubicBezTo>
                  <a:pt x="1353999" y="2157528"/>
                  <a:pt x="1427650" y="2175402"/>
                  <a:pt x="1471045" y="2179491"/>
                </a:cubicBezTo>
                <a:cubicBezTo>
                  <a:pt x="1531227" y="2185168"/>
                  <a:pt x="1614782" y="2091196"/>
                  <a:pt x="1528317" y="2067755"/>
                </a:cubicBezTo>
                <a:close/>
                <a:moveTo>
                  <a:pt x="1871559" y="2036770"/>
                </a:moveTo>
                <a:cubicBezTo>
                  <a:pt x="1800365" y="2019233"/>
                  <a:pt x="1760471" y="2139277"/>
                  <a:pt x="1725722" y="2181604"/>
                </a:cubicBezTo>
                <a:cubicBezTo>
                  <a:pt x="1700586" y="2212232"/>
                  <a:pt x="1571057" y="2324494"/>
                  <a:pt x="1679210" y="2344001"/>
                </a:cubicBezTo>
                <a:cubicBezTo>
                  <a:pt x="1764683" y="2359438"/>
                  <a:pt x="1974327" y="2062104"/>
                  <a:pt x="1871585" y="2036790"/>
                </a:cubicBezTo>
                <a:close/>
                <a:moveTo>
                  <a:pt x="2227863" y="2145000"/>
                </a:moveTo>
                <a:cubicBezTo>
                  <a:pt x="2183204" y="2113536"/>
                  <a:pt x="2072874" y="2018319"/>
                  <a:pt x="2045514" y="2128150"/>
                </a:cubicBezTo>
                <a:cubicBezTo>
                  <a:pt x="2031903" y="2182699"/>
                  <a:pt x="2127870" y="2253055"/>
                  <a:pt x="2174123" y="2255687"/>
                </a:cubicBezTo>
                <a:cubicBezTo>
                  <a:pt x="2227390" y="2258745"/>
                  <a:pt x="2281207" y="2182563"/>
                  <a:pt x="2227889" y="2145000"/>
                </a:cubicBezTo>
                <a:close/>
                <a:moveTo>
                  <a:pt x="1945418" y="2245978"/>
                </a:moveTo>
                <a:cubicBezTo>
                  <a:pt x="1874256" y="2268188"/>
                  <a:pt x="1858220" y="2455413"/>
                  <a:pt x="1956255" y="2432626"/>
                </a:cubicBezTo>
                <a:cubicBezTo>
                  <a:pt x="2032719" y="2414850"/>
                  <a:pt x="2037918" y="2217106"/>
                  <a:pt x="1945444" y="2245978"/>
                </a:cubicBezTo>
                <a:close/>
                <a:moveTo>
                  <a:pt x="2541082" y="1887587"/>
                </a:moveTo>
                <a:cubicBezTo>
                  <a:pt x="2429598" y="1860122"/>
                  <a:pt x="2390708" y="2138552"/>
                  <a:pt x="2494602" y="2135868"/>
                </a:cubicBezTo>
                <a:cubicBezTo>
                  <a:pt x="2538542" y="2134734"/>
                  <a:pt x="2557177" y="2098163"/>
                  <a:pt x="2562245" y="2062149"/>
                </a:cubicBezTo>
                <a:cubicBezTo>
                  <a:pt x="2567943" y="2022020"/>
                  <a:pt x="2596189" y="1901133"/>
                  <a:pt x="2541141" y="1887575"/>
                </a:cubicBezTo>
                <a:close/>
                <a:moveTo>
                  <a:pt x="898429" y="157851"/>
                </a:moveTo>
                <a:cubicBezTo>
                  <a:pt x="941108" y="153833"/>
                  <a:pt x="984019" y="152854"/>
                  <a:pt x="1026837" y="154921"/>
                </a:cubicBezTo>
                <a:cubicBezTo>
                  <a:pt x="1063134" y="156755"/>
                  <a:pt x="1111637" y="173469"/>
                  <a:pt x="1147085" y="165083"/>
                </a:cubicBezTo>
                <a:cubicBezTo>
                  <a:pt x="1208330" y="150592"/>
                  <a:pt x="1227827" y="81876"/>
                  <a:pt x="1171981" y="51358"/>
                </a:cubicBezTo>
                <a:cubicBezTo>
                  <a:pt x="1119784" y="22842"/>
                  <a:pt x="974899" y="26853"/>
                  <a:pt x="918296" y="40988"/>
                </a:cubicBezTo>
                <a:cubicBezTo>
                  <a:pt x="861102" y="55304"/>
                  <a:pt x="810843" y="165926"/>
                  <a:pt x="898487" y="157844"/>
                </a:cubicBezTo>
                <a:close/>
                <a:moveTo>
                  <a:pt x="1383257" y="100262"/>
                </a:moveTo>
                <a:cubicBezTo>
                  <a:pt x="1395721" y="131085"/>
                  <a:pt x="1369062" y="162633"/>
                  <a:pt x="1412120" y="182167"/>
                </a:cubicBezTo>
                <a:cubicBezTo>
                  <a:pt x="1473897" y="210190"/>
                  <a:pt x="1509572" y="127358"/>
                  <a:pt x="1504807" y="80418"/>
                </a:cubicBezTo>
                <a:cubicBezTo>
                  <a:pt x="1490522" y="-60826"/>
                  <a:pt x="1346299" y="8798"/>
                  <a:pt x="1383329" y="100255"/>
                </a:cubicBezTo>
                <a:close/>
                <a:moveTo>
                  <a:pt x="1731173" y="248880"/>
                </a:moveTo>
                <a:cubicBezTo>
                  <a:pt x="1789171" y="266288"/>
                  <a:pt x="1912083" y="331836"/>
                  <a:pt x="1970605" y="300643"/>
                </a:cubicBezTo>
                <a:cubicBezTo>
                  <a:pt x="2020093" y="274246"/>
                  <a:pt x="2018239" y="218388"/>
                  <a:pt x="1974495" y="193210"/>
                </a:cubicBezTo>
                <a:cubicBezTo>
                  <a:pt x="1928786" y="166911"/>
                  <a:pt x="1790921" y="118188"/>
                  <a:pt x="1742153" y="138285"/>
                </a:cubicBezTo>
                <a:cubicBezTo>
                  <a:pt x="1698460" y="156295"/>
                  <a:pt x="1673259" y="231467"/>
                  <a:pt x="1731245" y="248874"/>
                </a:cubicBezTo>
                <a:close/>
                <a:moveTo>
                  <a:pt x="630361" y="236075"/>
                </a:moveTo>
                <a:cubicBezTo>
                  <a:pt x="681566" y="207079"/>
                  <a:pt x="779899" y="37190"/>
                  <a:pt x="661064" y="40839"/>
                </a:cubicBezTo>
                <a:cubicBezTo>
                  <a:pt x="610346" y="42401"/>
                  <a:pt x="610507" y="84721"/>
                  <a:pt x="595866" y="117676"/>
                </a:cubicBezTo>
                <a:cubicBezTo>
                  <a:pt x="595055" y="119497"/>
                  <a:pt x="587737" y="141441"/>
                  <a:pt x="594530" y="127825"/>
                </a:cubicBezTo>
                <a:cubicBezTo>
                  <a:pt x="583971" y="148998"/>
                  <a:pt x="558933" y="154856"/>
                  <a:pt x="552665" y="181778"/>
                </a:cubicBezTo>
                <a:cubicBezTo>
                  <a:pt x="541970" y="227746"/>
                  <a:pt x="587861" y="260164"/>
                  <a:pt x="630361" y="236075"/>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17"/>
          <p:cNvSpPr/>
          <p:nvPr/>
        </p:nvSpPr>
        <p:spPr>
          <a:xfrm>
            <a:off x="538350" y="1180336"/>
            <a:ext cx="1722922" cy="1698645"/>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17"/>
          <p:cNvSpPr/>
          <p:nvPr/>
        </p:nvSpPr>
        <p:spPr>
          <a:xfrm rot="3886626">
            <a:off x="5504907" y="3800569"/>
            <a:ext cx="2184896" cy="1912394"/>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17"/>
          <p:cNvSpPr/>
          <p:nvPr/>
        </p:nvSpPr>
        <p:spPr>
          <a:xfrm rot="-10114520">
            <a:off x="6110162" y="-457878"/>
            <a:ext cx="3531172" cy="1733961"/>
          </a:xfrm>
          <a:custGeom>
            <a:avLst/>
            <a:gdLst/>
            <a:ahLst/>
            <a:cxnLst/>
            <a:rect l="l" t="t" r="r" b="b"/>
            <a:pathLst>
              <a:path w="2884338" h="1095262" extrusionOk="0">
                <a:moveTo>
                  <a:pt x="2886374" y="595499"/>
                </a:moveTo>
                <a:cubicBezTo>
                  <a:pt x="2877559" y="509388"/>
                  <a:pt x="2497157" y="610606"/>
                  <a:pt x="2431265" y="621150"/>
                </a:cubicBezTo>
                <a:cubicBezTo>
                  <a:pt x="2253853" y="649536"/>
                  <a:pt x="2076173" y="676188"/>
                  <a:pt x="1898226" y="701104"/>
                </a:cubicBezTo>
                <a:cubicBezTo>
                  <a:pt x="2078615" y="667637"/>
                  <a:pt x="2257925" y="628938"/>
                  <a:pt x="2436158" y="585007"/>
                </a:cubicBezTo>
                <a:cubicBezTo>
                  <a:pt x="2496380" y="570133"/>
                  <a:pt x="2827780" y="532713"/>
                  <a:pt x="2785021" y="422875"/>
                </a:cubicBezTo>
                <a:cubicBezTo>
                  <a:pt x="2761343" y="362040"/>
                  <a:pt x="2662361" y="406356"/>
                  <a:pt x="2618695" y="415208"/>
                </a:cubicBezTo>
                <a:lnTo>
                  <a:pt x="2336425" y="472402"/>
                </a:lnTo>
                <a:lnTo>
                  <a:pt x="1771872" y="586782"/>
                </a:lnTo>
                <a:cubicBezTo>
                  <a:pt x="2000565" y="531274"/>
                  <a:pt x="2227073" y="466498"/>
                  <a:pt x="2449148" y="388469"/>
                </a:cubicBezTo>
                <a:cubicBezTo>
                  <a:pt x="2510775" y="366823"/>
                  <a:pt x="2698173" y="330789"/>
                  <a:pt x="2719672" y="258638"/>
                </a:cubicBezTo>
                <a:cubicBezTo>
                  <a:pt x="2758012" y="129993"/>
                  <a:pt x="2505589" y="246726"/>
                  <a:pt x="2467446" y="259163"/>
                </a:cubicBezTo>
                <a:cubicBezTo>
                  <a:pt x="2520465" y="236998"/>
                  <a:pt x="2573550" y="214775"/>
                  <a:pt x="2627465" y="194840"/>
                </a:cubicBezTo>
                <a:cubicBezTo>
                  <a:pt x="2667100" y="180174"/>
                  <a:pt x="2727450" y="171613"/>
                  <a:pt x="2748574" y="130330"/>
                </a:cubicBezTo>
                <a:cubicBezTo>
                  <a:pt x="2813922" y="2619"/>
                  <a:pt x="2593798" y="90687"/>
                  <a:pt x="2557754" y="103072"/>
                </a:cubicBezTo>
                <a:cubicBezTo>
                  <a:pt x="2589974" y="78749"/>
                  <a:pt x="2595717" y="27531"/>
                  <a:pt x="2557060" y="6339"/>
                </a:cubicBezTo>
                <a:cubicBezTo>
                  <a:pt x="2522429" y="-12650"/>
                  <a:pt x="2430020" y="16624"/>
                  <a:pt x="2393762" y="21355"/>
                </a:cubicBezTo>
                <a:cubicBezTo>
                  <a:pt x="2275925" y="36727"/>
                  <a:pt x="2158175" y="52735"/>
                  <a:pt x="2040511" y="69378"/>
                </a:cubicBezTo>
                <a:cubicBezTo>
                  <a:pt x="1805171" y="102646"/>
                  <a:pt x="1570210" y="138477"/>
                  <a:pt x="1335631" y="176869"/>
                </a:cubicBezTo>
                <a:cubicBezTo>
                  <a:pt x="1108220" y="214082"/>
                  <a:pt x="881219" y="253706"/>
                  <a:pt x="654629" y="295741"/>
                </a:cubicBezTo>
                <a:cubicBezTo>
                  <a:pt x="542890" y="316479"/>
                  <a:pt x="431262" y="337801"/>
                  <a:pt x="319747" y="359707"/>
                </a:cubicBezTo>
                <a:cubicBezTo>
                  <a:pt x="281273" y="367263"/>
                  <a:pt x="221570" y="367257"/>
                  <a:pt x="196402" y="402888"/>
                </a:cubicBezTo>
                <a:cubicBezTo>
                  <a:pt x="179186" y="427256"/>
                  <a:pt x="177605" y="470244"/>
                  <a:pt x="209021" y="485279"/>
                </a:cubicBezTo>
                <a:cubicBezTo>
                  <a:pt x="168310" y="502531"/>
                  <a:pt x="92027" y="527645"/>
                  <a:pt x="72446" y="571533"/>
                </a:cubicBezTo>
                <a:cubicBezTo>
                  <a:pt x="64522" y="585533"/>
                  <a:pt x="63290" y="602347"/>
                  <a:pt x="69089" y="617353"/>
                </a:cubicBezTo>
                <a:lnTo>
                  <a:pt x="45281" y="623114"/>
                </a:lnTo>
                <a:cubicBezTo>
                  <a:pt x="25117" y="644598"/>
                  <a:pt x="-3901" y="651215"/>
                  <a:pt x="435" y="688707"/>
                </a:cubicBezTo>
                <a:cubicBezTo>
                  <a:pt x="10481" y="775608"/>
                  <a:pt x="292525" y="734947"/>
                  <a:pt x="357574" y="733424"/>
                </a:cubicBezTo>
                <a:cubicBezTo>
                  <a:pt x="309980" y="740735"/>
                  <a:pt x="212988" y="744928"/>
                  <a:pt x="228706" y="820916"/>
                </a:cubicBezTo>
                <a:cubicBezTo>
                  <a:pt x="243179" y="890844"/>
                  <a:pt x="391396" y="857856"/>
                  <a:pt x="441142" y="856418"/>
                </a:cubicBezTo>
                <a:cubicBezTo>
                  <a:pt x="397994" y="865160"/>
                  <a:pt x="338940" y="864195"/>
                  <a:pt x="312760" y="905063"/>
                </a:cubicBezTo>
                <a:cubicBezTo>
                  <a:pt x="296906" y="929807"/>
                  <a:pt x="292667" y="977065"/>
                  <a:pt x="328466" y="987084"/>
                </a:cubicBezTo>
                <a:cubicBezTo>
                  <a:pt x="269968" y="1003734"/>
                  <a:pt x="266527" y="1085490"/>
                  <a:pt x="326702" y="1099255"/>
                </a:cubicBezTo>
                <a:cubicBezTo>
                  <a:pt x="373156" y="1109877"/>
                  <a:pt x="454080" y="1077752"/>
                  <a:pt x="500961" y="1069774"/>
                </a:cubicBezTo>
                <a:cubicBezTo>
                  <a:pt x="564529" y="1058972"/>
                  <a:pt x="628201" y="1048819"/>
                  <a:pt x="691977" y="1039314"/>
                </a:cubicBezTo>
                <a:cubicBezTo>
                  <a:pt x="947113" y="1001141"/>
                  <a:pt x="1203457" y="971809"/>
                  <a:pt x="1459404" y="939573"/>
                </a:cubicBezTo>
                <a:cubicBezTo>
                  <a:pt x="1715352" y="907338"/>
                  <a:pt x="1970982" y="872322"/>
                  <a:pt x="2224163" y="822847"/>
                </a:cubicBezTo>
                <a:cubicBezTo>
                  <a:pt x="2344034" y="799425"/>
                  <a:pt x="2463258" y="772705"/>
                  <a:pt x="2581367" y="741558"/>
                </a:cubicBezTo>
                <a:cubicBezTo>
                  <a:pt x="2646520" y="724390"/>
                  <a:pt x="2896486" y="693956"/>
                  <a:pt x="2886374" y="595499"/>
                </a:cubicBezTo>
                <a:close/>
                <a:moveTo>
                  <a:pt x="1690249" y="349622"/>
                </a:moveTo>
                <a:cubicBezTo>
                  <a:pt x="1627798" y="355313"/>
                  <a:pt x="1565198" y="359344"/>
                  <a:pt x="1502566" y="362441"/>
                </a:cubicBezTo>
                <a:cubicBezTo>
                  <a:pt x="1834252" y="276318"/>
                  <a:pt x="2162243" y="167828"/>
                  <a:pt x="2502913" y="121782"/>
                </a:cubicBezTo>
                <a:cubicBezTo>
                  <a:pt x="2368202" y="167226"/>
                  <a:pt x="2232582" y="209820"/>
                  <a:pt x="2096052" y="249565"/>
                </a:cubicBezTo>
                <a:cubicBezTo>
                  <a:pt x="1964364" y="287905"/>
                  <a:pt x="1827148" y="337153"/>
                  <a:pt x="1690249" y="349622"/>
                </a:cubicBezTo>
                <a:close/>
                <a:moveTo>
                  <a:pt x="1068042" y="342934"/>
                </a:moveTo>
                <a:cubicBezTo>
                  <a:pt x="1018982" y="350757"/>
                  <a:pt x="969624" y="356706"/>
                  <a:pt x="920202" y="361761"/>
                </a:cubicBezTo>
                <a:cubicBezTo>
                  <a:pt x="1051792" y="338430"/>
                  <a:pt x="1183528" y="315916"/>
                  <a:pt x="1315408" y="294218"/>
                </a:cubicBezTo>
                <a:cubicBezTo>
                  <a:pt x="1233512" y="313006"/>
                  <a:pt x="1151078" y="329694"/>
                  <a:pt x="1068068" y="342934"/>
                </a:cubicBezTo>
                <a:close/>
                <a:moveTo>
                  <a:pt x="1057302" y="492642"/>
                </a:moveTo>
                <a:cubicBezTo>
                  <a:pt x="787302" y="540682"/>
                  <a:pt x="515627" y="577344"/>
                  <a:pt x="242279" y="602628"/>
                </a:cubicBezTo>
                <a:cubicBezTo>
                  <a:pt x="504754" y="516997"/>
                  <a:pt x="783303" y="500944"/>
                  <a:pt x="1057328" y="49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17"/>
          <p:cNvSpPr/>
          <p:nvPr/>
        </p:nvSpPr>
        <p:spPr>
          <a:xfrm>
            <a:off x="6891075" y="3047950"/>
            <a:ext cx="1416809" cy="1458918"/>
          </a:xfrm>
          <a:custGeom>
            <a:avLst/>
            <a:gdLst/>
            <a:ahLst/>
            <a:cxnLst/>
            <a:rect l="l" t="t" r="r" b="b"/>
            <a:pathLst>
              <a:path w="2171355" h="2235890" extrusionOk="0">
                <a:moveTo>
                  <a:pt x="521783" y="906652"/>
                </a:moveTo>
                <a:cubicBezTo>
                  <a:pt x="579807" y="973404"/>
                  <a:pt x="695621" y="906418"/>
                  <a:pt x="718612" y="840988"/>
                </a:cubicBezTo>
                <a:cubicBezTo>
                  <a:pt x="735976" y="791591"/>
                  <a:pt x="742160" y="618993"/>
                  <a:pt x="642776" y="689407"/>
                </a:cubicBezTo>
                <a:cubicBezTo>
                  <a:pt x="635646" y="596615"/>
                  <a:pt x="535012" y="675759"/>
                  <a:pt x="515613" y="714268"/>
                </a:cubicBezTo>
                <a:cubicBezTo>
                  <a:pt x="488623" y="767819"/>
                  <a:pt x="478862" y="857280"/>
                  <a:pt x="521783" y="906652"/>
                </a:cubicBezTo>
                <a:close/>
                <a:moveTo>
                  <a:pt x="1112088" y="737126"/>
                </a:moveTo>
                <a:cubicBezTo>
                  <a:pt x="1219281" y="749757"/>
                  <a:pt x="1322093" y="648649"/>
                  <a:pt x="1292115" y="540108"/>
                </a:cubicBezTo>
                <a:cubicBezTo>
                  <a:pt x="1254055" y="402416"/>
                  <a:pt x="1119250" y="455410"/>
                  <a:pt x="1105379" y="575578"/>
                </a:cubicBezTo>
                <a:cubicBezTo>
                  <a:pt x="1097983" y="512636"/>
                  <a:pt x="1183936" y="477069"/>
                  <a:pt x="1169949" y="420180"/>
                </a:cubicBezTo>
                <a:cubicBezTo>
                  <a:pt x="1148054" y="331140"/>
                  <a:pt x="1053733" y="420031"/>
                  <a:pt x="1029945" y="454315"/>
                </a:cubicBezTo>
                <a:cubicBezTo>
                  <a:pt x="964979" y="548047"/>
                  <a:pt x="968097" y="720152"/>
                  <a:pt x="1112088" y="737126"/>
                </a:cubicBezTo>
                <a:close/>
                <a:moveTo>
                  <a:pt x="1602224" y="925777"/>
                </a:moveTo>
                <a:cubicBezTo>
                  <a:pt x="1719801" y="909873"/>
                  <a:pt x="1761504" y="744481"/>
                  <a:pt x="1611460" y="766192"/>
                </a:cubicBezTo>
                <a:cubicBezTo>
                  <a:pt x="1575733" y="771377"/>
                  <a:pt x="1539851" y="786218"/>
                  <a:pt x="1533998" y="827708"/>
                </a:cubicBezTo>
                <a:cubicBezTo>
                  <a:pt x="1529351" y="860650"/>
                  <a:pt x="1561150" y="931337"/>
                  <a:pt x="1602224" y="925777"/>
                </a:cubicBezTo>
                <a:close/>
                <a:moveTo>
                  <a:pt x="1276592" y="992218"/>
                </a:moveTo>
                <a:cubicBezTo>
                  <a:pt x="1097763" y="948641"/>
                  <a:pt x="1023807" y="1258736"/>
                  <a:pt x="1225289" y="1268704"/>
                </a:cubicBezTo>
                <a:cubicBezTo>
                  <a:pt x="1297599" y="1272275"/>
                  <a:pt x="1364645" y="1216280"/>
                  <a:pt x="1375703" y="1144790"/>
                </a:cubicBezTo>
                <a:cubicBezTo>
                  <a:pt x="1382787" y="1098906"/>
                  <a:pt x="1368275" y="1073968"/>
                  <a:pt x="1337993" y="1044039"/>
                </a:cubicBezTo>
                <a:cubicBezTo>
                  <a:pt x="1332269" y="1038381"/>
                  <a:pt x="1317900" y="1040384"/>
                  <a:pt x="1311904" y="1035614"/>
                </a:cubicBezTo>
                <a:cubicBezTo>
                  <a:pt x="1290372" y="1018362"/>
                  <a:pt x="1317038" y="1002076"/>
                  <a:pt x="1276592" y="992218"/>
                </a:cubicBezTo>
                <a:close/>
                <a:moveTo>
                  <a:pt x="1256991" y="1150798"/>
                </a:moveTo>
                <a:cubicBezTo>
                  <a:pt x="1255047" y="1160713"/>
                  <a:pt x="1248319" y="1152509"/>
                  <a:pt x="1239491" y="1148795"/>
                </a:cubicBezTo>
                <a:cubicBezTo>
                  <a:pt x="1252795" y="1143274"/>
                  <a:pt x="1258629" y="1143941"/>
                  <a:pt x="1256991" y="1150798"/>
                </a:cubicBezTo>
                <a:close/>
                <a:moveTo>
                  <a:pt x="874962" y="976042"/>
                </a:moveTo>
                <a:cubicBezTo>
                  <a:pt x="829344" y="966185"/>
                  <a:pt x="775527" y="1015491"/>
                  <a:pt x="794279" y="1062587"/>
                </a:cubicBezTo>
                <a:cubicBezTo>
                  <a:pt x="808084" y="1097279"/>
                  <a:pt x="879097" y="1109586"/>
                  <a:pt x="912135" y="1101271"/>
                </a:cubicBezTo>
                <a:cubicBezTo>
                  <a:pt x="951569" y="1091356"/>
                  <a:pt x="985410" y="1040766"/>
                  <a:pt x="965680" y="1001174"/>
                </a:cubicBezTo>
                <a:cubicBezTo>
                  <a:pt x="942527" y="954733"/>
                  <a:pt x="910579" y="983735"/>
                  <a:pt x="874962" y="976042"/>
                </a:cubicBezTo>
                <a:close/>
                <a:moveTo>
                  <a:pt x="501307" y="1366267"/>
                </a:moveTo>
                <a:cubicBezTo>
                  <a:pt x="580792" y="1337906"/>
                  <a:pt x="649459" y="1248963"/>
                  <a:pt x="630461" y="1161770"/>
                </a:cubicBezTo>
                <a:cubicBezTo>
                  <a:pt x="612811" y="1080721"/>
                  <a:pt x="535991" y="1053650"/>
                  <a:pt x="468050" y="1097921"/>
                </a:cubicBezTo>
                <a:cubicBezTo>
                  <a:pt x="461569" y="1057383"/>
                  <a:pt x="418355" y="1053300"/>
                  <a:pt x="387678" y="1066631"/>
                </a:cubicBezTo>
                <a:cubicBezTo>
                  <a:pt x="337185" y="1088550"/>
                  <a:pt x="306605" y="1162010"/>
                  <a:pt x="304797" y="1211919"/>
                </a:cubicBezTo>
                <a:cubicBezTo>
                  <a:pt x="300940" y="1317550"/>
                  <a:pt x="396434" y="1403681"/>
                  <a:pt x="501307" y="1366267"/>
                </a:cubicBezTo>
                <a:close/>
                <a:moveTo>
                  <a:pt x="512138" y="1224284"/>
                </a:moveTo>
                <a:cubicBezTo>
                  <a:pt x="506059" y="1245412"/>
                  <a:pt x="484397" y="1264057"/>
                  <a:pt x="461582" y="1257492"/>
                </a:cubicBezTo>
                <a:cubicBezTo>
                  <a:pt x="480341" y="1249640"/>
                  <a:pt x="497482" y="1238381"/>
                  <a:pt x="512138" y="1224284"/>
                </a:cubicBezTo>
                <a:close/>
                <a:moveTo>
                  <a:pt x="924716" y="1292216"/>
                </a:moveTo>
                <a:cubicBezTo>
                  <a:pt x="895179" y="1274666"/>
                  <a:pt x="859977" y="1247382"/>
                  <a:pt x="822850" y="1263953"/>
                </a:cubicBezTo>
                <a:cubicBezTo>
                  <a:pt x="779578" y="1283273"/>
                  <a:pt x="769746" y="1335191"/>
                  <a:pt x="789294" y="1375690"/>
                </a:cubicBezTo>
                <a:cubicBezTo>
                  <a:pt x="847597" y="1496460"/>
                  <a:pt x="1007208" y="1341218"/>
                  <a:pt x="924716" y="1292216"/>
                </a:cubicBezTo>
                <a:close/>
                <a:moveTo>
                  <a:pt x="1570930" y="1379993"/>
                </a:moveTo>
                <a:cubicBezTo>
                  <a:pt x="1672783" y="1556654"/>
                  <a:pt x="1967472" y="1327498"/>
                  <a:pt x="1885939" y="1167421"/>
                </a:cubicBezTo>
                <a:cubicBezTo>
                  <a:pt x="1863901" y="1124097"/>
                  <a:pt x="1831908" y="1119217"/>
                  <a:pt x="1789874" y="1105309"/>
                </a:cubicBezTo>
                <a:cubicBezTo>
                  <a:pt x="1749999" y="1092114"/>
                  <a:pt x="1721765" y="1065452"/>
                  <a:pt x="1675667" y="1095244"/>
                </a:cubicBezTo>
                <a:cubicBezTo>
                  <a:pt x="1590265" y="1150506"/>
                  <a:pt x="1515279" y="1283500"/>
                  <a:pt x="1570930" y="1379993"/>
                </a:cubicBezTo>
                <a:close/>
                <a:moveTo>
                  <a:pt x="1764570" y="1221731"/>
                </a:moveTo>
                <a:cubicBezTo>
                  <a:pt x="1804594" y="1233481"/>
                  <a:pt x="1759787" y="1291536"/>
                  <a:pt x="1746279" y="1305684"/>
                </a:cubicBezTo>
                <a:cubicBezTo>
                  <a:pt x="1747024" y="1290791"/>
                  <a:pt x="1725304" y="1210227"/>
                  <a:pt x="1764570" y="1221757"/>
                </a:cubicBezTo>
                <a:close/>
                <a:moveTo>
                  <a:pt x="1451467" y="1581152"/>
                </a:moveTo>
                <a:cubicBezTo>
                  <a:pt x="1402673" y="1552156"/>
                  <a:pt x="1323422" y="1544814"/>
                  <a:pt x="1275879" y="1578884"/>
                </a:cubicBezTo>
                <a:cubicBezTo>
                  <a:pt x="1220202" y="1618792"/>
                  <a:pt x="1197166" y="1700211"/>
                  <a:pt x="1246186" y="1754333"/>
                </a:cubicBezTo>
                <a:cubicBezTo>
                  <a:pt x="1365455" y="1886030"/>
                  <a:pt x="1560586" y="1646012"/>
                  <a:pt x="1451467" y="1581178"/>
                </a:cubicBezTo>
                <a:close/>
                <a:moveTo>
                  <a:pt x="879901" y="1594664"/>
                </a:moveTo>
                <a:cubicBezTo>
                  <a:pt x="825695" y="1596906"/>
                  <a:pt x="754540" y="1653562"/>
                  <a:pt x="740935" y="1706971"/>
                </a:cubicBezTo>
                <a:cubicBezTo>
                  <a:pt x="725411" y="1767891"/>
                  <a:pt x="796372" y="1820910"/>
                  <a:pt x="849042" y="1823957"/>
                </a:cubicBezTo>
                <a:cubicBezTo>
                  <a:pt x="993771" y="1832356"/>
                  <a:pt x="1036356" y="1588203"/>
                  <a:pt x="879901" y="1594690"/>
                </a:cubicBezTo>
                <a:close/>
                <a:moveTo>
                  <a:pt x="601838" y="1494477"/>
                </a:moveTo>
                <a:cubicBezTo>
                  <a:pt x="546303" y="1429429"/>
                  <a:pt x="343512" y="1604547"/>
                  <a:pt x="483224" y="1665228"/>
                </a:cubicBezTo>
                <a:cubicBezTo>
                  <a:pt x="585783" y="1709790"/>
                  <a:pt x="673577" y="1578566"/>
                  <a:pt x="601812" y="1494503"/>
                </a:cubicBezTo>
                <a:close/>
                <a:moveTo>
                  <a:pt x="1938356" y="1635571"/>
                </a:moveTo>
                <a:cubicBezTo>
                  <a:pt x="1900114" y="1552831"/>
                  <a:pt x="1802844" y="1664573"/>
                  <a:pt x="1789862" y="1706815"/>
                </a:cubicBezTo>
                <a:cubicBezTo>
                  <a:pt x="1769278" y="1769489"/>
                  <a:pt x="1803405" y="1836979"/>
                  <a:pt x="1866087" y="1857560"/>
                </a:cubicBezTo>
                <a:cubicBezTo>
                  <a:pt x="1872124" y="1859542"/>
                  <a:pt x="1878309" y="1861040"/>
                  <a:pt x="1884585" y="1862038"/>
                </a:cubicBezTo>
                <a:cubicBezTo>
                  <a:pt x="2053522" y="1891267"/>
                  <a:pt x="2105959" y="1610711"/>
                  <a:pt x="1938311" y="1635597"/>
                </a:cubicBezTo>
                <a:close/>
                <a:moveTo>
                  <a:pt x="1645865" y="1846847"/>
                </a:moveTo>
                <a:cubicBezTo>
                  <a:pt x="1626653" y="1832356"/>
                  <a:pt x="1573082" y="1845434"/>
                  <a:pt x="1554603" y="1852129"/>
                </a:cubicBezTo>
                <a:cubicBezTo>
                  <a:pt x="1524697" y="1862958"/>
                  <a:pt x="1493792" y="1880677"/>
                  <a:pt x="1490733" y="1917183"/>
                </a:cubicBezTo>
                <a:cubicBezTo>
                  <a:pt x="1490169" y="1923937"/>
                  <a:pt x="1502108" y="1988090"/>
                  <a:pt x="1506827" y="1998511"/>
                </a:cubicBezTo>
                <a:cubicBezTo>
                  <a:pt x="1566581" y="2130714"/>
                  <a:pt x="1777845" y="1946477"/>
                  <a:pt x="1645826" y="1846892"/>
                </a:cubicBezTo>
                <a:close/>
                <a:moveTo>
                  <a:pt x="1231039" y="1960177"/>
                </a:moveTo>
                <a:cubicBezTo>
                  <a:pt x="1206765" y="1957339"/>
                  <a:pt x="1186834" y="1968978"/>
                  <a:pt x="1164815" y="1968039"/>
                </a:cubicBezTo>
                <a:cubicBezTo>
                  <a:pt x="1145299" y="1967209"/>
                  <a:pt x="1129536" y="1957514"/>
                  <a:pt x="1107284" y="1958408"/>
                </a:cubicBezTo>
                <a:cubicBezTo>
                  <a:pt x="1066923" y="1960035"/>
                  <a:pt x="1022628" y="2003158"/>
                  <a:pt x="1003837" y="2036340"/>
                </a:cubicBezTo>
                <a:cubicBezTo>
                  <a:pt x="957098" y="2118841"/>
                  <a:pt x="1061660" y="2208270"/>
                  <a:pt x="1137865" y="2229638"/>
                </a:cubicBezTo>
                <a:cubicBezTo>
                  <a:pt x="1331465" y="2283979"/>
                  <a:pt x="1438543" y="1984500"/>
                  <a:pt x="1231000" y="1960223"/>
                </a:cubicBezTo>
                <a:close/>
                <a:moveTo>
                  <a:pt x="711482" y="1954636"/>
                </a:moveTo>
                <a:cubicBezTo>
                  <a:pt x="623610" y="1894144"/>
                  <a:pt x="514984" y="2078706"/>
                  <a:pt x="624531" y="2123786"/>
                </a:cubicBezTo>
                <a:cubicBezTo>
                  <a:pt x="725729" y="2165503"/>
                  <a:pt x="819414" y="1978550"/>
                  <a:pt x="711411" y="1954681"/>
                </a:cubicBezTo>
                <a:close/>
                <a:moveTo>
                  <a:pt x="304122" y="1795467"/>
                </a:moveTo>
                <a:cubicBezTo>
                  <a:pt x="239792" y="1737372"/>
                  <a:pt x="139489" y="1764197"/>
                  <a:pt x="92522" y="1831682"/>
                </a:cubicBezTo>
                <a:cubicBezTo>
                  <a:pt x="70686" y="1863049"/>
                  <a:pt x="75145" y="1901065"/>
                  <a:pt x="77297" y="1934954"/>
                </a:cubicBezTo>
                <a:cubicBezTo>
                  <a:pt x="79961" y="1976976"/>
                  <a:pt x="80823" y="2013858"/>
                  <a:pt x="119732" y="2038919"/>
                </a:cubicBezTo>
                <a:cubicBezTo>
                  <a:pt x="251880" y="2124059"/>
                  <a:pt x="423385" y="1903159"/>
                  <a:pt x="304122" y="1795467"/>
                </a:cubicBezTo>
                <a:close/>
                <a:moveTo>
                  <a:pt x="216121" y="1933995"/>
                </a:moveTo>
                <a:lnTo>
                  <a:pt x="204454" y="1937533"/>
                </a:lnTo>
                <a:cubicBezTo>
                  <a:pt x="213038" y="1931226"/>
                  <a:pt x="220262" y="1923254"/>
                  <a:pt x="225695" y="1914092"/>
                </a:cubicBezTo>
                <a:close/>
                <a:moveTo>
                  <a:pt x="165272" y="1555695"/>
                </a:moveTo>
                <a:cubicBezTo>
                  <a:pt x="191011" y="1516363"/>
                  <a:pt x="190972" y="1454270"/>
                  <a:pt x="149431" y="1424924"/>
                </a:cubicBezTo>
                <a:cubicBezTo>
                  <a:pt x="102076" y="1391470"/>
                  <a:pt x="55733" y="1431652"/>
                  <a:pt x="28289" y="1472267"/>
                </a:cubicBezTo>
                <a:cubicBezTo>
                  <a:pt x="5085" y="1506616"/>
                  <a:pt x="-18184" y="1564431"/>
                  <a:pt x="21250" y="1594658"/>
                </a:cubicBezTo>
                <a:cubicBezTo>
                  <a:pt x="65247" y="1628384"/>
                  <a:pt x="139268" y="1595403"/>
                  <a:pt x="165260" y="1555695"/>
                </a:cubicBezTo>
                <a:close/>
                <a:moveTo>
                  <a:pt x="1627625" y="553945"/>
                </a:moveTo>
                <a:cubicBezTo>
                  <a:pt x="1764479" y="512338"/>
                  <a:pt x="1744691" y="280337"/>
                  <a:pt x="1613969" y="247252"/>
                </a:cubicBezTo>
                <a:cubicBezTo>
                  <a:pt x="1540538" y="228671"/>
                  <a:pt x="1449088" y="247835"/>
                  <a:pt x="1406277" y="314542"/>
                </a:cubicBezTo>
                <a:cubicBezTo>
                  <a:pt x="1368631" y="373187"/>
                  <a:pt x="1384926" y="486544"/>
                  <a:pt x="1477996" y="446104"/>
                </a:cubicBezTo>
                <a:cubicBezTo>
                  <a:pt x="1484089" y="518579"/>
                  <a:pt x="1554856" y="576064"/>
                  <a:pt x="1627625" y="553945"/>
                </a:cubicBezTo>
                <a:close/>
                <a:moveTo>
                  <a:pt x="1596805" y="406473"/>
                </a:moveTo>
                <a:cubicBezTo>
                  <a:pt x="1598206" y="412285"/>
                  <a:pt x="1599257" y="418176"/>
                  <a:pt x="1599955" y="424114"/>
                </a:cubicBezTo>
                <a:cubicBezTo>
                  <a:pt x="1596720" y="418841"/>
                  <a:pt x="1595595" y="412540"/>
                  <a:pt x="1596805" y="406473"/>
                </a:cubicBezTo>
                <a:close/>
                <a:moveTo>
                  <a:pt x="1861257" y="850132"/>
                </a:moveTo>
                <a:cubicBezTo>
                  <a:pt x="1866358" y="968900"/>
                  <a:pt x="2092963" y="894351"/>
                  <a:pt x="2075515" y="773133"/>
                </a:cubicBezTo>
                <a:cubicBezTo>
                  <a:pt x="2066110" y="707793"/>
                  <a:pt x="1991253" y="665486"/>
                  <a:pt x="1930099" y="688921"/>
                </a:cubicBezTo>
                <a:cubicBezTo>
                  <a:pt x="1874985" y="710029"/>
                  <a:pt x="1858943" y="796782"/>
                  <a:pt x="1861231" y="850132"/>
                </a:cubicBezTo>
                <a:close/>
                <a:moveTo>
                  <a:pt x="2172629" y="1284595"/>
                </a:moveTo>
                <a:cubicBezTo>
                  <a:pt x="2154351" y="1248036"/>
                  <a:pt x="2138737" y="1191660"/>
                  <a:pt x="2087220" y="1197752"/>
                </a:cubicBezTo>
                <a:cubicBezTo>
                  <a:pt x="2043689" y="1202936"/>
                  <a:pt x="2022404" y="1248205"/>
                  <a:pt x="2029961" y="1285697"/>
                </a:cubicBezTo>
                <a:cubicBezTo>
                  <a:pt x="2036845" y="1319935"/>
                  <a:pt x="2067244" y="1370259"/>
                  <a:pt x="2104442" y="1372151"/>
                </a:cubicBezTo>
                <a:cubicBezTo>
                  <a:pt x="2143080" y="1374115"/>
                  <a:pt x="2193060" y="1325502"/>
                  <a:pt x="2172603" y="1284595"/>
                </a:cubicBezTo>
                <a:close/>
                <a:moveTo>
                  <a:pt x="803165" y="507775"/>
                </a:moveTo>
                <a:cubicBezTo>
                  <a:pt x="943221" y="476427"/>
                  <a:pt x="945308" y="252255"/>
                  <a:pt x="788497" y="262923"/>
                </a:cubicBezTo>
                <a:cubicBezTo>
                  <a:pt x="808065" y="198393"/>
                  <a:pt x="733059" y="191925"/>
                  <a:pt x="696270" y="218600"/>
                </a:cubicBezTo>
                <a:cubicBezTo>
                  <a:pt x="657859" y="246468"/>
                  <a:pt x="631382" y="305806"/>
                  <a:pt x="626734" y="351716"/>
                </a:cubicBezTo>
                <a:cubicBezTo>
                  <a:pt x="616474" y="452973"/>
                  <a:pt x="703691" y="530043"/>
                  <a:pt x="803165" y="507775"/>
                </a:cubicBezTo>
                <a:close/>
                <a:moveTo>
                  <a:pt x="776396" y="376959"/>
                </a:moveTo>
                <a:cubicBezTo>
                  <a:pt x="780550" y="379124"/>
                  <a:pt x="787635" y="393304"/>
                  <a:pt x="788925" y="395332"/>
                </a:cubicBezTo>
                <a:cubicBezTo>
                  <a:pt x="777255" y="394238"/>
                  <a:pt x="766330" y="389114"/>
                  <a:pt x="758026" y="380841"/>
                </a:cubicBezTo>
                <a:close/>
                <a:moveTo>
                  <a:pt x="280905" y="653491"/>
                </a:moveTo>
                <a:cubicBezTo>
                  <a:pt x="335280" y="646821"/>
                  <a:pt x="402287" y="617846"/>
                  <a:pt x="422445" y="562454"/>
                </a:cubicBezTo>
                <a:cubicBezTo>
                  <a:pt x="447613" y="493323"/>
                  <a:pt x="387846" y="437374"/>
                  <a:pt x="322822" y="428741"/>
                </a:cubicBezTo>
                <a:cubicBezTo>
                  <a:pt x="161461" y="407277"/>
                  <a:pt x="95932" y="676174"/>
                  <a:pt x="280905" y="653491"/>
                </a:cubicBezTo>
                <a:close/>
                <a:moveTo>
                  <a:pt x="188179" y="1073721"/>
                </a:moveTo>
                <a:cubicBezTo>
                  <a:pt x="343570" y="1061725"/>
                  <a:pt x="249664" y="844299"/>
                  <a:pt x="112311" y="875511"/>
                </a:cubicBezTo>
                <a:cubicBezTo>
                  <a:pt x="60458" y="887306"/>
                  <a:pt x="30642" y="948952"/>
                  <a:pt x="43975" y="998647"/>
                </a:cubicBezTo>
                <a:cubicBezTo>
                  <a:pt x="61242" y="1062983"/>
                  <a:pt x="129922" y="1078187"/>
                  <a:pt x="188179" y="1073689"/>
                </a:cubicBezTo>
                <a:close/>
                <a:moveTo>
                  <a:pt x="1216092" y="188859"/>
                </a:moveTo>
                <a:cubicBezTo>
                  <a:pt x="1255533" y="170635"/>
                  <a:pt x="1312170" y="115879"/>
                  <a:pt x="1309597" y="68180"/>
                </a:cubicBezTo>
                <a:cubicBezTo>
                  <a:pt x="1306563" y="11880"/>
                  <a:pt x="1243594" y="6093"/>
                  <a:pt x="1209461" y="42185"/>
                </a:cubicBezTo>
                <a:cubicBezTo>
                  <a:pt x="1199091" y="-50452"/>
                  <a:pt x="1077449" y="30344"/>
                  <a:pt x="1066748" y="86041"/>
                </a:cubicBezTo>
                <a:cubicBezTo>
                  <a:pt x="1049449" y="175904"/>
                  <a:pt x="1139842" y="224076"/>
                  <a:pt x="1216092" y="1888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17"/>
          <p:cNvSpPr txBox="1">
            <a:spLocks noGrp="1"/>
          </p:cNvSpPr>
          <p:nvPr>
            <p:ph type="ctrTitle"/>
          </p:nvPr>
        </p:nvSpPr>
        <p:spPr>
          <a:xfrm>
            <a:off x="1216025" y="1888150"/>
            <a:ext cx="6711900" cy="11598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7" name="Google Shape;107;p17"/>
          <p:cNvSpPr txBox="1">
            <a:spLocks noGrp="1"/>
          </p:cNvSpPr>
          <p:nvPr>
            <p:ph type="subTitle" idx="1"/>
          </p:nvPr>
        </p:nvSpPr>
        <p:spPr>
          <a:xfrm>
            <a:off x="1216025" y="3144854"/>
            <a:ext cx="6711900" cy="784800"/>
          </a:xfrm>
          <a:prstGeom prst="rect">
            <a:avLst/>
          </a:prstGeom>
        </p:spPr>
        <p:txBody>
          <a:bodyPr spcFirstLastPara="1" wrap="square" lIns="0" tIns="0" rIns="0" bIns="0" anchor="t" anchorCtr="0">
            <a:noAutofit/>
          </a:bodyPr>
          <a:lstStyle>
            <a:lvl1pPr lvl="0" rtl="0">
              <a:spcBef>
                <a:spcPts val="0"/>
              </a:spcBef>
              <a:spcAft>
                <a:spcPts val="0"/>
              </a:spcAft>
              <a:buSzPts val="1800"/>
              <a:buNone/>
              <a:defRPr>
                <a:solidFill>
                  <a:schemeClr val="lt1"/>
                </a:solidFill>
              </a:defRPr>
            </a:lvl1pPr>
            <a:lvl2pPr lvl="1" rtl="0">
              <a:spcBef>
                <a:spcPts val="0"/>
              </a:spcBef>
              <a:spcAft>
                <a:spcPts val="0"/>
              </a:spcAft>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108" name="Google Shape;108;p17"/>
          <p:cNvSpPr/>
          <p:nvPr/>
        </p:nvSpPr>
        <p:spPr>
          <a:xfrm rot="-1859257">
            <a:off x="7432020" y="368594"/>
            <a:ext cx="1201023" cy="1494418"/>
          </a:xfrm>
          <a:custGeom>
            <a:avLst/>
            <a:gdLst/>
            <a:ahLst/>
            <a:cxnLst/>
            <a:rect l="l" t="t" r="r" b="b"/>
            <a:pathLst>
              <a:path w="1166698" h="1451708" extrusionOk="0">
                <a:moveTo>
                  <a:pt x="1104371" y="837588"/>
                </a:moveTo>
                <a:cubicBezTo>
                  <a:pt x="1157339" y="839253"/>
                  <a:pt x="1194466" y="769072"/>
                  <a:pt x="1156120" y="730764"/>
                </a:cubicBezTo>
                <a:cubicBezTo>
                  <a:pt x="1131024" y="705703"/>
                  <a:pt x="1056796" y="697790"/>
                  <a:pt x="1025113" y="689689"/>
                </a:cubicBezTo>
                <a:cubicBezTo>
                  <a:pt x="976107" y="677159"/>
                  <a:pt x="926719" y="666291"/>
                  <a:pt x="876948" y="657083"/>
                </a:cubicBezTo>
                <a:cubicBezTo>
                  <a:pt x="677677" y="619877"/>
                  <a:pt x="474788" y="606805"/>
                  <a:pt x="272508" y="599333"/>
                </a:cubicBezTo>
                <a:cubicBezTo>
                  <a:pt x="414956" y="553740"/>
                  <a:pt x="571313" y="560979"/>
                  <a:pt x="717526" y="532275"/>
                </a:cubicBezTo>
                <a:cubicBezTo>
                  <a:pt x="794658" y="517136"/>
                  <a:pt x="1076999" y="472088"/>
                  <a:pt x="1093897" y="375770"/>
                </a:cubicBezTo>
                <a:cubicBezTo>
                  <a:pt x="1113789" y="262426"/>
                  <a:pt x="822127" y="319425"/>
                  <a:pt x="765977" y="325964"/>
                </a:cubicBezTo>
                <a:cubicBezTo>
                  <a:pt x="606897" y="344506"/>
                  <a:pt x="447882" y="374454"/>
                  <a:pt x="287053" y="368537"/>
                </a:cubicBezTo>
                <a:cubicBezTo>
                  <a:pt x="439431" y="292342"/>
                  <a:pt x="597233" y="251823"/>
                  <a:pt x="756649" y="195920"/>
                </a:cubicBezTo>
                <a:cubicBezTo>
                  <a:pt x="814693" y="175563"/>
                  <a:pt x="895694" y="138493"/>
                  <a:pt x="910718" y="70515"/>
                </a:cubicBezTo>
                <a:cubicBezTo>
                  <a:pt x="930876" y="-20754"/>
                  <a:pt x="835343" y="1047"/>
                  <a:pt x="776717" y="5383"/>
                </a:cubicBezTo>
                <a:cubicBezTo>
                  <a:pt x="687594" y="11976"/>
                  <a:pt x="598499" y="18960"/>
                  <a:pt x="509432" y="26335"/>
                </a:cubicBezTo>
                <a:cubicBezTo>
                  <a:pt x="431931" y="32752"/>
                  <a:pt x="306479" y="19855"/>
                  <a:pt x="236334" y="53937"/>
                </a:cubicBezTo>
                <a:cubicBezTo>
                  <a:pt x="208463" y="67482"/>
                  <a:pt x="182471" y="96160"/>
                  <a:pt x="192129" y="129919"/>
                </a:cubicBezTo>
                <a:cubicBezTo>
                  <a:pt x="204289" y="172414"/>
                  <a:pt x="242686" y="162822"/>
                  <a:pt x="276281" y="161610"/>
                </a:cubicBezTo>
                <a:cubicBezTo>
                  <a:pt x="372209" y="158143"/>
                  <a:pt x="468786" y="144812"/>
                  <a:pt x="564475" y="137119"/>
                </a:cubicBezTo>
                <a:cubicBezTo>
                  <a:pt x="412228" y="187543"/>
                  <a:pt x="265424" y="253112"/>
                  <a:pt x="126269" y="332840"/>
                </a:cubicBezTo>
                <a:cubicBezTo>
                  <a:pt x="90944" y="353093"/>
                  <a:pt x="24111" y="392030"/>
                  <a:pt x="52047" y="444674"/>
                </a:cubicBezTo>
                <a:cubicBezTo>
                  <a:pt x="77365" y="492392"/>
                  <a:pt x="227551" y="483676"/>
                  <a:pt x="273435" y="484376"/>
                </a:cubicBezTo>
                <a:cubicBezTo>
                  <a:pt x="220065" y="499314"/>
                  <a:pt x="-60435" y="618289"/>
                  <a:pt x="47225" y="703305"/>
                </a:cubicBezTo>
                <a:cubicBezTo>
                  <a:pt x="88559" y="735949"/>
                  <a:pt x="224823" y="715074"/>
                  <a:pt x="277084" y="717213"/>
                </a:cubicBezTo>
                <a:cubicBezTo>
                  <a:pt x="367380" y="720900"/>
                  <a:pt x="457637" y="725897"/>
                  <a:pt x="547655" y="733998"/>
                </a:cubicBezTo>
                <a:cubicBezTo>
                  <a:pt x="432420" y="747080"/>
                  <a:pt x="319072" y="773366"/>
                  <a:pt x="209844" y="812339"/>
                </a:cubicBezTo>
                <a:cubicBezTo>
                  <a:pt x="152455" y="833395"/>
                  <a:pt x="3869" y="871742"/>
                  <a:pt x="78" y="949979"/>
                </a:cubicBezTo>
                <a:cubicBezTo>
                  <a:pt x="-4226" y="1038941"/>
                  <a:pt x="171193" y="998229"/>
                  <a:pt x="226618" y="998585"/>
                </a:cubicBezTo>
                <a:cubicBezTo>
                  <a:pt x="358205" y="999423"/>
                  <a:pt x="489566" y="1006593"/>
                  <a:pt x="620703" y="1020095"/>
                </a:cubicBezTo>
                <a:lnTo>
                  <a:pt x="343859" y="1065701"/>
                </a:lnTo>
                <a:cubicBezTo>
                  <a:pt x="293567" y="1073983"/>
                  <a:pt x="218970" y="1068449"/>
                  <a:pt x="193776" y="1122952"/>
                </a:cubicBezTo>
                <a:cubicBezTo>
                  <a:pt x="159896" y="1196238"/>
                  <a:pt x="239990" y="1199050"/>
                  <a:pt x="288304" y="1207126"/>
                </a:cubicBezTo>
                <a:lnTo>
                  <a:pt x="693829" y="1274915"/>
                </a:lnTo>
                <a:cubicBezTo>
                  <a:pt x="633090" y="1284831"/>
                  <a:pt x="504240" y="1280385"/>
                  <a:pt x="458545" y="1324364"/>
                </a:cubicBezTo>
                <a:cubicBezTo>
                  <a:pt x="416096" y="1365193"/>
                  <a:pt x="436721" y="1406761"/>
                  <a:pt x="481807" y="1429710"/>
                </a:cubicBezTo>
                <a:cubicBezTo>
                  <a:pt x="540629" y="1459645"/>
                  <a:pt x="629803" y="1468154"/>
                  <a:pt x="683076" y="1426418"/>
                </a:cubicBezTo>
                <a:lnTo>
                  <a:pt x="693220" y="1408239"/>
                </a:lnTo>
                <a:cubicBezTo>
                  <a:pt x="691327" y="1385228"/>
                  <a:pt x="703536" y="1376803"/>
                  <a:pt x="729848" y="1382964"/>
                </a:cubicBezTo>
                <a:cubicBezTo>
                  <a:pt x="766793" y="1367650"/>
                  <a:pt x="820934" y="1368097"/>
                  <a:pt x="860544" y="1361635"/>
                </a:cubicBezTo>
                <a:cubicBezTo>
                  <a:pt x="920823" y="1351797"/>
                  <a:pt x="1017030" y="1355505"/>
                  <a:pt x="1070673" y="1324837"/>
                </a:cubicBezTo>
                <a:cubicBezTo>
                  <a:pt x="1105855" y="1304746"/>
                  <a:pt x="1127621" y="1251267"/>
                  <a:pt x="1092185" y="1222155"/>
                </a:cubicBezTo>
                <a:cubicBezTo>
                  <a:pt x="1051435" y="1188675"/>
                  <a:pt x="922048" y="1190891"/>
                  <a:pt x="872393" y="1182622"/>
                </a:cubicBezTo>
                <a:lnTo>
                  <a:pt x="601180" y="1137256"/>
                </a:lnTo>
                <a:lnTo>
                  <a:pt x="936334" y="1082045"/>
                </a:lnTo>
                <a:cubicBezTo>
                  <a:pt x="979858" y="1074878"/>
                  <a:pt x="1108889" y="1042376"/>
                  <a:pt x="1044312" y="968747"/>
                </a:cubicBezTo>
                <a:cubicBezTo>
                  <a:pt x="1020517" y="941618"/>
                  <a:pt x="933320" y="941716"/>
                  <a:pt x="899997" y="936343"/>
                </a:cubicBezTo>
                <a:cubicBezTo>
                  <a:pt x="841490" y="926881"/>
                  <a:pt x="782803" y="918642"/>
                  <a:pt x="723936" y="911625"/>
                </a:cubicBezTo>
                <a:cubicBezTo>
                  <a:pt x="600353" y="896901"/>
                  <a:pt x="476300" y="887594"/>
                  <a:pt x="351779" y="883706"/>
                </a:cubicBezTo>
                <a:cubicBezTo>
                  <a:pt x="597012" y="821094"/>
                  <a:pt x="853485" y="829701"/>
                  <a:pt x="1104371" y="8375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09"/>
        <p:cNvGrpSpPr/>
        <p:nvPr/>
      </p:nvGrpSpPr>
      <p:grpSpPr>
        <a:xfrm>
          <a:off x="0" y="0"/>
          <a:ext cx="0" cy="0"/>
          <a:chOff x="0" y="0"/>
          <a:chExt cx="0" cy="0"/>
        </a:xfrm>
      </p:grpSpPr>
      <p:sp>
        <p:nvSpPr>
          <p:cNvPr id="110" name="Google Shape;110;p18"/>
          <p:cNvSpPr/>
          <p:nvPr/>
        </p:nvSpPr>
        <p:spPr>
          <a:xfrm>
            <a:off x="841169" y="534700"/>
            <a:ext cx="1445085" cy="1017492"/>
          </a:xfrm>
          <a:custGeom>
            <a:avLst/>
            <a:gdLst/>
            <a:ahLst/>
            <a:cxnLst/>
            <a:rect l="l" t="t" r="r" b="b"/>
            <a:pathLst>
              <a:path w="3176012" h="1017492" extrusionOk="0">
                <a:moveTo>
                  <a:pt x="3132430" y="666969"/>
                </a:moveTo>
                <a:cubicBezTo>
                  <a:pt x="3048872" y="666537"/>
                  <a:pt x="2965324" y="665692"/>
                  <a:pt x="2881784" y="664435"/>
                </a:cubicBezTo>
                <a:cubicBezTo>
                  <a:pt x="2911457" y="560567"/>
                  <a:pt x="2629330" y="585051"/>
                  <a:pt x="2573160" y="581778"/>
                </a:cubicBezTo>
                <a:cubicBezTo>
                  <a:pt x="2431445" y="573528"/>
                  <a:pt x="2289782" y="566179"/>
                  <a:pt x="2148177" y="556069"/>
                </a:cubicBezTo>
                <a:cubicBezTo>
                  <a:pt x="2240727" y="555874"/>
                  <a:pt x="2333276" y="556663"/>
                  <a:pt x="2425825" y="558434"/>
                </a:cubicBezTo>
                <a:cubicBezTo>
                  <a:pt x="2478456" y="559458"/>
                  <a:pt x="2566166" y="581688"/>
                  <a:pt x="2608316" y="544824"/>
                </a:cubicBezTo>
                <a:cubicBezTo>
                  <a:pt x="2634593" y="521856"/>
                  <a:pt x="2642475" y="479653"/>
                  <a:pt x="2616256" y="454663"/>
                </a:cubicBezTo>
                <a:cubicBezTo>
                  <a:pt x="2579265" y="419407"/>
                  <a:pt x="2438011" y="441313"/>
                  <a:pt x="2389146" y="440574"/>
                </a:cubicBezTo>
                <a:lnTo>
                  <a:pt x="2590602" y="434326"/>
                </a:lnTo>
                <a:cubicBezTo>
                  <a:pt x="2632162" y="433030"/>
                  <a:pt x="2693051" y="443302"/>
                  <a:pt x="2728454" y="417158"/>
                </a:cubicBezTo>
                <a:cubicBezTo>
                  <a:pt x="2747899" y="402816"/>
                  <a:pt x="2767078" y="370360"/>
                  <a:pt x="2757894" y="345130"/>
                </a:cubicBezTo>
                <a:cubicBezTo>
                  <a:pt x="2742714" y="303452"/>
                  <a:pt x="2686115" y="313698"/>
                  <a:pt x="2651477" y="312804"/>
                </a:cubicBezTo>
                <a:cubicBezTo>
                  <a:pt x="2660837" y="294068"/>
                  <a:pt x="2663839" y="264911"/>
                  <a:pt x="2646986" y="248728"/>
                </a:cubicBezTo>
                <a:cubicBezTo>
                  <a:pt x="2680120" y="248423"/>
                  <a:pt x="3024562" y="270607"/>
                  <a:pt x="2933268" y="147860"/>
                </a:cubicBezTo>
                <a:cubicBezTo>
                  <a:pt x="2897146" y="99292"/>
                  <a:pt x="2784741" y="141185"/>
                  <a:pt x="2733730" y="129746"/>
                </a:cubicBezTo>
                <a:cubicBezTo>
                  <a:pt x="2687191" y="119318"/>
                  <a:pt x="2712340" y="113978"/>
                  <a:pt x="2674228" y="92714"/>
                </a:cubicBezTo>
                <a:cubicBezTo>
                  <a:pt x="2645243" y="76512"/>
                  <a:pt x="2577937" y="90329"/>
                  <a:pt x="2545541" y="90608"/>
                </a:cubicBezTo>
                <a:cubicBezTo>
                  <a:pt x="2178679" y="93790"/>
                  <a:pt x="1798168" y="126162"/>
                  <a:pt x="1433755" y="84322"/>
                </a:cubicBezTo>
                <a:cubicBezTo>
                  <a:pt x="1250435" y="63272"/>
                  <a:pt x="1068009" y="35204"/>
                  <a:pt x="884694" y="14329"/>
                </a:cubicBezTo>
                <a:cubicBezTo>
                  <a:pt x="735538" y="-2670"/>
                  <a:pt x="577346" y="-17628"/>
                  <a:pt x="437822" y="50816"/>
                </a:cubicBezTo>
                <a:cubicBezTo>
                  <a:pt x="408273" y="65313"/>
                  <a:pt x="379241" y="98372"/>
                  <a:pt x="350878" y="109668"/>
                </a:cubicBezTo>
                <a:cubicBezTo>
                  <a:pt x="319765" y="122060"/>
                  <a:pt x="256894" y="110485"/>
                  <a:pt x="223021" y="110776"/>
                </a:cubicBezTo>
                <a:cubicBezTo>
                  <a:pt x="169871" y="111243"/>
                  <a:pt x="91482" y="94445"/>
                  <a:pt x="65516" y="156032"/>
                </a:cubicBezTo>
                <a:cubicBezTo>
                  <a:pt x="14771" y="276459"/>
                  <a:pt x="346820" y="226382"/>
                  <a:pt x="407333" y="225857"/>
                </a:cubicBezTo>
                <a:cubicBezTo>
                  <a:pt x="382988" y="261223"/>
                  <a:pt x="391356" y="241942"/>
                  <a:pt x="371547" y="263673"/>
                </a:cubicBezTo>
                <a:cubicBezTo>
                  <a:pt x="362285" y="273835"/>
                  <a:pt x="349860" y="279920"/>
                  <a:pt x="342859" y="293031"/>
                </a:cubicBezTo>
                <a:cubicBezTo>
                  <a:pt x="330422" y="316362"/>
                  <a:pt x="329650" y="341741"/>
                  <a:pt x="348609" y="360995"/>
                </a:cubicBezTo>
                <a:cubicBezTo>
                  <a:pt x="372423" y="385175"/>
                  <a:pt x="435347" y="372596"/>
                  <a:pt x="466199" y="373400"/>
                </a:cubicBezTo>
                <a:lnTo>
                  <a:pt x="651867" y="378221"/>
                </a:lnTo>
                <a:cubicBezTo>
                  <a:pt x="573879" y="380645"/>
                  <a:pt x="441213" y="359583"/>
                  <a:pt x="368747" y="390892"/>
                </a:cubicBezTo>
                <a:cubicBezTo>
                  <a:pt x="343385" y="401851"/>
                  <a:pt x="318806" y="428856"/>
                  <a:pt x="321827" y="458480"/>
                </a:cubicBezTo>
                <a:cubicBezTo>
                  <a:pt x="326746" y="506685"/>
                  <a:pt x="371898" y="503503"/>
                  <a:pt x="409582" y="508026"/>
                </a:cubicBezTo>
                <a:cubicBezTo>
                  <a:pt x="386553" y="531241"/>
                  <a:pt x="371943" y="584630"/>
                  <a:pt x="411339" y="600884"/>
                </a:cubicBezTo>
                <a:cubicBezTo>
                  <a:pt x="343405" y="598350"/>
                  <a:pt x="166928" y="556814"/>
                  <a:pt x="131772" y="635880"/>
                </a:cubicBezTo>
                <a:cubicBezTo>
                  <a:pt x="90289" y="729204"/>
                  <a:pt x="255649" y="721246"/>
                  <a:pt x="307801" y="727908"/>
                </a:cubicBezTo>
                <a:cubicBezTo>
                  <a:pt x="246264" y="741738"/>
                  <a:pt x="233864" y="812043"/>
                  <a:pt x="286249" y="840461"/>
                </a:cubicBezTo>
                <a:cubicBezTo>
                  <a:pt x="316266" y="856741"/>
                  <a:pt x="382177" y="852127"/>
                  <a:pt x="416433" y="856054"/>
                </a:cubicBezTo>
                <a:cubicBezTo>
                  <a:pt x="459851" y="861049"/>
                  <a:pt x="503294" y="865849"/>
                  <a:pt x="546760" y="870455"/>
                </a:cubicBezTo>
                <a:lnTo>
                  <a:pt x="307074" y="867571"/>
                </a:lnTo>
                <a:cubicBezTo>
                  <a:pt x="234078" y="866696"/>
                  <a:pt x="137690" y="848886"/>
                  <a:pt x="67396" y="864693"/>
                </a:cubicBezTo>
                <a:cubicBezTo>
                  <a:pt x="34339" y="872127"/>
                  <a:pt x="1522" y="890137"/>
                  <a:pt x="64" y="929676"/>
                </a:cubicBezTo>
                <a:cubicBezTo>
                  <a:pt x="-1912" y="983266"/>
                  <a:pt x="42072" y="980823"/>
                  <a:pt x="83198" y="981970"/>
                </a:cubicBezTo>
                <a:cubicBezTo>
                  <a:pt x="403995" y="990907"/>
                  <a:pt x="725407" y="989695"/>
                  <a:pt x="1046308" y="993552"/>
                </a:cubicBezTo>
                <a:lnTo>
                  <a:pt x="2007104" y="1005107"/>
                </a:lnTo>
                <a:lnTo>
                  <a:pt x="2216500" y="1007628"/>
                </a:lnTo>
                <a:cubicBezTo>
                  <a:pt x="2281116" y="1008406"/>
                  <a:pt x="2380661" y="1029870"/>
                  <a:pt x="2442301" y="1008062"/>
                </a:cubicBezTo>
                <a:cubicBezTo>
                  <a:pt x="2472610" y="997343"/>
                  <a:pt x="2504525" y="959819"/>
                  <a:pt x="2492366" y="924777"/>
                </a:cubicBezTo>
                <a:cubicBezTo>
                  <a:pt x="2474159" y="872366"/>
                  <a:pt x="2381750" y="891530"/>
                  <a:pt x="2340339" y="890376"/>
                </a:cubicBezTo>
                <a:cubicBezTo>
                  <a:pt x="2462000" y="767804"/>
                  <a:pt x="2123203" y="781913"/>
                  <a:pt x="2079834" y="779146"/>
                </a:cubicBezTo>
                <a:cubicBezTo>
                  <a:pt x="2324102" y="782416"/>
                  <a:pt x="2568385" y="784145"/>
                  <a:pt x="2812683" y="784331"/>
                </a:cubicBezTo>
                <a:cubicBezTo>
                  <a:pt x="2871480" y="784361"/>
                  <a:pt x="2930277" y="784307"/>
                  <a:pt x="2989075" y="784168"/>
                </a:cubicBezTo>
                <a:cubicBezTo>
                  <a:pt x="3032100" y="784065"/>
                  <a:pt x="3097105" y="797474"/>
                  <a:pt x="3136247" y="778206"/>
                </a:cubicBezTo>
                <a:cubicBezTo>
                  <a:pt x="3182345" y="755575"/>
                  <a:pt x="3205465" y="667332"/>
                  <a:pt x="3132430" y="666969"/>
                </a:cubicBezTo>
                <a:close/>
                <a:moveTo>
                  <a:pt x="587432" y="607728"/>
                </a:moveTo>
                <a:cubicBezTo>
                  <a:pt x="565083" y="606864"/>
                  <a:pt x="542732" y="605999"/>
                  <a:pt x="520380" y="605135"/>
                </a:cubicBezTo>
                <a:lnTo>
                  <a:pt x="750245" y="605135"/>
                </a:lnTo>
                <a:cubicBezTo>
                  <a:pt x="745967" y="625232"/>
                  <a:pt x="610922" y="608687"/>
                  <a:pt x="587432" y="607728"/>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18"/>
          <p:cNvSpPr txBox="1">
            <a:spLocks noGrp="1"/>
          </p:cNvSpPr>
          <p:nvPr>
            <p:ph type="body" idx="1"/>
          </p:nvPr>
        </p:nvSpPr>
        <p:spPr>
          <a:xfrm>
            <a:off x="1216025" y="1552200"/>
            <a:ext cx="5456700" cy="2304000"/>
          </a:xfrm>
          <a:prstGeom prst="rect">
            <a:avLst/>
          </a:prstGeom>
        </p:spPr>
        <p:txBody>
          <a:bodyPr spcFirstLastPara="1" wrap="square" lIns="0" tIns="0" rIns="0" bIns="0" anchor="t" anchorCtr="0">
            <a:noAutofit/>
          </a:bodyPr>
          <a:lstStyle>
            <a:lvl1pPr marL="457200" lvl="0" indent="-419100" rtl="0">
              <a:lnSpc>
                <a:spcPct val="115000"/>
              </a:lnSpc>
              <a:spcBef>
                <a:spcPts val="600"/>
              </a:spcBef>
              <a:spcAft>
                <a:spcPts val="0"/>
              </a:spcAft>
              <a:buSzPts val="3000"/>
              <a:buChar char="✘"/>
              <a:defRPr sz="3000"/>
            </a:lvl1pPr>
            <a:lvl2pPr marL="914400" lvl="1" indent="-419100" rtl="0">
              <a:lnSpc>
                <a:spcPct val="115000"/>
              </a:lnSpc>
              <a:spcBef>
                <a:spcPts val="0"/>
              </a:spcBef>
              <a:spcAft>
                <a:spcPts val="0"/>
              </a:spcAft>
              <a:buSzPts val="3000"/>
              <a:buChar char="✗"/>
              <a:defRPr sz="3000"/>
            </a:lvl2pPr>
            <a:lvl3pPr marL="1371600" lvl="2" indent="-419100" rtl="0">
              <a:lnSpc>
                <a:spcPct val="115000"/>
              </a:lnSpc>
              <a:spcBef>
                <a:spcPts val="0"/>
              </a:spcBef>
              <a:spcAft>
                <a:spcPts val="0"/>
              </a:spcAft>
              <a:buSzPts val="3000"/>
              <a:buChar char="■"/>
              <a:defRPr sz="3000"/>
            </a:lvl3pPr>
            <a:lvl4pPr marL="1828800" lvl="3" indent="-419100" rtl="0">
              <a:lnSpc>
                <a:spcPct val="115000"/>
              </a:lnSpc>
              <a:spcBef>
                <a:spcPts val="0"/>
              </a:spcBef>
              <a:spcAft>
                <a:spcPts val="0"/>
              </a:spcAft>
              <a:buSzPts val="3000"/>
              <a:buChar char="●"/>
              <a:defRPr sz="3000"/>
            </a:lvl4pPr>
            <a:lvl5pPr marL="2286000" lvl="4" indent="-419100" rtl="0">
              <a:lnSpc>
                <a:spcPct val="115000"/>
              </a:lnSpc>
              <a:spcBef>
                <a:spcPts val="0"/>
              </a:spcBef>
              <a:spcAft>
                <a:spcPts val="0"/>
              </a:spcAft>
              <a:buSzPts val="3000"/>
              <a:buChar char="○"/>
              <a:defRPr sz="3000"/>
            </a:lvl5pPr>
            <a:lvl6pPr marL="2743200" lvl="5" indent="-419100" rtl="0">
              <a:lnSpc>
                <a:spcPct val="115000"/>
              </a:lnSpc>
              <a:spcBef>
                <a:spcPts val="0"/>
              </a:spcBef>
              <a:spcAft>
                <a:spcPts val="0"/>
              </a:spcAft>
              <a:buSzPts val="3000"/>
              <a:buChar char="■"/>
              <a:defRPr sz="3000"/>
            </a:lvl6pPr>
            <a:lvl7pPr marL="3200400" lvl="6" indent="-419100" rtl="0">
              <a:lnSpc>
                <a:spcPct val="115000"/>
              </a:lnSpc>
              <a:spcBef>
                <a:spcPts val="0"/>
              </a:spcBef>
              <a:spcAft>
                <a:spcPts val="0"/>
              </a:spcAft>
              <a:buSzPts val="3000"/>
              <a:buChar char="●"/>
              <a:defRPr sz="3000"/>
            </a:lvl7pPr>
            <a:lvl8pPr marL="3657600" lvl="7" indent="-419100" rtl="0">
              <a:lnSpc>
                <a:spcPct val="115000"/>
              </a:lnSpc>
              <a:spcBef>
                <a:spcPts val="0"/>
              </a:spcBef>
              <a:spcAft>
                <a:spcPts val="0"/>
              </a:spcAft>
              <a:buSzPts val="3000"/>
              <a:buChar char="○"/>
              <a:defRPr sz="3000"/>
            </a:lvl8pPr>
            <a:lvl9pPr marL="4114800" lvl="8" indent="-419100" rtl="0">
              <a:lnSpc>
                <a:spcPct val="115000"/>
              </a:lnSpc>
              <a:spcBef>
                <a:spcPts val="0"/>
              </a:spcBef>
              <a:spcAft>
                <a:spcPts val="0"/>
              </a:spcAft>
              <a:buSzPts val="3000"/>
              <a:buChar char="■"/>
              <a:defRPr sz="3000"/>
            </a:lvl9pPr>
          </a:lstStyle>
          <a:p>
            <a:endParaRPr/>
          </a:p>
        </p:txBody>
      </p:sp>
      <p:sp>
        <p:nvSpPr>
          <p:cNvPr id="112" name="Google Shape;112;p18"/>
          <p:cNvSpPr txBox="1"/>
          <p:nvPr/>
        </p:nvSpPr>
        <p:spPr>
          <a:xfrm>
            <a:off x="1216025" y="628969"/>
            <a:ext cx="1957200" cy="653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600" b="1">
                <a:solidFill>
                  <a:schemeClr val="dk1"/>
                </a:solidFill>
                <a:latin typeface="Raleway"/>
                <a:ea typeface="Raleway"/>
                <a:cs typeface="Raleway"/>
                <a:sym typeface="Raleway"/>
              </a:rPr>
              <a:t>“</a:t>
            </a:r>
            <a:endParaRPr sz="9600" b="1">
              <a:solidFill>
                <a:schemeClr val="dk1"/>
              </a:solidFill>
              <a:latin typeface="Raleway"/>
              <a:ea typeface="Raleway"/>
              <a:cs typeface="Raleway"/>
              <a:sym typeface="Raleway"/>
            </a:endParaRPr>
          </a:p>
        </p:txBody>
      </p:sp>
      <p:sp>
        <p:nvSpPr>
          <p:cNvPr id="113" name="Google Shape;113;p1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4" name="Google Shape;114;p18"/>
          <p:cNvSpPr/>
          <p:nvPr/>
        </p:nvSpPr>
        <p:spPr>
          <a:xfrm>
            <a:off x="1482850" y="-478441"/>
            <a:ext cx="1691129" cy="1577178"/>
          </a:xfrm>
          <a:custGeom>
            <a:avLst/>
            <a:gdLst/>
            <a:ahLst/>
            <a:cxnLst/>
            <a:rect l="l" t="t" r="r" b="b"/>
            <a:pathLst>
              <a:path w="1445409" h="1348015" extrusionOk="0">
                <a:moveTo>
                  <a:pt x="492691" y="421259"/>
                </a:moveTo>
                <a:cubicBezTo>
                  <a:pt x="546736" y="374376"/>
                  <a:pt x="506550" y="328822"/>
                  <a:pt x="452240" y="325297"/>
                </a:cubicBezTo>
                <a:cubicBezTo>
                  <a:pt x="437703" y="338522"/>
                  <a:pt x="422750" y="340218"/>
                  <a:pt x="407380" y="330384"/>
                </a:cubicBezTo>
                <a:cubicBezTo>
                  <a:pt x="394322" y="328376"/>
                  <a:pt x="380960" y="330411"/>
                  <a:pt x="369093" y="336217"/>
                </a:cubicBezTo>
                <a:cubicBezTo>
                  <a:pt x="343775" y="347837"/>
                  <a:pt x="325854" y="378907"/>
                  <a:pt x="318620" y="404493"/>
                </a:cubicBezTo>
                <a:cubicBezTo>
                  <a:pt x="300510" y="468556"/>
                  <a:pt x="338610" y="526138"/>
                  <a:pt x="406304" y="529061"/>
                </a:cubicBezTo>
                <a:cubicBezTo>
                  <a:pt x="452084" y="531070"/>
                  <a:pt x="546853" y="474829"/>
                  <a:pt x="492691" y="421259"/>
                </a:cubicBezTo>
                <a:close/>
                <a:moveTo>
                  <a:pt x="806093" y="553403"/>
                </a:moveTo>
                <a:cubicBezTo>
                  <a:pt x="864032" y="564265"/>
                  <a:pt x="924124" y="521524"/>
                  <a:pt x="930392" y="462341"/>
                </a:cubicBezTo>
                <a:cubicBezTo>
                  <a:pt x="934747" y="421194"/>
                  <a:pt x="911524" y="390637"/>
                  <a:pt x="888008" y="360229"/>
                </a:cubicBezTo>
                <a:cubicBezTo>
                  <a:pt x="878512" y="347947"/>
                  <a:pt x="852689" y="315763"/>
                  <a:pt x="837541" y="307306"/>
                </a:cubicBezTo>
                <a:cubicBezTo>
                  <a:pt x="745236" y="255777"/>
                  <a:pt x="651032" y="524324"/>
                  <a:pt x="806093" y="553403"/>
                </a:cubicBezTo>
                <a:close/>
                <a:moveTo>
                  <a:pt x="1083826" y="830258"/>
                </a:moveTo>
                <a:cubicBezTo>
                  <a:pt x="1079801" y="791969"/>
                  <a:pt x="1070117" y="727213"/>
                  <a:pt x="1030106" y="713603"/>
                </a:cubicBezTo>
                <a:cubicBezTo>
                  <a:pt x="977941" y="695852"/>
                  <a:pt x="917837" y="748911"/>
                  <a:pt x="900705" y="794225"/>
                </a:cubicBezTo>
                <a:cubicBezTo>
                  <a:pt x="846674" y="937153"/>
                  <a:pt x="1095414" y="940497"/>
                  <a:pt x="1083826" y="830258"/>
                </a:cubicBezTo>
                <a:close/>
                <a:moveTo>
                  <a:pt x="1153723" y="365685"/>
                </a:moveTo>
                <a:cubicBezTo>
                  <a:pt x="1227757" y="443844"/>
                  <a:pt x="1373575" y="337889"/>
                  <a:pt x="1313756" y="244001"/>
                </a:cubicBezTo>
                <a:cubicBezTo>
                  <a:pt x="1284024" y="197339"/>
                  <a:pt x="1207625" y="187534"/>
                  <a:pt x="1172242" y="234928"/>
                </a:cubicBezTo>
                <a:cubicBezTo>
                  <a:pt x="1156005" y="256658"/>
                  <a:pt x="1134000" y="344869"/>
                  <a:pt x="1153698" y="365685"/>
                </a:cubicBezTo>
                <a:close/>
                <a:moveTo>
                  <a:pt x="879329" y="119990"/>
                </a:moveTo>
                <a:cubicBezTo>
                  <a:pt x="929335" y="186030"/>
                  <a:pt x="1042129" y="103270"/>
                  <a:pt x="1010012" y="32615"/>
                </a:cubicBezTo>
                <a:cubicBezTo>
                  <a:pt x="971816" y="-51422"/>
                  <a:pt x="822401" y="44832"/>
                  <a:pt x="879329" y="119990"/>
                </a:cubicBezTo>
                <a:close/>
                <a:moveTo>
                  <a:pt x="523622" y="127566"/>
                </a:moveTo>
                <a:cubicBezTo>
                  <a:pt x="522857" y="127800"/>
                  <a:pt x="557437" y="154870"/>
                  <a:pt x="565559" y="156471"/>
                </a:cubicBezTo>
                <a:cubicBezTo>
                  <a:pt x="587395" y="160774"/>
                  <a:pt x="606490" y="152505"/>
                  <a:pt x="622597" y="138039"/>
                </a:cubicBezTo>
                <a:cubicBezTo>
                  <a:pt x="666672" y="98383"/>
                  <a:pt x="639345" y="41475"/>
                  <a:pt x="595666" y="13140"/>
                </a:cubicBezTo>
                <a:cubicBezTo>
                  <a:pt x="560846" y="-9439"/>
                  <a:pt x="521859" y="-469"/>
                  <a:pt x="490417" y="26446"/>
                </a:cubicBezTo>
                <a:cubicBezTo>
                  <a:pt x="450398" y="60671"/>
                  <a:pt x="448746" y="150612"/>
                  <a:pt x="523622" y="127566"/>
                </a:cubicBezTo>
                <a:close/>
                <a:moveTo>
                  <a:pt x="1427224" y="708794"/>
                </a:moveTo>
                <a:cubicBezTo>
                  <a:pt x="1434178" y="634064"/>
                  <a:pt x="1341050" y="658957"/>
                  <a:pt x="1307585" y="686759"/>
                </a:cubicBezTo>
                <a:cubicBezTo>
                  <a:pt x="1271567" y="716669"/>
                  <a:pt x="1247578" y="769125"/>
                  <a:pt x="1256166" y="816000"/>
                </a:cubicBezTo>
                <a:cubicBezTo>
                  <a:pt x="1289651" y="998565"/>
                  <a:pt x="1512373" y="774315"/>
                  <a:pt x="1427224" y="708794"/>
                </a:cubicBezTo>
                <a:close/>
                <a:moveTo>
                  <a:pt x="1181737" y="1055117"/>
                </a:moveTo>
                <a:cubicBezTo>
                  <a:pt x="1114776" y="1051559"/>
                  <a:pt x="1076540" y="1066018"/>
                  <a:pt x="1070292" y="1134780"/>
                </a:cubicBezTo>
                <a:cubicBezTo>
                  <a:pt x="1065670" y="1185693"/>
                  <a:pt x="1064543" y="1219899"/>
                  <a:pt x="1124971" y="1237274"/>
                </a:cubicBezTo>
                <a:cubicBezTo>
                  <a:pt x="1250274" y="1273295"/>
                  <a:pt x="1271132" y="1059868"/>
                  <a:pt x="1181763" y="1055117"/>
                </a:cubicBezTo>
                <a:close/>
                <a:moveTo>
                  <a:pt x="732396" y="1179401"/>
                </a:moveTo>
                <a:cubicBezTo>
                  <a:pt x="721326" y="1189770"/>
                  <a:pt x="679246" y="1175058"/>
                  <a:pt x="656710" y="1194683"/>
                </a:cubicBezTo>
                <a:cubicBezTo>
                  <a:pt x="638768" y="1211590"/>
                  <a:pt x="628956" y="1235391"/>
                  <a:pt x="629772" y="1260029"/>
                </a:cubicBezTo>
                <a:cubicBezTo>
                  <a:pt x="631860" y="1326295"/>
                  <a:pt x="702678" y="1364435"/>
                  <a:pt x="761467" y="1341577"/>
                </a:cubicBezTo>
                <a:cubicBezTo>
                  <a:pt x="880171" y="1295421"/>
                  <a:pt x="820541" y="1096925"/>
                  <a:pt x="732423" y="1179401"/>
                </a:cubicBezTo>
                <a:close/>
                <a:moveTo>
                  <a:pt x="666147" y="797511"/>
                </a:moveTo>
                <a:cubicBezTo>
                  <a:pt x="619045" y="714984"/>
                  <a:pt x="442154" y="856720"/>
                  <a:pt x="477628" y="933744"/>
                </a:cubicBezTo>
                <a:cubicBezTo>
                  <a:pt x="526973" y="1040905"/>
                  <a:pt x="725468" y="901457"/>
                  <a:pt x="666147" y="797511"/>
                </a:cubicBezTo>
                <a:close/>
                <a:moveTo>
                  <a:pt x="224876" y="726668"/>
                </a:moveTo>
                <a:cubicBezTo>
                  <a:pt x="153539" y="650557"/>
                  <a:pt x="11694" y="902481"/>
                  <a:pt x="177748" y="925099"/>
                </a:cubicBezTo>
                <a:cubicBezTo>
                  <a:pt x="298255" y="941515"/>
                  <a:pt x="318212" y="719377"/>
                  <a:pt x="224876" y="726668"/>
                </a:cubicBezTo>
                <a:close/>
                <a:moveTo>
                  <a:pt x="389620" y="1116932"/>
                </a:moveTo>
                <a:cubicBezTo>
                  <a:pt x="327863" y="1101682"/>
                  <a:pt x="237470" y="1169608"/>
                  <a:pt x="295092" y="1232129"/>
                </a:cubicBezTo>
                <a:cubicBezTo>
                  <a:pt x="371640" y="1315187"/>
                  <a:pt x="485089" y="1140515"/>
                  <a:pt x="389627" y="1116932"/>
                </a:cubicBezTo>
                <a:close/>
                <a:moveTo>
                  <a:pt x="161057" y="487078"/>
                </a:moveTo>
                <a:cubicBezTo>
                  <a:pt x="183374" y="457480"/>
                  <a:pt x="208373" y="385089"/>
                  <a:pt x="166748" y="360118"/>
                </a:cubicBezTo>
                <a:cubicBezTo>
                  <a:pt x="135896" y="341603"/>
                  <a:pt x="54616" y="373333"/>
                  <a:pt x="32487" y="391738"/>
                </a:cubicBezTo>
                <a:cubicBezTo>
                  <a:pt x="-65321" y="473164"/>
                  <a:pt x="81391" y="592716"/>
                  <a:pt x="161057" y="487078"/>
                </a:cubicBezTo>
                <a:close/>
                <a:moveTo>
                  <a:pt x="76699" y="484486"/>
                </a:moveTo>
                <a:cubicBezTo>
                  <a:pt x="84953" y="481244"/>
                  <a:pt x="92788" y="477021"/>
                  <a:pt x="100032" y="471906"/>
                </a:cubicBezTo>
                <a:cubicBezTo>
                  <a:pt x="93565" y="478172"/>
                  <a:pt x="85489" y="482526"/>
                  <a:pt x="76699" y="484486"/>
                </a:cubicBezTo>
                <a:close/>
                <a:moveTo>
                  <a:pt x="254484" y="173049"/>
                </a:moveTo>
                <a:cubicBezTo>
                  <a:pt x="323242" y="173049"/>
                  <a:pt x="356337" y="56199"/>
                  <a:pt x="274351" y="56199"/>
                </a:cubicBezTo>
                <a:cubicBezTo>
                  <a:pt x="205587" y="56173"/>
                  <a:pt x="172491" y="173023"/>
                  <a:pt x="254484" y="1730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18"/>
          <p:cNvSpPr/>
          <p:nvPr/>
        </p:nvSpPr>
        <p:spPr>
          <a:xfrm>
            <a:off x="7524748" y="2004302"/>
            <a:ext cx="2169605" cy="2139034"/>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18"/>
          <p:cNvSpPr/>
          <p:nvPr/>
        </p:nvSpPr>
        <p:spPr>
          <a:xfrm rot="5828734">
            <a:off x="6579602" y="3865726"/>
            <a:ext cx="2358243" cy="1159370"/>
          </a:xfrm>
          <a:custGeom>
            <a:avLst/>
            <a:gdLst/>
            <a:ahLst/>
            <a:cxnLst/>
            <a:rect l="l" t="t" r="r" b="b"/>
            <a:pathLst>
              <a:path w="2728778" h="1341534" extrusionOk="0">
                <a:moveTo>
                  <a:pt x="2727858" y="971865"/>
                </a:moveTo>
                <a:cubicBezTo>
                  <a:pt x="2662022" y="811650"/>
                  <a:pt x="2599698" y="650061"/>
                  <a:pt x="2540889" y="487098"/>
                </a:cubicBezTo>
                <a:cubicBezTo>
                  <a:pt x="2509539" y="400203"/>
                  <a:pt x="2479196" y="312951"/>
                  <a:pt x="2449860" y="225343"/>
                </a:cubicBezTo>
                <a:cubicBezTo>
                  <a:pt x="2433572" y="176691"/>
                  <a:pt x="2413699" y="33711"/>
                  <a:pt x="2369261" y="7263"/>
                </a:cubicBezTo>
                <a:cubicBezTo>
                  <a:pt x="2220183" y="-81480"/>
                  <a:pt x="2022959" y="670486"/>
                  <a:pt x="2005088" y="766409"/>
                </a:cubicBezTo>
                <a:lnTo>
                  <a:pt x="1865337" y="330248"/>
                </a:lnTo>
                <a:cubicBezTo>
                  <a:pt x="1847733" y="275297"/>
                  <a:pt x="1832638" y="161377"/>
                  <a:pt x="1794493" y="120269"/>
                </a:cubicBezTo>
                <a:cubicBezTo>
                  <a:pt x="1743936" y="65765"/>
                  <a:pt x="1696730" y="134449"/>
                  <a:pt x="1673636" y="175317"/>
                </a:cubicBezTo>
                <a:cubicBezTo>
                  <a:pt x="1532725" y="424648"/>
                  <a:pt x="1433672" y="703337"/>
                  <a:pt x="1369342" y="981741"/>
                </a:cubicBezTo>
                <a:cubicBezTo>
                  <a:pt x="1335812" y="807258"/>
                  <a:pt x="1310689" y="631297"/>
                  <a:pt x="1288321" y="455076"/>
                </a:cubicBezTo>
                <a:cubicBezTo>
                  <a:pt x="1277775" y="371868"/>
                  <a:pt x="1286240" y="249841"/>
                  <a:pt x="1254234" y="172978"/>
                </a:cubicBezTo>
                <a:cubicBezTo>
                  <a:pt x="1238347" y="134825"/>
                  <a:pt x="1212978" y="119984"/>
                  <a:pt x="1171917" y="143412"/>
                </a:cubicBezTo>
                <a:cubicBezTo>
                  <a:pt x="1121936" y="171928"/>
                  <a:pt x="1103360" y="253710"/>
                  <a:pt x="1079994" y="303625"/>
                </a:cubicBezTo>
                <a:lnTo>
                  <a:pt x="960796" y="558322"/>
                </a:lnTo>
                <a:cubicBezTo>
                  <a:pt x="886287" y="717505"/>
                  <a:pt x="811785" y="876689"/>
                  <a:pt x="737289" y="1035876"/>
                </a:cubicBezTo>
                <a:cubicBezTo>
                  <a:pt x="703260" y="851023"/>
                  <a:pt x="694251" y="662703"/>
                  <a:pt x="693045" y="475089"/>
                </a:cubicBezTo>
                <a:cubicBezTo>
                  <a:pt x="692644" y="412762"/>
                  <a:pt x="744004" y="92719"/>
                  <a:pt x="611649" y="163840"/>
                </a:cubicBezTo>
                <a:cubicBezTo>
                  <a:pt x="556749" y="193334"/>
                  <a:pt x="524198" y="292679"/>
                  <a:pt x="502867" y="347332"/>
                </a:cubicBezTo>
                <a:cubicBezTo>
                  <a:pt x="477349" y="414675"/>
                  <a:pt x="457547" y="484047"/>
                  <a:pt x="443669" y="554712"/>
                </a:cubicBezTo>
                <a:cubicBezTo>
                  <a:pt x="409499" y="720246"/>
                  <a:pt x="400346" y="890485"/>
                  <a:pt x="355630" y="1053919"/>
                </a:cubicBezTo>
                <a:cubicBezTo>
                  <a:pt x="285715" y="780155"/>
                  <a:pt x="210959" y="507689"/>
                  <a:pt x="131364" y="236523"/>
                </a:cubicBezTo>
                <a:cubicBezTo>
                  <a:pt x="118161" y="191558"/>
                  <a:pt x="113027" y="129290"/>
                  <a:pt x="50577" y="143198"/>
                </a:cubicBezTo>
                <a:cubicBezTo>
                  <a:pt x="-12470" y="157242"/>
                  <a:pt x="-3279" y="216354"/>
                  <a:pt x="8446" y="263094"/>
                </a:cubicBezTo>
                <a:cubicBezTo>
                  <a:pt x="43940" y="404564"/>
                  <a:pt x="90024" y="544084"/>
                  <a:pt x="128772" y="684757"/>
                </a:cubicBezTo>
                <a:cubicBezTo>
                  <a:pt x="166036" y="820038"/>
                  <a:pt x="202099" y="955643"/>
                  <a:pt x="236957" y="1091572"/>
                </a:cubicBezTo>
                <a:cubicBezTo>
                  <a:pt x="252616" y="1152628"/>
                  <a:pt x="281531" y="1400183"/>
                  <a:pt x="388193" y="1271824"/>
                </a:cubicBezTo>
                <a:cubicBezTo>
                  <a:pt x="462849" y="1181987"/>
                  <a:pt x="485276" y="1020568"/>
                  <a:pt x="504863" y="909402"/>
                </a:cubicBezTo>
                <a:cubicBezTo>
                  <a:pt x="529163" y="771484"/>
                  <a:pt x="540778" y="631070"/>
                  <a:pt x="574004" y="494803"/>
                </a:cubicBezTo>
                <a:cubicBezTo>
                  <a:pt x="575241" y="655256"/>
                  <a:pt x="582170" y="816046"/>
                  <a:pt x="604136" y="975125"/>
                </a:cubicBezTo>
                <a:cubicBezTo>
                  <a:pt x="613522" y="1043173"/>
                  <a:pt x="625027" y="1339795"/>
                  <a:pt x="745391" y="1256853"/>
                </a:cubicBezTo>
                <a:cubicBezTo>
                  <a:pt x="794464" y="1223043"/>
                  <a:pt x="818465" y="1123043"/>
                  <a:pt x="843860" y="1068779"/>
                </a:cubicBezTo>
                <a:cubicBezTo>
                  <a:pt x="878736" y="994262"/>
                  <a:pt x="913612" y="919746"/>
                  <a:pt x="948488" y="845229"/>
                </a:cubicBezTo>
                <a:cubicBezTo>
                  <a:pt x="1018243" y="696170"/>
                  <a:pt x="1087996" y="547134"/>
                  <a:pt x="1157748" y="398122"/>
                </a:cubicBezTo>
                <a:cubicBezTo>
                  <a:pt x="1180978" y="586423"/>
                  <a:pt x="1206639" y="774517"/>
                  <a:pt x="1240610" y="961223"/>
                </a:cubicBezTo>
                <a:cubicBezTo>
                  <a:pt x="1257080" y="1051741"/>
                  <a:pt x="1275481" y="1141916"/>
                  <a:pt x="1296488" y="1231474"/>
                </a:cubicBezTo>
                <a:cubicBezTo>
                  <a:pt x="1309192" y="1285680"/>
                  <a:pt x="1339526" y="1397462"/>
                  <a:pt x="1413974" y="1319763"/>
                </a:cubicBezTo>
                <a:cubicBezTo>
                  <a:pt x="1458277" y="1273529"/>
                  <a:pt x="1452573" y="1149479"/>
                  <a:pt x="1464648" y="1088092"/>
                </a:cubicBezTo>
                <a:cubicBezTo>
                  <a:pt x="1481578" y="1002001"/>
                  <a:pt x="1502116" y="916717"/>
                  <a:pt x="1526262" y="832241"/>
                </a:cubicBezTo>
                <a:cubicBezTo>
                  <a:pt x="1577535" y="652900"/>
                  <a:pt x="1644666" y="478475"/>
                  <a:pt x="1726863" y="311033"/>
                </a:cubicBezTo>
                <a:cubicBezTo>
                  <a:pt x="1780566" y="478649"/>
                  <a:pt x="1834269" y="646261"/>
                  <a:pt x="1887972" y="813868"/>
                </a:cubicBezTo>
                <a:cubicBezTo>
                  <a:pt x="1906483" y="871638"/>
                  <a:pt x="1954500" y="1194715"/>
                  <a:pt x="2067072" y="1089466"/>
                </a:cubicBezTo>
                <a:cubicBezTo>
                  <a:pt x="2107505" y="1051663"/>
                  <a:pt x="2094354" y="971930"/>
                  <a:pt x="2100077" y="920070"/>
                </a:cubicBezTo>
                <a:cubicBezTo>
                  <a:pt x="2109631" y="833719"/>
                  <a:pt x="2124428" y="748029"/>
                  <a:pt x="2144386" y="663474"/>
                </a:cubicBezTo>
                <a:cubicBezTo>
                  <a:pt x="2181645" y="504832"/>
                  <a:pt x="2237334" y="351093"/>
                  <a:pt x="2310317" y="205388"/>
                </a:cubicBezTo>
                <a:cubicBezTo>
                  <a:pt x="2376062" y="406506"/>
                  <a:pt x="2447122" y="605783"/>
                  <a:pt x="2523499" y="803220"/>
                </a:cubicBezTo>
                <a:cubicBezTo>
                  <a:pt x="2540467" y="847078"/>
                  <a:pt x="2557696" y="890835"/>
                  <a:pt x="2575183" y="934490"/>
                </a:cubicBezTo>
                <a:cubicBezTo>
                  <a:pt x="2586772" y="963420"/>
                  <a:pt x="2601525" y="1035053"/>
                  <a:pt x="2630783" y="1052519"/>
                </a:cubicBezTo>
                <a:cubicBezTo>
                  <a:pt x="2676789" y="1079978"/>
                  <a:pt x="2749669" y="1024878"/>
                  <a:pt x="2727858" y="9718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18"/>
          <p:cNvSpPr/>
          <p:nvPr/>
        </p:nvSpPr>
        <p:spPr>
          <a:xfrm rot="2087446">
            <a:off x="-347111" y="4074972"/>
            <a:ext cx="1577102" cy="1380404"/>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18"/>
          <p:cNvSpPr/>
          <p:nvPr/>
        </p:nvSpPr>
        <p:spPr>
          <a:xfrm>
            <a:off x="6000753" y="-218972"/>
            <a:ext cx="3409660" cy="862777"/>
          </a:xfrm>
          <a:custGeom>
            <a:avLst/>
            <a:gdLst/>
            <a:ahLst/>
            <a:cxnLst/>
            <a:rect l="l" t="t" r="r" b="b"/>
            <a:pathLst>
              <a:path w="2638035" h="667526" extrusionOk="0">
                <a:moveTo>
                  <a:pt x="2614056" y="386173"/>
                </a:moveTo>
                <a:cubicBezTo>
                  <a:pt x="2582330" y="367859"/>
                  <a:pt x="2547380" y="355809"/>
                  <a:pt x="2511108" y="350678"/>
                </a:cubicBezTo>
                <a:cubicBezTo>
                  <a:pt x="2532912" y="324404"/>
                  <a:pt x="2525140" y="291132"/>
                  <a:pt x="2535271" y="268099"/>
                </a:cubicBezTo>
                <a:cubicBezTo>
                  <a:pt x="2546231" y="243173"/>
                  <a:pt x="2566966" y="212876"/>
                  <a:pt x="2577557" y="192273"/>
                </a:cubicBezTo>
                <a:cubicBezTo>
                  <a:pt x="2607425" y="134179"/>
                  <a:pt x="2605040" y="100005"/>
                  <a:pt x="2530948" y="82747"/>
                </a:cubicBezTo>
                <a:cubicBezTo>
                  <a:pt x="2625295" y="-34453"/>
                  <a:pt x="2357434" y="6215"/>
                  <a:pt x="2316521" y="9280"/>
                </a:cubicBezTo>
                <a:cubicBezTo>
                  <a:pt x="2196974" y="18245"/>
                  <a:pt x="2077344" y="26022"/>
                  <a:pt x="1957632" y="32611"/>
                </a:cubicBezTo>
                <a:cubicBezTo>
                  <a:pt x="1700276" y="46752"/>
                  <a:pt x="1442701" y="55413"/>
                  <a:pt x="1184908" y="58593"/>
                </a:cubicBezTo>
                <a:cubicBezTo>
                  <a:pt x="935792" y="61639"/>
                  <a:pt x="686680" y="59500"/>
                  <a:pt x="437573" y="52177"/>
                </a:cubicBezTo>
                <a:cubicBezTo>
                  <a:pt x="373888" y="50306"/>
                  <a:pt x="310213" y="48100"/>
                  <a:pt x="246545" y="45560"/>
                </a:cubicBezTo>
                <a:cubicBezTo>
                  <a:pt x="207137" y="43991"/>
                  <a:pt x="146670" y="27835"/>
                  <a:pt x="111299" y="48424"/>
                </a:cubicBezTo>
                <a:cubicBezTo>
                  <a:pt x="49237" y="84574"/>
                  <a:pt x="71333" y="155650"/>
                  <a:pt x="138418" y="158637"/>
                </a:cubicBezTo>
                <a:cubicBezTo>
                  <a:pt x="99716" y="164742"/>
                  <a:pt x="46158" y="162228"/>
                  <a:pt x="23233" y="200439"/>
                </a:cubicBezTo>
                <a:cubicBezTo>
                  <a:pt x="9829" y="222772"/>
                  <a:pt x="11177" y="257529"/>
                  <a:pt x="33189" y="274081"/>
                </a:cubicBezTo>
                <a:cubicBezTo>
                  <a:pt x="8053" y="287639"/>
                  <a:pt x="-8294" y="323478"/>
                  <a:pt x="4404" y="350503"/>
                </a:cubicBezTo>
                <a:cubicBezTo>
                  <a:pt x="22649" y="389343"/>
                  <a:pt x="69654" y="380405"/>
                  <a:pt x="105893" y="381131"/>
                </a:cubicBezTo>
                <a:cubicBezTo>
                  <a:pt x="78554" y="411630"/>
                  <a:pt x="85431" y="461008"/>
                  <a:pt x="129493" y="470100"/>
                </a:cubicBezTo>
                <a:cubicBezTo>
                  <a:pt x="30324" y="574221"/>
                  <a:pt x="252722" y="571545"/>
                  <a:pt x="300291" y="574662"/>
                </a:cubicBezTo>
                <a:cubicBezTo>
                  <a:pt x="419601" y="582478"/>
                  <a:pt x="538942" y="589806"/>
                  <a:pt x="658312" y="596645"/>
                </a:cubicBezTo>
                <a:cubicBezTo>
                  <a:pt x="914956" y="611335"/>
                  <a:pt x="1171711" y="623813"/>
                  <a:pt x="1428580" y="634079"/>
                </a:cubicBezTo>
                <a:cubicBezTo>
                  <a:pt x="1676698" y="643964"/>
                  <a:pt x="1924882" y="651741"/>
                  <a:pt x="2173134" y="657409"/>
                </a:cubicBezTo>
                <a:cubicBezTo>
                  <a:pt x="2236097" y="658844"/>
                  <a:pt x="2299066" y="660140"/>
                  <a:pt x="2362042" y="661298"/>
                </a:cubicBezTo>
                <a:cubicBezTo>
                  <a:pt x="2407880" y="662147"/>
                  <a:pt x="2474480" y="677060"/>
                  <a:pt x="2517388" y="661298"/>
                </a:cubicBezTo>
                <a:cubicBezTo>
                  <a:pt x="2542524" y="652043"/>
                  <a:pt x="2566299" y="628136"/>
                  <a:pt x="2567206" y="599620"/>
                </a:cubicBezTo>
                <a:cubicBezTo>
                  <a:pt x="2567939" y="576639"/>
                  <a:pt x="2558184" y="577792"/>
                  <a:pt x="2552357" y="558829"/>
                </a:cubicBezTo>
                <a:lnTo>
                  <a:pt x="2537818" y="550625"/>
                </a:lnTo>
                <a:cubicBezTo>
                  <a:pt x="2546054" y="533870"/>
                  <a:pt x="2545541" y="514141"/>
                  <a:pt x="2536444" y="497838"/>
                </a:cubicBezTo>
                <a:cubicBezTo>
                  <a:pt x="2581900" y="495376"/>
                  <a:pt x="2691492" y="432621"/>
                  <a:pt x="2614056" y="38617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19"/>
        <p:cNvGrpSpPr/>
        <p:nvPr/>
      </p:nvGrpSpPr>
      <p:grpSpPr>
        <a:xfrm>
          <a:off x="0" y="0"/>
          <a:ext cx="0" cy="0"/>
          <a:chOff x="0" y="0"/>
          <a:chExt cx="0" cy="0"/>
        </a:xfrm>
      </p:grpSpPr>
      <p:sp>
        <p:nvSpPr>
          <p:cNvPr id="120" name="Google Shape;120;p19"/>
          <p:cNvSpPr/>
          <p:nvPr/>
        </p:nvSpPr>
        <p:spPr>
          <a:xfrm>
            <a:off x="-258525" y="-549627"/>
            <a:ext cx="2337836" cy="2304895"/>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19"/>
          <p:cNvSpPr/>
          <p:nvPr/>
        </p:nvSpPr>
        <p:spPr>
          <a:xfrm rot="1832534">
            <a:off x="8091114" y="518904"/>
            <a:ext cx="1576304" cy="1379706"/>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19"/>
          <p:cNvSpPr/>
          <p:nvPr/>
        </p:nvSpPr>
        <p:spPr>
          <a:xfrm rot="-2178819">
            <a:off x="7229719" y="2940743"/>
            <a:ext cx="2971008" cy="1464977"/>
          </a:xfrm>
          <a:custGeom>
            <a:avLst/>
            <a:gdLst/>
            <a:ahLst/>
            <a:cxnLst/>
            <a:rect l="l" t="t" r="r" b="b"/>
            <a:pathLst>
              <a:path w="2884338" h="1095262" extrusionOk="0">
                <a:moveTo>
                  <a:pt x="2886374" y="595499"/>
                </a:moveTo>
                <a:cubicBezTo>
                  <a:pt x="2877559" y="509388"/>
                  <a:pt x="2497157" y="610606"/>
                  <a:pt x="2431265" y="621150"/>
                </a:cubicBezTo>
                <a:cubicBezTo>
                  <a:pt x="2253853" y="649536"/>
                  <a:pt x="2076173" y="676188"/>
                  <a:pt x="1898226" y="701104"/>
                </a:cubicBezTo>
                <a:cubicBezTo>
                  <a:pt x="2078615" y="667637"/>
                  <a:pt x="2257925" y="628938"/>
                  <a:pt x="2436158" y="585007"/>
                </a:cubicBezTo>
                <a:cubicBezTo>
                  <a:pt x="2496380" y="570133"/>
                  <a:pt x="2827780" y="532713"/>
                  <a:pt x="2785021" y="422875"/>
                </a:cubicBezTo>
                <a:cubicBezTo>
                  <a:pt x="2761343" y="362040"/>
                  <a:pt x="2662361" y="406356"/>
                  <a:pt x="2618695" y="415208"/>
                </a:cubicBezTo>
                <a:lnTo>
                  <a:pt x="2336425" y="472402"/>
                </a:lnTo>
                <a:lnTo>
                  <a:pt x="1771872" y="586782"/>
                </a:lnTo>
                <a:cubicBezTo>
                  <a:pt x="2000565" y="531274"/>
                  <a:pt x="2227073" y="466498"/>
                  <a:pt x="2449148" y="388469"/>
                </a:cubicBezTo>
                <a:cubicBezTo>
                  <a:pt x="2510775" y="366823"/>
                  <a:pt x="2698173" y="330789"/>
                  <a:pt x="2719672" y="258638"/>
                </a:cubicBezTo>
                <a:cubicBezTo>
                  <a:pt x="2758012" y="129993"/>
                  <a:pt x="2505589" y="246726"/>
                  <a:pt x="2467446" y="259163"/>
                </a:cubicBezTo>
                <a:cubicBezTo>
                  <a:pt x="2520465" y="236998"/>
                  <a:pt x="2573550" y="214775"/>
                  <a:pt x="2627465" y="194840"/>
                </a:cubicBezTo>
                <a:cubicBezTo>
                  <a:pt x="2667100" y="180174"/>
                  <a:pt x="2727450" y="171613"/>
                  <a:pt x="2748574" y="130330"/>
                </a:cubicBezTo>
                <a:cubicBezTo>
                  <a:pt x="2813922" y="2619"/>
                  <a:pt x="2593798" y="90687"/>
                  <a:pt x="2557754" y="103072"/>
                </a:cubicBezTo>
                <a:cubicBezTo>
                  <a:pt x="2589974" y="78749"/>
                  <a:pt x="2595717" y="27531"/>
                  <a:pt x="2557060" y="6339"/>
                </a:cubicBezTo>
                <a:cubicBezTo>
                  <a:pt x="2522429" y="-12650"/>
                  <a:pt x="2430020" y="16624"/>
                  <a:pt x="2393762" y="21355"/>
                </a:cubicBezTo>
                <a:cubicBezTo>
                  <a:pt x="2275925" y="36727"/>
                  <a:pt x="2158175" y="52735"/>
                  <a:pt x="2040511" y="69378"/>
                </a:cubicBezTo>
                <a:cubicBezTo>
                  <a:pt x="1805171" y="102646"/>
                  <a:pt x="1570210" y="138477"/>
                  <a:pt x="1335631" y="176869"/>
                </a:cubicBezTo>
                <a:cubicBezTo>
                  <a:pt x="1108220" y="214082"/>
                  <a:pt x="881219" y="253706"/>
                  <a:pt x="654629" y="295741"/>
                </a:cubicBezTo>
                <a:cubicBezTo>
                  <a:pt x="542890" y="316479"/>
                  <a:pt x="431262" y="337801"/>
                  <a:pt x="319747" y="359707"/>
                </a:cubicBezTo>
                <a:cubicBezTo>
                  <a:pt x="281273" y="367263"/>
                  <a:pt x="221570" y="367257"/>
                  <a:pt x="196402" y="402888"/>
                </a:cubicBezTo>
                <a:cubicBezTo>
                  <a:pt x="179186" y="427256"/>
                  <a:pt x="177605" y="470244"/>
                  <a:pt x="209021" y="485279"/>
                </a:cubicBezTo>
                <a:cubicBezTo>
                  <a:pt x="168310" y="502531"/>
                  <a:pt x="92027" y="527645"/>
                  <a:pt x="72446" y="571533"/>
                </a:cubicBezTo>
                <a:cubicBezTo>
                  <a:pt x="64522" y="585533"/>
                  <a:pt x="63290" y="602347"/>
                  <a:pt x="69089" y="617353"/>
                </a:cubicBezTo>
                <a:lnTo>
                  <a:pt x="45281" y="623114"/>
                </a:lnTo>
                <a:cubicBezTo>
                  <a:pt x="25117" y="644598"/>
                  <a:pt x="-3901" y="651215"/>
                  <a:pt x="435" y="688707"/>
                </a:cubicBezTo>
                <a:cubicBezTo>
                  <a:pt x="10481" y="775608"/>
                  <a:pt x="292525" y="734947"/>
                  <a:pt x="357574" y="733424"/>
                </a:cubicBezTo>
                <a:cubicBezTo>
                  <a:pt x="309980" y="740735"/>
                  <a:pt x="212988" y="744928"/>
                  <a:pt x="228706" y="820916"/>
                </a:cubicBezTo>
                <a:cubicBezTo>
                  <a:pt x="243179" y="890844"/>
                  <a:pt x="391396" y="857856"/>
                  <a:pt x="441142" y="856418"/>
                </a:cubicBezTo>
                <a:cubicBezTo>
                  <a:pt x="397994" y="865160"/>
                  <a:pt x="338940" y="864195"/>
                  <a:pt x="312760" y="905063"/>
                </a:cubicBezTo>
                <a:cubicBezTo>
                  <a:pt x="296906" y="929807"/>
                  <a:pt x="292667" y="977065"/>
                  <a:pt x="328466" y="987084"/>
                </a:cubicBezTo>
                <a:cubicBezTo>
                  <a:pt x="269968" y="1003734"/>
                  <a:pt x="266527" y="1085490"/>
                  <a:pt x="326702" y="1099255"/>
                </a:cubicBezTo>
                <a:cubicBezTo>
                  <a:pt x="373156" y="1109877"/>
                  <a:pt x="454080" y="1077752"/>
                  <a:pt x="500961" y="1069774"/>
                </a:cubicBezTo>
                <a:cubicBezTo>
                  <a:pt x="564529" y="1058972"/>
                  <a:pt x="628201" y="1048819"/>
                  <a:pt x="691977" y="1039314"/>
                </a:cubicBezTo>
                <a:cubicBezTo>
                  <a:pt x="947113" y="1001141"/>
                  <a:pt x="1203457" y="971809"/>
                  <a:pt x="1459404" y="939573"/>
                </a:cubicBezTo>
                <a:cubicBezTo>
                  <a:pt x="1715352" y="907338"/>
                  <a:pt x="1970982" y="872322"/>
                  <a:pt x="2224163" y="822847"/>
                </a:cubicBezTo>
                <a:cubicBezTo>
                  <a:pt x="2344034" y="799425"/>
                  <a:pt x="2463258" y="772705"/>
                  <a:pt x="2581367" y="741558"/>
                </a:cubicBezTo>
                <a:cubicBezTo>
                  <a:pt x="2646520" y="724390"/>
                  <a:pt x="2896486" y="693956"/>
                  <a:pt x="2886374" y="595499"/>
                </a:cubicBezTo>
                <a:close/>
                <a:moveTo>
                  <a:pt x="1690249" y="349622"/>
                </a:moveTo>
                <a:cubicBezTo>
                  <a:pt x="1627798" y="355313"/>
                  <a:pt x="1565198" y="359344"/>
                  <a:pt x="1502566" y="362441"/>
                </a:cubicBezTo>
                <a:cubicBezTo>
                  <a:pt x="1834252" y="276318"/>
                  <a:pt x="2162243" y="167828"/>
                  <a:pt x="2502913" y="121782"/>
                </a:cubicBezTo>
                <a:cubicBezTo>
                  <a:pt x="2368202" y="167226"/>
                  <a:pt x="2232582" y="209820"/>
                  <a:pt x="2096052" y="249565"/>
                </a:cubicBezTo>
                <a:cubicBezTo>
                  <a:pt x="1964364" y="287905"/>
                  <a:pt x="1827148" y="337153"/>
                  <a:pt x="1690249" y="349622"/>
                </a:cubicBezTo>
                <a:close/>
                <a:moveTo>
                  <a:pt x="1068042" y="342934"/>
                </a:moveTo>
                <a:cubicBezTo>
                  <a:pt x="1018982" y="350757"/>
                  <a:pt x="969624" y="356706"/>
                  <a:pt x="920202" y="361761"/>
                </a:cubicBezTo>
                <a:cubicBezTo>
                  <a:pt x="1051792" y="338430"/>
                  <a:pt x="1183528" y="315916"/>
                  <a:pt x="1315408" y="294218"/>
                </a:cubicBezTo>
                <a:cubicBezTo>
                  <a:pt x="1233512" y="313006"/>
                  <a:pt x="1151078" y="329694"/>
                  <a:pt x="1068068" y="342934"/>
                </a:cubicBezTo>
                <a:close/>
                <a:moveTo>
                  <a:pt x="1057302" y="492642"/>
                </a:moveTo>
                <a:cubicBezTo>
                  <a:pt x="787302" y="540682"/>
                  <a:pt x="515627" y="577344"/>
                  <a:pt x="242279" y="602628"/>
                </a:cubicBezTo>
                <a:cubicBezTo>
                  <a:pt x="504754" y="516997"/>
                  <a:pt x="783303" y="500944"/>
                  <a:pt x="1057328" y="492668"/>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19"/>
          <p:cNvSpPr/>
          <p:nvPr/>
        </p:nvSpPr>
        <p:spPr>
          <a:xfrm>
            <a:off x="6757725" y="3704750"/>
            <a:ext cx="1568804" cy="1615431"/>
          </a:xfrm>
          <a:custGeom>
            <a:avLst/>
            <a:gdLst/>
            <a:ahLst/>
            <a:cxnLst/>
            <a:rect l="l" t="t" r="r" b="b"/>
            <a:pathLst>
              <a:path w="2171355" h="2235890" extrusionOk="0">
                <a:moveTo>
                  <a:pt x="521783" y="906652"/>
                </a:moveTo>
                <a:cubicBezTo>
                  <a:pt x="579807" y="973404"/>
                  <a:pt x="695621" y="906418"/>
                  <a:pt x="718612" y="840988"/>
                </a:cubicBezTo>
                <a:cubicBezTo>
                  <a:pt x="735976" y="791591"/>
                  <a:pt x="742160" y="618993"/>
                  <a:pt x="642776" y="689407"/>
                </a:cubicBezTo>
                <a:cubicBezTo>
                  <a:pt x="635646" y="596615"/>
                  <a:pt x="535012" y="675759"/>
                  <a:pt x="515613" y="714268"/>
                </a:cubicBezTo>
                <a:cubicBezTo>
                  <a:pt x="488623" y="767819"/>
                  <a:pt x="478862" y="857280"/>
                  <a:pt x="521783" y="906652"/>
                </a:cubicBezTo>
                <a:close/>
                <a:moveTo>
                  <a:pt x="1112088" y="737126"/>
                </a:moveTo>
                <a:cubicBezTo>
                  <a:pt x="1219281" y="749757"/>
                  <a:pt x="1322093" y="648649"/>
                  <a:pt x="1292115" y="540108"/>
                </a:cubicBezTo>
                <a:cubicBezTo>
                  <a:pt x="1254055" y="402416"/>
                  <a:pt x="1119250" y="455410"/>
                  <a:pt x="1105379" y="575578"/>
                </a:cubicBezTo>
                <a:cubicBezTo>
                  <a:pt x="1097983" y="512636"/>
                  <a:pt x="1183936" y="477069"/>
                  <a:pt x="1169949" y="420180"/>
                </a:cubicBezTo>
                <a:cubicBezTo>
                  <a:pt x="1148054" y="331140"/>
                  <a:pt x="1053733" y="420031"/>
                  <a:pt x="1029945" y="454315"/>
                </a:cubicBezTo>
                <a:cubicBezTo>
                  <a:pt x="964979" y="548047"/>
                  <a:pt x="968097" y="720152"/>
                  <a:pt x="1112088" y="737126"/>
                </a:cubicBezTo>
                <a:close/>
                <a:moveTo>
                  <a:pt x="1602224" y="925777"/>
                </a:moveTo>
                <a:cubicBezTo>
                  <a:pt x="1719801" y="909873"/>
                  <a:pt x="1761504" y="744481"/>
                  <a:pt x="1611460" y="766192"/>
                </a:cubicBezTo>
                <a:cubicBezTo>
                  <a:pt x="1575733" y="771377"/>
                  <a:pt x="1539851" y="786218"/>
                  <a:pt x="1533998" y="827708"/>
                </a:cubicBezTo>
                <a:cubicBezTo>
                  <a:pt x="1529351" y="860650"/>
                  <a:pt x="1561150" y="931337"/>
                  <a:pt x="1602224" y="925777"/>
                </a:cubicBezTo>
                <a:close/>
                <a:moveTo>
                  <a:pt x="1276592" y="992218"/>
                </a:moveTo>
                <a:cubicBezTo>
                  <a:pt x="1097763" y="948641"/>
                  <a:pt x="1023807" y="1258736"/>
                  <a:pt x="1225289" y="1268704"/>
                </a:cubicBezTo>
                <a:cubicBezTo>
                  <a:pt x="1297599" y="1272275"/>
                  <a:pt x="1364645" y="1216280"/>
                  <a:pt x="1375703" y="1144790"/>
                </a:cubicBezTo>
                <a:cubicBezTo>
                  <a:pt x="1382787" y="1098906"/>
                  <a:pt x="1368275" y="1073968"/>
                  <a:pt x="1337993" y="1044039"/>
                </a:cubicBezTo>
                <a:cubicBezTo>
                  <a:pt x="1332269" y="1038381"/>
                  <a:pt x="1317900" y="1040384"/>
                  <a:pt x="1311904" y="1035614"/>
                </a:cubicBezTo>
                <a:cubicBezTo>
                  <a:pt x="1290372" y="1018362"/>
                  <a:pt x="1317038" y="1002076"/>
                  <a:pt x="1276592" y="992218"/>
                </a:cubicBezTo>
                <a:close/>
                <a:moveTo>
                  <a:pt x="1256991" y="1150798"/>
                </a:moveTo>
                <a:cubicBezTo>
                  <a:pt x="1255047" y="1160713"/>
                  <a:pt x="1248319" y="1152509"/>
                  <a:pt x="1239491" y="1148795"/>
                </a:cubicBezTo>
                <a:cubicBezTo>
                  <a:pt x="1252795" y="1143274"/>
                  <a:pt x="1258629" y="1143941"/>
                  <a:pt x="1256991" y="1150798"/>
                </a:cubicBezTo>
                <a:close/>
                <a:moveTo>
                  <a:pt x="874962" y="976042"/>
                </a:moveTo>
                <a:cubicBezTo>
                  <a:pt x="829344" y="966185"/>
                  <a:pt x="775527" y="1015491"/>
                  <a:pt x="794279" y="1062587"/>
                </a:cubicBezTo>
                <a:cubicBezTo>
                  <a:pt x="808084" y="1097279"/>
                  <a:pt x="879097" y="1109586"/>
                  <a:pt x="912135" y="1101271"/>
                </a:cubicBezTo>
                <a:cubicBezTo>
                  <a:pt x="951569" y="1091356"/>
                  <a:pt x="985410" y="1040766"/>
                  <a:pt x="965680" y="1001174"/>
                </a:cubicBezTo>
                <a:cubicBezTo>
                  <a:pt x="942527" y="954733"/>
                  <a:pt x="910579" y="983735"/>
                  <a:pt x="874962" y="976042"/>
                </a:cubicBezTo>
                <a:close/>
                <a:moveTo>
                  <a:pt x="501307" y="1366267"/>
                </a:moveTo>
                <a:cubicBezTo>
                  <a:pt x="580792" y="1337906"/>
                  <a:pt x="649459" y="1248963"/>
                  <a:pt x="630461" y="1161770"/>
                </a:cubicBezTo>
                <a:cubicBezTo>
                  <a:pt x="612811" y="1080721"/>
                  <a:pt x="535991" y="1053650"/>
                  <a:pt x="468050" y="1097921"/>
                </a:cubicBezTo>
                <a:cubicBezTo>
                  <a:pt x="461569" y="1057383"/>
                  <a:pt x="418355" y="1053300"/>
                  <a:pt x="387678" y="1066631"/>
                </a:cubicBezTo>
                <a:cubicBezTo>
                  <a:pt x="337185" y="1088550"/>
                  <a:pt x="306605" y="1162010"/>
                  <a:pt x="304797" y="1211919"/>
                </a:cubicBezTo>
                <a:cubicBezTo>
                  <a:pt x="300940" y="1317550"/>
                  <a:pt x="396434" y="1403681"/>
                  <a:pt x="501307" y="1366267"/>
                </a:cubicBezTo>
                <a:close/>
                <a:moveTo>
                  <a:pt x="512138" y="1224284"/>
                </a:moveTo>
                <a:cubicBezTo>
                  <a:pt x="506059" y="1245412"/>
                  <a:pt x="484397" y="1264057"/>
                  <a:pt x="461582" y="1257492"/>
                </a:cubicBezTo>
                <a:cubicBezTo>
                  <a:pt x="480341" y="1249640"/>
                  <a:pt x="497482" y="1238381"/>
                  <a:pt x="512138" y="1224284"/>
                </a:cubicBezTo>
                <a:close/>
                <a:moveTo>
                  <a:pt x="924716" y="1292216"/>
                </a:moveTo>
                <a:cubicBezTo>
                  <a:pt x="895179" y="1274666"/>
                  <a:pt x="859977" y="1247382"/>
                  <a:pt x="822850" y="1263953"/>
                </a:cubicBezTo>
                <a:cubicBezTo>
                  <a:pt x="779578" y="1283273"/>
                  <a:pt x="769746" y="1335191"/>
                  <a:pt x="789294" y="1375690"/>
                </a:cubicBezTo>
                <a:cubicBezTo>
                  <a:pt x="847597" y="1496460"/>
                  <a:pt x="1007208" y="1341218"/>
                  <a:pt x="924716" y="1292216"/>
                </a:cubicBezTo>
                <a:close/>
                <a:moveTo>
                  <a:pt x="1570930" y="1379993"/>
                </a:moveTo>
                <a:cubicBezTo>
                  <a:pt x="1672783" y="1556654"/>
                  <a:pt x="1967472" y="1327498"/>
                  <a:pt x="1885939" y="1167421"/>
                </a:cubicBezTo>
                <a:cubicBezTo>
                  <a:pt x="1863901" y="1124097"/>
                  <a:pt x="1831908" y="1119217"/>
                  <a:pt x="1789874" y="1105309"/>
                </a:cubicBezTo>
                <a:cubicBezTo>
                  <a:pt x="1749999" y="1092114"/>
                  <a:pt x="1721765" y="1065452"/>
                  <a:pt x="1675667" y="1095244"/>
                </a:cubicBezTo>
                <a:cubicBezTo>
                  <a:pt x="1590265" y="1150506"/>
                  <a:pt x="1515279" y="1283500"/>
                  <a:pt x="1570930" y="1379993"/>
                </a:cubicBezTo>
                <a:close/>
                <a:moveTo>
                  <a:pt x="1764570" y="1221731"/>
                </a:moveTo>
                <a:cubicBezTo>
                  <a:pt x="1804594" y="1233481"/>
                  <a:pt x="1759787" y="1291536"/>
                  <a:pt x="1746279" y="1305684"/>
                </a:cubicBezTo>
                <a:cubicBezTo>
                  <a:pt x="1747024" y="1290791"/>
                  <a:pt x="1725304" y="1210227"/>
                  <a:pt x="1764570" y="1221757"/>
                </a:cubicBezTo>
                <a:close/>
                <a:moveTo>
                  <a:pt x="1451467" y="1581152"/>
                </a:moveTo>
                <a:cubicBezTo>
                  <a:pt x="1402673" y="1552156"/>
                  <a:pt x="1323422" y="1544814"/>
                  <a:pt x="1275879" y="1578884"/>
                </a:cubicBezTo>
                <a:cubicBezTo>
                  <a:pt x="1220202" y="1618792"/>
                  <a:pt x="1197166" y="1700211"/>
                  <a:pt x="1246186" y="1754333"/>
                </a:cubicBezTo>
                <a:cubicBezTo>
                  <a:pt x="1365455" y="1886030"/>
                  <a:pt x="1560586" y="1646012"/>
                  <a:pt x="1451467" y="1581178"/>
                </a:cubicBezTo>
                <a:close/>
                <a:moveTo>
                  <a:pt x="879901" y="1594664"/>
                </a:moveTo>
                <a:cubicBezTo>
                  <a:pt x="825695" y="1596906"/>
                  <a:pt x="754540" y="1653562"/>
                  <a:pt x="740935" y="1706971"/>
                </a:cubicBezTo>
                <a:cubicBezTo>
                  <a:pt x="725411" y="1767891"/>
                  <a:pt x="796372" y="1820910"/>
                  <a:pt x="849042" y="1823957"/>
                </a:cubicBezTo>
                <a:cubicBezTo>
                  <a:pt x="993771" y="1832356"/>
                  <a:pt x="1036356" y="1588203"/>
                  <a:pt x="879901" y="1594690"/>
                </a:cubicBezTo>
                <a:close/>
                <a:moveTo>
                  <a:pt x="601838" y="1494477"/>
                </a:moveTo>
                <a:cubicBezTo>
                  <a:pt x="546303" y="1429429"/>
                  <a:pt x="343512" y="1604547"/>
                  <a:pt x="483224" y="1665228"/>
                </a:cubicBezTo>
                <a:cubicBezTo>
                  <a:pt x="585783" y="1709790"/>
                  <a:pt x="673577" y="1578566"/>
                  <a:pt x="601812" y="1494503"/>
                </a:cubicBezTo>
                <a:close/>
                <a:moveTo>
                  <a:pt x="1938356" y="1635571"/>
                </a:moveTo>
                <a:cubicBezTo>
                  <a:pt x="1900114" y="1552831"/>
                  <a:pt x="1802844" y="1664573"/>
                  <a:pt x="1789862" y="1706815"/>
                </a:cubicBezTo>
                <a:cubicBezTo>
                  <a:pt x="1769278" y="1769489"/>
                  <a:pt x="1803405" y="1836979"/>
                  <a:pt x="1866087" y="1857560"/>
                </a:cubicBezTo>
                <a:cubicBezTo>
                  <a:pt x="1872124" y="1859542"/>
                  <a:pt x="1878309" y="1861040"/>
                  <a:pt x="1884585" y="1862038"/>
                </a:cubicBezTo>
                <a:cubicBezTo>
                  <a:pt x="2053522" y="1891267"/>
                  <a:pt x="2105959" y="1610711"/>
                  <a:pt x="1938311" y="1635597"/>
                </a:cubicBezTo>
                <a:close/>
                <a:moveTo>
                  <a:pt x="1645865" y="1846847"/>
                </a:moveTo>
                <a:cubicBezTo>
                  <a:pt x="1626653" y="1832356"/>
                  <a:pt x="1573082" y="1845434"/>
                  <a:pt x="1554603" y="1852129"/>
                </a:cubicBezTo>
                <a:cubicBezTo>
                  <a:pt x="1524697" y="1862958"/>
                  <a:pt x="1493792" y="1880677"/>
                  <a:pt x="1490733" y="1917183"/>
                </a:cubicBezTo>
                <a:cubicBezTo>
                  <a:pt x="1490169" y="1923937"/>
                  <a:pt x="1502108" y="1988090"/>
                  <a:pt x="1506827" y="1998511"/>
                </a:cubicBezTo>
                <a:cubicBezTo>
                  <a:pt x="1566581" y="2130714"/>
                  <a:pt x="1777845" y="1946477"/>
                  <a:pt x="1645826" y="1846892"/>
                </a:cubicBezTo>
                <a:close/>
                <a:moveTo>
                  <a:pt x="1231039" y="1960177"/>
                </a:moveTo>
                <a:cubicBezTo>
                  <a:pt x="1206765" y="1957339"/>
                  <a:pt x="1186834" y="1968978"/>
                  <a:pt x="1164815" y="1968039"/>
                </a:cubicBezTo>
                <a:cubicBezTo>
                  <a:pt x="1145299" y="1967209"/>
                  <a:pt x="1129536" y="1957514"/>
                  <a:pt x="1107284" y="1958408"/>
                </a:cubicBezTo>
                <a:cubicBezTo>
                  <a:pt x="1066923" y="1960035"/>
                  <a:pt x="1022628" y="2003158"/>
                  <a:pt x="1003837" y="2036340"/>
                </a:cubicBezTo>
                <a:cubicBezTo>
                  <a:pt x="957098" y="2118841"/>
                  <a:pt x="1061660" y="2208270"/>
                  <a:pt x="1137865" y="2229638"/>
                </a:cubicBezTo>
                <a:cubicBezTo>
                  <a:pt x="1331465" y="2283979"/>
                  <a:pt x="1438543" y="1984500"/>
                  <a:pt x="1231000" y="1960223"/>
                </a:cubicBezTo>
                <a:close/>
                <a:moveTo>
                  <a:pt x="711482" y="1954636"/>
                </a:moveTo>
                <a:cubicBezTo>
                  <a:pt x="623610" y="1894144"/>
                  <a:pt x="514984" y="2078706"/>
                  <a:pt x="624531" y="2123786"/>
                </a:cubicBezTo>
                <a:cubicBezTo>
                  <a:pt x="725729" y="2165503"/>
                  <a:pt x="819414" y="1978550"/>
                  <a:pt x="711411" y="1954681"/>
                </a:cubicBezTo>
                <a:close/>
                <a:moveTo>
                  <a:pt x="304122" y="1795467"/>
                </a:moveTo>
                <a:cubicBezTo>
                  <a:pt x="239792" y="1737372"/>
                  <a:pt x="139489" y="1764197"/>
                  <a:pt x="92522" y="1831682"/>
                </a:cubicBezTo>
                <a:cubicBezTo>
                  <a:pt x="70686" y="1863049"/>
                  <a:pt x="75145" y="1901065"/>
                  <a:pt x="77297" y="1934954"/>
                </a:cubicBezTo>
                <a:cubicBezTo>
                  <a:pt x="79961" y="1976976"/>
                  <a:pt x="80823" y="2013858"/>
                  <a:pt x="119732" y="2038919"/>
                </a:cubicBezTo>
                <a:cubicBezTo>
                  <a:pt x="251880" y="2124059"/>
                  <a:pt x="423385" y="1903159"/>
                  <a:pt x="304122" y="1795467"/>
                </a:cubicBezTo>
                <a:close/>
                <a:moveTo>
                  <a:pt x="216121" y="1933995"/>
                </a:moveTo>
                <a:lnTo>
                  <a:pt x="204454" y="1937533"/>
                </a:lnTo>
                <a:cubicBezTo>
                  <a:pt x="213038" y="1931226"/>
                  <a:pt x="220262" y="1923254"/>
                  <a:pt x="225695" y="1914092"/>
                </a:cubicBezTo>
                <a:close/>
                <a:moveTo>
                  <a:pt x="165272" y="1555695"/>
                </a:moveTo>
                <a:cubicBezTo>
                  <a:pt x="191011" y="1516363"/>
                  <a:pt x="190972" y="1454270"/>
                  <a:pt x="149431" y="1424924"/>
                </a:cubicBezTo>
                <a:cubicBezTo>
                  <a:pt x="102076" y="1391470"/>
                  <a:pt x="55733" y="1431652"/>
                  <a:pt x="28289" y="1472267"/>
                </a:cubicBezTo>
                <a:cubicBezTo>
                  <a:pt x="5085" y="1506616"/>
                  <a:pt x="-18184" y="1564431"/>
                  <a:pt x="21250" y="1594658"/>
                </a:cubicBezTo>
                <a:cubicBezTo>
                  <a:pt x="65247" y="1628384"/>
                  <a:pt x="139268" y="1595403"/>
                  <a:pt x="165260" y="1555695"/>
                </a:cubicBezTo>
                <a:close/>
                <a:moveTo>
                  <a:pt x="1627625" y="553945"/>
                </a:moveTo>
                <a:cubicBezTo>
                  <a:pt x="1764479" y="512338"/>
                  <a:pt x="1744691" y="280337"/>
                  <a:pt x="1613969" y="247252"/>
                </a:cubicBezTo>
                <a:cubicBezTo>
                  <a:pt x="1540538" y="228671"/>
                  <a:pt x="1449088" y="247835"/>
                  <a:pt x="1406277" y="314542"/>
                </a:cubicBezTo>
                <a:cubicBezTo>
                  <a:pt x="1368631" y="373187"/>
                  <a:pt x="1384926" y="486544"/>
                  <a:pt x="1477996" y="446104"/>
                </a:cubicBezTo>
                <a:cubicBezTo>
                  <a:pt x="1484089" y="518579"/>
                  <a:pt x="1554856" y="576064"/>
                  <a:pt x="1627625" y="553945"/>
                </a:cubicBezTo>
                <a:close/>
                <a:moveTo>
                  <a:pt x="1596805" y="406473"/>
                </a:moveTo>
                <a:cubicBezTo>
                  <a:pt x="1598206" y="412285"/>
                  <a:pt x="1599257" y="418176"/>
                  <a:pt x="1599955" y="424114"/>
                </a:cubicBezTo>
                <a:cubicBezTo>
                  <a:pt x="1596720" y="418841"/>
                  <a:pt x="1595595" y="412540"/>
                  <a:pt x="1596805" y="406473"/>
                </a:cubicBezTo>
                <a:close/>
                <a:moveTo>
                  <a:pt x="1861257" y="850132"/>
                </a:moveTo>
                <a:cubicBezTo>
                  <a:pt x="1866358" y="968900"/>
                  <a:pt x="2092963" y="894351"/>
                  <a:pt x="2075515" y="773133"/>
                </a:cubicBezTo>
                <a:cubicBezTo>
                  <a:pt x="2066110" y="707793"/>
                  <a:pt x="1991253" y="665486"/>
                  <a:pt x="1930099" y="688921"/>
                </a:cubicBezTo>
                <a:cubicBezTo>
                  <a:pt x="1874985" y="710029"/>
                  <a:pt x="1858943" y="796782"/>
                  <a:pt x="1861231" y="850132"/>
                </a:cubicBezTo>
                <a:close/>
                <a:moveTo>
                  <a:pt x="2172629" y="1284595"/>
                </a:moveTo>
                <a:cubicBezTo>
                  <a:pt x="2154351" y="1248036"/>
                  <a:pt x="2138737" y="1191660"/>
                  <a:pt x="2087220" y="1197752"/>
                </a:cubicBezTo>
                <a:cubicBezTo>
                  <a:pt x="2043689" y="1202936"/>
                  <a:pt x="2022404" y="1248205"/>
                  <a:pt x="2029961" y="1285697"/>
                </a:cubicBezTo>
                <a:cubicBezTo>
                  <a:pt x="2036845" y="1319935"/>
                  <a:pt x="2067244" y="1370259"/>
                  <a:pt x="2104442" y="1372151"/>
                </a:cubicBezTo>
                <a:cubicBezTo>
                  <a:pt x="2143080" y="1374115"/>
                  <a:pt x="2193060" y="1325502"/>
                  <a:pt x="2172603" y="1284595"/>
                </a:cubicBezTo>
                <a:close/>
                <a:moveTo>
                  <a:pt x="803165" y="507775"/>
                </a:moveTo>
                <a:cubicBezTo>
                  <a:pt x="943221" y="476427"/>
                  <a:pt x="945308" y="252255"/>
                  <a:pt x="788497" y="262923"/>
                </a:cubicBezTo>
                <a:cubicBezTo>
                  <a:pt x="808065" y="198393"/>
                  <a:pt x="733059" y="191925"/>
                  <a:pt x="696270" y="218600"/>
                </a:cubicBezTo>
                <a:cubicBezTo>
                  <a:pt x="657859" y="246468"/>
                  <a:pt x="631382" y="305806"/>
                  <a:pt x="626734" y="351716"/>
                </a:cubicBezTo>
                <a:cubicBezTo>
                  <a:pt x="616474" y="452973"/>
                  <a:pt x="703691" y="530043"/>
                  <a:pt x="803165" y="507775"/>
                </a:cubicBezTo>
                <a:close/>
                <a:moveTo>
                  <a:pt x="776396" y="376959"/>
                </a:moveTo>
                <a:cubicBezTo>
                  <a:pt x="780550" y="379124"/>
                  <a:pt x="787635" y="393304"/>
                  <a:pt x="788925" y="395332"/>
                </a:cubicBezTo>
                <a:cubicBezTo>
                  <a:pt x="777255" y="394238"/>
                  <a:pt x="766330" y="389114"/>
                  <a:pt x="758026" y="380841"/>
                </a:cubicBezTo>
                <a:close/>
                <a:moveTo>
                  <a:pt x="280905" y="653491"/>
                </a:moveTo>
                <a:cubicBezTo>
                  <a:pt x="335280" y="646821"/>
                  <a:pt x="402287" y="617846"/>
                  <a:pt x="422445" y="562454"/>
                </a:cubicBezTo>
                <a:cubicBezTo>
                  <a:pt x="447613" y="493323"/>
                  <a:pt x="387846" y="437374"/>
                  <a:pt x="322822" y="428741"/>
                </a:cubicBezTo>
                <a:cubicBezTo>
                  <a:pt x="161461" y="407277"/>
                  <a:pt x="95932" y="676174"/>
                  <a:pt x="280905" y="653491"/>
                </a:cubicBezTo>
                <a:close/>
                <a:moveTo>
                  <a:pt x="188179" y="1073721"/>
                </a:moveTo>
                <a:cubicBezTo>
                  <a:pt x="343570" y="1061725"/>
                  <a:pt x="249664" y="844299"/>
                  <a:pt x="112311" y="875511"/>
                </a:cubicBezTo>
                <a:cubicBezTo>
                  <a:pt x="60458" y="887306"/>
                  <a:pt x="30642" y="948952"/>
                  <a:pt x="43975" y="998647"/>
                </a:cubicBezTo>
                <a:cubicBezTo>
                  <a:pt x="61242" y="1062983"/>
                  <a:pt x="129922" y="1078187"/>
                  <a:pt x="188179" y="1073689"/>
                </a:cubicBezTo>
                <a:close/>
                <a:moveTo>
                  <a:pt x="1216092" y="188859"/>
                </a:moveTo>
                <a:cubicBezTo>
                  <a:pt x="1255533" y="170635"/>
                  <a:pt x="1312170" y="115879"/>
                  <a:pt x="1309597" y="68180"/>
                </a:cubicBezTo>
                <a:cubicBezTo>
                  <a:pt x="1306563" y="11880"/>
                  <a:pt x="1243594" y="6093"/>
                  <a:pt x="1209461" y="42185"/>
                </a:cubicBezTo>
                <a:cubicBezTo>
                  <a:pt x="1199091" y="-50452"/>
                  <a:pt x="1077449" y="30344"/>
                  <a:pt x="1066748" y="86041"/>
                </a:cubicBezTo>
                <a:cubicBezTo>
                  <a:pt x="1049449" y="175904"/>
                  <a:pt x="1139842" y="224076"/>
                  <a:pt x="1216092" y="1888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19"/>
          <p:cNvSpPr/>
          <p:nvPr/>
        </p:nvSpPr>
        <p:spPr>
          <a:xfrm>
            <a:off x="-608751" y="1003175"/>
            <a:ext cx="1262060" cy="1124021"/>
          </a:xfrm>
          <a:custGeom>
            <a:avLst/>
            <a:gdLst/>
            <a:ahLst/>
            <a:cxnLst/>
            <a:rect l="l" t="t" r="r" b="b"/>
            <a:pathLst>
              <a:path w="2728778" h="2430315" extrusionOk="0">
                <a:moveTo>
                  <a:pt x="1643749" y="1553993"/>
                </a:moveTo>
                <a:cubicBezTo>
                  <a:pt x="1750586" y="1525081"/>
                  <a:pt x="1702550" y="1183094"/>
                  <a:pt x="1592421" y="1239568"/>
                </a:cubicBezTo>
                <a:cubicBezTo>
                  <a:pt x="1524551" y="1274377"/>
                  <a:pt x="1562397" y="1343261"/>
                  <a:pt x="1571536" y="1399580"/>
                </a:cubicBezTo>
                <a:cubicBezTo>
                  <a:pt x="1579185" y="1446754"/>
                  <a:pt x="1556396" y="1577609"/>
                  <a:pt x="1643749" y="1553993"/>
                </a:cubicBezTo>
                <a:close/>
                <a:moveTo>
                  <a:pt x="2242057" y="1551627"/>
                </a:moveTo>
                <a:cubicBezTo>
                  <a:pt x="2275205" y="1530111"/>
                  <a:pt x="2300392" y="1479463"/>
                  <a:pt x="2260206" y="1451939"/>
                </a:cubicBezTo>
                <a:cubicBezTo>
                  <a:pt x="2222483" y="1426126"/>
                  <a:pt x="2181836" y="1464544"/>
                  <a:pt x="2150018" y="1482127"/>
                </a:cubicBezTo>
                <a:cubicBezTo>
                  <a:pt x="2107096" y="1505944"/>
                  <a:pt x="2061981" y="1525576"/>
                  <a:pt x="2015297" y="1540752"/>
                </a:cubicBezTo>
                <a:cubicBezTo>
                  <a:pt x="1965654" y="1556786"/>
                  <a:pt x="1906781" y="1556306"/>
                  <a:pt x="1859361" y="1575010"/>
                </a:cubicBezTo>
                <a:cubicBezTo>
                  <a:pt x="1824049" y="1588963"/>
                  <a:pt x="1785963" y="1620700"/>
                  <a:pt x="1808123" y="1663201"/>
                </a:cubicBezTo>
                <a:cubicBezTo>
                  <a:pt x="1831652" y="1708327"/>
                  <a:pt x="1901051" y="1682774"/>
                  <a:pt x="1940038" y="1674724"/>
                </a:cubicBezTo>
                <a:cubicBezTo>
                  <a:pt x="2047477" y="1652779"/>
                  <a:pt x="2149893" y="1611036"/>
                  <a:pt x="2242057" y="1551627"/>
                </a:cubicBezTo>
                <a:close/>
                <a:moveTo>
                  <a:pt x="2000881" y="1216944"/>
                </a:moveTo>
                <a:cubicBezTo>
                  <a:pt x="1983589" y="1251421"/>
                  <a:pt x="1918740" y="1337137"/>
                  <a:pt x="1939772" y="1378517"/>
                </a:cubicBezTo>
                <a:cubicBezTo>
                  <a:pt x="1967825" y="1433715"/>
                  <a:pt x="2025116" y="1398387"/>
                  <a:pt x="2050765" y="1362354"/>
                </a:cubicBezTo>
                <a:cubicBezTo>
                  <a:pt x="2072342" y="1332030"/>
                  <a:pt x="2130379" y="1239951"/>
                  <a:pt x="2111874" y="1200780"/>
                </a:cubicBezTo>
                <a:cubicBezTo>
                  <a:pt x="2087204" y="1148577"/>
                  <a:pt x="2021228" y="1176373"/>
                  <a:pt x="2000881" y="1216944"/>
                </a:cubicBezTo>
                <a:close/>
                <a:moveTo>
                  <a:pt x="1290278" y="1526196"/>
                </a:moveTo>
                <a:cubicBezTo>
                  <a:pt x="1309003" y="1553455"/>
                  <a:pt x="1353552" y="1541485"/>
                  <a:pt x="1374067" y="1523792"/>
                </a:cubicBezTo>
                <a:cubicBezTo>
                  <a:pt x="1411601" y="1491388"/>
                  <a:pt x="1397348" y="1452853"/>
                  <a:pt x="1371746" y="1419450"/>
                </a:cubicBezTo>
                <a:cubicBezTo>
                  <a:pt x="1325447" y="1359055"/>
                  <a:pt x="1221080" y="1296120"/>
                  <a:pt x="1141783" y="1303599"/>
                </a:cubicBezTo>
                <a:cubicBezTo>
                  <a:pt x="1095115" y="1308006"/>
                  <a:pt x="1051117" y="1358453"/>
                  <a:pt x="1085704" y="1403404"/>
                </a:cubicBezTo>
                <a:cubicBezTo>
                  <a:pt x="1105382" y="1429003"/>
                  <a:pt x="1155453" y="1424590"/>
                  <a:pt x="1183900" y="1436812"/>
                </a:cubicBezTo>
                <a:cubicBezTo>
                  <a:pt x="1227053" y="1456024"/>
                  <a:pt x="1263920" y="1487002"/>
                  <a:pt x="1290277" y="1526196"/>
                </a:cubicBezTo>
                <a:close/>
                <a:moveTo>
                  <a:pt x="719379" y="1694601"/>
                </a:moveTo>
                <a:cubicBezTo>
                  <a:pt x="770540" y="1816765"/>
                  <a:pt x="1010192" y="1522178"/>
                  <a:pt x="867758" y="1486164"/>
                </a:cubicBezTo>
                <a:cubicBezTo>
                  <a:pt x="793627" y="1467422"/>
                  <a:pt x="796460" y="1555885"/>
                  <a:pt x="773417" y="1594835"/>
                </a:cubicBezTo>
                <a:cubicBezTo>
                  <a:pt x="754407" y="1626909"/>
                  <a:pt x="697971" y="1643519"/>
                  <a:pt x="719360" y="1694601"/>
                </a:cubicBezTo>
                <a:close/>
                <a:moveTo>
                  <a:pt x="1087680" y="1842196"/>
                </a:moveTo>
                <a:cubicBezTo>
                  <a:pt x="1076234" y="1888067"/>
                  <a:pt x="1018372" y="2015500"/>
                  <a:pt x="1107268" y="2018066"/>
                </a:cubicBezTo>
                <a:cubicBezTo>
                  <a:pt x="1159199" y="2019570"/>
                  <a:pt x="1172551" y="1967995"/>
                  <a:pt x="1183628" y="1929155"/>
                </a:cubicBezTo>
                <a:cubicBezTo>
                  <a:pt x="1190707" y="1904347"/>
                  <a:pt x="1208078" y="1864607"/>
                  <a:pt x="1206172" y="1838787"/>
                </a:cubicBezTo>
                <a:cubicBezTo>
                  <a:pt x="1200241" y="1758865"/>
                  <a:pt x="1104974" y="1772779"/>
                  <a:pt x="1087661" y="1842196"/>
                </a:cubicBezTo>
                <a:close/>
                <a:moveTo>
                  <a:pt x="1662428" y="1950594"/>
                </a:moveTo>
                <a:cubicBezTo>
                  <a:pt x="1620794" y="1922577"/>
                  <a:pt x="1581544" y="1891170"/>
                  <a:pt x="1545078" y="1856693"/>
                </a:cubicBezTo>
                <a:cubicBezTo>
                  <a:pt x="1516637" y="1829791"/>
                  <a:pt x="1484889" y="1773013"/>
                  <a:pt x="1449610" y="1757284"/>
                </a:cubicBezTo>
                <a:cubicBezTo>
                  <a:pt x="1378228" y="1725456"/>
                  <a:pt x="1339914" y="1814114"/>
                  <a:pt x="1374798" y="1865151"/>
                </a:cubicBezTo>
                <a:cubicBezTo>
                  <a:pt x="1414466" y="1923187"/>
                  <a:pt x="1524051" y="2039401"/>
                  <a:pt x="1594527" y="2057437"/>
                </a:cubicBezTo>
                <a:cubicBezTo>
                  <a:pt x="1649505" y="2071507"/>
                  <a:pt x="1724446" y="1992383"/>
                  <a:pt x="1662409" y="1950594"/>
                </a:cubicBezTo>
                <a:close/>
                <a:moveTo>
                  <a:pt x="2318269" y="1856447"/>
                </a:moveTo>
                <a:cubicBezTo>
                  <a:pt x="2249784" y="1856447"/>
                  <a:pt x="2177870" y="1849655"/>
                  <a:pt x="2109806" y="1856447"/>
                </a:cubicBezTo>
                <a:cubicBezTo>
                  <a:pt x="2042559" y="1863155"/>
                  <a:pt x="1981962" y="1952876"/>
                  <a:pt x="2074992" y="1973297"/>
                </a:cubicBezTo>
                <a:cubicBezTo>
                  <a:pt x="2131137" y="1985610"/>
                  <a:pt x="2215405" y="1977736"/>
                  <a:pt x="2272865" y="1973297"/>
                </a:cubicBezTo>
                <a:cubicBezTo>
                  <a:pt x="2304774" y="1970827"/>
                  <a:pt x="2330772" y="1973297"/>
                  <a:pt x="2352330" y="1942999"/>
                </a:cubicBezTo>
                <a:cubicBezTo>
                  <a:pt x="2377349" y="1907808"/>
                  <a:pt x="2368372" y="1856447"/>
                  <a:pt x="2318269" y="1856447"/>
                </a:cubicBezTo>
                <a:close/>
                <a:moveTo>
                  <a:pt x="1047494" y="1688878"/>
                </a:moveTo>
                <a:cubicBezTo>
                  <a:pt x="1089495" y="1699378"/>
                  <a:pt x="1139462" y="1719987"/>
                  <a:pt x="1173731" y="1680350"/>
                </a:cubicBezTo>
                <a:cubicBezTo>
                  <a:pt x="1203806" y="1645541"/>
                  <a:pt x="1191634" y="1609760"/>
                  <a:pt x="1156347" y="1589857"/>
                </a:cubicBezTo>
                <a:cubicBezTo>
                  <a:pt x="1124218" y="1571711"/>
                  <a:pt x="1068883" y="1566721"/>
                  <a:pt x="1039846" y="1590642"/>
                </a:cubicBezTo>
                <a:cubicBezTo>
                  <a:pt x="1010316" y="1614945"/>
                  <a:pt x="996879" y="1676228"/>
                  <a:pt x="1047481" y="1688878"/>
                </a:cubicBezTo>
                <a:close/>
                <a:moveTo>
                  <a:pt x="931389" y="1237630"/>
                </a:moveTo>
                <a:cubicBezTo>
                  <a:pt x="859961" y="1185783"/>
                  <a:pt x="754867" y="1109070"/>
                  <a:pt x="665822" y="1095817"/>
                </a:cubicBezTo>
                <a:cubicBezTo>
                  <a:pt x="598289" y="1085758"/>
                  <a:pt x="559931" y="1157780"/>
                  <a:pt x="608194" y="1205006"/>
                </a:cubicBezTo>
                <a:cubicBezTo>
                  <a:pt x="636927" y="1233113"/>
                  <a:pt x="704122" y="1247527"/>
                  <a:pt x="740335" y="1267527"/>
                </a:cubicBezTo>
                <a:cubicBezTo>
                  <a:pt x="777767" y="1288207"/>
                  <a:pt x="823061" y="1334156"/>
                  <a:pt x="863292" y="1344707"/>
                </a:cubicBezTo>
                <a:cubicBezTo>
                  <a:pt x="918749" y="1359250"/>
                  <a:pt x="991422" y="1281240"/>
                  <a:pt x="931375" y="1237630"/>
                </a:cubicBezTo>
                <a:close/>
                <a:moveTo>
                  <a:pt x="1072260" y="1139705"/>
                </a:moveTo>
                <a:cubicBezTo>
                  <a:pt x="1057120" y="1264610"/>
                  <a:pt x="1243376" y="1146646"/>
                  <a:pt x="1268072" y="1094864"/>
                </a:cubicBezTo>
                <a:cubicBezTo>
                  <a:pt x="1286908" y="1055331"/>
                  <a:pt x="1292054" y="995318"/>
                  <a:pt x="1232980" y="992972"/>
                </a:cubicBezTo>
                <a:cubicBezTo>
                  <a:pt x="1188607" y="991216"/>
                  <a:pt x="1172331" y="1038882"/>
                  <a:pt x="1163373" y="1057664"/>
                </a:cubicBezTo>
                <a:cubicBezTo>
                  <a:pt x="1157864" y="1066573"/>
                  <a:pt x="1150354" y="1074075"/>
                  <a:pt x="1141439" y="1079575"/>
                </a:cubicBezTo>
                <a:cubicBezTo>
                  <a:pt x="1109569" y="1083056"/>
                  <a:pt x="1076383" y="1105765"/>
                  <a:pt x="1072248" y="1139705"/>
                </a:cubicBezTo>
                <a:close/>
                <a:moveTo>
                  <a:pt x="1419029" y="1234746"/>
                </a:moveTo>
                <a:cubicBezTo>
                  <a:pt x="1485985" y="1269911"/>
                  <a:pt x="1646179" y="1091403"/>
                  <a:pt x="1570137" y="1042777"/>
                </a:cubicBezTo>
                <a:cubicBezTo>
                  <a:pt x="1504212" y="1000632"/>
                  <a:pt x="1342028" y="1194312"/>
                  <a:pt x="1419023" y="1234772"/>
                </a:cubicBezTo>
                <a:close/>
                <a:moveTo>
                  <a:pt x="1816926" y="1150197"/>
                </a:moveTo>
                <a:cubicBezTo>
                  <a:pt x="1846891" y="1193198"/>
                  <a:pt x="1917501" y="1149316"/>
                  <a:pt x="1924158" y="1108720"/>
                </a:cubicBezTo>
                <a:cubicBezTo>
                  <a:pt x="1930556" y="1069653"/>
                  <a:pt x="1852951" y="954411"/>
                  <a:pt x="1822675" y="933037"/>
                </a:cubicBezTo>
                <a:cubicBezTo>
                  <a:pt x="1784893" y="906381"/>
                  <a:pt x="1724348" y="920173"/>
                  <a:pt x="1715436" y="974514"/>
                </a:cubicBezTo>
                <a:cubicBezTo>
                  <a:pt x="1706258" y="1030515"/>
                  <a:pt x="1787025" y="1107314"/>
                  <a:pt x="1816919" y="1150197"/>
                </a:cubicBezTo>
                <a:close/>
                <a:moveTo>
                  <a:pt x="2499872" y="1127903"/>
                </a:moveTo>
                <a:cubicBezTo>
                  <a:pt x="2466816" y="1170113"/>
                  <a:pt x="2383753" y="1185330"/>
                  <a:pt x="2370486" y="1238078"/>
                </a:cubicBezTo>
                <a:cubicBezTo>
                  <a:pt x="2356680" y="1292989"/>
                  <a:pt x="2403658" y="1307902"/>
                  <a:pt x="2448220" y="1295005"/>
                </a:cubicBezTo>
                <a:cubicBezTo>
                  <a:pt x="2496372" y="1281065"/>
                  <a:pt x="2568345" y="1228207"/>
                  <a:pt x="2593124" y="1182627"/>
                </a:cubicBezTo>
                <a:cubicBezTo>
                  <a:pt x="2632688" y="1109854"/>
                  <a:pt x="2548063" y="1066348"/>
                  <a:pt x="2499866" y="1127903"/>
                </a:cubicBezTo>
                <a:close/>
                <a:moveTo>
                  <a:pt x="2715860" y="1603124"/>
                </a:moveTo>
                <a:cubicBezTo>
                  <a:pt x="2672096" y="1559890"/>
                  <a:pt x="2583939" y="1434052"/>
                  <a:pt x="2520296" y="1425756"/>
                </a:cubicBezTo>
                <a:cubicBezTo>
                  <a:pt x="2462421" y="1418206"/>
                  <a:pt x="2427089" y="1480377"/>
                  <a:pt x="2453211" y="1525334"/>
                </a:cubicBezTo>
                <a:cubicBezTo>
                  <a:pt x="2472863" y="1559151"/>
                  <a:pt x="2519408" y="1590732"/>
                  <a:pt x="2547389" y="1618380"/>
                </a:cubicBezTo>
                <a:cubicBezTo>
                  <a:pt x="2571015" y="1641711"/>
                  <a:pt x="2606275" y="1692909"/>
                  <a:pt x="2640725" y="1700544"/>
                </a:cubicBezTo>
                <a:cubicBezTo>
                  <a:pt x="2687724" y="1711004"/>
                  <a:pt x="2761861" y="1648581"/>
                  <a:pt x="2715854" y="1603124"/>
                </a:cubicBezTo>
                <a:close/>
                <a:moveTo>
                  <a:pt x="2407625" y="1662851"/>
                </a:moveTo>
                <a:cubicBezTo>
                  <a:pt x="2376682" y="1662851"/>
                  <a:pt x="2341162" y="1657667"/>
                  <a:pt x="2313771" y="1674413"/>
                </a:cubicBezTo>
                <a:cubicBezTo>
                  <a:pt x="2258599" y="1708178"/>
                  <a:pt x="2273429" y="1765145"/>
                  <a:pt x="2328179" y="1779701"/>
                </a:cubicBezTo>
                <a:cubicBezTo>
                  <a:pt x="2349536" y="1785372"/>
                  <a:pt x="2390676" y="1783369"/>
                  <a:pt x="2411333" y="1774756"/>
                </a:cubicBezTo>
                <a:cubicBezTo>
                  <a:pt x="2460866" y="1754108"/>
                  <a:pt x="2480680" y="1662851"/>
                  <a:pt x="2407619" y="1662851"/>
                </a:cubicBezTo>
                <a:close/>
                <a:moveTo>
                  <a:pt x="1643917" y="1818969"/>
                </a:moveTo>
                <a:cubicBezTo>
                  <a:pt x="1682703" y="1846486"/>
                  <a:pt x="1742439" y="1911482"/>
                  <a:pt x="1794415" y="1896790"/>
                </a:cubicBezTo>
                <a:cubicBezTo>
                  <a:pt x="1846981" y="1881923"/>
                  <a:pt x="1855809" y="1826376"/>
                  <a:pt x="1824230" y="1789772"/>
                </a:cubicBezTo>
                <a:cubicBezTo>
                  <a:pt x="1796573" y="1757744"/>
                  <a:pt x="1718054" y="1699416"/>
                  <a:pt x="1673733" y="1711957"/>
                </a:cubicBezTo>
                <a:cubicBezTo>
                  <a:pt x="1630221" y="1724251"/>
                  <a:pt x="1600322" y="1788048"/>
                  <a:pt x="1643911" y="1818969"/>
                </a:cubicBezTo>
                <a:close/>
                <a:moveTo>
                  <a:pt x="282814" y="1619475"/>
                </a:moveTo>
                <a:cubicBezTo>
                  <a:pt x="292083" y="1710084"/>
                  <a:pt x="431892" y="1624770"/>
                  <a:pt x="468980" y="1607336"/>
                </a:cubicBezTo>
                <a:cubicBezTo>
                  <a:pt x="512978" y="1586656"/>
                  <a:pt x="654615" y="1539936"/>
                  <a:pt x="621630" y="1466631"/>
                </a:cubicBezTo>
                <a:cubicBezTo>
                  <a:pt x="590784" y="1398050"/>
                  <a:pt x="494693" y="1474978"/>
                  <a:pt x="457475" y="1493455"/>
                </a:cubicBezTo>
                <a:cubicBezTo>
                  <a:pt x="408299" y="1517868"/>
                  <a:pt x="275160" y="1544712"/>
                  <a:pt x="282814" y="1619475"/>
                </a:cubicBezTo>
                <a:close/>
                <a:moveTo>
                  <a:pt x="575655" y="1781988"/>
                </a:moveTo>
                <a:cubicBezTo>
                  <a:pt x="499405" y="1776545"/>
                  <a:pt x="426052" y="1876849"/>
                  <a:pt x="525999" y="1898838"/>
                </a:cubicBezTo>
                <a:cubicBezTo>
                  <a:pt x="609704" y="1917250"/>
                  <a:pt x="669290" y="1781988"/>
                  <a:pt x="575655" y="1781988"/>
                </a:cubicBezTo>
                <a:close/>
                <a:moveTo>
                  <a:pt x="894922" y="1808269"/>
                </a:moveTo>
                <a:cubicBezTo>
                  <a:pt x="875477" y="1757990"/>
                  <a:pt x="807420" y="1782060"/>
                  <a:pt x="787755" y="1819357"/>
                </a:cubicBezTo>
                <a:cubicBezTo>
                  <a:pt x="764142" y="1864075"/>
                  <a:pt x="811005" y="1981670"/>
                  <a:pt x="839906" y="2018527"/>
                </a:cubicBezTo>
                <a:cubicBezTo>
                  <a:pt x="869436" y="2056180"/>
                  <a:pt x="921614" y="2055675"/>
                  <a:pt x="947074" y="2007438"/>
                </a:cubicBezTo>
                <a:cubicBezTo>
                  <a:pt x="976112" y="1952415"/>
                  <a:pt x="915100" y="1860420"/>
                  <a:pt x="894897" y="1808269"/>
                </a:cubicBezTo>
                <a:close/>
                <a:moveTo>
                  <a:pt x="882730" y="844794"/>
                </a:moveTo>
                <a:cubicBezTo>
                  <a:pt x="839472" y="801541"/>
                  <a:pt x="764693" y="855260"/>
                  <a:pt x="774065" y="909428"/>
                </a:cubicBezTo>
                <a:cubicBezTo>
                  <a:pt x="781928" y="954865"/>
                  <a:pt x="875666" y="1034119"/>
                  <a:pt x="923591" y="1014553"/>
                </a:cubicBezTo>
                <a:cubicBezTo>
                  <a:pt x="1027589" y="972084"/>
                  <a:pt x="922308" y="884366"/>
                  <a:pt x="882730" y="844794"/>
                </a:cubicBezTo>
                <a:close/>
                <a:moveTo>
                  <a:pt x="244041" y="1312866"/>
                </a:moveTo>
                <a:cubicBezTo>
                  <a:pt x="287766" y="1334739"/>
                  <a:pt x="351889" y="1385724"/>
                  <a:pt x="401189" y="1350384"/>
                </a:cubicBezTo>
                <a:cubicBezTo>
                  <a:pt x="437940" y="1324046"/>
                  <a:pt x="436131" y="1283443"/>
                  <a:pt x="409200" y="1254234"/>
                </a:cubicBezTo>
                <a:cubicBezTo>
                  <a:pt x="379183" y="1221675"/>
                  <a:pt x="292692" y="1187145"/>
                  <a:pt x="252052" y="1216717"/>
                </a:cubicBezTo>
                <a:cubicBezTo>
                  <a:pt x="224848" y="1236515"/>
                  <a:pt x="205009" y="1293346"/>
                  <a:pt x="244041" y="1312866"/>
                </a:cubicBezTo>
                <a:close/>
                <a:moveTo>
                  <a:pt x="575072" y="836693"/>
                </a:moveTo>
                <a:cubicBezTo>
                  <a:pt x="510061" y="798061"/>
                  <a:pt x="440902" y="919978"/>
                  <a:pt x="408708" y="958241"/>
                </a:cubicBezTo>
                <a:cubicBezTo>
                  <a:pt x="383176" y="988578"/>
                  <a:pt x="319656" y="1050153"/>
                  <a:pt x="376513" y="1085914"/>
                </a:cubicBezTo>
                <a:cubicBezTo>
                  <a:pt x="434375" y="1122297"/>
                  <a:pt x="493604" y="1022927"/>
                  <a:pt x="522422" y="988701"/>
                </a:cubicBezTo>
                <a:cubicBezTo>
                  <a:pt x="547745" y="958572"/>
                  <a:pt x="641373" y="876090"/>
                  <a:pt x="575072" y="836693"/>
                </a:cubicBezTo>
                <a:close/>
                <a:moveTo>
                  <a:pt x="1052038" y="679150"/>
                </a:moveTo>
                <a:cubicBezTo>
                  <a:pt x="1025003" y="619527"/>
                  <a:pt x="953128" y="542657"/>
                  <a:pt x="881142" y="542443"/>
                </a:cubicBezTo>
                <a:cubicBezTo>
                  <a:pt x="837242" y="542314"/>
                  <a:pt x="782265" y="595735"/>
                  <a:pt x="812780" y="640984"/>
                </a:cubicBezTo>
                <a:cubicBezTo>
                  <a:pt x="827844" y="663317"/>
                  <a:pt x="868348" y="665061"/>
                  <a:pt x="890146" y="680615"/>
                </a:cubicBezTo>
                <a:cubicBezTo>
                  <a:pt x="916539" y="699461"/>
                  <a:pt x="925322" y="738677"/>
                  <a:pt x="949277" y="754931"/>
                </a:cubicBezTo>
                <a:cubicBezTo>
                  <a:pt x="995219" y="786097"/>
                  <a:pt x="1078827" y="738230"/>
                  <a:pt x="1052038" y="679150"/>
                </a:cubicBezTo>
                <a:close/>
                <a:moveTo>
                  <a:pt x="1159575" y="883083"/>
                </a:moveTo>
                <a:cubicBezTo>
                  <a:pt x="1226985" y="923154"/>
                  <a:pt x="1282642" y="799784"/>
                  <a:pt x="1319627" y="764341"/>
                </a:cubicBezTo>
                <a:cubicBezTo>
                  <a:pt x="1352852" y="732501"/>
                  <a:pt x="1508243" y="661613"/>
                  <a:pt x="1443070" y="598204"/>
                </a:cubicBezTo>
                <a:cubicBezTo>
                  <a:pt x="1359483" y="516902"/>
                  <a:pt x="1067536" y="828423"/>
                  <a:pt x="1159575" y="883083"/>
                </a:cubicBezTo>
                <a:close/>
                <a:moveTo>
                  <a:pt x="1503965" y="829940"/>
                </a:moveTo>
                <a:cubicBezTo>
                  <a:pt x="1514141" y="929369"/>
                  <a:pt x="1779014" y="806401"/>
                  <a:pt x="1756653" y="716486"/>
                </a:cubicBezTo>
                <a:cubicBezTo>
                  <a:pt x="1737072" y="637744"/>
                  <a:pt x="1656725" y="707011"/>
                  <a:pt x="1624271" y="727504"/>
                </a:cubicBezTo>
                <a:cubicBezTo>
                  <a:pt x="1582419" y="753933"/>
                  <a:pt x="1497095" y="762863"/>
                  <a:pt x="1503965" y="829972"/>
                </a:cubicBezTo>
                <a:close/>
                <a:moveTo>
                  <a:pt x="1975233" y="518458"/>
                </a:moveTo>
                <a:cubicBezTo>
                  <a:pt x="1897032" y="539618"/>
                  <a:pt x="1920788" y="666435"/>
                  <a:pt x="1920788" y="726635"/>
                </a:cubicBezTo>
                <a:cubicBezTo>
                  <a:pt x="1920788" y="775092"/>
                  <a:pt x="1896805" y="904211"/>
                  <a:pt x="1986045" y="883809"/>
                </a:cubicBezTo>
                <a:cubicBezTo>
                  <a:pt x="2064525" y="865850"/>
                  <a:pt x="2040491" y="731703"/>
                  <a:pt x="2040491" y="675625"/>
                </a:cubicBezTo>
                <a:cubicBezTo>
                  <a:pt x="2040491" y="628438"/>
                  <a:pt x="2063449" y="494615"/>
                  <a:pt x="1975233" y="518490"/>
                </a:cubicBezTo>
                <a:close/>
                <a:moveTo>
                  <a:pt x="2268367" y="784736"/>
                </a:moveTo>
                <a:cubicBezTo>
                  <a:pt x="2242732" y="843809"/>
                  <a:pt x="2175679" y="909058"/>
                  <a:pt x="2162405" y="969440"/>
                </a:cubicBezTo>
                <a:cubicBezTo>
                  <a:pt x="2142506" y="1059692"/>
                  <a:pt x="2238790" y="1033600"/>
                  <a:pt x="2275186" y="991216"/>
                </a:cubicBezTo>
                <a:cubicBezTo>
                  <a:pt x="2310186" y="950471"/>
                  <a:pt x="2378892" y="855481"/>
                  <a:pt x="2380389" y="800284"/>
                </a:cubicBezTo>
                <a:cubicBezTo>
                  <a:pt x="2382334" y="727491"/>
                  <a:pt x="2296140" y="720764"/>
                  <a:pt x="2268360" y="784769"/>
                </a:cubicBezTo>
                <a:close/>
                <a:moveTo>
                  <a:pt x="2380681" y="987405"/>
                </a:moveTo>
                <a:cubicBezTo>
                  <a:pt x="2389801" y="1076510"/>
                  <a:pt x="2678980" y="987573"/>
                  <a:pt x="2666088" y="900750"/>
                </a:cubicBezTo>
                <a:cubicBezTo>
                  <a:pt x="2652599" y="809940"/>
                  <a:pt x="2372131" y="903938"/>
                  <a:pt x="2380681" y="987437"/>
                </a:cubicBezTo>
                <a:close/>
                <a:moveTo>
                  <a:pt x="2133302" y="653901"/>
                </a:moveTo>
                <a:cubicBezTo>
                  <a:pt x="2207056" y="692630"/>
                  <a:pt x="2341739" y="507116"/>
                  <a:pt x="2269637" y="461874"/>
                </a:cubicBezTo>
                <a:cubicBezTo>
                  <a:pt x="2196485" y="416009"/>
                  <a:pt x="2061531" y="616241"/>
                  <a:pt x="2133302" y="653933"/>
                </a:cubicBezTo>
                <a:close/>
                <a:moveTo>
                  <a:pt x="1659175" y="588178"/>
                </a:moveTo>
                <a:cubicBezTo>
                  <a:pt x="1692270" y="644828"/>
                  <a:pt x="1777595" y="602987"/>
                  <a:pt x="1777005" y="545580"/>
                </a:cubicBezTo>
                <a:cubicBezTo>
                  <a:pt x="1776765" y="522567"/>
                  <a:pt x="1750962" y="489676"/>
                  <a:pt x="1741609" y="470551"/>
                </a:cubicBezTo>
                <a:cubicBezTo>
                  <a:pt x="1725573" y="437745"/>
                  <a:pt x="1716427" y="377726"/>
                  <a:pt x="1694195" y="350714"/>
                </a:cubicBezTo>
                <a:cubicBezTo>
                  <a:pt x="1663823" y="313832"/>
                  <a:pt x="1606842" y="314557"/>
                  <a:pt x="1584538" y="365102"/>
                </a:cubicBezTo>
                <a:cubicBezTo>
                  <a:pt x="1557322" y="426858"/>
                  <a:pt x="1628945" y="536448"/>
                  <a:pt x="1659175" y="588211"/>
                </a:cubicBezTo>
                <a:close/>
                <a:moveTo>
                  <a:pt x="1169583" y="508010"/>
                </a:moveTo>
                <a:cubicBezTo>
                  <a:pt x="1242735" y="551478"/>
                  <a:pt x="1389927" y="345698"/>
                  <a:pt x="1319750" y="300371"/>
                </a:cubicBezTo>
                <a:cubicBezTo>
                  <a:pt x="1247882" y="253987"/>
                  <a:pt x="1099360" y="466319"/>
                  <a:pt x="1169583" y="508043"/>
                </a:cubicBezTo>
                <a:close/>
                <a:moveTo>
                  <a:pt x="957905" y="439962"/>
                </a:moveTo>
                <a:cubicBezTo>
                  <a:pt x="1027012" y="444725"/>
                  <a:pt x="1058896" y="328699"/>
                  <a:pt x="977771" y="323112"/>
                </a:cubicBezTo>
                <a:cubicBezTo>
                  <a:pt x="989101" y="323890"/>
                  <a:pt x="970590" y="319405"/>
                  <a:pt x="968049" y="319768"/>
                </a:cubicBezTo>
                <a:cubicBezTo>
                  <a:pt x="949770" y="322399"/>
                  <a:pt x="933962" y="267669"/>
                  <a:pt x="884740" y="281777"/>
                </a:cubicBezTo>
                <a:cubicBezTo>
                  <a:pt x="762923" y="316754"/>
                  <a:pt x="886036" y="435036"/>
                  <a:pt x="957905" y="440007"/>
                </a:cubicBezTo>
                <a:close/>
                <a:moveTo>
                  <a:pt x="971516" y="320973"/>
                </a:moveTo>
                <a:cubicBezTo>
                  <a:pt x="970648" y="320552"/>
                  <a:pt x="971380" y="320973"/>
                  <a:pt x="971542" y="321019"/>
                </a:cubicBezTo>
                <a:close/>
                <a:moveTo>
                  <a:pt x="453580" y="476844"/>
                </a:moveTo>
                <a:cubicBezTo>
                  <a:pt x="484771" y="495440"/>
                  <a:pt x="512886" y="518763"/>
                  <a:pt x="536921" y="545982"/>
                </a:cubicBezTo>
                <a:cubicBezTo>
                  <a:pt x="560326" y="572890"/>
                  <a:pt x="573821" y="613584"/>
                  <a:pt x="613463" y="616565"/>
                </a:cubicBezTo>
                <a:cubicBezTo>
                  <a:pt x="702774" y="623279"/>
                  <a:pt x="684301" y="527129"/>
                  <a:pt x="650881" y="483280"/>
                </a:cubicBezTo>
                <a:cubicBezTo>
                  <a:pt x="619770" y="442496"/>
                  <a:pt x="554091" y="362042"/>
                  <a:pt x="496462" y="366663"/>
                </a:cubicBezTo>
                <a:cubicBezTo>
                  <a:pt x="448849" y="370526"/>
                  <a:pt x="402083" y="445820"/>
                  <a:pt x="453606" y="476889"/>
                </a:cubicBezTo>
                <a:close/>
                <a:moveTo>
                  <a:pt x="271056" y="801845"/>
                </a:moveTo>
                <a:cubicBezTo>
                  <a:pt x="334090" y="839298"/>
                  <a:pt x="541342" y="622721"/>
                  <a:pt x="457676" y="570155"/>
                </a:cubicBezTo>
                <a:cubicBezTo>
                  <a:pt x="398045" y="532709"/>
                  <a:pt x="335348" y="638204"/>
                  <a:pt x="306654" y="671464"/>
                </a:cubicBezTo>
                <a:cubicBezTo>
                  <a:pt x="281343" y="700867"/>
                  <a:pt x="211568" y="766531"/>
                  <a:pt x="271082" y="801891"/>
                </a:cubicBezTo>
                <a:close/>
                <a:moveTo>
                  <a:pt x="30120" y="1157060"/>
                </a:moveTo>
                <a:cubicBezTo>
                  <a:pt x="26192" y="1205181"/>
                  <a:pt x="75492" y="1224137"/>
                  <a:pt x="113915" y="1203256"/>
                </a:cubicBezTo>
                <a:cubicBezTo>
                  <a:pt x="173851" y="1170703"/>
                  <a:pt x="150329" y="1069141"/>
                  <a:pt x="133217" y="1018656"/>
                </a:cubicBezTo>
                <a:cubicBezTo>
                  <a:pt x="115451" y="966271"/>
                  <a:pt x="72815" y="921352"/>
                  <a:pt x="20469" y="970010"/>
                </a:cubicBezTo>
                <a:cubicBezTo>
                  <a:pt x="-32758" y="1019556"/>
                  <a:pt x="35234" y="1094728"/>
                  <a:pt x="30146" y="1157106"/>
                </a:cubicBezTo>
                <a:close/>
                <a:moveTo>
                  <a:pt x="195143" y="1540020"/>
                </a:moveTo>
                <a:cubicBezTo>
                  <a:pt x="217829" y="1505898"/>
                  <a:pt x="209105" y="1460422"/>
                  <a:pt x="164031" y="1454764"/>
                </a:cubicBezTo>
                <a:cubicBezTo>
                  <a:pt x="143711" y="1452217"/>
                  <a:pt x="80917" y="1483241"/>
                  <a:pt x="64628" y="1495594"/>
                </a:cubicBezTo>
                <a:cubicBezTo>
                  <a:pt x="31176" y="1520966"/>
                  <a:pt x="10423" y="1572502"/>
                  <a:pt x="57953" y="1596559"/>
                </a:cubicBezTo>
                <a:cubicBezTo>
                  <a:pt x="103804" y="1619793"/>
                  <a:pt x="170850" y="1576630"/>
                  <a:pt x="195169" y="1540065"/>
                </a:cubicBezTo>
                <a:close/>
                <a:moveTo>
                  <a:pt x="271964" y="1783051"/>
                </a:moveTo>
                <a:cubicBezTo>
                  <a:pt x="232309" y="1732702"/>
                  <a:pt x="160162" y="1795365"/>
                  <a:pt x="164466" y="1844257"/>
                </a:cubicBezTo>
                <a:cubicBezTo>
                  <a:pt x="167778" y="1881897"/>
                  <a:pt x="217492" y="1923135"/>
                  <a:pt x="240508" y="1952363"/>
                </a:cubicBezTo>
                <a:cubicBezTo>
                  <a:pt x="272268" y="1992668"/>
                  <a:pt x="309460" y="2062415"/>
                  <a:pt x="351137" y="2092823"/>
                </a:cubicBezTo>
                <a:cubicBezTo>
                  <a:pt x="391972" y="2122635"/>
                  <a:pt x="459952" y="2099304"/>
                  <a:pt x="459816" y="2039797"/>
                </a:cubicBezTo>
                <a:cubicBezTo>
                  <a:pt x="459718" y="1999065"/>
                  <a:pt x="405603" y="1952726"/>
                  <a:pt x="382593" y="1923511"/>
                </a:cubicBezTo>
                <a:cubicBezTo>
                  <a:pt x="345734" y="1876706"/>
                  <a:pt x="308873" y="1829886"/>
                  <a:pt x="272009" y="1783051"/>
                </a:cubicBezTo>
                <a:close/>
                <a:moveTo>
                  <a:pt x="741171" y="2048364"/>
                </a:moveTo>
                <a:cubicBezTo>
                  <a:pt x="722024" y="1981774"/>
                  <a:pt x="632027" y="2040348"/>
                  <a:pt x="625797" y="2085117"/>
                </a:cubicBezTo>
                <a:cubicBezTo>
                  <a:pt x="620820" y="2120853"/>
                  <a:pt x="645930" y="2170366"/>
                  <a:pt x="655671" y="2204242"/>
                </a:cubicBezTo>
                <a:cubicBezTo>
                  <a:pt x="665193" y="2237346"/>
                  <a:pt x="671227" y="2304410"/>
                  <a:pt x="692169" y="2331182"/>
                </a:cubicBezTo>
                <a:cubicBezTo>
                  <a:pt x="729213" y="2378492"/>
                  <a:pt x="798891" y="2356612"/>
                  <a:pt x="807543" y="2294429"/>
                </a:cubicBezTo>
                <a:cubicBezTo>
                  <a:pt x="817117" y="2225693"/>
                  <a:pt x="760324" y="2114916"/>
                  <a:pt x="741197" y="2048384"/>
                </a:cubicBezTo>
                <a:close/>
                <a:moveTo>
                  <a:pt x="1275831" y="2199128"/>
                </a:moveTo>
                <a:cubicBezTo>
                  <a:pt x="1220956" y="2182764"/>
                  <a:pt x="1129636" y="2098481"/>
                  <a:pt x="1074899" y="2114735"/>
                </a:cubicBezTo>
                <a:cubicBezTo>
                  <a:pt x="1002142" y="2136348"/>
                  <a:pt x="1025146" y="2208882"/>
                  <a:pt x="1069713" y="2240502"/>
                </a:cubicBezTo>
                <a:cubicBezTo>
                  <a:pt x="1114697" y="2272426"/>
                  <a:pt x="1209004" y="2332400"/>
                  <a:pt x="1264890" y="2309659"/>
                </a:cubicBezTo>
                <a:cubicBezTo>
                  <a:pt x="1308796" y="2291830"/>
                  <a:pt x="1333750" y="2216406"/>
                  <a:pt x="1275856" y="2199122"/>
                </a:cubicBezTo>
                <a:close/>
                <a:moveTo>
                  <a:pt x="1528291" y="2067735"/>
                </a:moveTo>
                <a:cubicBezTo>
                  <a:pt x="1477268" y="2053905"/>
                  <a:pt x="1419043" y="2027185"/>
                  <a:pt x="1366483" y="2023867"/>
                </a:cubicBezTo>
                <a:cubicBezTo>
                  <a:pt x="1300824" y="2019726"/>
                  <a:pt x="1242683" y="2099388"/>
                  <a:pt x="1315109" y="2137217"/>
                </a:cubicBezTo>
                <a:cubicBezTo>
                  <a:pt x="1353999" y="2157528"/>
                  <a:pt x="1427650" y="2175402"/>
                  <a:pt x="1471045" y="2179491"/>
                </a:cubicBezTo>
                <a:cubicBezTo>
                  <a:pt x="1531227" y="2185168"/>
                  <a:pt x="1614782" y="2091196"/>
                  <a:pt x="1528317" y="2067755"/>
                </a:cubicBezTo>
                <a:close/>
                <a:moveTo>
                  <a:pt x="1871559" y="2036770"/>
                </a:moveTo>
                <a:cubicBezTo>
                  <a:pt x="1800365" y="2019233"/>
                  <a:pt x="1760471" y="2139277"/>
                  <a:pt x="1725722" y="2181604"/>
                </a:cubicBezTo>
                <a:cubicBezTo>
                  <a:pt x="1700586" y="2212232"/>
                  <a:pt x="1571057" y="2324494"/>
                  <a:pt x="1679210" y="2344001"/>
                </a:cubicBezTo>
                <a:cubicBezTo>
                  <a:pt x="1764683" y="2359438"/>
                  <a:pt x="1974327" y="2062104"/>
                  <a:pt x="1871585" y="2036790"/>
                </a:cubicBezTo>
                <a:close/>
                <a:moveTo>
                  <a:pt x="2227863" y="2145000"/>
                </a:moveTo>
                <a:cubicBezTo>
                  <a:pt x="2183204" y="2113536"/>
                  <a:pt x="2072874" y="2018319"/>
                  <a:pt x="2045514" y="2128150"/>
                </a:cubicBezTo>
                <a:cubicBezTo>
                  <a:pt x="2031903" y="2182699"/>
                  <a:pt x="2127870" y="2253055"/>
                  <a:pt x="2174123" y="2255687"/>
                </a:cubicBezTo>
                <a:cubicBezTo>
                  <a:pt x="2227390" y="2258745"/>
                  <a:pt x="2281207" y="2182563"/>
                  <a:pt x="2227889" y="2145000"/>
                </a:cubicBezTo>
                <a:close/>
                <a:moveTo>
                  <a:pt x="1945418" y="2245978"/>
                </a:moveTo>
                <a:cubicBezTo>
                  <a:pt x="1874256" y="2268188"/>
                  <a:pt x="1858220" y="2455413"/>
                  <a:pt x="1956255" y="2432626"/>
                </a:cubicBezTo>
                <a:cubicBezTo>
                  <a:pt x="2032719" y="2414850"/>
                  <a:pt x="2037918" y="2217106"/>
                  <a:pt x="1945444" y="2245978"/>
                </a:cubicBezTo>
                <a:close/>
                <a:moveTo>
                  <a:pt x="2541082" y="1887587"/>
                </a:moveTo>
                <a:cubicBezTo>
                  <a:pt x="2429598" y="1860122"/>
                  <a:pt x="2390708" y="2138552"/>
                  <a:pt x="2494602" y="2135868"/>
                </a:cubicBezTo>
                <a:cubicBezTo>
                  <a:pt x="2538542" y="2134734"/>
                  <a:pt x="2557177" y="2098163"/>
                  <a:pt x="2562245" y="2062149"/>
                </a:cubicBezTo>
                <a:cubicBezTo>
                  <a:pt x="2567943" y="2022020"/>
                  <a:pt x="2596189" y="1901133"/>
                  <a:pt x="2541141" y="1887575"/>
                </a:cubicBezTo>
                <a:close/>
                <a:moveTo>
                  <a:pt x="898429" y="157851"/>
                </a:moveTo>
                <a:cubicBezTo>
                  <a:pt x="941108" y="153833"/>
                  <a:pt x="984019" y="152854"/>
                  <a:pt x="1026837" y="154921"/>
                </a:cubicBezTo>
                <a:cubicBezTo>
                  <a:pt x="1063134" y="156755"/>
                  <a:pt x="1111637" y="173469"/>
                  <a:pt x="1147085" y="165083"/>
                </a:cubicBezTo>
                <a:cubicBezTo>
                  <a:pt x="1208330" y="150592"/>
                  <a:pt x="1227827" y="81876"/>
                  <a:pt x="1171981" y="51358"/>
                </a:cubicBezTo>
                <a:cubicBezTo>
                  <a:pt x="1119784" y="22842"/>
                  <a:pt x="974899" y="26853"/>
                  <a:pt x="918296" y="40988"/>
                </a:cubicBezTo>
                <a:cubicBezTo>
                  <a:pt x="861102" y="55304"/>
                  <a:pt x="810843" y="165926"/>
                  <a:pt x="898487" y="157844"/>
                </a:cubicBezTo>
                <a:close/>
                <a:moveTo>
                  <a:pt x="1383257" y="100262"/>
                </a:moveTo>
                <a:cubicBezTo>
                  <a:pt x="1395721" y="131085"/>
                  <a:pt x="1369062" y="162633"/>
                  <a:pt x="1412120" y="182167"/>
                </a:cubicBezTo>
                <a:cubicBezTo>
                  <a:pt x="1473897" y="210190"/>
                  <a:pt x="1509572" y="127358"/>
                  <a:pt x="1504807" y="80418"/>
                </a:cubicBezTo>
                <a:cubicBezTo>
                  <a:pt x="1490522" y="-60826"/>
                  <a:pt x="1346299" y="8798"/>
                  <a:pt x="1383329" y="100255"/>
                </a:cubicBezTo>
                <a:close/>
                <a:moveTo>
                  <a:pt x="1731173" y="248880"/>
                </a:moveTo>
                <a:cubicBezTo>
                  <a:pt x="1789171" y="266288"/>
                  <a:pt x="1912083" y="331836"/>
                  <a:pt x="1970605" y="300643"/>
                </a:cubicBezTo>
                <a:cubicBezTo>
                  <a:pt x="2020093" y="274246"/>
                  <a:pt x="2018239" y="218388"/>
                  <a:pt x="1974495" y="193210"/>
                </a:cubicBezTo>
                <a:cubicBezTo>
                  <a:pt x="1928786" y="166911"/>
                  <a:pt x="1790921" y="118188"/>
                  <a:pt x="1742153" y="138285"/>
                </a:cubicBezTo>
                <a:cubicBezTo>
                  <a:pt x="1698460" y="156295"/>
                  <a:pt x="1673259" y="231467"/>
                  <a:pt x="1731245" y="248874"/>
                </a:cubicBezTo>
                <a:close/>
                <a:moveTo>
                  <a:pt x="630361" y="236075"/>
                </a:moveTo>
                <a:cubicBezTo>
                  <a:pt x="681566" y="207079"/>
                  <a:pt x="779899" y="37190"/>
                  <a:pt x="661064" y="40839"/>
                </a:cubicBezTo>
                <a:cubicBezTo>
                  <a:pt x="610346" y="42401"/>
                  <a:pt x="610507" y="84721"/>
                  <a:pt x="595866" y="117676"/>
                </a:cubicBezTo>
                <a:cubicBezTo>
                  <a:pt x="595055" y="119497"/>
                  <a:pt x="587737" y="141441"/>
                  <a:pt x="594530" y="127825"/>
                </a:cubicBezTo>
                <a:cubicBezTo>
                  <a:pt x="583971" y="148998"/>
                  <a:pt x="558933" y="154856"/>
                  <a:pt x="552665" y="181778"/>
                </a:cubicBezTo>
                <a:cubicBezTo>
                  <a:pt x="541970" y="227746"/>
                  <a:pt x="587861" y="260164"/>
                  <a:pt x="630361" y="2360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19"/>
          <p:cNvSpPr txBox="1">
            <a:spLocks noGrp="1"/>
          </p:cNvSpPr>
          <p:nvPr>
            <p:ph type="title"/>
          </p:nvPr>
        </p:nvSpPr>
        <p:spPr>
          <a:xfrm>
            <a:off x="1216025" y="1003175"/>
            <a:ext cx="6711900" cy="623100"/>
          </a:xfrm>
          <a:prstGeom prst="rect">
            <a:avLst/>
          </a:prstGeom>
        </p:spPr>
        <p:txBody>
          <a:bodyPr spcFirstLastPara="1" wrap="square" lIns="0" tIns="0" rIns="0" bIns="0" anchor="b"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126" name="Google Shape;126;p19"/>
          <p:cNvSpPr txBox="1">
            <a:spLocks noGrp="1"/>
          </p:cNvSpPr>
          <p:nvPr>
            <p:ph type="body" idx="1"/>
          </p:nvPr>
        </p:nvSpPr>
        <p:spPr>
          <a:xfrm>
            <a:off x="1216025" y="1863126"/>
            <a:ext cx="6711900" cy="24942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a:lvl1pPr>
            <a:lvl2pPr marL="914400" lvl="1" indent="-342900" rtl="0">
              <a:spcBef>
                <a:spcPts val="0"/>
              </a:spcBef>
              <a:spcAft>
                <a:spcPts val="0"/>
              </a:spcAft>
              <a:buSzPts val="18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127" name="Google Shape;127;p1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28"/>
        <p:cNvGrpSpPr/>
        <p:nvPr/>
      </p:nvGrpSpPr>
      <p:grpSpPr>
        <a:xfrm>
          <a:off x="0" y="0"/>
          <a:ext cx="0" cy="0"/>
          <a:chOff x="0" y="0"/>
          <a:chExt cx="0" cy="0"/>
        </a:xfrm>
      </p:grpSpPr>
      <p:sp>
        <p:nvSpPr>
          <p:cNvPr id="129" name="Google Shape;129;p20"/>
          <p:cNvSpPr/>
          <p:nvPr/>
        </p:nvSpPr>
        <p:spPr>
          <a:xfrm>
            <a:off x="-544275" y="3228500"/>
            <a:ext cx="1568804" cy="1615431"/>
          </a:xfrm>
          <a:custGeom>
            <a:avLst/>
            <a:gdLst/>
            <a:ahLst/>
            <a:cxnLst/>
            <a:rect l="l" t="t" r="r" b="b"/>
            <a:pathLst>
              <a:path w="2171355" h="2235890" extrusionOk="0">
                <a:moveTo>
                  <a:pt x="521783" y="906652"/>
                </a:moveTo>
                <a:cubicBezTo>
                  <a:pt x="579807" y="973404"/>
                  <a:pt x="695621" y="906418"/>
                  <a:pt x="718612" y="840988"/>
                </a:cubicBezTo>
                <a:cubicBezTo>
                  <a:pt x="735976" y="791591"/>
                  <a:pt x="742160" y="618993"/>
                  <a:pt x="642776" y="689407"/>
                </a:cubicBezTo>
                <a:cubicBezTo>
                  <a:pt x="635646" y="596615"/>
                  <a:pt x="535012" y="675759"/>
                  <a:pt x="515613" y="714268"/>
                </a:cubicBezTo>
                <a:cubicBezTo>
                  <a:pt x="488623" y="767819"/>
                  <a:pt x="478862" y="857280"/>
                  <a:pt x="521783" y="906652"/>
                </a:cubicBezTo>
                <a:close/>
                <a:moveTo>
                  <a:pt x="1112088" y="737126"/>
                </a:moveTo>
                <a:cubicBezTo>
                  <a:pt x="1219281" y="749757"/>
                  <a:pt x="1322093" y="648649"/>
                  <a:pt x="1292115" y="540108"/>
                </a:cubicBezTo>
                <a:cubicBezTo>
                  <a:pt x="1254055" y="402416"/>
                  <a:pt x="1119250" y="455410"/>
                  <a:pt x="1105379" y="575578"/>
                </a:cubicBezTo>
                <a:cubicBezTo>
                  <a:pt x="1097983" y="512636"/>
                  <a:pt x="1183936" y="477069"/>
                  <a:pt x="1169949" y="420180"/>
                </a:cubicBezTo>
                <a:cubicBezTo>
                  <a:pt x="1148054" y="331140"/>
                  <a:pt x="1053733" y="420031"/>
                  <a:pt x="1029945" y="454315"/>
                </a:cubicBezTo>
                <a:cubicBezTo>
                  <a:pt x="964979" y="548047"/>
                  <a:pt x="968097" y="720152"/>
                  <a:pt x="1112088" y="737126"/>
                </a:cubicBezTo>
                <a:close/>
                <a:moveTo>
                  <a:pt x="1602224" y="925777"/>
                </a:moveTo>
                <a:cubicBezTo>
                  <a:pt x="1719801" y="909873"/>
                  <a:pt x="1761504" y="744481"/>
                  <a:pt x="1611460" y="766192"/>
                </a:cubicBezTo>
                <a:cubicBezTo>
                  <a:pt x="1575733" y="771377"/>
                  <a:pt x="1539851" y="786218"/>
                  <a:pt x="1533998" y="827708"/>
                </a:cubicBezTo>
                <a:cubicBezTo>
                  <a:pt x="1529351" y="860650"/>
                  <a:pt x="1561150" y="931337"/>
                  <a:pt x="1602224" y="925777"/>
                </a:cubicBezTo>
                <a:close/>
                <a:moveTo>
                  <a:pt x="1276592" y="992218"/>
                </a:moveTo>
                <a:cubicBezTo>
                  <a:pt x="1097763" y="948641"/>
                  <a:pt x="1023807" y="1258736"/>
                  <a:pt x="1225289" y="1268704"/>
                </a:cubicBezTo>
                <a:cubicBezTo>
                  <a:pt x="1297599" y="1272275"/>
                  <a:pt x="1364645" y="1216280"/>
                  <a:pt x="1375703" y="1144790"/>
                </a:cubicBezTo>
                <a:cubicBezTo>
                  <a:pt x="1382787" y="1098906"/>
                  <a:pt x="1368275" y="1073968"/>
                  <a:pt x="1337993" y="1044039"/>
                </a:cubicBezTo>
                <a:cubicBezTo>
                  <a:pt x="1332269" y="1038381"/>
                  <a:pt x="1317900" y="1040384"/>
                  <a:pt x="1311904" y="1035614"/>
                </a:cubicBezTo>
                <a:cubicBezTo>
                  <a:pt x="1290372" y="1018362"/>
                  <a:pt x="1317038" y="1002076"/>
                  <a:pt x="1276592" y="992218"/>
                </a:cubicBezTo>
                <a:close/>
                <a:moveTo>
                  <a:pt x="1256991" y="1150798"/>
                </a:moveTo>
                <a:cubicBezTo>
                  <a:pt x="1255047" y="1160713"/>
                  <a:pt x="1248319" y="1152509"/>
                  <a:pt x="1239491" y="1148795"/>
                </a:cubicBezTo>
                <a:cubicBezTo>
                  <a:pt x="1252795" y="1143274"/>
                  <a:pt x="1258629" y="1143941"/>
                  <a:pt x="1256991" y="1150798"/>
                </a:cubicBezTo>
                <a:close/>
                <a:moveTo>
                  <a:pt x="874962" y="976042"/>
                </a:moveTo>
                <a:cubicBezTo>
                  <a:pt x="829344" y="966185"/>
                  <a:pt x="775527" y="1015491"/>
                  <a:pt x="794279" y="1062587"/>
                </a:cubicBezTo>
                <a:cubicBezTo>
                  <a:pt x="808084" y="1097279"/>
                  <a:pt x="879097" y="1109586"/>
                  <a:pt x="912135" y="1101271"/>
                </a:cubicBezTo>
                <a:cubicBezTo>
                  <a:pt x="951569" y="1091356"/>
                  <a:pt x="985410" y="1040766"/>
                  <a:pt x="965680" y="1001174"/>
                </a:cubicBezTo>
                <a:cubicBezTo>
                  <a:pt x="942527" y="954733"/>
                  <a:pt x="910579" y="983735"/>
                  <a:pt x="874962" y="976042"/>
                </a:cubicBezTo>
                <a:close/>
                <a:moveTo>
                  <a:pt x="501307" y="1366267"/>
                </a:moveTo>
                <a:cubicBezTo>
                  <a:pt x="580792" y="1337906"/>
                  <a:pt x="649459" y="1248963"/>
                  <a:pt x="630461" y="1161770"/>
                </a:cubicBezTo>
                <a:cubicBezTo>
                  <a:pt x="612811" y="1080721"/>
                  <a:pt x="535991" y="1053650"/>
                  <a:pt x="468050" y="1097921"/>
                </a:cubicBezTo>
                <a:cubicBezTo>
                  <a:pt x="461569" y="1057383"/>
                  <a:pt x="418355" y="1053300"/>
                  <a:pt x="387678" y="1066631"/>
                </a:cubicBezTo>
                <a:cubicBezTo>
                  <a:pt x="337185" y="1088550"/>
                  <a:pt x="306605" y="1162010"/>
                  <a:pt x="304797" y="1211919"/>
                </a:cubicBezTo>
                <a:cubicBezTo>
                  <a:pt x="300940" y="1317550"/>
                  <a:pt x="396434" y="1403681"/>
                  <a:pt x="501307" y="1366267"/>
                </a:cubicBezTo>
                <a:close/>
                <a:moveTo>
                  <a:pt x="512138" y="1224284"/>
                </a:moveTo>
                <a:cubicBezTo>
                  <a:pt x="506059" y="1245412"/>
                  <a:pt x="484397" y="1264057"/>
                  <a:pt x="461582" y="1257492"/>
                </a:cubicBezTo>
                <a:cubicBezTo>
                  <a:pt x="480341" y="1249640"/>
                  <a:pt x="497482" y="1238381"/>
                  <a:pt x="512138" y="1224284"/>
                </a:cubicBezTo>
                <a:close/>
                <a:moveTo>
                  <a:pt x="924716" y="1292216"/>
                </a:moveTo>
                <a:cubicBezTo>
                  <a:pt x="895179" y="1274666"/>
                  <a:pt x="859977" y="1247382"/>
                  <a:pt x="822850" y="1263953"/>
                </a:cubicBezTo>
                <a:cubicBezTo>
                  <a:pt x="779578" y="1283273"/>
                  <a:pt x="769746" y="1335191"/>
                  <a:pt x="789294" y="1375690"/>
                </a:cubicBezTo>
                <a:cubicBezTo>
                  <a:pt x="847597" y="1496460"/>
                  <a:pt x="1007208" y="1341218"/>
                  <a:pt x="924716" y="1292216"/>
                </a:cubicBezTo>
                <a:close/>
                <a:moveTo>
                  <a:pt x="1570930" y="1379993"/>
                </a:moveTo>
                <a:cubicBezTo>
                  <a:pt x="1672783" y="1556654"/>
                  <a:pt x="1967472" y="1327498"/>
                  <a:pt x="1885939" y="1167421"/>
                </a:cubicBezTo>
                <a:cubicBezTo>
                  <a:pt x="1863901" y="1124097"/>
                  <a:pt x="1831908" y="1119217"/>
                  <a:pt x="1789874" y="1105309"/>
                </a:cubicBezTo>
                <a:cubicBezTo>
                  <a:pt x="1749999" y="1092114"/>
                  <a:pt x="1721765" y="1065452"/>
                  <a:pt x="1675667" y="1095244"/>
                </a:cubicBezTo>
                <a:cubicBezTo>
                  <a:pt x="1590265" y="1150506"/>
                  <a:pt x="1515279" y="1283500"/>
                  <a:pt x="1570930" y="1379993"/>
                </a:cubicBezTo>
                <a:close/>
                <a:moveTo>
                  <a:pt x="1764570" y="1221731"/>
                </a:moveTo>
                <a:cubicBezTo>
                  <a:pt x="1804594" y="1233481"/>
                  <a:pt x="1759787" y="1291536"/>
                  <a:pt x="1746279" y="1305684"/>
                </a:cubicBezTo>
                <a:cubicBezTo>
                  <a:pt x="1747024" y="1290791"/>
                  <a:pt x="1725304" y="1210227"/>
                  <a:pt x="1764570" y="1221757"/>
                </a:cubicBezTo>
                <a:close/>
                <a:moveTo>
                  <a:pt x="1451467" y="1581152"/>
                </a:moveTo>
                <a:cubicBezTo>
                  <a:pt x="1402673" y="1552156"/>
                  <a:pt x="1323422" y="1544814"/>
                  <a:pt x="1275879" y="1578884"/>
                </a:cubicBezTo>
                <a:cubicBezTo>
                  <a:pt x="1220202" y="1618792"/>
                  <a:pt x="1197166" y="1700211"/>
                  <a:pt x="1246186" y="1754333"/>
                </a:cubicBezTo>
                <a:cubicBezTo>
                  <a:pt x="1365455" y="1886030"/>
                  <a:pt x="1560586" y="1646012"/>
                  <a:pt x="1451467" y="1581178"/>
                </a:cubicBezTo>
                <a:close/>
                <a:moveTo>
                  <a:pt x="879901" y="1594664"/>
                </a:moveTo>
                <a:cubicBezTo>
                  <a:pt x="825695" y="1596906"/>
                  <a:pt x="754540" y="1653562"/>
                  <a:pt x="740935" y="1706971"/>
                </a:cubicBezTo>
                <a:cubicBezTo>
                  <a:pt x="725411" y="1767891"/>
                  <a:pt x="796372" y="1820910"/>
                  <a:pt x="849042" y="1823957"/>
                </a:cubicBezTo>
                <a:cubicBezTo>
                  <a:pt x="993771" y="1832356"/>
                  <a:pt x="1036356" y="1588203"/>
                  <a:pt x="879901" y="1594690"/>
                </a:cubicBezTo>
                <a:close/>
                <a:moveTo>
                  <a:pt x="601838" y="1494477"/>
                </a:moveTo>
                <a:cubicBezTo>
                  <a:pt x="546303" y="1429429"/>
                  <a:pt x="343512" y="1604547"/>
                  <a:pt x="483224" y="1665228"/>
                </a:cubicBezTo>
                <a:cubicBezTo>
                  <a:pt x="585783" y="1709790"/>
                  <a:pt x="673577" y="1578566"/>
                  <a:pt x="601812" y="1494503"/>
                </a:cubicBezTo>
                <a:close/>
                <a:moveTo>
                  <a:pt x="1938356" y="1635571"/>
                </a:moveTo>
                <a:cubicBezTo>
                  <a:pt x="1900114" y="1552831"/>
                  <a:pt x="1802844" y="1664573"/>
                  <a:pt x="1789862" y="1706815"/>
                </a:cubicBezTo>
                <a:cubicBezTo>
                  <a:pt x="1769278" y="1769489"/>
                  <a:pt x="1803405" y="1836979"/>
                  <a:pt x="1866087" y="1857560"/>
                </a:cubicBezTo>
                <a:cubicBezTo>
                  <a:pt x="1872124" y="1859542"/>
                  <a:pt x="1878309" y="1861040"/>
                  <a:pt x="1884585" y="1862038"/>
                </a:cubicBezTo>
                <a:cubicBezTo>
                  <a:pt x="2053522" y="1891267"/>
                  <a:pt x="2105959" y="1610711"/>
                  <a:pt x="1938311" y="1635597"/>
                </a:cubicBezTo>
                <a:close/>
                <a:moveTo>
                  <a:pt x="1645865" y="1846847"/>
                </a:moveTo>
                <a:cubicBezTo>
                  <a:pt x="1626653" y="1832356"/>
                  <a:pt x="1573082" y="1845434"/>
                  <a:pt x="1554603" y="1852129"/>
                </a:cubicBezTo>
                <a:cubicBezTo>
                  <a:pt x="1524697" y="1862958"/>
                  <a:pt x="1493792" y="1880677"/>
                  <a:pt x="1490733" y="1917183"/>
                </a:cubicBezTo>
                <a:cubicBezTo>
                  <a:pt x="1490169" y="1923937"/>
                  <a:pt x="1502108" y="1988090"/>
                  <a:pt x="1506827" y="1998511"/>
                </a:cubicBezTo>
                <a:cubicBezTo>
                  <a:pt x="1566581" y="2130714"/>
                  <a:pt x="1777845" y="1946477"/>
                  <a:pt x="1645826" y="1846892"/>
                </a:cubicBezTo>
                <a:close/>
                <a:moveTo>
                  <a:pt x="1231039" y="1960177"/>
                </a:moveTo>
                <a:cubicBezTo>
                  <a:pt x="1206765" y="1957339"/>
                  <a:pt x="1186834" y="1968978"/>
                  <a:pt x="1164815" y="1968039"/>
                </a:cubicBezTo>
                <a:cubicBezTo>
                  <a:pt x="1145299" y="1967209"/>
                  <a:pt x="1129536" y="1957514"/>
                  <a:pt x="1107284" y="1958408"/>
                </a:cubicBezTo>
                <a:cubicBezTo>
                  <a:pt x="1066923" y="1960035"/>
                  <a:pt x="1022628" y="2003158"/>
                  <a:pt x="1003837" y="2036340"/>
                </a:cubicBezTo>
                <a:cubicBezTo>
                  <a:pt x="957098" y="2118841"/>
                  <a:pt x="1061660" y="2208270"/>
                  <a:pt x="1137865" y="2229638"/>
                </a:cubicBezTo>
                <a:cubicBezTo>
                  <a:pt x="1331465" y="2283979"/>
                  <a:pt x="1438543" y="1984500"/>
                  <a:pt x="1231000" y="1960223"/>
                </a:cubicBezTo>
                <a:close/>
                <a:moveTo>
                  <a:pt x="711482" y="1954636"/>
                </a:moveTo>
                <a:cubicBezTo>
                  <a:pt x="623610" y="1894144"/>
                  <a:pt x="514984" y="2078706"/>
                  <a:pt x="624531" y="2123786"/>
                </a:cubicBezTo>
                <a:cubicBezTo>
                  <a:pt x="725729" y="2165503"/>
                  <a:pt x="819414" y="1978550"/>
                  <a:pt x="711411" y="1954681"/>
                </a:cubicBezTo>
                <a:close/>
                <a:moveTo>
                  <a:pt x="304122" y="1795467"/>
                </a:moveTo>
                <a:cubicBezTo>
                  <a:pt x="239792" y="1737372"/>
                  <a:pt x="139489" y="1764197"/>
                  <a:pt x="92522" y="1831682"/>
                </a:cubicBezTo>
                <a:cubicBezTo>
                  <a:pt x="70686" y="1863049"/>
                  <a:pt x="75145" y="1901065"/>
                  <a:pt x="77297" y="1934954"/>
                </a:cubicBezTo>
                <a:cubicBezTo>
                  <a:pt x="79961" y="1976976"/>
                  <a:pt x="80823" y="2013858"/>
                  <a:pt x="119732" y="2038919"/>
                </a:cubicBezTo>
                <a:cubicBezTo>
                  <a:pt x="251880" y="2124059"/>
                  <a:pt x="423385" y="1903159"/>
                  <a:pt x="304122" y="1795467"/>
                </a:cubicBezTo>
                <a:close/>
                <a:moveTo>
                  <a:pt x="216121" y="1933995"/>
                </a:moveTo>
                <a:lnTo>
                  <a:pt x="204454" y="1937533"/>
                </a:lnTo>
                <a:cubicBezTo>
                  <a:pt x="213038" y="1931226"/>
                  <a:pt x="220262" y="1923254"/>
                  <a:pt x="225695" y="1914092"/>
                </a:cubicBezTo>
                <a:close/>
                <a:moveTo>
                  <a:pt x="165272" y="1555695"/>
                </a:moveTo>
                <a:cubicBezTo>
                  <a:pt x="191011" y="1516363"/>
                  <a:pt x="190972" y="1454270"/>
                  <a:pt x="149431" y="1424924"/>
                </a:cubicBezTo>
                <a:cubicBezTo>
                  <a:pt x="102076" y="1391470"/>
                  <a:pt x="55733" y="1431652"/>
                  <a:pt x="28289" y="1472267"/>
                </a:cubicBezTo>
                <a:cubicBezTo>
                  <a:pt x="5085" y="1506616"/>
                  <a:pt x="-18184" y="1564431"/>
                  <a:pt x="21250" y="1594658"/>
                </a:cubicBezTo>
                <a:cubicBezTo>
                  <a:pt x="65247" y="1628384"/>
                  <a:pt x="139268" y="1595403"/>
                  <a:pt x="165260" y="1555695"/>
                </a:cubicBezTo>
                <a:close/>
                <a:moveTo>
                  <a:pt x="1627625" y="553945"/>
                </a:moveTo>
                <a:cubicBezTo>
                  <a:pt x="1764479" y="512338"/>
                  <a:pt x="1744691" y="280337"/>
                  <a:pt x="1613969" y="247252"/>
                </a:cubicBezTo>
                <a:cubicBezTo>
                  <a:pt x="1540538" y="228671"/>
                  <a:pt x="1449088" y="247835"/>
                  <a:pt x="1406277" y="314542"/>
                </a:cubicBezTo>
                <a:cubicBezTo>
                  <a:pt x="1368631" y="373187"/>
                  <a:pt x="1384926" y="486544"/>
                  <a:pt x="1477996" y="446104"/>
                </a:cubicBezTo>
                <a:cubicBezTo>
                  <a:pt x="1484089" y="518579"/>
                  <a:pt x="1554856" y="576064"/>
                  <a:pt x="1627625" y="553945"/>
                </a:cubicBezTo>
                <a:close/>
                <a:moveTo>
                  <a:pt x="1596805" y="406473"/>
                </a:moveTo>
                <a:cubicBezTo>
                  <a:pt x="1598206" y="412285"/>
                  <a:pt x="1599257" y="418176"/>
                  <a:pt x="1599955" y="424114"/>
                </a:cubicBezTo>
                <a:cubicBezTo>
                  <a:pt x="1596720" y="418841"/>
                  <a:pt x="1595595" y="412540"/>
                  <a:pt x="1596805" y="406473"/>
                </a:cubicBezTo>
                <a:close/>
                <a:moveTo>
                  <a:pt x="1861257" y="850132"/>
                </a:moveTo>
                <a:cubicBezTo>
                  <a:pt x="1866358" y="968900"/>
                  <a:pt x="2092963" y="894351"/>
                  <a:pt x="2075515" y="773133"/>
                </a:cubicBezTo>
                <a:cubicBezTo>
                  <a:pt x="2066110" y="707793"/>
                  <a:pt x="1991253" y="665486"/>
                  <a:pt x="1930099" y="688921"/>
                </a:cubicBezTo>
                <a:cubicBezTo>
                  <a:pt x="1874985" y="710029"/>
                  <a:pt x="1858943" y="796782"/>
                  <a:pt x="1861231" y="850132"/>
                </a:cubicBezTo>
                <a:close/>
                <a:moveTo>
                  <a:pt x="2172629" y="1284595"/>
                </a:moveTo>
                <a:cubicBezTo>
                  <a:pt x="2154351" y="1248036"/>
                  <a:pt x="2138737" y="1191660"/>
                  <a:pt x="2087220" y="1197752"/>
                </a:cubicBezTo>
                <a:cubicBezTo>
                  <a:pt x="2043689" y="1202936"/>
                  <a:pt x="2022404" y="1248205"/>
                  <a:pt x="2029961" y="1285697"/>
                </a:cubicBezTo>
                <a:cubicBezTo>
                  <a:pt x="2036845" y="1319935"/>
                  <a:pt x="2067244" y="1370259"/>
                  <a:pt x="2104442" y="1372151"/>
                </a:cubicBezTo>
                <a:cubicBezTo>
                  <a:pt x="2143080" y="1374115"/>
                  <a:pt x="2193060" y="1325502"/>
                  <a:pt x="2172603" y="1284595"/>
                </a:cubicBezTo>
                <a:close/>
                <a:moveTo>
                  <a:pt x="803165" y="507775"/>
                </a:moveTo>
                <a:cubicBezTo>
                  <a:pt x="943221" y="476427"/>
                  <a:pt x="945308" y="252255"/>
                  <a:pt x="788497" y="262923"/>
                </a:cubicBezTo>
                <a:cubicBezTo>
                  <a:pt x="808065" y="198393"/>
                  <a:pt x="733059" y="191925"/>
                  <a:pt x="696270" y="218600"/>
                </a:cubicBezTo>
                <a:cubicBezTo>
                  <a:pt x="657859" y="246468"/>
                  <a:pt x="631382" y="305806"/>
                  <a:pt x="626734" y="351716"/>
                </a:cubicBezTo>
                <a:cubicBezTo>
                  <a:pt x="616474" y="452973"/>
                  <a:pt x="703691" y="530043"/>
                  <a:pt x="803165" y="507775"/>
                </a:cubicBezTo>
                <a:close/>
                <a:moveTo>
                  <a:pt x="776396" y="376959"/>
                </a:moveTo>
                <a:cubicBezTo>
                  <a:pt x="780550" y="379124"/>
                  <a:pt x="787635" y="393304"/>
                  <a:pt x="788925" y="395332"/>
                </a:cubicBezTo>
                <a:cubicBezTo>
                  <a:pt x="777255" y="394238"/>
                  <a:pt x="766330" y="389114"/>
                  <a:pt x="758026" y="380841"/>
                </a:cubicBezTo>
                <a:close/>
                <a:moveTo>
                  <a:pt x="280905" y="653491"/>
                </a:moveTo>
                <a:cubicBezTo>
                  <a:pt x="335280" y="646821"/>
                  <a:pt x="402287" y="617846"/>
                  <a:pt x="422445" y="562454"/>
                </a:cubicBezTo>
                <a:cubicBezTo>
                  <a:pt x="447613" y="493323"/>
                  <a:pt x="387846" y="437374"/>
                  <a:pt x="322822" y="428741"/>
                </a:cubicBezTo>
                <a:cubicBezTo>
                  <a:pt x="161461" y="407277"/>
                  <a:pt x="95932" y="676174"/>
                  <a:pt x="280905" y="653491"/>
                </a:cubicBezTo>
                <a:close/>
                <a:moveTo>
                  <a:pt x="188179" y="1073721"/>
                </a:moveTo>
                <a:cubicBezTo>
                  <a:pt x="343570" y="1061725"/>
                  <a:pt x="249664" y="844299"/>
                  <a:pt x="112311" y="875511"/>
                </a:cubicBezTo>
                <a:cubicBezTo>
                  <a:pt x="60458" y="887306"/>
                  <a:pt x="30642" y="948952"/>
                  <a:pt x="43975" y="998647"/>
                </a:cubicBezTo>
                <a:cubicBezTo>
                  <a:pt x="61242" y="1062983"/>
                  <a:pt x="129922" y="1078187"/>
                  <a:pt x="188179" y="1073689"/>
                </a:cubicBezTo>
                <a:close/>
                <a:moveTo>
                  <a:pt x="1216092" y="188859"/>
                </a:moveTo>
                <a:cubicBezTo>
                  <a:pt x="1255533" y="170635"/>
                  <a:pt x="1312170" y="115879"/>
                  <a:pt x="1309597" y="68180"/>
                </a:cubicBezTo>
                <a:cubicBezTo>
                  <a:pt x="1306563" y="11880"/>
                  <a:pt x="1243594" y="6093"/>
                  <a:pt x="1209461" y="42185"/>
                </a:cubicBezTo>
                <a:cubicBezTo>
                  <a:pt x="1199091" y="-50452"/>
                  <a:pt x="1077449" y="30344"/>
                  <a:pt x="1066748" y="86041"/>
                </a:cubicBezTo>
                <a:cubicBezTo>
                  <a:pt x="1049449" y="175904"/>
                  <a:pt x="1139842" y="224076"/>
                  <a:pt x="1216092" y="188859"/>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20"/>
          <p:cNvSpPr/>
          <p:nvPr/>
        </p:nvSpPr>
        <p:spPr>
          <a:xfrm rot="5400000">
            <a:off x="7272240" y="3378547"/>
            <a:ext cx="1825737" cy="2198998"/>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20"/>
          <p:cNvSpPr/>
          <p:nvPr/>
        </p:nvSpPr>
        <p:spPr>
          <a:xfrm>
            <a:off x="685804" y="-380379"/>
            <a:ext cx="2346749" cy="2090071"/>
          </a:xfrm>
          <a:custGeom>
            <a:avLst/>
            <a:gdLst/>
            <a:ahLst/>
            <a:cxnLst/>
            <a:rect l="l" t="t" r="r" b="b"/>
            <a:pathLst>
              <a:path w="2728778" h="2430315" extrusionOk="0">
                <a:moveTo>
                  <a:pt x="1643749" y="1553993"/>
                </a:moveTo>
                <a:cubicBezTo>
                  <a:pt x="1750586" y="1525081"/>
                  <a:pt x="1702550" y="1183094"/>
                  <a:pt x="1592421" y="1239568"/>
                </a:cubicBezTo>
                <a:cubicBezTo>
                  <a:pt x="1524551" y="1274377"/>
                  <a:pt x="1562397" y="1343261"/>
                  <a:pt x="1571536" y="1399580"/>
                </a:cubicBezTo>
                <a:cubicBezTo>
                  <a:pt x="1579185" y="1446754"/>
                  <a:pt x="1556396" y="1577609"/>
                  <a:pt x="1643749" y="1553993"/>
                </a:cubicBezTo>
                <a:close/>
                <a:moveTo>
                  <a:pt x="2242057" y="1551627"/>
                </a:moveTo>
                <a:cubicBezTo>
                  <a:pt x="2275205" y="1530111"/>
                  <a:pt x="2300392" y="1479463"/>
                  <a:pt x="2260206" y="1451939"/>
                </a:cubicBezTo>
                <a:cubicBezTo>
                  <a:pt x="2222483" y="1426126"/>
                  <a:pt x="2181836" y="1464544"/>
                  <a:pt x="2150018" y="1482127"/>
                </a:cubicBezTo>
                <a:cubicBezTo>
                  <a:pt x="2107096" y="1505944"/>
                  <a:pt x="2061981" y="1525576"/>
                  <a:pt x="2015297" y="1540752"/>
                </a:cubicBezTo>
                <a:cubicBezTo>
                  <a:pt x="1965654" y="1556786"/>
                  <a:pt x="1906781" y="1556306"/>
                  <a:pt x="1859361" y="1575010"/>
                </a:cubicBezTo>
                <a:cubicBezTo>
                  <a:pt x="1824049" y="1588963"/>
                  <a:pt x="1785963" y="1620700"/>
                  <a:pt x="1808123" y="1663201"/>
                </a:cubicBezTo>
                <a:cubicBezTo>
                  <a:pt x="1831652" y="1708327"/>
                  <a:pt x="1901051" y="1682774"/>
                  <a:pt x="1940038" y="1674724"/>
                </a:cubicBezTo>
                <a:cubicBezTo>
                  <a:pt x="2047477" y="1652779"/>
                  <a:pt x="2149893" y="1611036"/>
                  <a:pt x="2242057" y="1551627"/>
                </a:cubicBezTo>
                <a:close/>
                <a:moveTo>
                  <a:pt x="2000881" y="1216944"/>
                </a:moveTo>
                <a:cubicBezTo>
                  <a:pt x="1983589" y="1251421"/>
                  <a:pt x="1918740" y="1337137"/>
                  <a:pt x="1939772" y="1378517"/>
                </a:cubicBezTo>
                <a:cubicBezTo>
                  <a:pt x="1967825" y="1433715"/>
                  <a:pt x="2025116" y="1398387"/>
                  <a:pt x="2050765" y="1362354"/>
                </a:cubicBezTo>
                <a:cubicBezTo>
                  <a:pt x="2072342" y="1332030"/>
                  <a:pt x="2130379" y="1239951"/>
                  <a:pt x="2111874" y="1200780"/>
                </a:cubicBezTo>
                <a:cubicBezTo>
                  <a:pt x="2087204" y="1148577"/>
                  <a:pt x="2021228" y="1176373"/>
                  <a:pt x="2000881" y="1216944"/>
                </a:cubicBezTo>
                <a:close/>
                <a:moveTo>
                  <a:pt x="1290278" y="1526196"/>
                </a:moveTo>
                <a:cubicBezTo>
                  <a:pt x="1309003" y="1553455"/>
                  <a:pt x="1353552" y="1541485"/>
                  <a:pt x="1374067" y="1523792"/>
                </a:cubicBezTo>
                <a:cubicBezTo>
                  <a:pt x="1411601" y="1491388"/>
                  <a:pt x="1397348" y="1452853"/>
                  <a:pt x="1371746" y="1419450"/>
                </a:cubicBezTo>
                <a:cubicBezTo>
                  <a:pt x="1325447" y="1359055"/>
                  <a:pt x="1221080" y="1296120"/>
                  <a:pt x="1141783" y="1303599"/>
                </a:cubicBezTo>
                <a:cubicBezTo>
                  <a:pt x="1095115" y="1308006"/>
                  <a:pt x="1051117" y="1358453"/>
                  <a:pt x="1085704" y="1403404"/>
                </a:cubicBezTo>
                <a:cubicBezTo>
                  <a:pt x="1105382" y="1429003"/>
                  <a:pt x="1155453" y="1424590"/>
                  <a:pt x="1183900" y="1436812"/>
                </a:cubicBezTo>
                <a:cubicBezTo>
                  <a:pt x="1227053" y="1456024"/>
                  <a:pt x="1263920" y="1487002"/>
                  <a:pt x="1290277" y="1526196"/>
                </a:cubicBezTo>
                <a:close/>
                <a:moveTo>
                  <a:pt x="719379" y="1694601"/>
                </a:moveTo>
                <a:cubicBezTo>
                  <a:pt x="770540" y="1816765"/>
                  <a:pt x="1010192" y="1522178"/>
                  <a:pt x="867758" y="1486164"/>
                </a:cubicBezTo>
                <a:cubicBezTo>
                  <a:pt x="793627" y="1467422"/>
                  <a:pt x="796460" y="1555885"/>
                  <a:pt x="773417" y="1594835"/>
                </a:cubicBezTo>
                <a:cubicBezTo>
                  <a:pt x="754407" y="1626909"/>
                  <a:pt x="697971" y="1643519"/>
                  <a:pt x="719360" y="1694601"/>
                </a:cubicBezTo>
                <a:close/>
                <a:moveTo>
                  <a:pt x="1087680" y="1842196"/>
                </a:moveTo>
                <a:cubicBezTo>
                  <a:pt x="1076234" y="1888067"/>
                  <a:pt x="1018372" y="2015500"/>
                  <a:pt x="1107268" y="2018066"/>
                </a:cubicBezTo>
                <a:cubicBezTo>
                  <a:pt x="1159199" y="2019570"/>
                  <a:pt x="1172551" y="1967995"/>
                  <a:pt x="1183628" y="1929155"/>
                </a:cubicBezTo>
                <a:cubicBezTo>
                  <a:pt x="1190707" y="1904347"/>
                  <a:pt x="1208078" y="1864607"/>
                  <a:pt x="1206172" y="1838787"/>
                </a:cubicBezTo>
                <a:cubicBezTo>
                  <a:pt x="1200241" y="1758865"/>
                  <a:pt x="1104974" y="1772779"/>
                  <a:pt x="1087661" y="1842196"/>
                </a:cubicBezTo>
                <a:close/>
                <a:moveTo>
                  <a:pt x="1662428" y="1950594"/>
                </a:moveTo>
                <a:cubicBezTo>
                  <a:pt x="1620794" y="1922577"/>
                  <a:pt x="1581544" y="1891170"/>
                  <a:pt x="1545078" y="1856693"/>
                </a:cubicBezTo>
                <a:cubicBezTo>
                  <a:pt x="1516637" y="1829791"/>
                  <a:pt x="1484889" y="1773013"/>
                  <a:pt x="1449610" y="1757284"/>
                </a:cubicBezTo>
                <a:cubicBezTo>
                  <a:pt x="1378228" y="1725456"/>
                  <a:pt x="1339914" y="1814114"/>
                  <a:pt x="1374798" y="1865151"/>
                </a:cubicBezTo>
                <a:cubicBezTo>
                  <a:pt x="1414466" y="1923187"/>
                  <a:pt x="1524051" y="2039401"/>
                  <a:pt x="1594527" y="2057437"/>
                </a:cubicBezTo>
                <a:cubicBezTo>
                  <a:pt x="1649505" y="2071507"/>
                  <a:pt x="1724446" y="1992383"/>
                  <a:pt x="1662409" y="1950594"/>
                </a:cubicBezTo>
                <a:close/>
                <a:moveTo>
                  <a:pt x="2318269" y="1856447"/>
                </a:moveTo>
                <a:cubicBezTo>
                  <a:pt x="2249784" y="1856447"/>
                  <a:pt x="2177870" y="1849655"/>
                  <a:pt x="2109806" y="1856447"/>
                </a:cubicBezTo>
                <a:cubicBezTo>
                  <a:pt x="2042559" y="1863155"/>
                  <a:pt x="1981962" y="1952876"/>
                  <a:pt x="2074992" y="1973297"/>
                </a:cubicBezTo>
                <a:cubicBezTo>
                  <a:pt x="2131137" y="1985610"/>
                  <a:pt x="2215405" y="1977736"/>
                  <a:pt x="2272865" y="1973297"/>
                </a:cubicBezTo>
                <a:cubicBezTo>
                  <a:pt x="2304774" y="1970827"/>
                  <a:pt x="2330772" y="1973297"/>
                  <a:pt x="2352330" y="1942999"/>
                </a:cubicBezTo>
                <a:cubicBezTo>
                  <a:pt x="2377349" y="1907808"/>
                  <a:pt x="2368372" y="1856447"/>
                  <a:pt x="2318269" y="1856447"/>
                </a:cubicBezTo>
                <a:close/>
                <a:moveTo>
                  <a:pt x="1047494" y="1688878"/>
                </a:moveTo>
                <a:cubicBezTo>
                  <a:pt x="1089495" y="1699378"/>
                  <a:pt x="1139462" y="1719987"/>
                  <a:pt x="1173731" y="1680350"/>
                </a:cubicBezTo>
                <a:cubicBezTo>
                  <a:pt x="1203806" y="1645541"/>
                  <a:pt x="1191634" y="1609760"/>
                  <a:pt x="1156347" y="1589857"/>
                </a:cubicBezTo>
                <a:cubicBezTo>
                  <a:pt x="1124218" y="1571711"/>
                  <a:pt x="1068883" y="1566721"/>
                  <a:pt x="1039846" y="1590642"/>
                </a:cubicBezTo>
                <a:cubicBezTo>
                  <a:pt x="1010316" y="1614945"/>
                  <a:pt x="996879" y="1676228"/>
                  <a:pt x="1047481" y="1688878"/>
                </a:cubicBezTo>
                <a:close/>
                <a:moveTo>
                  <a:pt x="931389" y="1237630"/>
                </a:moveTo>
                <a:cubicBezTo>
                  <a:pt x="859961" y="1185783"/>
                  <a:pt x="754867" y="1109070"/>
                  <a:pt x="665822" y="1095817"/>
                </a:cubicBezTo>
                <a:cubicBezTo>
                  <a:pt x="598289" y="1085758"/>
                  <a:pt x="559931" y="1157780"/>
                  <a:pt x="608194" y="1205006"/>
                </a:cubicBezTo>
                <a:cubicBezTo>
                  <a:pt x="636927" y="1233113"/>
                  <a:pt x="704122" y="1247527"/>
                  <a:pt x="740335" y="1267527"/>
                </a:cubicBezTo>
                <a:cubicBezTo>
                  <a:pt x="777767" y="1288207"/>
                  <a:pt x="823061" y="1334156"/>
                  <a:pt x="863292" y="1344707"/>
                </a:cubicBezTo>
                <a:cubicBezTo>
                  <a:pt x="918749" y="1359250"/>
                  <a:pt x="991422" y="1281240"/>
                  <a:pt x="931375" y="1237630"/>
                </a:cubicBezTo>
                <a:close/>
                <a:moveTo>
                  <a:pt x="1072260" y="1139705"/>
                </a:moveTo>
                <a:cubicBezTo>
                  <a:pt x="1057120" y="1264610"/>
                  <a:pt x="1243376" y="1146646"/>
                  <a:pt x="1268072" y="1094864"/>
                </a:cubicBezTo>
                <a:cubicBezTo>
                  <a:pt x="1286908" y="1055331"/>
                  <a:pt x="1292054" y="995318"/>
                  <a:pt x="1232980" y="992972"/>
                </a:cubicBezTo>
                <a:cubicBezTo>
                  <a:pt x="1188607" y="991216"/>
                  <a:pt x="1172331" y="1038882"/>
                  <a:pt x="1163373" y="1057664"/>
                </a:cubicBezTo>
                <a:cubicBezTo>
                  <a:pt x="1157864" y="1066573"/>
                  <a:pt x="1150354" y="1074075"/>
                  <a:pt x="1141439" y="1079575"/>
                </a:cubicBezTo>
                <a:cubicBezTo>
                  <a:pt x="1109569" y="1083056"/>
                  <a:pt x="1076383" y="1105765"/>
                  <a:pt x="1072248" y="1139705"/>
                </a:cubicBezTo>
                <a:close/>
                <a:moveTo>
                  <a:pt x="1419029" y="1234746"/>
                </a:moveTo>
                <a:cubicBezTo>
                  <a:pt x="1485985" y="1269911"/>
                  <a:pt x="1646179" y="1091403"/>
                  <a:pt x="1570137" y="1042777"/>
                </a:cubicBezTo>
                <a:cubicBezTo>
                  <a:pt x="1504212" y="1000632"/>
                  <a:pt x="1342028" y="1194312"/>
                  <a:pt x="1419023" y="1234772"/>
                </a:cubicBezTo>
                <a:close/>
                <a:moveTo>
                  <a:pt x="1816926" y="1150197"/>
                </a:moveTo>
                <a:cubicBezTo>
                  <a:pt x="1846891" y="1193198"/>
                  <a:pt x="1917501" y="1149316"/>
                  <a:pt x="1924158" y="1108720"/>
                </a:cubicBezTo>
                <a:cubicBezTo>
                  <a:pt x="1930556" y="1069653"/>
                  <a:pt x="1852951" y="954411"/>
                  <a:pt x="1822675" y="933037"/>
                </a:cubicBezTo>
                <a:cubicBezTo>
                  <a:pt x="1784893" y="906381"/>
                  <a:pt x="1724348" y="920173"/>
                  <a:pt x="1715436" y="974514"/>
                </a:cubicBezTo>
                <a:cubicBezTo>
                  <a:pt x="1706258" y="1030515"/>
                  <a:pt x="1787025" y="1107314"/>
                  <a:pt x="1816919" y="1150197"/>
                </a:cubicBezTo>
                <a:close/>
                <a:moveTo>
                  <a:pt x="2499872" y="1127903"/>
                </a:moveTo>
                <a:cubicBezTo>
                  <a:pt x="2466816" y="1170113"/>
                  <a:pt x="2383753" y="1185330"/>
                  <a:pt x="2370486" y="1238078"/>
                </a:cubicBezTo>
                <a:cubicBezTo>
                  <a:pt x="2356680" y="1292989"/>
                  <a:pt x="2403658" y="1307902"/>
                  <a:pt x="2448220" y="1295005"/>
                </a:cubicBezTo>
                <a:cubicBezTo>
                  <a:pt x="2496372" y="1281065"/>
                  <a:pt x="2568345" y="1228207"/>
                  <a:pt x="2593124" y="1182627"/>
                </a:cubicBezTo>
                <a:cubicBezTo>
                  <a:pt x="2632688" y="1109854"/>
                  <a:pt x="2548063" y="1066348"/>
                  <a:pt x="2499866" y="1127903"/>
                </a:cubicBezTo>
                <a:close/>
                <a:moveTo>
                  <a:pt x="2715860" y="1603124"/>
                </a:moveTo>
                <a:cubicBezTo>
                  <a:pt x="2672096" y="1559890"/>
                  <a:pt x="2583939" y="1434052"/>
                  <a:pt x="2520296" y="1425756"/>
                </a:cubicBezTo>
                <a:cubicBezTo>
                  <a:pt x="2462421" y="1418206"/>
                  <a:pt x="2427089" y="1480377"/>
                  <a:pt x="2453211" y="1525334"/>
                </a:cubicBezTo>
                <a:cubicBezTo>
                  <a:pt x="2472863" y="1559151"/>
                  <a:pt x="2519408" y="1590732"/>
                  <a:pt x="2547389" y="1618380"/>
                </a:cubicBezTo>
                <a:cubicBezTo>
                  <a:pt x="2571015" y="1641711"/>
                  <a:pt x="2606275" y="1692909"/>
                  <a:pt x="2640725" y="1700544"/>
                </a:cubicBezTo>
                <a:cubicBezTo>
                  <a:pt x="2687724" y="1711004"/>
                  <a:pt x="2761861" y="1648581"/>
                  <a:pt x="2715854" y="1603124"/>
                </a:cubicBezTo>
                <a:close/>
                <a:moveTo>
                  <a:pt x="2407625" y="1662851"/>
                </a:moveTo>
                <a:cubicBezTo>
                  <a:pt x="2376682" y="1662851"/>
                  <a:pt x="2341162" y="1657667"/>
                  <a:pt x="2313771" y="1674413"/>
                </a:cubicBezTo>
                <a:cubicBezTo>
                  <a:pt x="2258599" y="1708178"/>
                  <a:pt x="2273429" y="1765145"/>
                  <a:pt x="2328179" y="1779701"/>
                </a:cubicBezTo>
                <a:cubicBezTo>
                  <a:pt x="2349536" y="1785372"/>
                  <a:pt x="2390676" y="1783369"/>
                  <a:pt x="2411333" y="1774756"/>
                </a:cubicBezTo>
                <a:cubicBezTo>
                  <a:pt x="2460866" y="1754108"/>
                  <a:pt x="2480680" y="1662851"/>
                  <a:pt x="2407619" y="1662851"/>
                </a:cubicBezTo>
                <a:close/>
                <a:moveTo>
                  <a:pt x="1643917" y="1818969"/>
                </a:moveTo>
                <a:cubicBezTo>
                  <a:pt x="1682703" y="1846486"/>
                  <a:pt x="1742439" y="1911482"/>
                  <a:pt x="1794415" y="1896790"/>
                </a:cubicBezTo>
                <a:cubicBezTo>
                  <a:pt x="1846981" y="1881923"/>
                  <a:pt x="1855809" y="1826376"/>
                  <a:pt x="1824230" y="1789772"/>
                </a:cubicBezTo>
                <a:cubicBezTo>
                  <a:pt x="1796573" y="1757744"/>
                  <a:pt x="1718054" y="1699416"/>
                  <a:pt x="1673733" y="1711957"/>
                </a:cubicBezTo>
                <a:cubicBezTo>
                  <a:pt x="1630221" y="1724251"/>
                  <a:pt x="1600322" y="1788048"/>
                  <a:pt x="1643911" y="1818969"/>
                </a:cubicBezTo>
                <a:close/>
                <a:moveTo>
                  <a:pt x="282814" y="1619475"/>
                </a:moveTo>
                <a:cubicBezTo>
                  <a:pt x="292083" y="1710084"/>
                  <a:pt x="431892" y="1624770"/>
                  <a:pt x="468980" y="1607336"/>
                </a:cubicBezTo>
                <a:cubicBezTo>
                  <a:pt x="512978" y="1586656"/>
                  <a:pt x="654615" y="1539936"/>
                  <a:pt x="621630" y="1466631"/>
                </a:cubicBezTo>
                <a:cubicBezTo>
                  <a:pt x="590784" y="1398050"/>
                  <a:pt x="494693" y="1474978"/>
                  <a:pt x="457475" y="1493455"/>
                </a:cubicBezTo>
                <a:cubicBezTo>
                  <a:pt x="408299" y="1517868"/>
                  <a:pt x="275160" y="1544712"/>
                  <a:pt x="282814" y="1619475"/>
                </a:cubicBezTo>
                <a:close/>
                <a:moveTo>
                  <a:pt x="575655" y="1781988"/>
                </a:moveTo>
                <a:cubicBezTo>
                  <a:pt x="499405" y="1776545"/>
                  <a:pt x="426052" y="1876849"/>
                  <a:pt x="525999" y="1898838"/>
                </a:cubicBezTo>
                <a:cubicBezTo>
                  <a:pt x="609704" y="1917250"/>
                  <a:pt x="669290" y="1781988"/>
                  <a:pt x="575655" y="1781988"/>
                </a:cubicBezTo>
                <a:close/>
                <a:moveTo>
                  <a:pt x="894922" y="1808269"/>
                </a:moveTo>
                <a:cubicBezTo>
                  <a:pt x="875477" y="1757990"/>
                  <a:pt x="807420" y="1782060"/>
                  <a:pt x="787755" y="1819357"/>
                </a:cubicBezTo>
                <a:cubicBezTo>
                  <a:pt x="764142" y="1864075"/>
                  <a:pt x="811005" y="1981670"/>
                  <a:pt x="839906" y="2018527"/>
                </a:cubicBezTo>
                <a:cubicBezTo>
                  <a:pt x="869436" y="2056180"/>
                  <a:pt x="921614" y="2055675"/>
                  <a:pt x="947074" y="2007438"/>
                </a:cubicBezTo>
                <a:cubicBezTo>
                  <a:pt x="976112" y="1952415"/>
                  <a:pt x="915100" y="1860420"/>
                  <a:pt x="894897" y="1808269"/>
                </a:cubicBezTo>
                <a:close/>
                <a:moveTo>
                  <a:pt x="882730" y="844794"/>
                </a:moveTo>
                <a:cubicBezTo>
                  <a:pt x="839472" y="801541"/>
                  <a:pt x="764693" y="855260"/>
                  <a:pt x="774065" y="909428"/>
                </a:cubicBezTo>
                <a:cubicBezTo>
                  <a:pt x="781928" y="954865"/>
                  <a:pt x="875666" y="1034119"/>
                  <a:pt x="923591" y="1014553"/>
                </a:cubicBezTo>
                <a:cubicBezTo>
                  <a:pt x="1027589" y="972084"/>
                  <a:pt x="922308" y="884366"/>
                  <a:pt x="882730" y="844794"/>
                </a:cubicBezTo>
                <a:close/>
                <a:moveTo>
                  <a:pt x="244041" y="1312866"/>
                </a:moveTo>
                <a:cubicBezTo>
                  <a:pt x="287766" y="1334739"/>
                  <a:pt x="351889" y="1385724"/>
                  <a:pt x="401189" y="1350384"/>
                </a:cubicBezTo>
                <a:cubicBezTo>
                  <a:pt x="437940" y="1324046"/>
                  <a:pt x="436131" y="1283443"/>
                  <a:pt x="409200" y="1254234"/>
                </a:cubicBezTo>
                <a:cubicBezTo>
                  <a:pt x="379183" y="1221675"/>
                  <a:pt x="292692" y="1187145"/>
                  <a:pt x="252052" y="1216717"/>
                </a:cubicBezTo>
                <a:cubicBezTo>
                  <a:pt x="224848" y="1236515"/>
                  <a:pt x="205009" y="1293346"/>
                  <a:pt x="244041" y="1312866"/>
                </a:cubicBezTo>
                <a:close/>
                <a:moveTo>
                  <a:pt x="575072" y="836693"/>
                </a:moveTo>
                <a:cubicBezTo>
                  <a:pt x="510061" y="798061"/>
                  <a:pt x="440902" y="919978"/>
                  <a:pt x="408708" y="958241"/>
                </a:cubicBezTo>
                <a:cubicBezTo>
                  <a:pt x="383176" y="988578"/>
                  <a:pt x="319656" y="1050153"/>
                  <a:pt x="376513" y="1085914"/>
                </a:cubicBezTo>
                <a:cubicBezTo>
                  <a:pt x="434375" y="1122297"/>
                  <a:pt x="493604" y="1022927"/>
                  <a:pt x="522422" y="988701"/>
                </a:cubicBezTo>
                <a:cubicBezTo>
                  <a:pt x="547745" y="958572"/>
                  <a:pt x="641373" y="876090"/>
                  <a:pt x="575072" y="836693"/>
                </a:cubicBezTo>
                <a:close/>
                <a:moveTo>
                  <a:pt x="1052038" y="679150"/>
                </a:moveTo>
                <a:cubicBezTo>
                  <a:pt x="1025003" y="619527"/>
                  <a:pt x="953128" y="542657"/>
                  <a:pt x="881142" y="542443"/>
                </a:cubicBezTo>
                <a:cubicBezTo>
                  <a:pt x="837242" y="542314"/>
                  <a:pt x="782265" y="595735"/>
                  <a:pt x="812780" y="640984"/>
                </a:cubicBezTo>
                <a:cubicBezTo>
                  <a:pt x="827844" y="663317"/>
                  <a:pt x="868348" y="665061"/>
                  <a:pt x="890146" y="680615"/>
                </a:cubicBezTo>
                <a:cubicBezTo>
                  <a:pt x="916539" y="699461"/>
                  <a:pt x="925322" y="738677"/>
                  <a:pt x="949277" y="754931"/>
                </a:cubicBezTo>
                <a:cubicBezTo>
                  <a:pt x="995219" y="786097"/>
                  <a:pt x="1078827" y="738230"/>
                  <a:pt x="1052038" y="679150"/>
                </a:cubicBezTo>
                <a:close/>
                <a:moveTo>
                  <a:pt x="1159575" y="883083"/>
                </a:moveTo>
                <a:cubicBezTo>
                  <a:pt x="1226985" y="923154"/>
                  <a:pt x="1282642" y="799784"/>
                  <a:pt x="1319627" y="764341"/>
                </a:cubicBezTo>
                <a:cubicBezTo>
                  <a:pt x="1352852" y="732501"/>
                  <a:pt x="1508243" y="661613"/>
                  <a:pt x="1443070" y="598204"/>
                </a:cubicBezTo>
                <a:cubicBezTo>
                  <a:pt x="1359483" y="516902"/>
                  <a:pt x="1067536" y="828423"/>
                  <a:pt x="1159575" y="883083"/>
                </a:cubicBezTo>
                <a:close/>
                <a:moveTo>
                  <a:pt x="1503965" y="829940"/>
                </a:moveTo>
                <a:cubicBezTo>
                  <a:pt x="1514141" y="929369"/>
                  <a:pt x="1779014" y="806401"/>
                  <a:pt x="1756653" y="716486"/>
                </a:cubicBezTo>
                <a:cubicBezTo>
                  <a:pt x="1737072" y="637744"/>
                  <a:pt x="1656725" y="707011"/>
                  <a:pt x="1624271" y="727504"/>
                </a:cubicBezTo>
                <a:cubicBezTo>
                  <a:pt x="1582419" y="753933"/>
                  <a:pt x="1497095" y="762863"/>
                  <a:pt x="1503965" y="829972"/>
                </a:cubicBezTo>
                <a:close/>
                <a:moveTo>
                  <a:pt x="1975233" y="518458"/>
                </a:moveTo>
                <a:cubicBezTo>
                  <a:pt x="1897032" y="539618"/>
                  <a:pt x="1920788" y="666435"/>
                  <a:pt x="1920788" y="726635"/>
                </a:cubicBezTo>
                <a:cubicBezTo>
                  <a:pt x="1920788" y="775092"/>
                  <a:pt x="1896805" y="904211"/>
                  <a:pt x="1986045" y="883809"/>
                </a:cubicBezTo>
                <a:cubicBezTo>
                  <a:pt x="2064525" y="865850"/>
                  <a:pt x="2040491" y="731703"/>
                  <a:pt x="2040491" y="675625"/>
                </a:cubicBezTo>
                <a:cubicBezTo>
                  <a:pt x="2040491" y="628438"/>
                  <a:pt x="2063449" y="494615"/>
                  <a:pt x="1975233" y="518490"/>
                </a:cubicBezTo>
                <a:close/>
                <a:moveTo>
                  <a:pt x="2268367" y="784736"/>
                </a:moveTo>
                <a:cubicBezTo>
                  <a:pt x="2242732" y="843809"/>
                  <a:pt x="2175679" y="909058"/>
                  <a:pt x="2162405" y="969440"/>
                </a:cubicBezTo>
                <a:cubicBezTo>
                  <a:pt x="2142506" y="1059692"/>
                  <a:pt x="2238790" y="1033600"/>
                  <a:pt x="2275186" y="991216"/>
                </a:cubicBezTo>
                <a:cubicBezTo>
                  <a:pt x="2310186" y="950471"/>
                  <a:pt x="2378892" y="855481"/>
                  <a:pt x="2380389" y="800284"/>
                </a:cubicBezTo>
                <a:cubicBezTo>
                  <a:pt x="2382334" y="727491"/>
                  <a:pt x="2296140" y="720764"/>
                  <a:pt x="2268360" y="784769"/>
                </a:cubicBezTo>
                <a:close/>
                <a:moveTo>
                  <a:pt x="2380681" y="987405"/>
                </a:moveTo>
                <a:cubicBezTo>
                  <a:pt x="2389801" y="1076510"/>
                  <a:pt x="2678980" y="987573"/>
                  <a:pt x="2666088" y="900750"/>
                </a:cubicBezTo>
                <a:cubicBezTo>
                  <a:pt x="2652599" y="809940"/>
                  <a:pt x="2372131" y="903938"/>
                  <a:pt x="2380681" y="987437"/>
                </a:cubicBezTo>
                <a:close/>
                <a:moveTo>
                  <a:pt x="2133302" y="653901"/>
                </a:moveTo>
                <a:cubicBezTo>
                  <a:pt x="2207056" y="692630"/>
                  <a:pt x="2341739" y="507116"/>
                  <a:pt x="2269637" y="461874"/>
                </a:cubicBezTo>
                <a:cubicBezTo>
                  <a:pt x="2196485" y="416009"/>
                  <a:pt x="2061531" y="616241"/>
                  <a:pt x="2133302" y="653933"/>
                </a:cubicBezTo>
                <a:close/>
                <a:moveTo>
                  <a:pt x="1659175" y="588178"/>
                </a:moveTo>
                <a:cubicBezTo>
                  <a:pt x="1692270" y="644828"/>
                  <a:pt x="1777595" y="602987"/>
                  <a:pt x="1777005" y="545580"/>
                </a:cubicBezTo>
                <a:cubicBezTo>
                  <a:pt x="1776765" y="522567"/>
                  <a:pt x="1750962" y="489676"/>
                  <a:pt x="1741609" y="470551"/>
                </a:cubicBezTo>
                <a:cubicBezTo>
                  <a:pt x="1725573" y="437745"/>
                  <a:pt x="1716427" y="377726"/>
                  <a:pt x="1694195" y="350714"/>
                </a:cubicBezTo>
                <a:cubicBezTo>
                  <a:pt x="1663823" y="313832"/>
                  <a:pt x="1606842" y="314557"/>
                  <a:pt x="1584538" y="365102"/>
                </a:cubicBezTo>
                <a:cubicBezTo>
                  <a:pt x="1557322" y="426858"/>
                  <a:pt x="1628945" y="536448"/>
                  <a:pt x="1659175" y="588211"/>
                </a:cubicBezTo>
                <a:close/>
                <a:moveTo>
                  <a:pt x="1169583" y="508010"/>
                </a:moveTo>
                <a:cubicBezTo>
                  <a:pt x="1242735" y="551478"/>
                  <a:pt x="1389927" y="345698"/>
                  <a:pt x="1319750" y="300371"/>
                </a:cubicBezTo>
                <a:cubicBezTo>
                  <a:pt x="1247882" y="253987"/>
                  <a:pt x="1099360" y="466319"/>
                  <a:pt x="1169583" y="508043"/>
                </a:cubicBezTo>
                <a:close/>
                <a:moveTo>
                  <a:pt x="957905" y="439962"/>
                </a:moveTo>
                <a:cubicBezTo>
                  <a:pt x="1027012" y="444725"/>
                  <a:pt x="1058896" y="328699"/>
                  <a:pt x="977771" y="323112"/>
                </a:cubicBezTo>
                <a:cubicBezTo>
                  <a:pt x="989101" y="323890"/>
                  <a:pt x="970590" y="319405"/>
                  <a:pt x="968049" y="319768"/>
                </a:cubicBezTo>
                <a:cubicBezTo>
                  <a:pt x="949770" y="322399"/>
                  <a:pt x="933962" y="267669"/>
                  <a:pt x="884740" y="281777"/>
                </a:cubicBezTo>
                <a:cubicBezTo>
                  <a:pt x="762923" y="316754"/>
                  <a:pt x="886036" y="435036"/>
                  <a:pt x="957905" y="440007"/>
                </a:cubicBezTo>
                <a:close/>
                <a:moveTo>
                  <a:pt x="971516" y="320973"/>
                </a:moveTo>
                <a:cubicBezTo>
                  <a:pt x="970648" y="320552"/>
                  <a:pt x="971380" y="320973"/>
                  <a:pt x="971542" y="321019"/>
                </a:cubicBezTo>
                <a:close/>
                <a:moveTo>
                  <a:pt x="453580" y="476844"/>
                </a:moveTo>
                <a:cubicBezTo>
                  <a:pt x="484771" y="495440"/>
                  <a:pt x="512886" y="518763"/>
                  <a:pt x="536921" y="545982"/>
                </a:cubicBezTo>
                <a:cubicBezTo>
                  <a:pt x="560326" y="572890"/>
                  <a:pt x="573821" y="613584"/>
                  <a:pt x="613463" y="616565"/>
                </a:cubicBezTo>
                <a:cubicBezTo>
                  <a:pt x="702774" y="623279"/>
                  <a:pt x="684301" y="527129"/>
                  <a:pt x="650881" y="483280"/>
                </a:cubicBezTo>
                <a:cubicBezTo>
                  <a:pt x="619770" y="442496"/>
                  <a:pt x="554091" y="362042"/>
                  <a:pt x="496462" y="366663"/>
                </a:cubicBezTo>
                <a:cubicBezTo>
                  <a:pt x="448849" y="370526"/>
                  <a:pt x="402083" y="445820"/>
                  <a:pt x="453606" y="476889"/>
                </a:cubicBezTo>
                <a:close/>
                <a:moveTo>
                  <a:pt x="271056" y="801845"/>
                </a:moveTo>
                <a:cubicBezTo>
                  <a:pt x="334090" y="839298"/>
                  <a:pt x="541342" y="622721"/>
                  <a:pt x="457676" y="570155"/>
                </a:cubicBezTo>
                <a:cubicBezTo>
                  <a:pt x="398045" y="532709"/>
                  <a:pt x="335348" y="638204"/>
                  <a:pt x="306654" y="671464"/>
                </a:cubicBezTo>
                <a:cubicBezTo>
                  <a:pt x="281343" y="700867"/>
                  <a:pt x="211568" y="766531"/>
                  <a:pt x="271082" y="801891"/>
                </a:cubicBezTo>
                <a:close/>
                <a:moveTo>
                  <a:pt x="30120" y="1157060"/>
                </a:moveTo>
                <a:cubicBezTo>
                  <a:pt x="26192" y="1205181"/>
                  <a:pt x="75492" y="1224137"/>
                  <a:pt x="113915" y="1203256"/>
                </a:cubicBezTo>
                <a:cubicBezTo>
                  <a:pt x="173851" y="1170703"/>
                  <a:pt x="150329" y="1069141"/>
                  <a:pt x="133217" y="1018656"/>
                </a:cubicBezTo>
                <a:cubicBezTo>
                  <a:pt x="115451" y="966271"/>
                  <a:pt x="72815" y="921352"/>
                  <a:pt x="20469" y="970010"/>
                </a:cubicBezTo>
                <a:cubicBezTo>
                  <a:pt x="-32758" y="1019556"/>
                  <a:pt x="35234" y="1094728"/>
                  <a:pt x="30146" y="1157106"/>
                </a:cubicBezTo>
                <a:close/>
                <a:moveTo>
                  <a:pt x="195143" y="1540020"/>
                </a:moveTo>
                <a:cubicBezTo>
                  <a:pt x="217829" y="1505898"/>
                  <a:pt x="209105" y="1460422"/>
                  <a:pt x="164031" y="1454764"/>
                </a:cubicBezTo>
                <a:cubicBezTo>
                  <a:pt x="143711" y="1452217"/>
                  <a:pt x="80917" y="1483241"/>
                  <a:pt x="64628" y="1495594"/>
                </a:cubicBezTo>
                <a:cubicBezTo>
                  <a:pt x="31176" y="1520966"/>
                  <a:pt x="10423" y="1572502"/>
                  <a:pt x="57953" y="1596559"/>
                </a:cubicBezTo>
                <a:cubicBezTo>
                  <a:pt x="103804" y="1619793"/>
                  <a:pt x="170850" y="1576630"/>
                  <a:pt x="195169" y="1540065"/>
                </a:cubicBezTo>
                <a:close/>
                <a:moveTo>
                  <a:pt x="271964" y="1783051"/>
                </a:moveTo>
                <a:cubicBezTo>
                  <a:pt x="232309" y="1732702"/>
                  <a:pt x="160162" y="1795365"/>
                  <a:pt x="164466" y="1844257"/>
                </a:cubicBezTo>
                <a:cubicBezTo>
                  <a:pt x="167778" y="1881897"/>
                  <a:pt x="217492" y="1923135"/>
                  <a:pt x="240508" y="1952363"/>
                </a:cubicBezTo>
                <a:cubicBezTo>
                  <a:pt x="272268" y="1992668"/>
                  <a:pt x="309460" y="2062415"/>
                  <a:pt x="351137" y="2092823"/>
                </a:cubicBezTo>
                <a:cubicBezTo>
                  <a:pt x="391972" y="2122635"/>
                  <a:pt x="459952" y="2099304"/>
                  <a:pt x="459816" y="2039797"/>
                </a:cubicBezTo>
                <a:cubicBezTo>
                  <a:pt x="459718" y="1999065"/>
                  <a:pt x="405603" y="1952726"/>
                  <a:pt x="382593" y="1923511"/>
                </a:cubicBezTo>
                <a:cubicBezTo>
                  <a:pt x="345734" y="1876706"/>
                  <a:pt x="308873" y="1829886"/>
                  <a:pt x="272009" y="1783051"/>
                </a:cubicBezTo>
                <a:close/>
                <a:moveTo>
                  <a:pt x="741171" y="2048364"/>
                </a:moveTo>
                <a:cubicBezTo>
                  <a:pt x="722024" y="1981774"/>
                  <a:pt x="632027" y="2040348"/>
                  <a:pt x="625797" y="2085117"/>
                </a:cubicBezTo>
                <a:cubicBezTo>
                  <a:pt x="620820" y="2120853"/>
                  <a:pt x="645930" y="2170366"/>
                  <a:pt x="655671" y="2204242"/>
                </a:cubicBezTo>
                <a:cubicBezTo>
                  <a:pt x="665193" y="2237346"/>
                  <a:pt x="671227" y="2304410"/>
                  <a:pt x="692169" y="2331182"/>
                </a:cubicBezTo>
                <a:cubicBezTo>
                  <a:pt x="729213" y="2378492"/>
                  <a:pt x="798891" y="2356612"/>
                  <a:pt x="807543" y="2294429"/>
                </a:cubicBezTo>
                <a:cubicBezTo>
                  <a:pt x="817117" y="2225693"/>
                  <a:pt x="760324" y="2114916"/>
                  <a:pt x="741197" y="2048384"/>
                </a:cubicBezTo>
                <a:close/>
                <a:moveTo>
                  <a:pt x="1275831" y="2199128"/>
                </a:moveTo>
                <a:cubicBezTo>
                  <a:pt x="1220956" y="2182764"/>
                  <a:pt x="1129636" y="2098481"/>
                  <a:pt x="1074899" y="2114735"/>
                </a:cubicBezTo>
                <a:cubicBezTo>
                  <a:pt x="1002142" y="2136348"/>
                  <a:pt x="1025146" y="2208882"/>
                  <a:pt x="1069713" y="2240502"/>
                </a:cubicBezTo>
                <a:cubicBezTo>
                  <a:pt x="1114697" y="2272426"/>
                  <a:pt x="1209004" y="2332400"/>
                  <a:pt x="1264890" y="2309659"/>
                </a:cubicBezTo>
                <a:cubicBezTo>
                  <a:pt x="1308796" y="2291830"/>
                  <a:pt x="1333750" y="2216406"/>
                  <a:pt x="1275856" y="2199122"/>
                </a:cubicBezTo>
                <a:close/>
                <a:moveTo>
                  <a:pt x="1528291" y="2067735"/>
                </a:moveTo>
                <a:cubicBezTo>
                  <a:pt x="1477268" y="2053905"/>
                  <a:pt x="1419043" y="2027185"/>
                  <a:pt x="1366483" y="2023867"/>
                </a:cubicBezTo>
                <a:cubicBezTo>
                  <a:pt x="1300824" y="2019726"/>
                  <a:pt x="1242683" y="2099388"/>
                  <a:pt x="1315109" y="2137217"/>
                </a:cubicBezTo>
                <a:cubicBezTo>
                  <a:pt x="1353999" y="2157528"/>
                  <a:pt x="1427650" y="2175402"/>
                  <a:pt x="1471045" y="2179491"/>
                </a:cubicBezTo>
                <a:cubicBezTo>
                  <a:pt x="1531227" y="2185168"/>
                  <a:pt x="1614782" y="2091196"/>
                  <a:pt x="1528317" y="2067755"/>
                </a:cubicBezTo>
                <a:close/>
                <a:moveTo>
                  <a:pt x="1871559" y="2036770"/>
                </a:moveTo>
                <a:cubicBezTo>
                  <a:pt x="1800365" y="2019233"/>
                  <a:pt x="1760471" y="2139277"/>
                  <a:pt x="1725722" y="2181604"/>
                </a:cubicBezTo>
                <a:cubicBezTo>
                  <a:pt x="1700586" y="2212232"/>
                  <a:pt x="1571057" y="2324494"/>
                  <a:pt x="1679210" y="2344001"/>
                </a:cubicBezTo>
                <a:cubicBezTo>
                  <a:pt x="1764683" y="2359438"/>
                  <a:pt x="1974327" y="2062104"/>
                  <a:pt x="1871585" y="2036790"/>
                </a:cubicBezTo>
                <a:close/>
                <a:moveTo>
                  <a:pt x="2227863" y="2145000"/>
                </a:moveTo>
                <a:cubicBezTo>
                  <a:pt x="2183204" y="2113536"/>
                  <a:pt x="2072874" y="2018319"/>
                  <a:pt x="2045514" y="2128150"/>
                </a:cubicBezTo>
                <a:cubicBezTo>
                  <a:pt x="2031903" y="2182699"/>
                  <a:pt x="2127870" y="2253055"/>
                  <a:pt x="2174123" y="2255687"/>
                </a:cubicBezTo>
                <a:cubicBezTo>
                  <a:pt x="2227390" y="2258745"/>
                  <a:pt x="2281207" y="2182563"/>
                  <a:pt x="2227889" y="2145000"/>
                </a:cubicBezTo>
                <a:close/>
                <a:moveTo>
                  <a:pt x="1945418" y="2245978"/>
                </a:moveTo>
                <a:cubicBezTo>
                  <a:pt x="1874256" y="2268188"/>
                  <a:pt x="1858220" y="2455413"/>
                  <a:pt x="1956255" y="2432626"/>
                </a:cubicBezTo>
                <a:cubicBezTo>
                  <a:pt x="2032719" y="2414850"/>
                  <a:pt x="2037918" y="2217106"/>
                  <a:pt x="1945444" y="2245978"/>
                </a:cubicBezTo>
                <a:close/>
                <a:moveTo>
                  <a:pt x="2541082" y="1887587"/>
                </a:moveTo>
                <a:cubicBezTo>
                  <a:pt x="2429598" y="1860122"/>
                  <a:pt x="2390708" y="2138552"/>
                  <a:pt x="2494602" y="2135868"/>
                </a:cubicBezTo>
                <a:cubicBezTo>
                  <a:pt x="2538542" y="2134734"/>
                  <a:pt x="2557177" y="2098163"/>
                  <a:pt x="2562245" y="2062149"/>
                </a:cubicBezTo>
                <a:cubicBezTo>
                  <a:pt x="2567943" y="2022020"/>
                  <a:pt x="2596189" y="1901133"/>
                  <a:pt x="2541141" y="1887575"/>
                </a:cubicBezTo>
                <a:close/>
                <a:moveTo>
                  <a:pt x="898429" y="157851"/>
                </a:moveTo>
                <a:cubicBezTo>
                  <a:pt x="941108" y="153833"/>
                  <a:pt x="984019" y="152854"/>
                  <a:pt x="1026837" y="154921"/>
                </a:cubicBezTo>
                <a:cubicBezTo>
                  <a:pt x="1063134" y="156755"/>
                  <a:pt x="1111637" y="173469"/>
                  <a:pt x="1147085" y="165083"/>
                </a:cubicBezTo>
                <a:cubicBezTo>
                  <a:pt x="1208330" y="150592"/>
                  <a:pt x="1227827" y="81876"/>
                  <a:pt x="1171981" y="51358"/>
                </a:cubicBezTo>
                <a:cubicBezTo>
                  <a:pt x="1119784" y="22842"/>
                  <a:pt x="974899" y="26853"/>
                  <a:pt x="918296" y="40988"/>
                </a:cubicBezTo>
                <a:cubicBezTo>
                  <a:pt x="861102" y="55304"/>
                  <a:pt x="810843" y="165926"/>
                  <a:pt x="898487" y="157844"/>
                </a:cubicBezTo>
                <a:close/>
                <a:moveTo>
                  <a:pt x="1383257" y="100262"/>
                </a:moveTo>
                <a:cubicBezTo>
                  <a:pt x="1395721" y="131085"/>
                  <a:pt x="1369062" y="162633"/>
                  <a:pt x="1412120" y="182167"/>
                </a:cubicBezTo>
                <a:cubicBezTo>
                  <a:pt x="1473897" y="210190"/>
                  <a:pt x="1509572" y="127358"/>
                  <a:pt x="1504807" y="80418"/>
                </a:cubicBezTo>
                <a:cubicBezTo>
                  <a:pt x="1490522" y="-60826"/>
                  <a:pt x="1346299" y="8798"/>
                  <a:pt x="1383329" y="100255"/>
                </a:cubicBezTo>
                <a:close/>
                <a:moveTo>
                  <a:pt x="1731173" y="248880"/>
                </a:moveTo>
                <a:cubicBezTo>
                  <a:pt x="1789171" y="266288"/>
                  <a:pt x="1912083" y="331836"/>
                  <a:pt x="1970605" y="300643"/>
                </a:cubicBezTo>
                <a:cubicBezTo>
                  <a:pt x="2020093" y="274246"/>
                  <a:pt x="2018239" y="218388"/>
                  <a:pt x="1974495" y="193210"/>
                </a:cubicBezTo>
                <a:cubicBezTo>
                  <a:pt x="1928786" y="166911"/>
                  <a:pt x="1790921" y="118188"/>
                  <a:pt x="1742153" y="138285"/>
                </a:cubicBezTo>
                <a:cubicBezTo>
                  <a:pt x="1698460" y="156295"/>
                  <a:pt x="1673259" y="231467"/>
                  <a:pt x="1731245" y="248874"/>
                </a:cubicBezTo>
                <a:close/>
                <a:moveTo>
                  <a:pt x="630361" y="236075"/>
                </a:moveTo>
                <a:cubicBezTo>
                  <a:pt x="681566" y="207079"/>
                  <a:pt x="779899" y="37190"/>
                  <a:pt x="661064" y="40839"/>
                </a:cubicBezTo>
                <a:cubicBezTo>
                  <a:pt x="610346" y="42401"/>
                  <a:pt x="610507" y="84721"/>
                  <a:pt x="595866" y="117676"/>
                </a:cubicBezTo>
                <a:cubicBezTo>
                  <a:pt x="595055" y="119497"/>
                  <a:pt x="587737" y="141441"/>
                  <a:pt x="594530" y="127825"/>
                </a:cubicBezTo>
                <a:cubicBezTo>
                  <a:pt x="583971" y="148998"/>
                  <a:pt x="558933" y="154856"/>
                  <a:pt x="552665" y="181778"/>
                </a:cubicBezTo>
                <a:cubicBezTo>
                  <a:pt x="541970" y="227746"/>
                  <a:pt x="587861" y="260164"/>
                  <a:pt x="630361" y="2360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20"/>
          <p:cNvSpPr/>
          <p:nvPr/>
        </p:nvSpPr>
        <p:spPr>
          <a:xfrm>
            <a:off x="8237775" y="436811"/>
            <a:ext cx="1780932" cy="1755838"/>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rgbClr val="1D1D1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20"/>
          <p:cNvSpPr/>
          <p:nvPr/>
        </p:nvSpPr>
        <p:spPr>
          <a:xfrm>
            <a:off x="602736" y="4310518"/>
            <a:ext cx="2574272" cy="1045975"/>
          </a:xfrm>
          <a:custGeom>
            <a:avLst/>
            <a:gdLst/>
            <a:ahLst/>
            <a:cxnLst/>
            <a:rect l="l" t="t" r="r" b="b"/>
            <a:pathLst>
              <a:path w="2884338" h="1095262" extrusionOk="0">
                <a:moveTo>
                  <a:pt x="2886374" y="595499"/>
                </a:moveTo>
                <a:cubicBezTo>
                  <a:pt x="2877559" y="509388"/>
                  <a:pt x="2497157" y="610606"/>
                  <a:pt x="2431265" y="621150"/>
                </a:cubicBezTo>
                <a:cubicBezTo>
                  <a:pt x="2253853" y="649536"/>
                  <a:pt x="2076173" y="676188"/>
                  <a:pt x="1898226" y="701104"/>
                </a:cubicBezTo>
                <a:cubicBezTo>
                  <a:pt x="2078615" y="667637"/>
                  <a:pt x="2257925" y="628938"/>
                  <a:pt x="2436158" y="585007"/>
                </a:cubicBezTo>
                <a:cubicBezTo>
                  <a:pt x="2496380" y="570133"/>
                  <a:pt x="2827780" y="532713"/>
                  <a:pt x="2785021" y="422875"/>
                </a:cubicBezTo>
                <a:cubicBezTo>
                  <a:pt x="2761343" y="362040"/>
                  <a:pt x="2662361" y="406356"/>
                  <a:pt x="2618695" y="415208"/>
                </a:cubicBezTo>
                <a:lnTo>
                  <a:pt x="2336425" y="472402"/>
                </a:lnTo>
                <a:lnTo>
                  <a:pt x="1771872" y="586782"/>
                </a:lnTo>
                <a:cubicBezTo>
                  <a:pt x="2000565" y="531274"/>
                  <a:pt x="2227073" y="466498"/>
                  <a:pt x="2449148" y="388469"/>
                </a:cubicBezTo>
                <a:cubicBezTo>
                  <a:pt x="2510775" y="366823"/>
                  <a:pt x="2698173" y="330789"/>
                  <a:pt x="2719672" y="258638"/>
                </a:cubicBezTo>
                <a:cubicBezTo>
                  <a:pt x="2758012" y="129993"/>
                  <a:pt x="2505589" y="246726"/>
                  <a:pt x="2467446" y="259163"/>
                </a:cubicBezTo>
                <a:cubicBezTo>
                  <a:pt x="2520465" y="236998"/>
                  <a:pt x="2573550" y="214775"/>
                  <a:pt x="2627465" y="194840"/>
                </a:cubicBezTo>
                <a:cubicBezTo>
                  <a:pt x="2667100" y="180174"/>
                  <a:pt x="2727450" y="171613"/>
                  <a:pt x="2748574" y="130330"/>
                </a:cubicBezTo>
                <a:cubicBezTo>
                  <a:pt x="2813922" y="2619"/>
                  <a:pt x="2593798" y="90687"/>
                  <a:pt x="2557754" y="103072"/>
                </a:cubicBezTo>
                <a:cubicBezTo>
                  <a:pt x="2589974" y="78749"/>
                  <a:pt x="2595717" y="27531"/>
                  <a:pt x="2557060" y="6339"/>
                </a:cubicBezTo>
                <a:cubicBezTo>
                  <a:pt x="2522429" y="-12650"/>
                  <a:pt x="2430020" y="16624"/>
                  <a:pt x="2393762" y="21355"/>
                </a:cubicBezTo>
                <a:cubicBezTo>
                  <a:pt x="2275925" y="36727"/>
                  <a:pt x="2158175" y="52735"/>
                  <a:pt x="2040511" y="69378"/>
                </a:cubicBezTo>
                <a:cubicBezTo>
                  <a:pt x="1805171" y="102646"/>
                  <a:pt x="1570210" y="138477"/>
                  <a:pt x="1335631" y="176869"/>
                </a:cubicBezTo>
                <a:cubicBezTo>
                  <a:pt x="1108220" y="214082"/>
                  <a:pt x="881219" y="253706"/>
                  <a:pt x="654629" y="295741"/>
                </a:cubicBezTo>
                <a:cubicBezTo>
                  <a:pt x="542890" y="316479"/>
                  <a:pt x="431262" y="337801"/>
                  <a:pt x="319747" y="359707"/>
                </a:cubicBezTo>
                <a:cubicBezTo>
                  <a:pt x="281273" y="367263"/>
                  <a:pt x="221570" y="367257"/>
                  <a:pt x="196402" y="402888"/>
                </a:cubicBezTo>
                <a:cubicBezTo>
                  <a:pt x="179186" y="427256"/>
                  <a:pt x="177605" y="470244"/>
                  <a:pt x="209021" y="485279"/>
                </a:cubicBezTo>
                <a:cubicBezTo>
                  <a:pt x="168310" y="502531"/>
                  <a:pt x="92027" y="527645"/>
                  <a:pt x="72446" y="571533"/>
                </a:cubicBezTo>
                <a:cubicBezTo>
                  <a:pt x="64522" y="585533"/>
                  <a:pt x="63290" y="602347"/>
                  <a:pt x="69089" y="617353"/>
                </a:cubicBezTo>
                <a:lnTo>
                  <a:pt x="45281" y="623114"/>
                </a:lnTo>
                <a:cubicBezTo>
                  <a:pt x="25117" y="644598"/>
                  <a:pt x="-3901" y="651215"/>
                  <a:pt x="435" y="688707"/>
                </a:cubicBezTo>
                <a:cubicBezTo>
                  <a:pt x="10481" y="775608"/>
                  <a:pt x="292525" y="734947"/>
                  <a:pt x="357574" y="733424"/>
                </a:cubicBezTo>
                <a:cubicBezTo>
                  <a:pt x="309980" y="740735"/>
                  <a:pt x="212988" y="744928"/>
                  <a:pt x="228706" y="820916"/>
                </a:cubicBezTo>
                <a:cubicBezTo>
                  <a:pt x="243179" y="890844"/>
                  <a:pt x="391396" y="857856"/>
                  <a:pt x="441142" y="856418"/>
                </a:cubicBezTo>
                <a:cubicBezTo>
                  <a:pt x="397994" y="865160"/>
                  <a:pt x="338940" y="864195"/>
                  <a:pt x="312760" y="905063"/>
                </a:cubicBezTo>
                <a:cubicBezTo>
                  <a:pt x="296906" y="929807"/>
                  <a:pt x="292667" y="977065"/>
                  <a:pt x="328466" y="987084"/>
                </a:cubicBezTo>
                <a:cubicBezTo>
                  <a:pt x="269968" y="1003734"/>
                  <a:pt x="266527" y="1085490"/>
                  <a:pt x="326702" y="1099255"/>
                </a:cubicBezTo>
                <a:cubicBezTo>
                  <a:pt x="373156" y="1109877"/>
                  <a:pt x="454080" y="1077752"/>
                  <a:pt x="500961" y="1069774"/>
                </a:cubicBezTo>
                <a:cubicBezTo>
                  <a:pt x="564529" y="1058972"/>
                  <a:pt x="628201" y="1048819"/>
                  <a:pt x="691977" y="1039314"/>
                </a:cubicBezTo>
                <a:cubicBezTo>
                  <a:pt x="947113" y="1001141"/>
                  <a:pt x="1203457" y="971809"/>
                  <a:pt x="1459404" y="939573"/>
                </a:cubicBezTo>
                <a:cubicBezTo>
                  <a:pt x="1715352" y="907338"/>
                  <a:pt x="1970982" y="872322"/>
                  <a:pt x="2224163" y="822847"/>
                </a:cubicBezTo>
                <a:cubicBezTo>
                  <a:pt x="2344034" y="799425"/>
                  <a:pt x="2463258" y="772705"/>
                  <a:pt x="2581367" y="741558"/>
                </a:cubicBezTo>
                <a:cubicBezTo>
                  <a:pt x="2646520" y="724390"/>
                  <a:pt x="2896486" y="693956"/>
                  <a:pt x="2886374" y="595499"/>
                </a:cubicBezTo>
                <a:close/>
                <a:moveTo>
                  <a:pt x="1690249" y="349622"/>
                </a:moveTo>
                <a:cubicBezTo>
                  <a:pt x="1627798" y="355313"/>
                  <a:pt x="1565198" y="359344"/>
                  <a:pt x="1502566" y="362441"/>
                </a:cubicBezTo>
                <a:cubicBezTo>
                  <a:pt x="1834252" y="276318"/>
                  <a:pt x="2162243" y="167828"/>
                  <a:pt x="2502913" y="121782"/>
                </a:cubicBezTo>
                <a:cubicBezTo>
                  <a:pt x="2368202" y="167226"/>
                  <a:pt x="2232582" y="209820"/>
                  <a:pt x="2096052" y="249565"/>
                </a:cubicBezTo>
                <a:cubicBezTo>
                  <a:pt x="1964364" y="287905"/>
                  <a:pt x="1827148" y="337153"/>
                  <a:pt x="1690249" y="349622"/>
                </a:cubicBezTo>
                <a:close/>
                <a:moveTo>
                  <a:pt x="1068042" y="342934"/>
                </a:moveTo>
                <a:cubicBezTo>
                  <a:pt x="1018982" y="350757"/>
                  <a:pt x="969624" y="356706"/>
                  <a:pt x="920202" y="361761"/>
                </a:cubicBezTo>
                <a:cubicBezTo>
                  <a:pt x="1051792" y="338430"/>
                  <a:pt x="1183528" y="315916"/>
                  <a:pt x="1315408" y="294218"/>
                </a:cubicBezTo>
                <a:cubicBezTo>
                  <a:pt x="1233512" y="313006"/>
                  <a:pt x="1151078" y="329694"/>
                  <a:pt x="1068068" y="342934"/>
                </a:cubicBezTo>
                <a:close/>
                <a:moveTo>
                  <a:pt x="1057302" y="492642"/>
                </a:moveTo>
                <a:cubicBezTo>
                  <a:pt x="787302" y="540682"/>
                  <a:pt x="515627" y="577344"/>
                  <a:pt x="242279" y="602628"/>
                </a:cubicBezTo>
                <a:cubicBezTo>
                  <a:pt x="504754" y="516997"/>
                  <a:pt x="783303" y="500944"/>
                  <a:pt x="1057328" y="49266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20"/>
          <p:cNvSpPr txBox="1">
            <a:spLocks noGrp="1"/>
          </p:cNvSpPr>
          <p:nvPr>
            <p:ph type="title"/>
          </p:nvPr>
        </p:nvSpPr>
        <p:spPr>
          <a:xfrm>
            <a:off x="1216025" y="1003175"/>
            <a:ext cx="6711900" cy="623100"/>
          </a:xfrm>
          <a:prstGeom prst="rect">
            <a:avLst/>
          </a:prstGeom>
        </p:spPr>
        <p:txBody>
          <a:bodyPr spcFirstLastPara="1" wrap="square" lIns="0" tIns="0" rIns="0" bIns="0" anchor="b"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135" name="Google Shape;135;p20"/>
          <p:cNvSpPr txBox="1">
            <a:spLocks noGrp="1"/>
          </p:cNvSpPr>
          <p:nvPr>
            <p:ph type="body" idx="1"/>
          </p:nvPr>
        </p:nvSpPr>
        <p:spPr>
          <a:xfrm>
            <a:off x="1216025" y="1863125"/>
            <a:ext cx="2988000" cy="30627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136" name="Google Shape;136;p20"/>
          <p:cNvSpPr txBox="1">
            <a:spLocks noGrp="1"/>
          </p:cNvSpPr>
          <p:nvPr>
            <p:ph type="body" idx="2"/>
          </p:nvPr>
        </p:nvSpPr>
        <p:spPr>
          <a:xfrm>
            <a:off x="4939920" y="1863125"/>
            <a:ext cx="2988000" cy="30627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137" name="Google Shape;137;p2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38"/>
        <p:cNvGrpSpPr/>
        <p:nvPr/>
      </p:nvGrpSpPr>
      <p:grpSpPr>
        <a:xfrm>
          <a:off x="0" y="0"/>
          <a:ext cx="0" cy="0"/>
          <a:chOff x="0" y="0"/>
          <a:chExt cx="0" cy="0"/>
        </a:xfrm>
      </p:grpSpPr>
      <p:sp>
        <p:nvSpPr>
          <p:cNvPr id="139" name="Google Shape;139;p21"/>
          <p:cNvSpPr/>
          <p:nvPr/>
        </p:nvSpPr>
        <p:spPr>
          <a:xfrm>
            <a:off x="7685537" y="1390705"/>
            <a:ext cx="2138785" cy="2202352"/>
          </a:xfrm>
          <a:custGeom>
            <a:avLst/>
            <a:gdLst/>
            <a:ahLst/>
            <a:cxnLst/>
            <a:rect l="l" t="t" r="r" b="b"/>
            <a:pathLst>
              <a:path w="2171355" h="2235890" extrusionOk="0">
                <a:moveTo>
                  <a:pt x="521783" y="906652"/>
                </a:moveTo>
                <a:cubicBezTo>
                  <a:pt x="579807" y="973404"/>
                  <a:pt x="695621" y="906418"/>
                  <a:pt x="718612" y="840988"/>
                </a:cubicBezTo>
                <a:cubicBezTo>
                  <a:pt x="735976" y="791591"/>
                  <a:pt x="742160" y="618993"/>
                  <a:pt x="642776" y="689407"/>
                </a:cubicBezTo>
                <a:cubicBezTo>
                  <a:pt x="635646" y="596615"/>
                  <a:pt x="535012" y="675759"/>
                  <a:pt x="515613" y="714268"/>
                </a:cubicBezTo>
                <a:cubicBezTo>
                  <a:pt x="488623" y="767819"/>
                  <a:pt x="478862" y="857280"/>
                  <a:pt x="521783" y="906652"/>
                </a:cubicBezTo>
                <a:close/>
                <a:moveTo>
                  <a:pt x="1112088" y="737126"/>
                </a:moveTo>
                <a:cubicBezTo>
                  <a:pt x="1219281" y="749757"/>
                  <a:pt x="1322093" y="648649"/>
                  <a:pt x="1292115" y="540108"/>
                </a:cubicBezTo>
                <a:cubicBezTo>
                  <a:pt x="1254055" y="402416"/>
                  <a:pt x="1119250" y="455410"/>
                  <a:pt x="1105379" y="575578"/>
                </a:cubicBezTo>
                <a:cubicBezTo>
                  <a:pt x="1097983" y="512636"/>
                  <a:pt x="1183936" y="477069"/>
                  <a:pt x="1169949" y="420180"/>
                </a:cubicBezTo>
                <a:cubicBezTo>
                  <a:pt x="1148054" y="331140"/>
                  <a:pt x="1053733" y="420031"/>
                  <a:pt x="1029945" y="454315"/>
                </a:cubicBezTo>
                <a:cubicBezTo>
                  <a:pt x="964979" y="548047"/>
                  <a:pt x="968097" y="720152"/>
                  <a:pt x="1112088" y="737126"/>
                </a:cubicBezTo>
                <a:close/>
                <a:moveTo>
                  <a:pt x="1602224" y="925777"/>
                </a:moveTo>
                <a:cubicBezTo>
                  <a:pt x="1719801" y="909873"/>
                  <a:pt x="1761504" y="744481"/>
                  <a:pt x="1611460" y="766192"/>
                </a:cubicBezTo>
                <a:cubicBezTo>
                  <a:pt x="1575733" y="771377"/>
                  <a:pt x="1539851" y="786218"/>
                  <a:pt x="1533998" y="827708"/>
                </a:cubicBezTo>
                <a:cubicBezTo>
                  <a:pt x="1529351" y="860650"/>
                  <a:pt x="1561150" y="931337"/>
                  <a:pt x="1602224" y="925777"/>
                </a:cubicBezTo>
                <a:close/>
                <a:moveTo>
                  <a:pt x="1276592" y="992218"/>
                </a:moveTo>
                <a:cubicBezTo>
                  <a:pt x="1097763" y="948641"/>
                  <a:pt x="1023807" y="1258736"/>
                  <a:pt x="1225289" y="1268704"/>
                </a:cubicBezTo>
                <a:cubicBezTo>
                  <a:pt x="1297599" y="1272275"/>
                  <a:pt x="1364645" y="1216280"/>
                  <a:pt x="1375703" y="1144790"/>
                </a:cubicBezTo>
                <a:cubicBezTo>
                  <a:pt x="1382787" y="1098906"/>
                  <a:pt x="1368275" y="1073968"/>
                  <a:pt x="1337993" y="1044039"/>
                </a:cubicBezTo>
                <a:cubicBezTo>
                  <a:pt x="1332269" y="1038381"/>
                  <a:pt x="1317900" y="1040384"/>
                  <a:pt x="1311904" y="1035614"/>
                </a:cubicBezTo>
                <a:cubicBezTo>
                  <a:pt x="1290372" y="1018362"/>
                  <a:pt x="1317038" y="1002076"/>
                  <a:pt x="1276592" y="992218"/>
                </a:cubicBezTo>
                <a:close/>
                <a:moveTo>
                  <a:pt x="1256991" y="1150798"/>
                </a:moveTo>
                <a:cubicBezTo>
                  <a:pt x="1255047" y="1160713"/>
                  <a:pt x="1248319" y="1152509"/>
                  <a:pt x="1239491" y="1148795"/>
                </a:cubicBezTo>
                <a:cubicBezTo>
                  <a:pt x="1252795" y="1143274"/>
                  <a:pt x="1258629" y="1143941"/>
                  <a:pt x="1256991" y="1150798"/>
                </a:cubicBezTo>
                <a:close/>
                <a:moveTo>
                  <a:pt x="874962" y="976042"/>
                </a:moveTo>
                <a:cubicBezTo>
                  <a:pt x="829344" y="966185"/>
                  <a:pt x="775527" y="1015491"/>
                  <a:pt x="794279" y="1062587"/>
                </a:cubicBezTo>
                <a:cubicBezTo>
                  <a:pt x="808084" y="1097279"/>
                  <a:pt x="879097" y="1109586"/>
                  <a:pt x="912135" y="1101271"/>
                </a:cubicBezTo>
                <a:cubicBezTo>
                  <a:pt x="951569" y="1091356"/>
                  <a:pt x="985410" y="1040766"/>
                  <a:pt x="965680" y="1001174"/>
                </a:cubicBezTo>
                <a:cubicBezTo>
                  <a:pt x="942527" y="954733"/>
                  <a:pt x="910579" y="983735"/>
                  <a:pt x="874962" y="976042"/>
                </a:cubicBezTo>
                <a:close/>
                <a:moveTo>
                  <a:pt x="501307" y="1366267"/>
                </a:moveTo>
                <a:cubicBezTo>
                  <a:pt x="580792" y="1337906"/>
                  <a:pt x="649459" y="1248963"/>
                  <a:pt x="630461" y="1161770"/>
                </a:cubicBezTo>
                <a:cubicBezTo>
                  <a:pt x="612811" y="1080721"/>
                  <a:pt x="535991" y="1053650"/>
                  <a:pt x="468050" y="1097921"/>
                </a:cubicBezTo>
                <a:cubicBezTo>
                  <a:pt x="461569" y="1057383"/>
                  <a:pt x="418355" y="1053300"/>
                  <a:pt x="387678" y="1066631"/>
                </a:cubicBezTo>
                <a:cubicBezTo>
                  <a:pt x="337185" y="1088550"/>
                  <a:pt x="306605" y="1162010"/>
                  <a:pt x="304797" y="1211919"/>
                </a:cubicBezTo>
                <a:cubicBezTo>
                  <a:pt x="300940" y="1317550"/>
                  <a:pt x="396434" y="1403681"/>
                  <a:pt x="501307" y="1366267"/>
                </a:cubicBezTo>
                <a:close/>
                <a:moveTo>
                  <a:pt x="512138" y="1224284"/>
                </a:moveTo>
                <a:cubicBezTo>
                  <a:pt x="506059" y="1245412"/>
                  <a:pt x="484397" y="1264057"/>
                  <a:pt x="461582" y="1257492"/>
                </a:cubicBezTo>
                <a:cubicBezTo>
                  <a:pt x="480341" y="1249640"/>
                  <a:pt x="497482" y="1238381"/>
                  <a:pt x="512138" y="1224284"/>
                </a:cubicBezTo>
                <a:close/>
                <a:moveTo>
                  <a:pt x="924716" y="1292216"/>
                </a:moveTo>
                <a:cubicBezTo>
                  <a:pt x="895179" y="1274666"/>
                  <a:pt x="859977" y="1247382"/>
                  <a:pt x="822850" y="1263953"/>
                </a:cubicBezTo>
                <a:cubicBezTo>
                  <a:pt x="779578" y="1283273"/>
                  <a:pt x="769746" y="1335191"/>
                  <a:pt x="789294" y="1375690"/>
                </a:cubicBezTo>
                <a:cubicBezTo>
                  <a:pt x="847597" y="1496460"/>
                  <a:pt x="1007208" y="1341218"/>
                  <a:pt x="924716" y="1292216"/>
                </a:cubicBezTo>
                <a:close/>
                <a:moveTo>
                  <a:pt x="1570930" y="1379993"/>
                </a:moveTo>
                <a:cubicBezTo>
                  <a:pt x="1672783" y="1556654"/>
                  <a:pt x="1967472" y="1327498"/>
                  <a:pt x="1885939" y="1167421"/>
                </a:cubicBezTo>
                <a:cubicBezTo>
                  <a:pt x="1863901" y="1124097"/>
                  <a:pt x="1831908" y="1119217"/>
                  <a:pt x="1789874" y="1105309"/>
                </a:cubicBezTo>
                <a:cubicBezTo>
                  <a:pt x="1749999" y="1092114"/>
                  <a:pt x="1721765" y="1065452"/>
                  <a:pt x="1675667" y="1095244"/>
                </a:cubicBezTo>
                <a:cubicBezTo>
                  <a:pt x="1590265" y="1150506"/>
                  <a:pt x="1515279" y="1283500"/>
                  <a:pt x="1570930" y="1379993"/>
                </a:cubicBezTo>
                <a:close/>
                <a:moveTo>
                  <a:pt x="1764570" y="1221731"/>
                </a:moveTo>
                <a:cubicBezTo>
                  <a:pt x="1804594" y="1233481"/>
                  <a:pt x="1759787" y="1291536"/>
                  <a:pt x="1746279" y="1305684"/>
                </a:cubicBezTo>
                <a:cubicBezTo>
                  <a:pt x="1747024" y="1290791"/>
                  <a:pt x="1725304" y="1210227"/>
                  <a:pt x="1764570" y="1221757"/>
                </a:cubicBezTo>
                <a:close/>
                <a:moveTo>
                  <a:pt x="1451467" y="1581152"/>
                </a:moveTo>
                <a:cubicBezTo>
                  <a:pt x="1402673" y="1552156"/>
                  <a:pt x="1323422" y="1544814"/>
                  <a:pt x="1275879" y="1578884"/>
                </a:cubicBezTo>
                <a:cubicBezTo>
                  <a:pt x="1220202" y="1618792"/>
                  <a:pt x="1197166" y="1700211"/>
                  <a:pt x="1246186" y="1754333"/>
                </a:cubicBezTo>
                <a:cubicBezTo>
                  <a:pt x="1365455" y="1886030"/>
                  <a:pt x="1560586" y="1646012"/>
                  <a:pt x="1451467" y="1581178"/>
                </a:cubicBezTo>
                <a:close/>
                <a:moveTo>
                  <a:pt x="879901" y="1594664"/>
                </a:moveTo>
                <a:cubicBezTo>
                  <a:pt x="825695" y="1596906"/>
                  <a:pt x="754540" y="1653562"/>
                  <a:pt x="740935" y="1706971"/>
                </a:cubicBezTo>
                <a:cubicBezTo>
                  <a:pt x="725411" y="1767891"/>
                  <a:pt x="796372" y="1820910"/>
                  <a:pt x="849042" y="1823957"/>
                </a:cubicBezTo>
                <a:cubicBezTo>
                  <a:pt x="993771" y="1832356"/>
                  <a:pt x="1036356" y="1588203"/>
                  <a:pt x="879901" y="1594690"/>
                </a:cubicBezTo>
                <a:close/>
                <a:moveTo>
                  <a:pt x="601838" y="1494477"/>
                </a:moveTo>
                <a:cubicBezTo>
                  <a:pt x="546303" y="1429429"/>
                  <a:pt x="343512" y="1604547"/>
                  <a:pt x="483224" y="1665228"/>
                </a:cubicBezTo>
                <a:cubicBezTo>
                  <a:pt x="585783" y="1709790"/>
                  <a:pt x="673577" y="1578566"/>
                  <a:pt x="601812" y="1494503"/>
                </a:cubicBezTo>
                <a:close/>
                <a:moveTo>
                  <a:pt x="1938356" y="1635571"/>
                </a:moveTo>
                <a:cubicBezTo>
                  <a:pt x="1900114" y="1552831"/>
                  <a:pt x="1802844" y="1664573"/>
                  <a:pt x="1789862" y="1706815"/>
                </a:cubicBezTo>
                <a:cubicBezTo>
                  <a:pt x="1769278" y="1769489"/>
                  <a:pt x="1803405" y="1836979"/>
                  <a:pt x="1866087" y="1857560"/>
                </a:cubicBezTo>
                <a:cubicBezTo>
                  <a:pt x="1872124" y="1859542"/>
                  <a:pt x="1878309" y="1861040"/>
                  <a:pt x="1884585" y="1862038"/>
                </a:cubicBezTo>
                <a:cubicBezTo>
                  <a:pt x="2053522" y="1891267"/>
                  <a:pt x="2105959" y="1610711"/>
                  <a:pt x="1938311" y="1635597"/>
                </a:cubicBezTo>
                <a:close/>
                <a:moveTo>
                  <a:pt x="1645865" y="1846847"/>
                </a:moveTo>
                <a:cubicBezTo>
                  <a:pt x="1626653" y="1832356"/>
                  <a:pt x="1573082" y="1845434"/>
                  <a:pt x="1554603" y="1852129"/>
                </a:cubicBezTo>
                <a:cubicBezTo>
                  <a:pt x="1524697" y="1862958"/>
                  <a:pt x="1493792" y="1880677"/>
                  <a:pt x="1490733" y="1917183"/>
                </a:cubicBezTo>
                <a:cubicBezTo>
                  <a:pt x="1490169" y="1923937"/>
                  <a:pt x="1502108" y="1988090"/>
                  <a:pt x="1506827" y="1998511"/>
                </a:cubicBezTo>
                <a:cubicBezTo>
                  <a:pt x="1566581" y="2130714"/>
                  <a:pt x="1777845" y="1946477"/>
                  <a:pt x="1645826" y="1846892"/>
                </a:cubicBezTo>
                <a:close/>
                <a:moveTo>
                  <a:pt x="1231039" y="1960177"/>
                </a:moveTo>
                <a:cubicBezTo>
                  <a:pt x="1206765" y="1957339"/>
                  <a:pt x="1186834" y="1968978"/>
                  <a:pt x="1164815" y="1968039"/>
                </a:cubicBezTo>
                <a:cubicBezTo>
                  <a:pt x="1145299" y="1967209"/>
                  <a:pt x="1129536" y="1957514"/>
                  <a:pt x="1107284" y="1958408"/>
                </a:cubicBezTo>
                <a:cubicBezTo>
                  <a:pt x="1066923" y="1960035"/>
                  <a:pt x="1022628" y="2003158"/>
                  <a:pt x="1003837" y="2036340"/>
                </a:cubicBezTo>
                <a:cubicBezTo>
                  <a:pt x="957098" y="2118841"/>
                  <a:pt x="1061660" y="2208270"/>
                  <a:pt x="1137865" y="2229638"/>
                </a:cubicBezTo>
                <a:cubicBezTo>
                  <a:pt x="1331465" y="2283979"/>
                  <a:pt x="1438543" y="1984500"/>
                  <a:pt x="1231000" y="1960223"/>
                </a:cubicBezTo>
                <a:close/>
                <a:moveTo>
                  <a:pt x="711482" y="1954636"/>
                </a:moveTo>
                <a:cubicBezTo>
                  <a:pt x="623610" y="1894144"/>
                  <a:pt x="514984" y="2078706"/>
                  <a:pt x="624531" y="2123786"/>
                </a:cubicBezTo>
                <a:cubicBezTo>
                  <a:pt x="725729" y="2165503"/>
                  <a:pt x="819414" y="1978550"/>
                  <a:pt x="711411" y="1954681"/>
                </a:cubicBezTo>
                <a:close/>
                <a:moveTo>
                  <a:pt x="304122" y="1795467"/>
                </a:moveTo>
                <a:cubicBezTo>
                  <a:pt x="239792" y="1737372"/>
                  <a:pt x="139489" y="1764197"/>
                  <a:pt x="92522" y="1831682"/>
                </a:cubicBezTo>
                <a:cubicBezTo>
                  <a:pt x="70686" y="1863049"/>
                  <a:pt x="75145" y="1901065"/>
                  <a:pt x="77297" y="1934954"/>
                </a:cubicBezTo>
                <a:cubicBezTo>
                  <a:pt x="79961" y="1976976"/>
                  <a:pt x="80823" y="2013858"/>
                  <a:pt x="119732" y="2038919"/>
                </a:cubicBezTo>
                <a:cubicBezTo>
                  <a:pt x="251880" y="2124059"/>
                  <a:pt x="423385" y="1903159"/>
                  <a:pt x="304122" y="1795467"/>
                </a:cubicBezTo>
                <a:close/>
                <a:moveTo>
                  <a:pt x="216121" y="1933995"/>
                </a:moveTo>
                <a:lnTo>
                  <a:pt x="204454" y="1937533"/>
                </a:lnTo>
                <a:cubicBezTo>
                  <a:pt x="213038" y="1931226"/>
                  <a:pt x="220262" y="1923254"/>
                  <a:pt x="225695" y="1914092"/>
                </a:cubicBezTo>
                <a:close/>
                <a:moveTo>
                  <a:pt x="165272" y="1555695"/>
                </a:moveTo>
                <a:cubicBezTo>
                  <a:pt x="191011" y="1516363"/>
                  <a:pt x="190972" y="1454270"/>
                  <a:pt x="149431" y="1424924"/>
                </a:cubicBezTo>
                <a:cubicBezTo>
                  <a:pt x="102076" y="1391470"/>
                  <a:pt x="55733" y="1431652"/>
                  <a:pt x="28289" y="1472267"/>
                </a:cubicBezTo>
                <a:cubicBezTo>
                  <a:pt x="5085" y="1506616"/>
                  <a:pt x="-18184" y="1564431"/>
                  <a:pt x="21250" y="1594658"/>
                </a:cubicBezTo>
                <a:cubicBezTo>
                  <a:pt x="65247" y="1628384"/>
                  <a:pt x="139268" y="1595403"/>
                  <a:pt x="165260" y="1555695"/>
                </a:cubicBezTo>
                <a:close/>
                <a:moveTo>
                  <a:pt x="1627625" y="553945"/>
                </a:moveTo>
                <a:cubicBezTo>
                  <a:pt x="1764479" y="512338"/>
                  <a:pt x="1744691" y="280337"/>
                  <a:pt x="1613969" y="247252"/>
                </a:cubicBezTo>
                <a:cubicBezTo>
                  <a:pt x="1540538" y="228671"/>
                  <a:pt x="1449088" y="247835"/>
                  <a:pt x="1406277" y="314542"/>
                </a:cubicBezTo>
                <a:cubicBezTo>
                  <a:pt x="1368631" y="373187"/>
                  <a:pt x="1384926" y="486544"/>
                  <a:pt x="1477996" y="446104"/>
                </a:cubicBezTo>
                <a:cubicBezTo>
                  <a:pt x="1484089" y="518579"/>
                  <a:pt x="1554856" y="576064"/>
                  <a:pt x="1627625" y="553945"/>
                </a:cubicBezTo>
                <a:close/>
                <a:moveTo>
                  <a:pt x="1596805" y="406473"/>
                </a:moveTo>
                <a:cubicBezTo>
                  <a:pt x="1598206" y="412285"/>
                  <a:pt x="1599257" y="418176"/>
                  <a:pt x="1599955" y="424114"/>
                </a:cubicBezTo>
                <a:cubicBezTo>
                  <a:pt x="1596720" y="418841"/>
                  <a:pt x="1595595" y="412540"/>
                  <a:pt x="1596805" y="406473"/>
                </a:cubicBezTo>
                <a:close/>
                <a:moveTo>
                  <a:pt x="1861257" y="850132"/>
                </a:moveTo>
                <a:cubicBezTo>
                  <a:pt x="1866358" y="968900"/>
                  <a:pt x="2092963" y="894351"/>
                  <a:pt x="2075515" y="773133"/>
                </a:cubicBezTo>
                <a:cubicBezTo>
                  <a:pt x="2066110" y="707793"/>
                  <a:pt x="1991253" y="665486"/>
                  <a:pt x="1930099" y="688921"/>
                </a:cubicBezTo>
                <a:cubicBezTo>
                  <a:pt x="1874985" y="710029"/>
                  <a:pt x="1858943" y="796782"/>
                  <a:pt x="1861231" y="850132"/>
                </a:cubicBezTo>
                <a:close/>
                <a:moveTo>
                  <a:pt x="2172629" y="1284595"/>
                </a:moveTo>
                <a:cubicBezTo>
                  <a:pt x="2154351" y="1248036"/>
                  <a:pt x="2138737" y="1191660"/>
                  <a:pt x="2087220" y="1197752"/>
                </a:cubicBezTo>
                <a:cubicBezTo>
                  <a:pt x="2043689" y="1202936"/>
                  <a:pt x="2022404" y="1248205"/>
                  <a:pt x="2029961" y="1285697"/>
                </a:cubicBezTo>
                <a:cubicBezTo>
                  <a:pt x="2036845" y="1319935"/>
                  <a:pt x="2067244" y="1370259"/>
                  <a:pt x="2104442" y="1372151"/>
                </a:cubicBezTo>
                <a:cubicBezTo>
                  <a:pt x="2143080" y="1374115"/>
                  <a:pt x="2193060" y="1325502"/>
                  <a:pt x="2172603" y="1284595"/>
                </a:cubicBezTo>
                <a:close/>
                <a:moveTo>
                  <a:pt x="803165" y="507775"/>
                </a:moveTo>
                <a:cubicBezTo>
                  <a:pt x="943221" y="476427"/>
                  <a:pt x="945308" y="252255"/>
                  <a:pt x="788497" y="262923"/>
                </a:cubicBezTo>
                <a:cubicBezTo>
                  <a:pt x="808065" y="198393"/>
                  <a:pt x="733059" y="191925"/>
                  <a:pt x="696270" y="218600"/>
                </a:cubicBezTo>
                <a:cubicBezTo>
                  <a:pt x="657859" y="246468"/>
                  <a:pt x="631382" y="305806"/>
                  <a:pt x="626734" y="351716"/>
                </a:cubicBezTo>
                <a:cubicBezTo>
                  <a:pt x="616474" y="452973"/>
                  <a:pt x="703691" y="530043"/>
                  <a:pt x="803165" y="507775"/>
                </a:cubicBezTo>
                <a:close/>
                <a:moveTo>
                  <a:pt x="776396" y="376959"/>
                </a:moveTo>
                <a:cubicBezTo>
                  <a:pt x="780550" y="379124"/>
                  <a:pt x="787635" y="393304"/>
                  <a:pt x="788925" y="395332"/>
                </a:cubicBezTo>
                <a:cubicBezTo>
                  <a:pt x="777255" y="394238"/>
                  <a:pt x="766330" y="389114"/>
                  <a:pt x="758026" y="380841"/>
                </a:cubicBezTo>
                <a:close/>
                <a:moveTo>
                  <a:pt x="280905" y="653491"/>
                </a:moveTo>
                <a:cubicBezTo>
                  <a:pt x="335280" y="646821"/>
                  <a:pt x="402287" y="617846"/>
                  <a:pt x="422445" y="562454"/>
                </a:cubicBezTo>
                <a:cubicBezTo>
                  <a:pt x="447613" y="493323"/>
                  <a:pt x="387846" y="437374"/>
                  <a:pt x="322822" y="428741"/>
                </a:cubicBezTo>
                <a:cubicBezTo>
                  <a:pt x="161461" y="407277"/>
                  <a:pt x="95932" y="676174"/>
                  <a:pt x="280905" y="653491"/>
                </a:cubicBezTo>
                <a:close/>
                <a:moveTo>
                  <a:pt x="188179" y="1073721"/>
                </a:moveTo>
                <a:cubicBezTo>
                  <a:pt x="343570" y="1061725"/>
                  <a:pt x="249664" y="844299"/>
                  <a:pt x="112311" y="875511"/>
                </a:cubicBezTo>
                <a:cubicBezTo>
                  <a:pt x="60458" y="887306"/>
                  <a:pt x="30642" y="948952"/>
                  <a:pt x="43975" y="998647"/>
                </a:cubicBezTo>
                <a:cubicBezTo>
                  <a:pt x="61242" y="1062983"/>
                  <a:pt x="129922" y="1078187"/>
                  <a:pt x="188179" y="1073689"/>
                </a:cubicBezTo>
                <a:close/>
                <a:moveTo>
                  <a:pt x="1216092" y="188859"/>
                </a:moveTo>
                <a:cubicBezTo>
                  <a:pt x="1255533" y="170635"/>
                  <a:pt x="1312170" y="115879"/>
                  <a:pt x="1309597" y="68180"/>
                </a:cubicBezTo>
                <a:cubicBezTo>
                  <a:pt x="1306563" y="11880"/>
                  <a:pt x="1243594" y="6093"/>
                  <a:pt x="1209461" y="42185"/>
                </a:cubicBezTo>
                <a:cubicBezTo>
                  <a:pt x="1199091" y="-50452"/>
                  <a:pt x="1077449" y="30344"/>
                  <a:pt x="1066748" y="86041"/>
                </a:cubicBezTo>
                <a:cubicBezTo>
                  <a:pt x="1049449" y="175904"/>
                  <a:pt x="1139842" y="224076"/>
                  <a:pt x="1216092" y="188859"/>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21"/>
          <p:cNvSpPr/>
          <p:nvPr/>
        </p:nvSpPr>
        <p:spPr>
          <a:xfrm>
            <a:off x="-628647" y="-96447"/>
            <a:ext cx="3409660" cy="862777"/>
          </a:xfrm>
          <a:custGeom>
            <a:avLst/>
            <a:gdLst/>
            <a:ahLst/>
            <a:cxnLst/>
            <a:rect l="l" t="t" r="r" b="b"/>
            <a:pathLst>
              <a:path w="2638035" h="667526" extrusionOk="0">
                <a:moveTo>
                  <a:pt x="2614056" y="386173"/>
                </a:moveTo>
                <a:cubicBezTo>
                  <a:pt x="2582330" y="367859"/>
                  <a:pt x="2547380" y="355809"/>
                  <a:pt x="2511108" y="350678"/>
                </a:cubicBezTo>
                <a:cubicBezTo>
                  <a:pt x="2532912" y="324404"/>
                  <a:pt x="2525140" y="291132"/>
                  <a:pt x="2535271" y="268099"/>
                </a:cubicBezTo>
                <a:cubicBezTo>
                  <a:pt x="2546231" y="243173"/>
                  <a:pt x="2566966" y="212876"/>
                  <a:pt x="2577557" y="192273"/>
                </a:cubicBezTo>
                <a:cubicBezTo>
                  <a:pt x="2607425" y="134179"/>
                  <a:pt x="2605040" y="100005"/>
                  <a:pt x="2530948" y="82747"/>
                </a:cubicBezTo>
                <a:cubicBezTo>
                  <a:pt x="2625295" y="-34453"/>
                  <a:pt x="2357434" y="6215"/>
                  <a:pt x="2316521" y="9280"/>
                </a:cubicBezTo>
                <a:cubicBezTo>
                  <a:pt x="2196974" y="18245"/>
                  <a:pt x="2077344" y="26022"/>
                  <a:pt x="1957632" y="32611"/>
                </a:cubicBezTo>
                <a:cubicBezTo>
                  <a:pt x="1700276" y="46752"/>
                  <a:pt x="1442701" y="55413"/>
                  <a:pt x="1184908" y="58593"/>
                </a:cubicBezTo>
                <a:cubicBezTo>
                  <a:pt x="935792" y="61639"/>
                  <a:pt x="686680" y="59500"/>
                  <a:pt x="437573" y="52177"/>
                </a:cubicBezTo>
                <a:cubicBezTo>
                  <a:pt x="373888" y="50306"/>
                  <a:pt x="310213" y="48100"/>
                  <a:pt x="246545" y="45560"/>
                </a:cubicBezTo>
                <a:cubicBezTo>
                  <a:pt x="207137" y="43991"/>
                  <a:pt x="146670" y="27835"/>
                  <a:pt x="111299" y="48424"/>
                </a:cubicBezTo>
                <a:cubicBezTo>
                  <a:pt x="49237" y="84574"/>
                  <a:pt x="71333" y="155650"/>
                  <a:pt x="138418" y="158637"/>
                </a:cubicBezTo>
                <a:cubicBezTo>
                  <a:pt x="99716" y="164742"/>
                  <a:pt x="46158" y="162228"/>
                  <a:pt x="23233" y="200439"/>
                </a:cubicBezTo>
                <a:cubicBezTo>
                  <a:pt x="9829" y="222772"/>
                  <a:pt x="11177" y="257529"/>
                  <a:pt x="33189" y="274081"/>
                </a:cubicBezTo>
                <a:cubicBezTo>
                  <a:pt x="8053" y="287639"/>
                  <a:pt x="-8294" y="323478"/>
                  <a:pt x="4404" y="350503"/>
                </a:cubicBezTo>
                <a:cubicBezTo>
                  <a:pt x="22649" y="389343"/>
                  <a:pt x="69654" y="380405"/>
                  <a:pt x="105893" y="381131"/>
                </a:cubicBezTo>
                <a:cubicBezTo>
                  <a:pt x="78554" y="411630"/>
                  <a:pt x="85431" y="461008"/>
                  <a:pt x="129493" y="470100"/>
                </a:cubicBezTo>
                <a:cubicBezTo>
                  <a:pt x="30324" y="574221"/>
                  <a:pt x="252722" y="571545"/>
                  <a:pt x="300291" y="574662"/>
                </a:cubicBezTo>
                <a:cubicBezTo>
                  <a:pt x="419601" y="582478"/>
                  <a:pt x="538942" y="589806"/>
                  <a:pt x="658312" y="596645"/>
                </a:cubicBezTo>
                <a:cubicBezTo>
                  <a:pt x="914956" y="611335"/>
                  <a:pt x="1171711" y="623813"/>
                  <a:pt x="1428580" y="634079"/>
                </a:cubicBezTo>
                <a:cubicBezTo>
                  <a:pt x="1676698" y="643964"/>
                  <a:pt x="1924882" y="651741"/>
                  <a:pt x="2173134" y="657409"/>
                </a:cubicBezTo>
                <a:cubicBezTo>
                  <a:pt x="2236097" y="658844"/>
                  <a:pt x="2299066" y="660140"/>
                  <a:pt x="2362042" y="661298"/>
                </a:cubicBezTo>
                <a:cubicBezTo>
                  <a:pt x="2407880" y="662147"/>
                  <a:pt x="2474480" y="677060"/>
                  <a:pt x="2517388" y="661298"/>
                </a:cubicBezTo>
                <a:cubicBezTo>
                  <a:pt x="2542524" y="652043"/>
                  <a:pt x="2566299" y="628136"/>
                  <a:pt x="2567206" y="599620"/>
                </a:cubicBezTo>
                <a:cubicBezTo>
                  <a:pt x="2567939" y="576639"/>
                  <a:pt x="2558184" y="577792"/>
                  <a:pt x="2552357" y="558829"/>
                </a:cubicBezTo>
                <a:lnTo>
                  <a:pt x="2537818" y="550625"/>
                </a:lnTo>
                <a:cubicBezTo>
                  <a:pt x="2546054" y="533870"/>
                  <a:pt x="2545541" y="514141"/>
                  <a:pt x="2536444" y="497838"/>
                </a:cubicBezTo>
                <a:cubicBezTo>
                  <a:pt x="2581900" y="495376"/>
                  <a:pt x="2691492" y="432621"/>
                  <a:pt x="2614056" y="386173"/>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21"/>
          <p:cNvSpPr/>
          <p:nvPr/>
        </p:nvSpPr>
        <p:spPr>
          <a:xfrm>
            <a:off x="1183975" y="-519363"/>
            <a:ext cx="1832056" cy="1708609"/>
          </a:xfrm>
          <a:custGeom>
            <a:avLst/>
            <a:gdLst/>
            <a:ahLst/>
            <a:cxnLst/>
            <a:rect l="l" t="t" r="r" b="b"/>
            <a:pathLst>
              <a:path w="1445409" h="1348015" extrusionOk="0">
                <a:moveTo>
                  <a:pt x="492691" y="421259"/>
                </a:moveTo>
                <a:cubicBezTo>
                  <a:pt x="546736" y="374376"/>
                  <a:pt x="506550" y="328822"/>
                  <a:pt x="452240" y="325297"/>
                </a:cubicBezTo>
                <a:cubicBezTo>
                  <a:pt x="437703" y="338522"/>
                  <a:pt x="422750" y="340218"/>
                  <a:pt x="407380" y="330384"/>
                </a:cubicBezTo>
                <a:cubicBezTo>
                  <a:pt x="394322" y="328376"/>
                  <a:pt x="380960" y="330411"/>
                  <a:pt x="369093" y="336217"/>
                </a:cubicBezTo>
                <a:cubicBezTo>
                  <a:pt x="343775" y="347837"/>
                  <a:pt x="325854" y="378907"/>
                  <a:pt x="318620" y="404493"/>
                </a:cubicBezTo>
                <a:cubicBezTo>
                  <a:pt x="300510" y="468556"/>
                  <a:pt x="338610" y="526138"/>
                  <a:pt x="406304" y="529061"/>
                </a:cubicBezTo>
                <a:cubicBezTo>
                  <a:pt x="452084" y="531070"/>
                  <a:pt x="546853" y="474829"/>
                  <a:pt x="492691" y="421259"/>
                </a:cubicBezTo>
                <a:close/>
                <a:moveTo>
                  <a:pt x="806093" y="553403"/>
                </a:moveTo>
                <a:cubicBezTo>
                  <a:pt x="864032" y="564265"/>
                  <a:pt x="924124" y="521524"/>
                  <a:pt x="930392" y="462341"/>
                </a:cubicBezTo>
                <a:cubicBezTo>
                  <a:pt x="934747" y="421194"/>
                  <a:pt x="911524" y="390637"/>
                  <a:pt x="888008" y="360229"/>
                </a:cubicBezTo>
                <a:cubicBezTo>
                  <a:pt x="878512" y="347947"/>
                  <a:pt x="852689" y="315763"/>
                  <a:pt x="837541" y="307306"/>
                </a:cubicBezTo>
                <a:cubicBezTo>
                  <a:pt x="745236" y="255777"/>
                  <a:pt x="651032" y="524324"/>
                  <a:pt x="806093" y="553403"/>
                </a:cubicBezTo>
                <a:close/>
                <a:moveTo>
                  <a:pt x="1083826" y="830258"/>
                </a:moveTo>
                <a:cubicBezTo>
                  <a:pt x="1079801" y="791969"/>
                  <a:pt x="1070117" y="727213"/>
                  <a:pt x="1030106" y="713603"/>
                </a:cubicBezTo>
                <a:cubicBezTo>
                  <a:pt x="977941" y="695852"/>
                  <a:pt x="917837" y="748911"/>
                  <a:pt x="900705" y="794225"/>
                </a:cubicBezTo>
                <a:cubicBezTo>
                  <a:pt x="846674" y="937153"/>
                  <a:pt x="1095414" y="940497"/>
                  <a:pt x="1083826" y="830258"/>
                </a:cubicBezTo>
                <a:close/>
                <a:moveTo>
                  <a:pt x="1153723" y="365685"/>
                </a:moveTo>
                <a:cubicBezTo>
                  <a:pt x="1227757" y="443844"/>
                  <a:pt x="1373575" y="337889"/>
                  <a:pt x="1313756" y="244001"/>
                </a:cubicBezTo>
                <a:cubicBezTo>
                  <a:pt x="1284024" y="197339"/>
                  <a:pt x="1207625" y="187534"/>
                  <a:pt x="1172242" y="234928"/>
                </a:cubicBezTo>
                <a:cubicBezTo>
                  <a:pt x="1156005" y="256658"/>
                  <a:pt x="1134000" y="344869"/>
                  <a:pt x="1153698" y="365685"/>
                </a:cubicBezTo>
                <a:close/>
                <a:moveTo>
                  <a:pt x="879329" y="119990"/>
                </a:moveTo>
                <a:cubicBezTo>
                  <a:pt x="929335" y="186030"/>
                  <a:pt x="1042129" y="103270"/>
                  <a:pt x="1010012" y="32615"/>
                </a:cubicBezTo>
                <a:cubicBezTo>
                  <a:pt x="971816" y="-51422"/>
                  <a:pt x="822401" y="44832"/>
                  <a:pt x="879329" y="119990"/>
                </a:cubicBezTo>
                <a:close/>
                <a:moveTo>
                  <a:pt x="523622" y="127566"/>
                </a:moveTo>
                <a:cubicBezTo>
                  <a:pt x="522857" y="127800"/>
                  <a:pt x="557437" y="154870"/>
                  <a:pt x="565559" y="156471"/>
                </a:cubicBezTo>
                <a:cubicBezTo>
                  <a:pt x="587395" y="160774"/>
                  <a:pt x="606490" y="152505"/>
                  <a:pt x="622597" y="138039"/>
                </a:cubicBezTo>
                <a:cubicBezTo>
                  <a:pt x="666672" y="98383"/>
                  <a:pt x="639345" y="41475"/>
                  <a:pt x="595666" y="13140"/>
                </a:cubicBezTo>
                <a:cubicBezTo>
                  <a:pt x="560846" y="-9439"/>
                  <a:pt x="521859" y="-469"/>
                  <a:pt x="490417" y="26446"/>
                </a:cubicBezTo>
                <a:cubicBezTo>
                  <a:pt x="450398" y="60671"/>
                  <a:pt x="448746" y="150612"/>
                  <a:pt x="523622" y="127566"/>
                </a:cubicBezTo>
                <a:close/>
                <a:moveTo>
                  <a:pt x="1427224" y="708794"/>
                </a:moveTo>
                <a:cubicBezTo>
                  <a:pt x="1434178" y="634064"/>
                  <a:pt x="1341050" y="658957"/>
                  <a:pt x="1307585" y="686759"/>
                </a:cubicBezTo>
                <a:cubicBezTo>
                  <a:pt x="1271567" y="716669"/>
                  <a:pt x="1247578" y="769125"/>
                  <a:pt x="1256166" y="816000"/>
                </a:cubicBezTo>
                <a:cubicBezTo>
                  <a:pt x="1289651" y="998565"/>
                  <a:pt x="1512373" y="774315"/>
                  <a:pt x="1427224" y="708794"/>
                </a:cubicBezTo>
                <a:close/>
                <a:moveTo>
                  <a:pt x="1181737" y="1055117"/>
                </a:moveTo>
                <a:cubicBezTo>
                  <a:pt x="1114776" y="1051559"/>
                  <a:pt x="1076540" y="1066018"/>
                  <a:pt x="1070292" y="1134780"/>
                </a:cubicBezTo>
                <a:cubicBezTo>
                  <a:pt x="1065670" y="1185693"/>
                  <a:pt x="1064543" y="1219899"/>
                  <a:pt x="1124971" y="1237274"/>
                </a:cubicBezTo>
                <a:cubicBezTo>
                  <a:pt x="1250274" y="1273295"/>
                  <a:pt x="1271132" y="1059868"/>
                  <a:pt x="1181763" y="1055117"/>
                </a:cubicBezTo>
                <a:close/>
                <a:moveTo>
                  <a:pt x="732396" y="1179401"/>
                </a:moveTo>
                <a:cubicBezTo>
                  <a:pt x="721326" y="1189770"/>
                  <a:pt x="679246" y="1175058"/>
                  <a:pt x="656710" y="1194683"/>
                </a:cubicBezTo>
                <a:cubicBezTo>
                  <a:pt x="638768" y="1211590"/>
                  <a:pt x="628956" y="1235391"/>
                  <a:pt x="629772" y="1260029"/>
                </a:cubicBezTo>
                <a:cubicBezTo>
                  <a:pt x="631860" y="1326295"/>
                  <a:pt x="702678" y="1364435"/>
                  <a:pt x="761467" y="1341577"/>
                </a:cubicBezTo>
                <a:cubicBezTo>
                  <a:pt x="880171" y="1295421"/>
                  <a:pt x="820541" y="1096925"/>
                  <a:pt x="732423" y="1179401"/>
                </a:cubicBezTo>
                <a:close/>
                <a:moveTo>
                  <a:pt x="666147" y="797511"/>
                </a:moveTo>
                <a:cubicBezTo>
                  <a:pt x="619045" y="714984"/>
                  <a:pt x="442154" y="856720"/>
                  <a:pt x="477628" y="933744"/>
                </a:cubicBezTo>
                <a:cubicBezTo>
                  <a:pt x="526973" y="1040905"/>
                  <a:pt x="725468" y="901457"/>
                  <a:pt x="666147" y="797511"/>
                </a:cubicBezTo>
                <a:close/>
                <a:moveTo>
                  <a:pt x="224876" y="726668"/>
                </a:moveTo>
                <a:cubicBezTo>
                  <a:pt x="153539" y="650557"/>
                  <a:pt x="11694" y="902481"/>
                  <a:pt x="177748" y="925099"/>
                </a:cubicBezTo>
                <a:cubicBezTo>
                  <a:pt x="298255" y="941515"/>
                  <a:pt x="318212" y="719377"/>
                  <a:pt x="224876" y="726668"/>
                </a:cubicBezTo>
                <a:close/>
                <a:moveTo>
                  <a:pt x="389620" y="1116932"/>
                </a:moveTo>
                <a:cubicBezTo>
                  <a:pt x="327863" y="1101682"/>
                  <a:pt x="237470" y="1169608"/>
                  <a:pt x="295092" y="1232129"/>
                </a:cubicBezTo>
                <a:cubicBezTo>
                  <a:pt x="371640" y="1315187"/>
                  <a:pt x="485089" y="1140515"/>
                  <a:pt x="389627" y="1116932"/>
                </a:cubicBezTo>
                <a:close/>
                <a:moveTo>
                  <a:pt x="161057" y="487078"/>
                </a:moveTo>
                <a:cubicBezTo>
                  <a:pt x="183374" y="457480"/>
                  <a:pt x="208373" y="385089"/>
                  <a:pt x="166748" y="360118"/>
                </a:cubicBezTo>
                <a:cubicBezTo>
                  <a:pt x="135896" y="341603"/>
                  <a:pt x="54616" y="373333"/>
                  <a:pt x="32487" y="391738"/>
                </a:cubicBezTo>
                <a:cubicBezTo>
                  <a:pt x="-65321" y="473164"/>
                  <a:pt x="81391" y="592716"/>
                  <a:pt x="161057" y="487078"/>
                </a:cubicBezTo>
                <a:close/>
                <a:moveTo>
                  <a:pt x="76699" y="484486"/>
                </a:moveTo>
                <a:cubicBezTo>
                  <a:pt x="84953" y="481244"/>
                  <a:pt x="92788" y="477021"/>
                  <a:pt x="100032" y="471906"/>
                </a:cubicBezTo>
                <a:cubicBezTo>
                  <a:pt x="93565" y="478172"/>
                  <a:pt x="85489" y="482526"/>
                  <a:pt x="76699" y="484486"/>
                </a:cubicBezTo>
                <a:close/>
                <a:moveTo>
                  <a:pt x="254484" y="173049"/>
                </a:moveTo>
                <a:cubicBezTo>
                  <a:pt x="323242" y="173049"/>
                  <a:pt x="356337" y="56199"/>
                  <a:pt x="274351" y="56199"/>
                </a:cubicBezTo>
                <a:cubicBezTo>
                  <a:pt x="205587" y="56173"/>
                  <a:pt x="172491" y="173023"/>
                  <a:pt x="254484" y="1730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21"/>
          <p:cNvSpPr/>
          <p:nvPr/>
        </p:nvSpPr>
        <p:spPr>
          <a:xfrm>
            <a:off x="133349" y="3953347"/>
            <a:ext cx="1543088" cy="1521345"/>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21"/>
          <p:cNvSpPr/>
          <p:nvPr/>
        </p:nvSpPr>
        <p:spPr>
          <a:xfrm rot="4213030">
            <a:off x="-435731" y="3147919"/>
            <a:ext cx="1834203" cy="901739"/>
          </a:xfrm>
          <a:custGeom>
            <a:avLst/>
            <a:gdLst/>
            <a:ahLst/>
            <a:cxnLst/>
            <a:rect l="l" t="t" r="r" b="b"/>
            <a:pathLst>
              <a:path w="2728778" h="1341534" extrusionOk="0">
                <a:moveTo>
                  <a:pt x="2727858" y="971865"/>
                </a:moveTo>
                <a:cubicBezTo>
                  <a:pt x="2662022" y="811650"/>
                  <a:pt x="2599698" y="650061"/>
                  <a:pt x="2540889" y="487098"/>
                </a:cubicBezTo>
                <a:cubicBezTo>
                  <a:pt x="2509539" y="400203"/>
                  <a:pt x="2479196" y="312951"/>
                  <a:pt x="2449860" y="225343"/>
                </a:cubicBezTo>
                <a:cubicBezTo>
                  <a:pt x="2433572" y="176691"/>
                  <a:pt x="2413699" y="33711"/>
                  <a:pt x="2369261" y="7263"/>
                </a:cubicBezTo>
                <a:cubicBezTo>
                  <a:pt x="2220183" y="-81480"/>
                  <a:pt x="2022959" y="670486"/>
                  <a:pt x="2005088" y="766409"/>
                </a:cubicBezTo>
                <a:lnTo>
                  <a:pt x="1865337" y="330248"/>
                </a:lnTo>
                <a:cubicBezTo>
                  <a:pt x="1847733" y="275297"/>
                  <a:pt x="1832638" y="161377"/>
                  <a:pt x="1794493" y="120269"/>
                </a:cubicBezTo>
                <a:cubicBezTo>
                  <a:pt x="1743936" y="65765"/>
                  <a:pt x="1696730" y="134449"/>
                  <a:pt x="1673636" y="175317"/>
                </a:cubicBezTo>
                <a:cubicBezTo>
                  <a:pt x="1532725" y="424648"/>
                  <a:pt x="1433672" y="703337"/>
                  <a:pt x="1369342" y="981741"/>
                </a:cubicBezTo>
                <a:cubicBezTo>
                  <a:pt x="1335812" y="807258"/>
                  <a:pt x="1310689" y="631297"/>
                  <a:pt x="1288321" y="455076"/>
                </a:cubicBezTo>
                <a:cubicBezTo>
                  <a:pt x="1277775" y="371868"/>
                  <a:pt x="1286240" y="249841"/>
                  <a:pt x="1254234" y="172978"/>
                </a:cubicBezTo>
                <a:cubicBezTo>
                  <a:pt x="1238347" y="134825"/>
                  <a:pt x="1212978" y="119984"/>
                  <a:pt x="1171917" y="143412"/>
                </a:cubicBezTo>
                <a:cubicBezTo>
                  <a:pt x="1121936" y="171928"/>
                  <a:pt x="1103360" y="253710"/>
                  <a:pt x="1079994" y="303625"/>
                </a:cubicBezTo>
                <a:lnTo>
                  <a:pt x="960796" y="558322"/>
                </a:lnTo>
                <a:cubicBezTo>
                  <a:pt x="886287" y="717505"/>
                  <a:pt x="811785" y="876689"/>
                  <a:pt x="737289" y="1035876"/>
                </a:cubicBezTo>
                <a:cubicBezTo>
                  <a:pt x="703260" y="851023"/>
                  <a:pt x="694251" y="662703"/>
                  <a:pt x="693045" y="475089"/>
                </a:cubicBezTo>
                <a:cubicBezTo>
                  <a:pt x="692644" y="412762"/>
                  <a:pt x="744004" y="92719"/>
                  <a:pt x="611649" y="163840"/>
                </a:cubicBezTo>
                <a:cubicBezTo>
                  <a:pt x="556749" y="193334"/>
                  <a:pt x="524198" y="292679"/>
                  <a:pt x="502867" y="347332"/>
                </a:cubicBezTo>
                <a:cubicBezTo>
                  <a:pt x="477349" y="414675"/>
                  <a:pt x="457547" y="484047"/>
                  <a:pt x="443669" y="554712"/>
                </a:cubicBezTo>
                <a:cubicBezTo>
                  <a:pt x="409499" y="720246"/>
                  <a:pt x="400346" y="890485"/>
                  <a:pt x="355630" y="1053919"/>
                </a:cubicBezTo>
                <a:cubicBezTo>
                  <a:pt x="285715" y="780155"/>
                  <a:pt x="210959" y="507689"/>
                  <a:pt x="131364" y="236523"/>
                </a:cubicBezTo>
                <a:cubicBezTo>
                  <a:pt x="118161" y="191558"/>
                  <a:pt x="113027" y="129290"/>
                  <a:pt x="50577" y="143198"/>
                </a:cubicBezTo>
                <a:cubicBezTo>
                  <a:pt x="-12470" y="157242"/>
                  <a:pt x="-3279" y="216354"/>
                  <a:pt x="8446" y="263094"/>
                </a:cubicBezTo>
                <a:cubicBezTo>
                  <a:pt x="43940" y="404564"/>
                  <a:pt x="90024" y="544084"/>
                  <a:pt x="128772" y="684757"/>
                </a:cubicBezTo>
                <a:cubicBezTo>
                  <a:pt x="166036" y="820038"/>
                  <a:pt x="202099" y="955643"/>
                  <a:pt x="236957" y="1091572"/>
                </a:cubicBezTo>
                <a:cubicBezTo>
                  <a:pt x="252616" y="1152628"/>
                  <a:pt x="281531" y="1400183"/>
                  <a:pt x="388193" y="1271824"/>
                </a:cubicBezTo>
                <a:cubicBezTo>
                  <a:pt x="462849" y="1181987"/>
                  <a:pt x="485276" y="1020568"/>
                  <a:pt x="504863" y="909402"/>
                </a:cubicBezTo>
                <a:cubicBezTo>
                  <a:pt x="529163" y="771484"/>
                  <a:pt x="540778" y="631070"/>
                  <a:pt x="574004" y="494803"/>
                </a:cubicBezTo>
                <a:cubicBezTo>
                  <a:pt x="575241" y="655256"/>
                  <a:pt x="582170" y="816046"/>
                  <a:pt x="604136" y="975125"/>
                </a:cubicBezTo>
                <a:cubicBezTo>
                  <a:pt x="613522" y="1043173"/>
                  <a:pt x="625027" y="1339795"/>
                  <a:pt x="745391" y="1256853"/>
                </a:cubicBezTo>
                <a:cubicBezTo>
                  <a:pt x="794464" y="1223043"/>
                  <a:pt x="818465" y="1123043"/>
                  <a:pt x="843860" y="1068779"/>
                </a:cubicBezTo>
                <a:cubicBezTo>
                  <a:pt x="878736" y="994262"/>
                  <a:pt x="913612" y="919746"/>
                  <a:pt x="948488" y="845229"/>
                </a:cubicBezTo>
                <a:cubicBezTo>
                  <a:pt x="1018243" y="696170"/>
                  <a:pt x="1087996" y="547134"/>
                  <a:pt x="1157748" y="398122"/>
                </a:cubicBezTo>
                <a:cubicBezTo>
                  <a:pt x="1180978" y="586423"/>
                  <a:pt x="1206639" y="774517"/>
                  <a:pt x="1240610" y="961223"/>
                </a:cubicBezTo>
                <a:cubicBezTo>
                  <a:pt x="1257080" y="1051741"/>
                  <a:pt x="1275481" y="1141916"/>
                  <a:pt x="1296488" y="1231474"/>
                </a:cubicBezTo>
                <a:cubicBezTo>
                  <a:pt x="1309192" y="1285680"/>
                  <a:pt x="1339526" y="1397462"/>
                  <a:pt x="1413974" y="1319763"/>
                </a:cubicBezTo>
                <a:cubicBezTo>
                  <a:pt x="1458277" y="1273529"/>
                  <a:pt x="1452573" y="1149479"/>
                  <a:pt x="1464648" y="1088092"/>
                </a:cubicBezTo>
                <a:cubicBezTo>
                  <a:pt x="1481578" y="1002001"/>
                  <a:pt x="1502116" y="916717"/>
                  <a:pt x="1526262" y="832241"/>
                </a:cubicBezTo>
                <a:cubicBezTo>
                  <a:pt x="1577535" y="652900"/>
                  <a:pt x="1644666" y="478475"/>
                  <a:pt x="1726863" y="311033"/>
                </a:cubicBezTo>
                <a:cubicBezTo>
                  <a:pt x="1780566" y="478649"/>
                  <a:pt x="1834269" y="646261"/>
                  <a:pt x="1887972" y="813868"/>
                </a:cubicBezTo>
                <a:cubicBezTo>
                  <a:pt x="1906483" y="871638"/>
                  <a:pt x="1954500" y="1194715"/>
                  <a:pt x="2067072" y="1089466"/>
                </a:cubicBezTo>
                <a:cubicBezTo>
                  <a:pt x="2107505" y="1051663"/>
                  <a:pt x="2094354" y="971930"/>
                  <a:pt x="2100077" y="920070"/>
                </a:cubicBezTo>
                <a:cubicBezTo>
                  <a:pt x="2109631" y="833719"/>
                  <a:pt x="2124428" y="748029"/>
                  <a:pt x="2144386" y="663474"/>
                </a:cubicBezTo>
                <a:cubicBezTo>
                  <a:pt x="2181645" y="504832"/>
                  <a:pt x="2237334" y="351093"/>
                  <a:pt x="2310317" y="205388"/>
                </a:cubicBezTo>
                <a:cubicBezTo>
                  <a:pt x="2376062" y="406506"/>
                  <a:pt x="2447122" y="605783"/>
                  <a:pt x="2523499" y="803220"/>
                </a:cubicBezTo>
                <a:cubicBezTo>
                  <a:pt x="2540467" y="847078"/>
                  <a:pt x="2557696" y="890835"/>
                  <a:pt x="2575183" y="934490"/>
                </a:cubicBezTo>
                <a:cubicBezTo>
                  <a:pt x="2586772" y="963420"/>
                  <a:pt x="2601525" y="1035053"/>
                  <a:pt x="2630783" y="1052519"/>
                </a:cubicBezTo>
                <a:cubicBezTo>
                  <a:pt x="2676789" y="1079978"/>
                  <a:pt x="2749669" y="1024878"/>
                  <a:pt x="2727858" y="9718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21"/>
          <p:cNvSpPr txBox="1">
            <a:spLocks noGrp="1"/>
          </p:cNvSpPr>
          <p:nvPr>
            <p:ph type="title"/>
          </p:nvPr>
        </p:nvSpPr>
        <p:spPr>
          <a:xfrm>
            <a:off x="1216025" y="1003175"/>
            <a:ext cx="6711900" cy="623100"/>
          </a:xfrm>
          <a:prstGeom prst="rect">
            <a:avLst/>
          </a:prstGeom>
        </p:spPr>
        <p:txBody>
          <a:bodyPr spcFirstLastPara="1" wrap="square" lIns="0" tIns="0" rIns="0" bIns="0" anchor="b"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145" name="Google Shape;145;p21"/>
          <p:cNvSpPr txBox="1">
            <a:spLocks noGrp="1"/>
          </p:cNvSpPr>
          <p:nvPr>
            <p:ph type="body" idx="1"/>
          </p:nvPr>
        </p:nvSpPr>
        <p:spPr>
          <a:xfrm>
            <a:off x="1183975" y="1863125"/>
            <a:ext cx="2031300" cy="3062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46" name="Google Shape;146;p21"/>
          <p:cNvSpPr txBox="1">
            <a:spLocks noGrp="1"/>
          </p:cNvSpPr>
          <p:nvPr>
            <p:ph type="body" idx="2"/>
          </p:nvPr>
        </p:nvSpPr>
        <p:spPr>
          <a:xfrm>
            <a:off x="3542027" y="1863125"/>
            <a:ext cx="2031300" cy="3062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47" name="Google Shape;147;p21"/>
          <p:cNvSpPr txBox="1">
            <a:spLocks noGrp="1"/>
          </p:cNvSpPr>
          <p:nvPr>
            <p:ph type="body" idx="3"/>
          </p:nvPr>
        </p:nvSpPr>
        <p:spPr>
          <a:xfrm>
            <a:off x="5900079" y="1863125"/>
            <a:ext cx="2031300" cy="3062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48" name="Google Shape;148;p2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9"/>
        <p:cNvGrpSpPr/>
        <p:nvPr/>
      </p:nvGrpSpPr>
      <p:grpSpPr>
        <a:xfrm>
          <a:off x="0" y="0"/>
          <a:ext cx="0" cy="0"/>
          <a:chOff x="0" y="0"/>
          <a:chExt cx="0" cy="0"/>
        </a:xfrm>
      </p:grpSpPr>
      <p:sp>
        <p:nvSpPr>
          <p:cNvPr id="150" name="Google Shape;150;p22"/>
          <p:cNvSpPr/>
          <p:nvPr/>
        </p:nvSpPr>
        <p:spPr>
          <a:xfrm rot="3886626">
            <a:off x="-462593" y="-88356"/>
            <a:ext cx="2184896" cy="1912394"/>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22"/>
          <p:cNvSpPr/>
          <p:nvPr/>
        </p:nvSpPr>
        <p:spPr>
          <a:xfrm rot="-1859020">
            <a:off x="564045" y="369917"/>
            <a:ext cx="1439126" cy="1790687"/>
          </a:xfrm>
          <a:custGeom>
            <a:avLst/>
            <a:gdLst/>
            <a:ahLst/>
            <a:cxnLst/>
            <a:rect l="l" t="t" r="r" b="b"/>
            <a:pathLst>
              <a:path w="1166698" h="1451708" extrusionOk="0">
                <a:moveTo>
                  <a:pt x="1104371" y="837588"/>
                </a:moveTo>
                <a:cubicBezTo>
                  <a:pt x="1157339" y="839253"/>
                  <a:pt x="1194466" y="769072"/>
                  <a:pt x="1156120" y="730764"/>
                </a:cubicBezTo>
                <a:cubicBezTo>
                  <a:pt x="1131024" y="705703"/>
                  <a:pt x="1056796" y="697790"/>
                  <a:pt x="1025113" y="689689"/>
                </a:cubicBezTo>
                <a:cubicBezTo>
                  <a:pt x="976107" y="677159"/>
                  <a:pt x="926719" y="666291"/>
                  <a:pt x="876948" y="657083"/>
                </a:cubicBezTo>
                <a:cubicBezTo>
                  <a:pt x="677677" y="619877"/>
                  <a:pt x="474788" y="606805"/>
                  <a:pt x="272508" y="599333"/>
                </a:cubicBezTo>
                <a:cubicBezTo>
                  <a:pt x="414956" y="553740"/>
                  <a:pt x="571313" y="560979"/>
                  <a:pt x="717526" y="532275"/>
                </a:cubicBezTo>
                <a:cubicBezTo>
                  <a:pt x="794658" y="517136"/>
                  <a:pt x="1076999" y="472088"/>
                  <a:pt x="1093897" y="375770"/>
                </a:cubicBezTo>
                <a:cubicBezTo>
                  <a:pt x="1113789" y="262426"/>
                  <a:pt x="822127" y="319425"/>
                  <a:pt x="765977" y="325964"/>
                </a:cubicBezTo>
                <a:cubicBezTo>
                  <a:pt x="606897" y="344506"/>
                  <a:pt x="447882" y="374454"/>
                  <a:pt x="287053" y="368537"/>
                </a:cubicBezTo>
                <a:cubicBezTo>
                  <a:pt x="439431" y="292342"/>
                  <a:pt x="597233" y="251823"/>
                  <a:pt x="756649" y="195920"/>
                </a:cubicBezTo>
                <a:cubicBezTo>
                  <a:pt x="814693" y="175563"/>
                  <a:pt x="895694" y="138493"/>
                  <a:pt x="910718" y="70515"/>
                </a:cubicBezTo>
                <a:cubicBezTo>
                  <a:pt x="930876" y="-20754"/>
                  <a:pt x="835343" y="1047"/>
                  <a:pt x="776717" y="5383"/>
                </a:cubicBezTo>
                <a:cubicBezTo>
                  <a:pt x="687594" y="11976"/>
                  <a:pt x="598499" y="18960"/>
                  <a:pt x="509432" y="26335"/>
                </a:cubicBezTo>
                <a:cubicBezTo>
                  <a:pt x="431931" y="32752"/>
                  <a:pt x="306479" y="19855"/>
                  <a:pt x="236334" y="53937"/>
                </a:cubicBezTo>
                <a:cubicBezTo>
                  <a:pt x="208463" y="67482"/>
                  <a:pt x="182471" y="96160"/>
                  <a:pt x="192129" y="129919"/>
                </a:cubicBezTo>
                <a:cubicBezTo>
                  <a:pt x="204289" y="172414"/>
                  <a:pt x="242686" y="162822"/>
                  <a:pt x="276281" y="161610"/>
                </a:cubicBezTo>
                <a:cubicBezTo>
                  <a:pt x="372209" y="158143"/>
                  <a:pt x="468786" y="144812"/>
                  <a:pt x="564475" y="137119"/>
                </a:cubicBezTo>
                <a:cubicBezTo>
                  <a:pt x="412228" y="187543"/>
                  <a:pt x="265424" y="253112"/>
                  <a:pt x="126269" y="332840"/>
                </a:cubicBezTo>
                <a:cubicBezTo>
                  <a:pt x="90944" y="353093"/>
                  <a:pt x="24111" y="392030"/>
                  <a:pt x="52047" y="444674"/>
                </a:cubicBezTo>
                <a:cubicBezTo>
                  <a:pt x="77365" y="492392"/>
                  <a:pt x="227551" y="483676"/>
                  <a:pt x="273435" y="484376"/>
                </a:cubicBezTo>
                <a:cubicBezTo>
                  <a:pt x="220065" y="499314"/>
                  <a:pt x="-60435" y="618289"/>
                  <a:pt x="47225" y="703305"/>
                </a:cubicBezTo>
                <a:cubicBezTo>
                  <a:pt x="88559" y="735949"/>
                  <a:pt x="224823" y="715074"/>
                  <a:pt x="277084" y="717213"/>
                </a:cubicBezTo>
                <a:cubicBezTo>
                  <a:pt x="367380" y="720900"/>
                  <a:pt x="457637" y="725897"/>
                  <a:pt x="547655" y="733998"/>
                </a:cubicBezTo>
                <a:cubicBezTo>
                  <a:pt x="432420" y="747080"/>
                  <a:pt x="319072" y="773366"/>
                  <a:pt x="209844" y="812339"/>
                </a:cubicBezTo>
                <a:cubicBezTo>
                  <a:pt x="152455" y="833395"/>
                  <a:pt x="3869" y="871742"/>
                  <a:pt x="78" y="949979"/>
                </a:cubicBezTo>
                <a:cubicBezTo>
                  <a:pt x="-4226" y="1038941"/>
                  <a:pt x="171193" y="998229"/>
                  <a:pt x="226618" y="998585"/>
                </a:cubicBezTo>
                <a:cubicBezTo>
                  <a:pt x="358205" y="999423"/>
                  <a:pt x="489566" y="1006593"/>
                  <a:pt x="620703" y="1020095"/>
                </a:cubicBezTo>
                <a:lnTo>
                  <a:pt x="343859" y="1065701"/>
                </a:lnTo>
                <a:cubicBezTo>
                  <a:pt x="293567" y="1073983"/>
                  <a:pt x="218970" y="1068449"/>
                  <a:pt x="193776" y="1122952"/>
                </a:cubicBezTo>
                <a:cubicBezTo>
                  <a:pt x="159896" y="1196238"/>
                  <a:pt x="239990" y="1199050"/>
                  <a:pt x="288304" y="1207126"/>
                </a:cubicBezTo>
                <a:lnTo>
                  <a:pt x="693829" y="1274915"/>
                </a:lnTo>
                <a:cubicBezTo>
                  <a:pt x="633090" y="1284831"/>
                  <a:pt x="504240" y="1280385"/>
                  <a:pt x="458545" y="1324364"/>
                </a:cubicBezTo>
                <a:cubicBezTo>
                  <a:pt x="416096" y="1365193"/>
                  <a:pt x="436721" y="1406761"/>
                  <a:pt x="481807" y="1429710"/>
                </a:cubicBezTo>
                <a:cubicBezTo>
                  <a:pt x="540629" y="1459645"/>
                  <a:pt x="629803" y="1468154"/>
                  <a:pt x="683076" y="1426418"/>
                </a:cubicBezTo>
                <a:lnTo>
                  <a:pt x="693220" y="1408239"/>
                </a:lnTo>
                <a:cubicBezTo>
                  <a:pt x="691327" y="1385228"/>
                  <a:pt x="703536" y="1376803"/>
                  <a:pt x="729848" y="1382964"/>
                </a:cubicBezTo>
                <a:cubicBezTo>
                  <a:pt x="766793" y="1367650"/>
                  <a:pt x="820934" y="1368097"/>
                  <a:pt x="860544" y="1361635"/>
                </a:cubicBezTo>
                <a:cubicBezTo>
                  <a:pt x="920823" y="1351797"/>
                  <a:pt x="1017030" y="1355505"/>
                  <a:pt x="1070673" y="1324837"/>
                </a:cubicBezTo>
                <a:cubicBezTo>
                  <a:pt x="1105855" y="1304746"/>
                  <a:pt x="1127621" y="1251267"/>
                  <a:pt x="1092185" y="1222155"/>
                </a:cubicBezTo>
                <a:cubicBezTo>
                  <a:pt x="1051435" y="1188675"/>
                  <a:pt x="922048" y="1190891"/>
                  <a:pt x="872393" y="1182622"/>
                </a:cubicBezTo>
                <a:lnTo>
                  <a:pt x="601180" y="1137256"/>
                </a:lnTo>
                <a:lnTo>
                  <a:pt x="936334" y="1082045"/>
                </a:lnTo>
                <a:cubicBezTo>
                  <a:pt x="979858" y="1074878"/>
                  <a:pt x="1108889" y="1042376"/>
                  <a:pt x="1044312" y="968747"/>
                </a:cubicBezTo>
                <a:cubicBezTo>
                  <a:pt x="1020517" y="941618"/>
                  <a:pt x="933320" y="941716"/>
                  <a:pt x="899997" y="936343"/>
                </a:cubicBezTo>
                <a:cubicBezTo>
                  <a:pt x="841490" y="926881"/>
                  <a:pt x="782803" y="918642"/>
                  <a:pt x="723936" y="911625"/>
                </a:cubicBezTo>
                <a:cubicBezTo>
                  <a:pt x="600353" y="896901"/>
                  <a:pt x="476300" y="887594"/>
                  <a:pt x="351779" y="883706"/>
                </a:cubicBezTo>
                <a:cubicBezTo>
                  <a:pt x="597012" y="821094"/>
                  <a:pt x="853485" y="829701"/>
                  <a:pt x="1104371" y="8375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22"/>
          <p:cNvSpPr txBox="1">
            <a:spLocks noGrp="1"/>
          </p:cNvSpPr>
          <p:nvPr>
            <p:ph type="title"/>
          </p:nvPr>
        </p:nvSpPr>
        <p:spPr>
          <a:xfrm>
            <a:off x="1216025" y="1003175"/>
            <a:ext cx="6711900" cy="623100"/>
          </a:xfrm>
          <a:prstGeom prst="rect">
            <a:avLst/>
          </a:prstGeom>
        </p:spPr>
        <p:txBody>
          <a:bodyPr spcFirstLastPara="1" wrap="square" lIns="0" tIns="0" rIns="0" bIns="0" anchor="b"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153" name="Google Shape;153;p2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4" name="Google Shape;154;p22"/>
          <p:cNvSpPr/>
          <p:nvPr/>
        </p:nvSpPr>
        <p:spPr>
          <a:xfrm>
            <a:off x="630174" y="4286374"/>
            <a:ext cx="2080693" cy="1853115"/>
          </a:xfrm>
          <a:custGeom>
            <a:avLst/>
            <a:gdLst/>
            <a:ahLst/>
            <a:cxnLst/>
            <a:rect l="l" t="t" r="r" b="b"/>
            <a:pathLst>
              <a:path w="2728778" h="2430315" extrusionOk="0">
                <a:moveTo>
                  <a:pt x="1643749" y="1553993"/>
                </a:moveTo>
                <a:cubicBezTo>
                  <a:pt x="1750586" y="1525081"/>
                  <a:pt x="1702550" y="1183094"/>
                  <a:pt x="1592421" y="1239568"/>
                </a:cubicBezTo>
                <a:cubicBezTo>
                  <a:pt x="1524551" y="1274377"/>
                  <a:pt x="1562397" y="1343261"/>
                  <a:pt x="1571536" y="1399580"/>
                </a:cubicBezTo>
                <a:cubicBezTo>
                  <a:pt x="1579185" y="1446754"/>
                  <a:pt x="1556396" y="1577609"/>
                  <a:pt x="1643749" y="1553993"/>
                </a:cubicBezTo>
                <a:close/>
                <a:moveTo>
                  <a:pt x="2242057" y="1551627"/>
                </a:moveTo>
                <a:cubicBezTo>
                  <a:pt x="2275205" y="1530111"/>
                  <a:pt x="2300392" y="1479463"/>
                  <a:pt x="2260206" y="1451939"/>
                </a:cubicBezTo>
                <a:cubicBezTo>
                  <a:pt x="2222483" y="1426126"/>
                  <a:pt x="2181836" y="1464544"/>
                  <a:pt x="2150018" y="1482127"/>
                </a:cubicBezTo>
                <a:cubicBezTo>
                  <a:pt x="2107096" y="1505944"/>
                  <a:pt x="2061981" y="1525576"/>
                  <a:pt x="2015297" y="1540752"/>
                </a:cubicBezTo>
                <a:cubicBezTo>
                  <a:pt x="1965654" y="1556786"/>
                  <a:pt x="1906781" y="1556306"/>
                  <a:pt x="1859361" y="1575010"/>
                </a:cubicBezTo>
                <a:cubicBezTo>
                  <a:pt x="1824049" y="1588963"/>
                  <a:pt x="1785963" y="1620700"/>
                  <a:pt x="1808123" y="1663201"/>
                </a:cubicBezTo>
                <a:cubicBezTo>
                  <a:pt x="1831652" y="1708327"/>
                  <a:pt x="1901051" y="1682774"/>
                  <a:pt x="1940038" y="1674724"/>
                </a:cubicBezTo>
                <a:cubicBezTo>
                  <a:pt x="2047477" y="1652779"/>
                  <a:pt x="2149893" y="1611036"/>
                  <a:pt x="2242057" y="1551627"/>
                </a:cubicBezTo>
                <a:close/>
                <a:moveTo>
                  <a:pt x="2000881" y="1216944"/>
                </a:moveTo>
                <a:cubicBezTo>
                  <a:pt x="1983589" y="1251421"/>
                  <a:pt x="1918740" y="1337137"/>
                  <a:pt x="1939772" y="1378517"/>
                </a:cubicBezTo>
                <a:cubicBezTo>
                  <a:pt x="1967825" y="1433715"/>
                  <a:pt x="2025116" y="1398387"/>
                  <a:pt x="2050765" y="1362354"/>
                </a:cubicBezTo>
                <a:cubicBezTo>
                  <a:pt x="2072342" y="1332030"/>
                  <a:pt x="2130379" y="1239951"/>
                  <a:pt x="2111874" y="1200780"/>
                </a:cubicBezTo>
                <a:cubicBezTo>
                  <a:pt x="2087204" y="1148577"/>
                  <a:pt x="2021228" y="1176373"/>
                  <a:pt x="2000881" y="1216944"/>
                </a:cubicBezTo>
                <a:close/>
                <a:moveTo>
                  <a:pt x="1290278" y="1526196"/>
                </a:moveTo>
                <a:cubicBezTo>
                  <a:pt x="1309003" y="1553455"/>
                  <a:pt x="1353552" y="1541485"/>
                  <a:pt x="1374067" y="1523792"/>
                </a:cubicBezTo>
                <a:cubicBezTo>
                  <a:pt x="1411601" y="1491388"/>
                  <a:pt x="1397348" y="1452853"/>
                  <a:pt x="1371746" y="1419450"/>
                </a:cubicBezTo>
                <a:cubicBezTo>
                  <a:pt x="1325447" y="1359055"/>
                  <a:pt x="1221080" y="1296120"/>
                  <a:pt x="1141783" y="1303599"/>
                </a:cubicBezTo>
                <a:cubicBezTo>
                  <a:pt x="1095115" y="1308006"/>
                  <a:pt x="1051117" y="1358453"/>
                  <a:pt x="1085704" y="1403404"/>
                </a:cubicBezTo>
                <a:cubicBezTo>
                  <a:pt x="1105382" y="1429003"/>
                  <a:pt x="1155453" y="1424590"/>
                  <a:pt x="1183900" y="1436812"/>
                </a:cubicBezTo>
                <a:cubicBezTo>
                  <a:pt x="1227053" y="1456024"/>
                  <a:pt x="1263920" y="1487002"/>
                  <a:pt x="1290277" y="1526196"/>
                </a:cubicBezTo>
                <a:close/>
                <a:moveTo>
                  <a:pt x="719379" y="1694601"/>
                </a:moveTo>
                <a:cubicBezTo>
                  <a:pt x="770540" y="1816765"/>
                  <a:pt x="1010192" y="1522178"/>
                  <a:pt x="867758" y="1486164"/>
                </a:cubicBezTo>
                <a:cubicBezTo>
                  <a:pt x="793627" y="1467422"/>
                  <a:pt x="796460" y="1555885"/>
                  <a:pt x="773417" y="1594835"/>
                </a:cubicBezTo>
                <a:cubicBezTo>
                  <a:pt x="754407" y="1626909"/>
                  <a:pt x="697971" y="1643519"/>
                  <a:pt x="719360" y="1694601"/>
                </a:cubicBezTo>
                <a:close/>
                <a:moveTo>
                  <a:pt x="1087680" y="1842196"/>
                </a:moveTo>
                <a:cubicBezTo>
                  <a:pt x="1076234" y="1888067"/>
                  <a:pt x="1018372" y="2015500"/>
                  <a:pt x="1107268" y="2018066"/>
                </a:cubicBezTo>
                <a:cubicBezTo>
                  <a:pt x="1159199" y="2019570"/>
                  <a:pt x="1172551" y="1967995"/>
                  <a:pt x="1183628" y="1929155"/>
                </a:cubicBezTo>
                <a:cubicBezTo>
                  <a:pt x="1190707" y="1904347"/>
                  <a:pt x="1208078" y="1864607"/>
                  <a:pt x="1206172" y="1838787"/>
                </a:cubicBezTo>
                <a:cubicBezTo>
                  <a:pt x="1200241" y="1758865"/>
                  <a:pt x="1104974" y="1772779"/>
                  <a:pt x="1087661" y="1842196"/>
                </a:cubicBezTo>
                <a:close/>
                <a:moveTo>
                  <a:pt x="1662428" y="1950594"/>
                </a:moveTo>
                <a:cubicBezTo>
                  <a:pt x="1620794" y="1922577"/>
                  <a:pt x="1581544" y="1891170"/>
                  <a:pt x="1545078" y="1856693"/>
                </a:cubicBezTo>
                <a:cubicBezTo>
                  <a:pt x="1516637" y="1829791"/>
                  <a:pt x="1484889" y="1773013"/>
                  <a:pt x="1449610" y="1757284"/>
                </a:cubicBezTo>
                <a:cubicBezTo>
                  <a:pt x="1378228" y="1725456"/>
                  <a:pt x="1339914" y="1814114"/>
                  <a:pt x="1374798" y="1865151"/>
                </a:cubicBezTo>
                <a:cubicBezTo>
                  <a:pt x="1414466" y="1923187"/>
                  <a:pt x="1524051" y="2039401"/>
                  <a:pt x="1594527" y="2057437"/>
                </a:cubicBezTo>
                <a:cubicBezTo>
                  <a:pt x="1649505" y="2071507"/>
                  <a:pt x="1724446" y="1992383"/>
                  <a:pt x="1662409" y="1950594"/>
                </a:cubicBezTo>
                <a:close/>
                <a:moveTo>
                  <a:pt x="2318269" y="1856447"/>
                </a:moveTo>
                <a:cubicBezTo>
                  <a:pt x="2249784" y="1856447"/>
                  <a:pt x="2177870" y="1849655"/>
                  <a:pt x="2109806" y="1856447"/>
                </a:cubicBezTo>
                <a:cubicBezTo>
                  <a:pt x="2042559" y="1863155"/>
                  <a:pt x="1981962" y="1952876"/>
                  <a:pt x="2074992" y="1973297"/>
                </a:cubicBezTo>
                <a:cubicBezTo>
                  <a:pt x="2131137" y="1985610"/>
                  <a:pt x="2215405" y="1977736"/>
                  <a:pt x="2272865" y="1973297"/>
                </a:cubicBezTo>
                <a:cubicBezTo>
                  <a:pt x="2304774" y="1970827"/>
                  <a:pt x="2330772" y="1973297"/>
                  <a:pt x="2352330" y="1942999"/>
                </a:cubicBezTo>
                <a:cubicBezTo>
                  <a:pt x="2377349" y="1907808"/>
                  <a:pt x="2368372" y="1856447"/>
                  <a:pt x="2318269" y="1856447"/>
                </a:cubicBezTo>
                <a:close/>
                <a:moveTo>
                  <a:pt x="1047494" y="1688878"/>
                </a:moveTo>
                <a:cubicBezTo>
                  <a:pt x="1089495" y="1699378"/>
                  <a:pt x="1139462" y="1719987"/>
                  <a:pt x="1173731" y="1680350"/>
                </a:cubicBezTo>
                <a:cubicBezTo>
                  <a:pt x="1203806" y="1645541"/>
                  <a:pt x="1191634" y="1609760"/>
                  <a:pt x="1156347" y="1589857"/>
                </a:cubicBezTo>
                <a:cubicBezTo>
                  <a:pt x="1124218" y="1571711"/>
                  <a:pt x="1068883" y="1566721"/>
                  <a:pt x="1039846" y="1590642"/>
                </a:cubicBezTo>
                <a:cubicBezTo>
                  <a:pt x="1010316" y="1614945"/>
                  <a:pt x="996879" y="1676228"/>
                  <a:pt x="1047481" y="1688878"/>
                </a:cubicBezTo>
                <a:close/>
                <a:moveTo>
                  <a:pt x="931389" y="1237630"/>
                </a:moveTo>
                <a:cubicBezTo>
                  <a:pt x="859961" y="1185783"/>
                  <a:pt x="754867" y="1109070"/>
                  <a:pt x="665822" y="1095817"/>
                </a:cubicBezTo>
                <a:cubicBezTo>
                  <a:pt x="598289" y="1085758"/>
                  <a:pt x="559931" y="1157780"/>
                  <a:pt x="608194" y="1205006"/>
                </a:cubicBezTo>
                <a:cubicBezTo>
                  <a:pt x="636927" y="1233113"/>
                  <a:pt x="704122" y="1247527"/>
                  <a:pt x="740335" y="1267527"/>
                </a:cubicBezTo>
                <a:cubicBezTo>
                  <a:pt x="777767" y="1288207"/>
                  <a:pt x="823061" y="1334156"/>
                  <a:pt x="863292" y="1344707"/>
                </a:cubicBezTo>
                <a:cubicBezTo>
                  <a:pt x="918749" y="1359250"/>
                  <a:pt x="991422" y="1281240"/>
                  <a:pt x="931375" y="1237630"/>
                </a:cubicBezTo>
                <a:close/>
                <a:moveTo>
                  <a:pt x="1072260" y="1139705"/>
                </a:moveTo>
                <a:cubicBezTo>
                  <a:pt x="1057120" y="1264610"/>
                  <a:pt x="1243376" y="1146646"/>
                  <a:pt x="1268072" y="1094864"/>
                </a:cubicBezTo>
                <a:cubicBezTo>
                  <a:pt x="1286908" y="1055331"/>
                  <a:pt x="1292054" y="995318"/>
                  <a:pt x="1232980" y="992972"/>
                </a:cubicBezTo>
                <a:cubicBezTo>
                  <a:pt x="1188607" y="991216"/>
                  <a:pt x="1172331" y="1038882"/>
                  <a:pt x="1163373" y="1057664"/>
                </a:cubicBezTo>
                <a:cubicBezTo>
                  <a:pt x="1157864" y="1066573"/>
                  <a:pt x="1150354" y="1074075"/>
                  <a:pt x="1141439" y="1079575"/>
                </a:cubicBezTo>
                <a:cubicBezTo>
                  <a:pt x="1109569" y="1083056"/>
                  <a:pt x="1076383" y="1105765"/>
                  <a:pt x="1072248" y="1139705"/>
                </a:cubicBezTo>
                <a:close/>
                <a:moveTo>
                  <a:pt x="1419029" y="1234746"/>
                </a:moveTo>
                <a:cubicBezTo>
                  <a:pt x="1485985" y="1269911"/>
                  <a:pt x="1646179" y="1091403"/>
                  <a:pt x="1570137" y="1042777"/>
                </a:cubicBezTo>
                <a:cubicBezTo>
                  <a:pt x="1504212" y="1000632"/>
                  <a:pt x="1342028" y="1194312"/>
                  <a:pt x="1419023" y="1234772"/>
                </a:cubicBezTo>
                <a:close/>
                <a:moveTo>
                  <a:pt x="1816926" y="1150197"/>
                </a:moveTo>
                <a:cubicBezTo>
                  <a:pt x="1846891" y="1193198"/>
                  <a:pt x="1917501" y="1149316"/>
                  <a:pt x="1924158" y="1108720"/>
                </a:cubicBezTo>
                <a:cubicBezTo>
                  <a:pt x="1930556" y="1069653"/>
                  <a:pt x="1852951" y="954411"/>
                  <a:pt x="1822675" y="933037"/>
                </a:cubicBezTo>
                <a:cubicBezTo>
                  <a:pt x="1784893" y="906381"/>
                  <a:pt x="1724348" y="920173"/>
                  <a:pt x="1715436" y="974514"/>
                </a:cubicBezTo>
                <a:cubicBezTo>
                  <a:pt x="1706258" y="1030515"/>
                  <a:pt x="1787025" y="1107314"/>
                  <a:pt x="1816919" y="1150197"/>
                </a:cubicBezTo>
                <a:close/>
                <a:moveTo>
                  <a:pt x="2499872" y="1127903"/>
                </a:moveTo>
                <a:cubicBezTo>
                  <a:pt x="2466816" y="1170113"/>
                  <a:pt x="2383753" y="1185330"/>
                  <a:pt x="2370486" y="1238078"/>
                </a:cubicBezTo>
                <a:cubicBezTo>
                  <a:pt x="2356680" y="1292989"/>
                  <a:pt x="2403658" y="1307902"/>
                  <a:pt x="2448220" y="1295005"/>
                </a:cubicBezTo>
                <a:cubicBezTo>
                  <a:pt x="2496372" y="1281065"/>
                  <a:pt x="2568345" y="1228207"/>
                  <a:pt x="2593124" y="1182627"/>
                </a:cubicBezTo>
                <a:cubicBezTo>
                  <a:pt x="2632688" y="1109854"/>
                  <a:pt x="2548063" y="1066348"/>
                  <a:pt x="2499866" y="1127903"/>
                </a:cubicBezTo>
                <a:close/>
                <a:moveTo>
                  <a:pt x="2715860" y="1603124"/>
                </a:moveTo>
                <a:cubicBezTo>
                  <a:pt x="2672096" y="1559890"/>
                  <a:pt x="2583939" y="1434052"/>
                  <a:pt x="2520296" y="1425756"/>
                </a:cubicBezTo>
                <a:cubicBezTo>
                  <a:pt x="2462421" y="1418206"/>
                  <a:pt x="2427089" y="1480377"/>
                  <a:pt x="2453211" y="1525334"/>
                </a:cubicBezTo>
                <a:cubicBezTo>
                  <a:pt x="2472863" y="1559151"/>
                  <a:pt x="2519408" y="1590732"/>
                  <a:pt x="2547389" y="1618380"/>
                </a:cubicBezTo>
                <a:cubicBezTo>
                  <a:pt x="2571015" y="1641711"/>
                  <a:pt x="2606275" y="1692909"/>
                  <a:pt x="2640725" y="1700544"/>
                </a:cubicBezTo>
                <a:cubicBezTo>
                  <a:pt x="2687724" y="1711004"/>
                  <a:pt x="2761861" y="1648581"/>
                  <a:pt x="2715854" y="1603124"/>
                </a:cubicBezTo>
                <a:close/>
                <a:moveTo>
                  <a:pt x="2407625" y="1662851"/>
                </a:moveTo>
                <a:cubicBezTo>
                  <a:pt x="2376682" y="1662851"/>
                  <a:pt x="2341162" y="1657667"/>
                  <a:pt x="2313771" y="1674413"/>
                </a:cubicBezTo>
                <a:cubicBezTo>
                  <a:pt x="2258599" y="1708178"/>
                  <a:pt x="2273429" y="1765145"/>
                  <a:pt x="2328179" y="1779701"/>
                </a:cubicBezTo>
                <a:cubicBezTo>
                  <a:pt x="2349536" y="1785372"/>
                  <a:pt x="2390676" y="1783369"/>
                  <a:pt x="2411333" y="1774756"/>
                </a:cubicBezTo>
                <a:cubicBezTo>
                  <a:pt x="2460866" y="1754108"/>
                  <a:pt x="2480680" y="1662851"/>
                  <a:pt x="2407619" y="1662851"/>
                </a:cubicBezTo>
                <a:close/>
                <a:moveTo>
                  <a:pt x="1643917" y="1818969"/>
                </a:moveTo>
                <a:cubicBezTo>
                  <a:pt x="1682703" y="1846486"/>
                  <a:pt x="1742439" y="1911482"/>
                  <a:pt x="1794415" y="1896790"/>
                </a:cubicBezTo>
                <a:cubicBezTo>
                  <a:pt x="1846981" y="1881923"/>
                  <a:pt x="1855809" y="1826376"/>
                  <a:pt x="1824230" y="1789772"/>
                </a:cubicBezTo>
                <a:cubicBezTo>
                  <a:pt x="1796573" y="1757744"/>
                  <a:pt x="1718054" y="1699416"/>
                  <a:pt x="1673733" y="1711957"/>
                </a:cubicBezTo>
                <a:cubicBezTo>
                  <a:pt x="1630221" y="1724251"/>
                  <a:pt x="1600322" y="1788048"/>
                  <a:pt x="1643911" y="1818969"/>
                </a:cubicBezTo>
                <a:close/>
                <a:moveTo>
                  <a:pt x="282814" y="1619475"/>
                </a:moveTo>
                <a:cubicBezTo>
                  <a:pt x="292083" y="1710084"/>
                  <a:pt x="431892" y="1624770"/>
                  <a:pt x="468980" y="1607336"/>
                </a:cubicBezTo>
                <a:cubicBezTo>
                  <a:pt x="512978" y="1586656"/>
                  <a:pt x="654615" y="1539936"/>
                  <a:pt x="621630" y="1466631"/>
                </a:cubicBezTo>
                <a:cubicBezTo>
                  <a:pt x="590784" y="1398050"/>
                  <a:pt x="494693" y="1474978"/>
                  <a:pt x="457475" y="1493455"/>
                </a:cubicBezTo>
                <a:cubicBezTo>
                  <a:pt x="408299" y="1517868"/>
                  <a:pt x="275160" y="1544712"/>
                  <a:pt x="282814" y="1619475"/>
                </a:cubicBezTo>
                <a:close/>
                <a:moveTo>
                  <a:pt x="575655" y="1781988"/>
                </a:moveTo>
                <a:cubicBezTo>
                  <a:pt x="499405" y="1776545"/>
                  <a:pt x="426052" y="1876849"/>
                  <a:pt x="525999" y="1898838"/>
                </a:cubicBezTo>
                <a:cubicBezTo>
                  <a:pt x="609704" y="1917250"/>
                  <a:pt x="669290" y="1781988"/>
                  <a:pt x="575655" y="1781988"/>
                </a:cubicBezTo>
                <a:close/>
                <a:moveTo>
                  <a:pt x="894922" y="1808269"/>
                </a:moveTo>
                <a:cubicBezTo>
                  <a:pt x="875477" y="1757990"/>
                  <a:pt x="807420" y="1782060"/>
                  <a:pt x="787755" y="1819357"/>
                </a:cubicBezTo>
                <a:cubicBezTo>
                  <a:pt x="764142" y="1864075"/>
                  <a:pt x="811005" y="1981670"/>
                  <a:pt x="839906" y="2018527"/>
                </a:cubicBezTo>
                <a:cubicBezTo>
                  <a:pt x="869436" y="2056180"/>
                  <a:pt x="921614" y="2055675"/>
                  <a:pt x="947074" y="2007438"/>
                </a:cubicBezTo>
                <a:cubicBezTo>
                  <a:pt x="976112" y="1952415"/>
                  <a:pt x="915100" y="1860420"/>
                  <a:pt x="894897" y="1808269"/>
                </a:cubicBezTo>
                <a:close/>
                <a:moveTo>
                  <a:pt x="882730" y="844794"/>
                </a:moveTo>
                <a:cubicBezTo>
                  <a:pt x="839472" y="801541"/>
                  <a:pt x="764693" y="855260"/>
                  <a:pt x="774065" y="909428"/>
                </a:cubicBezTo>
                <a:cubicBezTo>
                  <a:pt x="781928" y="954865"/>
                  <a:pt x="875666" y="1034119"/>
                  <a:pt x="923591" y="1014553"/>
                </a:cubicBezTo>
                <a:cubicBezTo>
                  <a:pt x="1027589" y="972084"/>
                  <a:pt x="922308" y="884366"/>
                  <a:pt x="882730" y="844794"/>
                </a:cubicBezTo>
                <a:close/>
                <a:moveTo>
                  <a:pt x="244041" y="1312866"/>
                </a:moveTo>
                <a:cubicBezTo>
                  <a:pt x="287766" y="1334739"/>
                  <a:pt x="351889" y="1385724"/>
                  <a:pt x="401189" y="1350384"/>
                </a:cubicBezTo>
                <a:cubicBezTo>
                  <a:pt x="437940" y="1324046"/>
                  <a:pt x="436131" y="1283443"/>
                  <a:pt x="409200" y="1254234"/>
                </a:cubicBezTo>
                <a:cubicBezTo>
                  <a:pt x="379183" y="1221675"/>
                  <a:pt x="292692" y="1187145"/>
                  <a:pt x="252052" y="1216717"/>
                </a:cubicBezTo>
                <a:cubicBezTo>
                  <a:pt x="224848" y="1236515"/>
                  <a:pt x="205009" y="1293346"/>
                  <a:pt x="244041" y="1312866"/>
                </a:cubicBezTo>
                <a:close/>
                <a:moveTo>
                  <a:pt x="575072" y="836693"/>
                </a:moveTo>
                <a:cubicBezTo>
                  <a:pt x="510061" y="798061"/>
                  <a:pt x="440902" y="919978"/>
                  <a:pt x="408708" y="958241"/>
                </a:cubicBezTo>
                <a:cubicBezTo>
                  <a:pt x="383176" y="988578"/>
                  <a:pt x="319656" y="1050153"/>
                  <a:pt x="376513" y="1085914"/>
                </a:cubicBezTo>
                <a:cubicBezTo>
                  <a:pt x="434375" y="1122297"/>
                  <a:pt x="493604" y="1022927"/>
                  <a:pt x="522422" y="988701"/>
                </a:cubicBezTo>
                <a:cubicBezTo>
                  <a:pt x="547745" y="958572"/>
                  <a:pt x="641373" y="876090"/>
                  <a:pt x="575072" y="836693"/>
                </a:cubicBezTo>
                <a:close/>
                <a:moveTo>
                  <a:pt x="1052038" y="679150"/>
                </a:moveTo>
                <a:cubicBezTo>
                  <a:pt x="1025003" y="619527"/>
                  <a:pt x="953128" y="542657"/>
                  <a:pt x="881142" y="542443"/>
                </a:cubicBezTo>
                <a:cubicBezTo>
                  <a:pt x="837242" y="542314"/>
                  <a:pt x="782265" y="595735"/>
                  <a:pt x="812780" y="640984"/>
                </a:cubicBezTo>
                <a:cubicBezTo>
                  <a:pt x="827844" y="663317"/>
                  <a:pt x="868348" y="665061"/>
                  <a:pt x="890146" y="680615"/>
                </a:cubicBezTo>
                <a:cubicBezTo>
                  <a:pt x="916539" y="699461"/>
                  <a:pt x="925322" y="738677"/>
                  <a:pt x="949277" y="754931"/>
                </a:cubicBezTo>
                <a:cubicBezTo>
                  <a:pt x="995219" y="786097"/>
                  <a:pt x="1078827" y="738230"/>
                  <a:pt x="1052038" y="679150"/>
                </a:cubicBezTo>
                <a:close/>
                <a:moveTo>
                  <a:pt x="1159575" y="883083"/>
                </a:moveTo>
                <a:cubicBezTo>
                  <a:pt x="1226985" y="923154"/>
                  <a:pt x="1282642" y="799784"/>
                  <a:pt x="1319627" y="764341"/>
                </a:cubicBezTo>
                <a:cubicBezTo>
                  <a:pt x="1352852" y="732501"/>
                  <a:pt x="1508243" y="661613"/>
                  <a:pt x="1443070" y="598204"/>
                </a:cubicBezTo>
                <a:cubicBezTo>
                  <a:pt x="1359483" y="516902"/>
                  <a:pt x="1067536" y="828423"/>
                  <a:pt x="1159575" y="883083"/>
                </a:cubicBezTo>
                <a:close/>
                <a:moveTo>
                  <a:pt x="1503965" y="829940"/>
                </a:moveTo>
                <a:cubicBezTo>
                  <a:pt x="1514141" y="929369"/>
                  <a:pt x="1779014" y="806401"/>
                  <a:pt x="1756653" y="716486"/>
                </a:cubicBezTo>
                <a:cubicBezTo>
                  <a:pt x="1737072" y="637744"/>
                  <a:pt x="1656725" y="707011"/>
                  <a:pt x="1624271" y="727504"/>
                </a:cubicBezTo>
                <a:cubicBezTo>
                  <a:pt x="1582419" y="753933"/>
                  <a:pt x="1497095" y="762863"/>
                  <a:pt x="1503965" y="829972"/>
                </a:cubicBezTo>
                <a:close/>
                <a:moveTo>
                  <a:pt x="1975233" y="518458"/>
                </a:moveTo>
                <a:cubicBezTo>
                  <a:pt x="1897032" y="539618"/>
                  <a:pt x="1920788" y="666435"/>
                  <a:pt x="1920788" y="726635"/>
                </a:cubicBezTo>
                <a:cubicBezTo>
                  <a:pt x="1920788" y="775092"/>
                  <a:pt x="1896805" y="904211"/>
                  <a:pt x="1986045" y="883809"/>
                </a:cubicBezTo>
                <a:cubicBezTo>
                  <a:pt x="2064525" y="865850"/>
                  <a:pt x="2040491" y="731703"/>
                  <a:pt x="2040491" y="675625"/>
                </a:cubicBezTo>
                <a:cubicBezTo>
                  <a:pt x="2040491" y="628438"/>
                  <a:pt x="2063449" y="494615"/>
                  <a:pt x="1975233" y="518490"/>
                </a:cubicBezTo>
                <a:close/>
                <a:moveTo>
                  <a:pt x="2268367" y="784736"/>
                </a:moveTo>
                <a:cubicBezTo>
                  <a:pt x="2242732" y="843809"/>
                  <a:pt x="2175679" y="909058"/>
                  <a:pt x="2162405" y="969440"/>
                </a:cubicBezTo>
                <a:cubicBezTo>
                  <a:pt x="2142506" y="1059692"/>
                  <a:pt x="2238790" y="1033600"/>
                  <a:pt x="2275186" y="991216"/>
                </a:cubicBezTo>
                <a:cubicBezTo>
                  <a:pt x="2310186" y="950471"/>
                  <a:pt x="2378892" y="855481"/>
                  <a:pt x="2380389" y="800284"/>
                </a:cubicBezTo>
                <a:cubicBezTo>
                  <a:pt x="2382334" y="727491"/>
                  <a:pt x="2296140" y="720764"/>
                  <a:pt x="2268360" y="784769"/>
                </a:cubicBezTo>
                <a:close/>
                <a:moveTo>
                  <a:pt x="2380681" y="987405"/>
                </a:moveTo>
                <a:cubicBezTo>
                  <a:pt x="2389801" y="1076510"/>
                  <a:pt x="2678980" y="987573"/>
                  <a:pt x="2666088" y="900750"/>
                </a:cubicBezTo>
                <a:cubicBezTo>
                  <a:pt x="2652599" y="809940"/>
                  <a:pt x="2372131" y="903938"/>
                  <a:pt x="2380681" y="987437"/>
                </a:cubicBezTo>
                <a:close/>
                <a:moveTo>
                  <a:pt x="2133302" y="653901"/>
                </a:moveTo>
                <a:cubicBezTo>
                  <a:pt x="2207056" y="692630"/>
                  <a:pt x="2341739" y="507116"/>
                  <a:pt x="2269637" y="461874"/>
                </a:cubicBezTo>
                <a:cubicBezTo>
                  <a:pt x="2196485" y="416009"/>
                  <a:pt x="2061531" y="616241"/>
                  <a:pt x="2133302" y="653933"/>
                </a:cubicBezTo>
                <a:close/>
                <a:moveTo>
                  <a:pt x="1659175" y="588178"/>
                </a:moveTo>
                <a:cubicBezTo>
                  <a:pt x="1692270" y="644828"/>
                  <a:pt x="1777595" y="602987"/>
                  <a:pt x="1777005" y="545580"/>
                </a:cubicBezTo>
                <a:cubicBezTo>
                  <a:pt x="1776765" y="522567"/>
                  <a:pt x="1750962" y="489676"/>
                  <a:pt x="1741609" y="470551"/>
                </a:cubicBezTo>
                <a:cubicBezTo>
                  <a:pt x="1725573" y="437745"/>
                  <a:pt x="1716427" y="377726"/>
                  <a:pt x="1694195" y="350714"/>
                </a:cubicBezTo>
                <a:cubicBezTo>
                  <a:pt x="1663823" y="313832"/>
                  <a:pt x="1606842" y="314557"/>
                  <a:pt x="1584538" y="365102"/>
                </a:cubicBezTo>
                <a:cubicBezTo>
                  <a:pt x="1557322" y="426858"/>
                  <a:pt x="1628945" y="536448"/>
                  <a:pt x="1659175" y="588211"/>
                </a:cubicBezTo>
                <a:close/>
                <a:moveTo>
                  <a:pt x="1169583" y="508010"/>
                </a:moveTo>
                <a:cubicBezTo>
                  <a:pt x="1242735" y="551478"/>
                  <a:pt x="1389927" y="345698"/>
                  <a:pt x="1319750" y="300371"/>
                </a:cubicBezTo>
                <a:cubicBezTo>
                  <a:pt x="1247882" y="253987"/>
                  <a:pt x="1099360" y="466319"/>
                  <a:pt x="1169583" y="508043"/>
                </a:cubicBezTo>
                <a:close/>
                <a:moveTo>
                  <a:pt x="957905" y="439962"/>
                </a:moveTo>
                <a:cubicBezTo>
                  <a:pt x="1027012" y="444725"/>
                  <a:pt x="1058896" y="328699"/>
                  <a:pt x="977771" y="323112"/>
                </a:cubicBezTo>
                <a:cubicBezTo>
                  <a:pt x="989101" y="323890"/>
                  <a:pt x="970590" y="319405"/>
                  <a:pt x="968049" y="319768"/>
                </a:cubicBezTo>
                <a:cubicBezTo>
                  <a:pt x="949770" y="322399"/>
                  <a:pt x="933962" y="267669"/>
                  <a:pt x="884740" y="281777"/>
                </a:cubicBezTo>
                <a:cubicBezTo>
                  <a:pt x="762923" y="316754"/>
                  <a:pt x="886036" y="435036"/>
                  <a:pt x="957905" y="440007"/>
                </a:cubicBezTo>
                <a:close/>
                <a:moveTo>
                  <a:pt x="971516" y="320973"/>
                </a:moveTo>
                <a:cubicBezTo>
                  <a:pt x="970648" y="320552"/>
                  <a:pt x="971380" y="320973"/>
                  <a:pt x="971542" y="321019"/>
                </a:cubicBezTo>
                <a:close/>
                <a:moveTo>
                  <a:pt x="453580" y="476844"/>
                </a:moveTo>
                <a:cubicBezTo>
                  <a:pt x="484771" y="495440"/>
                  <a:pt x="512886" y="518763"/>
                  <a:pt x="536921" y="545982"/>
                </a:cubicBezTo>
                <a:cubicBezTo>
                  <a:pt x="560326" y="572890"/>
                  <a:pt x="573821" y="613584"/>
                  <a:pt x="613463" y="616565"/>
                </a:cubicBezTo>
                <a:cubicBezTo>
                  <a:pt x="702774" y="623279"/>
                  <a:pt x="684301" y="527129"/>
                  <a:pt x="650881" y="483280"/>
                </a:cubicBezTo>
                <a:cubicBezTo>
                  <a:pt x="619770" y="442496"/>
                  <a:pt x="554091" y="362042"/>
                  <a:pt x="496462" y="366663"/>
                </a:cubicBezTo>
                <a:cubicBezTo>
                  <a:pt x="448849" y="370526"/>
                  <a:pt x="402083" y="445820"/>
                  <a:pt x="453606" y="476889"/>
                </a:cubicBezTo>
                <a:close/>
                <a:moveTo>
                  <a:pt x="271056" y="801845"/>
                </a:moveTo>
                <a:cubicBezTo>
                  <a:pt x="334090" y="839298"/>
                  <a:pt x="541342" y="622721"/>
                  <a:pt x="457676" y="570155"/>
                </a:cubicBezTo>
                <a:cubicBezTo>
                  <a:pt x="398045" y="532709"/>
                  <a:pt x="335348" y="638204"/>
                  <a:pt x="306654" y="671464"/>
                </a:cubicBezTo>
                <a:cubicBezTo>
                  <a:pt x="281343" y="700867"/>
                  <a:pt x="211568" y="766531"/>
                  <a:pt x="271082" y="801891"/>
                </a:cubicBezTo>
                <a:close/>
                <a:moveTo>
                  <a:pt x="30120" y="1157060"/>
                </a:moveTo>
                <a:cubicBezTo>
                  <a:pt x="26192" y="1205181"/>
                  <a:pt x="75492" y="1224137"/>
                  <a:pt x="113915" y="1203256"/>
                </a:cubicBezTo>
                <a:cubicBezTo>
                  <a:pt x="173851" y="1170703"/>
                  <a:pt x="150329" y="1069141"/>
                  <a:pt x="133217" y="1018656"/>
                </a:cubicBezTo>
                <a:cubicBezTo>
                  <a:pt x="115451" y="966271"/>
                  <a:pt x="72815" y="921352"/>
                  <a:pt x="20469" y="970010"/>
                </a:cubicBezTo>
                <a:cubicBezTo>
                  <a:pt x="-32758" y="1019556"/>
                  <a:pt x="35234" y="1094728"/>
                  <a:pt x="30146" y="1157106"/>
                </a:cubicBezTo>
                <a:close/>
                <a:moveTo>
                  <a:pt x="195143" y="1540020"/>
                </a:moveTo>
                <a:cubicBezTo>
                  <a:pt x="217829" y="1505898"/>
                  <a:pt x="209105" y="1460422"/>
                  <a:pt x="164031" y="1454764"/>
                </a:cubicBezTo>
                <a:cubicBezTo>
                  <a:pt x="143711" y="1452217"/>
                  <a:pt x="80917" y="1483241"/>
                  <a:pt x="64628" y="1495594"/>
                </a:cubicBezTo>
                <a:cubicBezTo>
                  <a:pt x="31176" y="1520966"/>
                  <a:pt x="10423" y="1572502"/>
                  <a:pt x="57953" y="1596559"/>
                </a:cubicBezTo>
                <a:cubicBezTo>
                  <a:pt x="103804" y="1619793"/>
                  <a:pt x="170850" y="1576630"/>
                  <a:pt x="195169" y="1540065"/>
                </a:cubicBezTo>
                <a:close/>
                <a:moveTo>
                  <a:pt x="271964" y="1783051"/>
                </a:moveTo>
                <a:cubicBezTo>
                  <a:pt x="232309" y="1732702"/>
                  <a:pt x="160162" y="1795365"/>
                  <a:pt x="164466" y="1844257"/>
                </a:cubicBezTo>
                <a:cubicBezTo>
                  <a:pt x="167778" y="1881897"/>
                  <a:pt x="217492" y="1923135"/>
                  <a:pt x="240508" y="1952363"/>
                </a:cubicBezTo>
                <a:cubicBezTo>
                  <a:pt x="272268" y="1992668"/>
                  <a:pt x="309460" y="2062415"/>
                  <a:pt x="351137" y="2092823"/>
                </a:cubicBezTo>
                <a:cubicBezTo>
                  <a:pt x="391972" y="2122635"/>
                  <a:pt x="459952" y="2099304"/>
                  <a:pt x="459816" y="2039797"/>
                </a:cubicBezTo>
                <a:cubicBezTo>
                  <a:pt x="459718" y="1999065"/>
                  <a:pt x="405603" y="1952726"/>
                  <a:pt x="382593" y="1923511"/>
                </a:cubicBezTo>
                <a:cubicBezTo>
                  <a:pt x="345734" y="1876706"/>
                  <a:pt x="308873" y="1829886"/>
                  <a:pt x="272009" y="1783051"/>
                </a:cubicBezTo>
                <a:close/>
                <a:moveTo>
                  <a:pt x="741171" y="2048364"/>
                </a:moveTo>
                <a:cubicBezTo>
                  <a:pt x="722024" y="1981774"/>
                  <a:pt x="632027" y="2040348"/>
                  <a:pt x="625797" y="2085117"/>
                </a:cubicBezTo>
                <a:cubicBezTo>
                  <a:pt x="620820" y="2120853"/>
                  <a:pt x="645930" y="2170366"/>
                  <a:pt x="655671" y="2204242"/>
                </a:cubicBezTo>
                <a:cubicBezTo>
                  <a:pt x="665193" y="2237346"/>
                  <a:pt x="671227" y="2304410"/>
                  <a:pt x="692169" y="2331182"/>
                </a:cubicBezTo>
                <a:cubicBezTo>
                  <a:pt x="729213" y="2378492"/>
                  <a:pt x="798891" y="2356612"/>
                  <a:pt x="807543" y="2294429"/>
                </a:cubicBezTo>
                <a:cubicBezTo>
                  <a:pt x="817117" y="2225693"/>
                  <a:pt x="760324" y="2114916"/>
                  <a:pt x="741197" y="2048384"/>
                </a:cubicBezTo>
                <a:close/>
                <a:moveTo>
                  <a:pt x="1275831" y="2199128"/>
                </a:moveTo>
                <a:cubicBezTo>
                  <a:pt x="1220956" y="2182764"/>
                  <a:pt x="1129636" y="2098481"/>
                  <a:pt x="1074899" y="2114735"/>
                </a:cubicBezTo>
                <a:cubicBezTo>
                  <a:pt x="1002142" y="2136348"/>
                  <a:pt x="1025146" y="2208882"/>
                  <a:pt x="1069713" y="2240502"/>
                </a:cubicBezTo>
                <a:cubicBezTo>
                  <a:pt x="1114697" y="2272426"/>
                  <a:pt x="1209004" y="2332400"/>
                  <a:pt x="1264890" y="2309659"/>
                </a:cubicBezTo>
                <a:cubicBezTo>
                  <a:pt x="1308796" y="2291830"/>
                  <a:pt x="1333750" y="2216406"/>
                  <a:pt x="1275856" y="2199122"/>
                </a:cubicBezTo>
                <a:close/>
                <a:moveTo>
                  <a:pt x="1528291" y="2067735"/>
                </a:moveTo>
                <a:cubicBezTo>
                  <a:pt x="1477268" y="2053905"/>
                  <a:pt x="1419043" y="2027185"/>
                  <a:pt x="1366483" y="2023867"/>
                </a:cubicBezTo>
                <a:cubicBezTo>
                  <a:pt x="1300824" y="2019726"/>
                  <a:pt x="1242683" y="2099388"/>
                  <a:pt x="1315109" y="2137217"/>
                </a:cubicBezTo>
                <a:cubicBezTo>
                  <a:pt x="1353999" y="2157528"/>
                  <a:pt x="1427650" y="2175402"/>
                  <a:pt x="1471045" y="2179491"/>
                </a:cubicBezTo>
                <a:cubicBezTo>
                  <a:pt x="1531227" y="2185168"/>
                  <a:pt x="1614782" y="2091196"/>
                  <a:pt x="1528317" y="2067755"/>
                </a:cubicBezTo>
                <a:close/>
                <a:moveTo>
                  <a:pt x="1871559" y="2036770"/>
                </a:moveTo>
                <a:cubicBezTo>
                  <a:pt x="1800365" y="2019233"/>
                  <a:pt x="1760471" y="2139277"/>
                  <a:pt x="1725722" y="2181604"/>
                </a:cubicBezTo>
                <a:cubicBezTo>
                  <a:pt x="1700586" y="2212232"/>
                  <a:pt x="1571057" y="2324494"/>
                  <a:pt x="1679210" y="2344001"/>
                </a:cubicBezTo>
                <a:cubicBezTo>
                  <a:pt x="1764683" y="2359438"/>
                  <a:pt x="1974327" y="2062104"/>
                  <a:pt x="1871585" y="2036790"/>
                </a:cubicBezTo>
                <a:close/>
                <a:moveTo>
                  <a:pt x="2227863" y="2145000"/>
                </a:moveTo>
                <a:cubicBezTo>
                  <a:pt x="2183204" y="2113536"/>
                  <a:pt x="2072874" y="2018319"/>
                  <a:pt x="2045514" y="2128150"/>
                </a:cubicBezTo>
                <a:cubicBezTo>
                  <a:pt x="2031903" y="2182699"/>
                  <a:pt x="2127870" y="2253055"/>
                  <a:pt x="2174123" y="2255687"/>
                </a:cubicBezTo>
                <a:cubicBezTo>
                  <a:pt x="2227390" y="2258745"/>
                  <a:pt x="2281207" y="2182563"/>
                  <a:pt x="2227889" y="2145000"/>
                </a:cubicBezTo>
                <a:close/>
                <a:moveTo>
                  <a:pt x="1945418" y="2245978"/>
                </a:moveTo>
                <a:cubicBezTo>
                  <a:pt x="1874256" y="2268188"/>
                  <a:pt x="1858220" y="2455413"/>
                  <a:pt x="1956255" y="2432626"/>
                </a:cubicBezTo>
                <a:cubicBezTo>
                  <a:pt x="2032719" y="2414850"/>
                  <a:pt x="2037918" y="2217106"/>
                  <a:pt x="1945444" y="2245978"/>
                </a:cubicBezTo>
                <a:close/>
                <a:moveTo>
                  <a:pt x="2541082" y="1887587"/>
                </a:moveTo>
                <a:cubicBezTo>
                  <a:pt x="2429598" y="1860122"/>
                  <a:pt x="2390708" y="2138552"/>
                  <a:pt x="2494602" y="2135868"/>
                </a:cubicBezTo>
                <a:cubicBezTo>
                  <a:pt x="2538542" y="2134734"/>
                  <a:pt x="2557177" y="2098163"/>
                  <a:pt x="2562245" y="2062149"/>
                </a:cubicBezTo>
                <a:cubicBezTo>
                  <a:pt x="2567943" y="2022020"/>
                  <a:pt x="2596189" y="1901133"/>
                  <a:pt x="2541141" y="1887575"/>
                </a:cubicBezTo>
                <a:close/>
                <a:moveTo>
                  <a:pt x="898429" y="157851"/>
                </a:moveTo>
                <a:cubicBezTo>
                  <a:pt x="941108" y="153833"/>
                  <a:pt x="984019" y="152854"/>
                  <a:pt x="1026837" y="154921"/>
                </a:cubicBezTo>
                <a:cubicBezTo>
                  <a:pt x="1063134" y="156755"/>
                  <a:pt x="1111637" y="173469"/>
                  <a:pt x="1147085" y="165083"/>
                </a:cubicBezTo>
                <a:cubicBezTo>
                  <a:pt x="1208330" y="150592"/>
                  <a:pt x="1227827" y="81876"/>
                  <a:pt x="1171981" y="51358"/>
                </a:cubicBezTo>
                <a:cubicBezTo>
                  <a:pt x="1119784" y="22842"/>
                  <a:pt x="974899" y="26853"/>
                  <a:pt x="918296" y="40988"/>
                </a:cubicBezTo>
                <a:cubicBezTo>
                  <a:pt x="861102" y="55304"/>
                  <a:pt x="810843" y="165926"/>
                  <a:pt x="898487" y="157844"/>
                </a:cubicBezTo>
                <a:close/>
                <a:moveTo>
                  <a:pt x="1383257" y="100262"/>
                </a:moveTo>
                <a:cubicBezTo>
                  <a:pt x="1395721" y="131085"/>
                  <a:pt x="1369062" y="162633"/>
                  <a:pt x="1412120" y="182167"/>
                </a:cubicBezTo>
                <a:cubicBezTo>
                  <a:pt x="1473897" y="210190"/>
                  <a:pt x="1509572" y="127358"/>
                  <a:pt x="1504807" y="80418"/>
                </a:cubicBezTo>
                <a:cubicBezTo>
                  <a:pt x="1490522" y="-60826"/>
                  <a:pt x="1346299" y="8798"/>
                  <a:pt x="1383329" y="100255"/>
                </a:cubicBezTo>
                <a:close/>
                <a:moveTo>
                  <a:pt x="1731173" y="248880"/>
                </a:moveTo>
                <a:cubicBezTo>
                  <a:pt x="1789171" y="266288"/>
                  <a:pt x="1912083" y="331836"/>
                  <a:pt x="1970605" y="300643"/>
                </a:cubicBezTo>
                <a:cubicBezTo>
                  <a:pt x="2020093" y="274246"/>
                  <a:pt x="2018239" y="218388"/>
                  <a:pt x="1974495" y="193210"/>
                </a:cubicBezTo>
                <a:cubicBezTo>
                  <a:pt x="1928786" y="166911"/>
                  <a:pt x="1790921" y="118188"/>
                  <a:pt x="1742153" y="138285"/>
                </a:cubicBezTo>
                <a:cubicBezTo>
                  <a:pt x="1698460" y="156295"/>
                  <a:pt x="1673259" y="231467"/>
                  <a:pt x="1731245" y="248874"/>
                </a:cubicBezTo>
                <a:close/>
                <a:moveTo>
                  <a:pt x="630361" y="236075"/>
                </a:moveTo>
                <a:cubicBezTo>
                  <a:pt x="681566" y="207079"/>
                  <a:pt x="779899" y="37190"/>
                  <a:pt x="661064" y="40839"/>
                </a:cubicBezTo>
                <a:cubicBezTo>
                  <a:pt x="610346" y="42401"/>
                  <a:pt x="610507" y="84721"/>
                  <a:pt x="595866" y="117676"/>
                </a:cubicBezTo>
                <a:cubicBezTo>
                  <a:pt x="595055" y="119497"/>
                  <a:pt x="587737" y="141441"/>
                  <a:pt x="594530" y="127825"/>
                </a:cubicBezTo>
                <a:cubicBezTo>
                  <a:pt x="583971" y="148998"/>
                  <a:pt x="558933" y="154856"/>
                  <a:pt x="552665" y="181778"/>
                </a:cubicBezTo>
                <a:cubicBezTo>
                  <a:pt x="541970" y="227746"/>
                  <a:pt x="587861" y="260164"/>
                  <a:pt x="630361" y="236075"/>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22"/>
          <p:cNvSpPr/>
          <p:nvPr/>
        </p:nvSpPr>
        <p:spPr>
          <a:xfrm>
            <a:off x="-327075" y="4286376"/>
            <a:ext cx="1543088" cy="1521345"/>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22"/>
          <p:cNvSpPr/>
          <p:nvPr/>
        </p:nvSpPr>
        <p:spPr>
          <a:xfrm rot="10039177">
            <a:off x="6208704" y="4295609"/>
            <a:ext cx="2660802" cy="1303235"/>
          </a:xfrm>
          <a:custGeom>
            <a:avLst/>
            <a:gdLst/>
            <a:ahLst/>
            <a:cxnLst/>
            <a:rect l="l" t="t" r="r" b="b"/>
            <a:pathLst>
              <a:path w="2884338" h="1095262" extrusionOk="0">
                <a:moveTo>
                  <a:pt x="2886374" y="595499"/>
                </a:moveTo>
                <a:cubicBezTo>
                  <a:pt x="2877559" y="509388"/>
                  <a:pt x="2497157" y="610606"/>
                  <a:pt x="2431265" y="621150"/>
                </a:cubicBezTo>
                <a:cubicBezTo>
                  <a:pt x="2253853" y="649536"/>
                  <a:pt x="2076173" y="676188"/>
                  <a:pt x="1898226" y="701104"/>
                </a:cubicBezTo>
                <a:cubicBezTo>
                  <a:pt x="2078615" y="667637"/>
                  <a:pt x="2257925" y="628938"/>
                  <a:pt x="2436158" y="585007"/>
                </a:cubicBezTo>
                <a:cubicBezTo>
                  <a:pt x="2496380" y="570133"/>
                  <a:pt x="2827780" y="532713"/>
                  <a:pt x="2785021" y="422875"/>
                </a:cubicBezTo>
                <a:cubicBezTo>
                  <a:pt x="2761343" y="362040"/>
                  <a:pt x="2662361" y="406356"/>
                  <a:pt x="2618695" y="415208"/>
                </a:cubicBezTo>
                <a:lnTo>
                  <a:pt x="2336425" y="472402"/>
                </a:lnTo>
                <a:lnTo>
                  <a:pt x="1771872" y="586782"/>
                </a:lnTo>
                <a:cubicBezTo>
                  <a:pt x="2000565" y="531274"/>
                  <a:pt x="2227073" y="466498"/>
                  <a:pt x="2449148" y="388469"/>
                </a:cubicBezTo>
                <a:cubicBezTo>
                  <a:pt x="2510775" y="366823"/>
                  <a:pt x="2698173" y="330789"/>
                  <a:pt x="2719672" y="258638"/>
                </a:cubicBezTo>
                <a:cubicBezTo>
                  <a:pt x="2758012" y="129993"/>
                  <a:pt x="2505589" y="246726"/>
                  <a:pt x="2467446" y="259163"/>
                </a:cubicBezTo>
                <a:cubicBezTo>
                  <a:pt x="2520465" y="236998"/>
                  <a:pt x="2573550" y="214775"/>
                  <a:pt x="2627465" y="194840"/>
                </a:cubicBezTo>
                <a:cubicBezTo>
                  <a:pt x="2667100" y="180174"/>
                  <a:pt x="2727450" y="171613"/>
                  <a:pt x="2748574" y="130330"/>
                </a:cubicBezTo>
                <a:cubicBezTo>
                  <a:pt x="2813922" y="2619"/>
                  <a:pt x="2593798" y="90687"/>
                  <a:pt x="2557754" y="103072"/>
                </a:cubicBezTo>
                <a:cubicBezTo>
                  <a:pt x="2589974" y="78749"/>
                  <a:pt x="2595717" y="27531"/>
                  <a:pt x="2557060" y="6339"/>
                </a:cubicBezTo>
                <a:cubicBezTo>
                  <a:pt x="2522429" y="-12650"/>
                  <a:pt x="2430020" y="16624"/>
                  <a:pt x="2393762" y="21355"/>
                </a:cubicBezTo>
                <a:cubicBezTo>
                  <a:pt x="2275925" y="36727"/>
                  <a:pt x="2158175" y="52735"/>
                  <a:pt x="2040511" y="69378"/>
                </a:cubicBezTo>
                <a:cubicBezTo>
                  <a:pt x="1805171" y="102646"/>
                  <a:pt x="1570210" y="138477"/>
                  <a:pt x="1335631" y="176869"/>
                </a:cubicBezTo>
                <a:cubicBezTo>
                  <a:pt x="1108220" y="214082"/>
                  <a:pt x="881219" y="253706"/>
                  <a:pt x="654629" y="295741"/>
                </a:cubicBezTo>
                <a:cubicBezTo>
                  <a:pt x="542890" y="316479"/>
                  <a:pt x="431262" y="337801"/>
                  <a:pt x="319747" y="359707"/>
                </a:cubicBezTo>
                <a:cubicBezTo>
                  <a:pt x="281273" y="367263"/>
                  <a:pt x="221570" y="367257"/>
                  <a:pt x="196402" y="402888"/>
                </a:cubicBezTo>
                <a:cubicBezTo>
                  <a:pt x="179186" y="427256"/>
                  <a:pt x="177605" y="470244"/>
                  <a:pt x="209021" y="485279"/>
                </a:cubicBezTo>
                <a:cubicBezTo>
                  <a:pt x="168310" y="502531"/>
                  <a:pt x="92027" y="527645"/>
                  <a:pt x="72446" y="571533"/>
                </a:cubicBezTo>
                <a:cubicBezTo>
                  <a:pt x="64522" y="585533"/>
                  <a:pt x="63290" y="602347"/>
                  <a:pt x="69089" y="617353"/>
                </a:cubicBezTo>
                <a:lnTo>
                  <a:pt x="45281" y="623114"/>
                </a:lnTo>
                <a:cubicBezTo>
                  <a:pt x="25117" y="644598"/>
                  <a:pt x="-3901" y="651215"/>
                  <a:pt x="435" y="688707"/>
                </a:cubicBezTo>
                <a:cubicBezTo>
                  <a:pt x="10481" y="775608"/>
                  <a:pt x="292525" y="734947"/>
                  <a:pt x="357574" y="733424"/>
                </a:cubicBezTo>
                <a:cubicBezTo>
                  <a:pt x="309980" y="740735"/>
                  <a:pt x="212988" y="744928"/>
                  <a:pt x="228706" y="820916"/>
                </a:cubicBezTo>
                <a:cubicBezTo>
                  <a:pt x="243179" y="890844"/>
                  <a:pt x="391396" y="857856"/>
                  <a:pt x="441142" y="856418"/>
                </a:cubicBezTo>
                <a:cubicBezTo>
                  <a:pt x="397994" y="865160"/>
                  <a:pt x="338940" y="864195"/>
                  <a:pt x="312760" y="905063"/>
                </a:cubicBezTo>
                <a:cubicBezTo>
                  <a:pt x="296906" y="929807"/>
                  <a:pt x="292667" y="977065"/>
                  <a:pt x="328466" y="987084"/>
                </a:cubicBezTo>
                <a:cubicBezTo>
                  <a:pt x="269968" y="1003734"/>
                  <a:pt x="266527" y="1085490"/>
                  <a:pt x="326702" y="1099255"/>
                </a:cubicBezTo>
                <a:cubicBezTo>
                  <a:pt x="373156" y="1109877"/>
                  <a:pt x="454080" y="1077752"/>
                  <a:pt x="500961" y="1069774"/>
                </a:cubicBezTo>
                <a:cubicBezTo>
                  <a:pt x="564529" y="1058972"/>
                  <a:pt x="628201" y="1048819"/>
                  <a:pt x="691977" y="1039314"/>
                </a:cubicBezTo>
                <a:cubicBezTo>
                  <a:pt x="947113" y="1001141"/>
                  <a:pt x="1203457" y="971809"/>
                  <a:pt x="1459404" y="939573"/>
                </a:cubicBezTo>
                <a:cubicBezTo>
                  <a:pt x="1715352" y="907338"/>
                  <a:pt x="1970982" y="872322"/>
                  <a:pt x="2224163" y="822847"/>
                </a:cubicBezTo>
                <a:cubicBezTo>
                  <a:pt x="2344034" y="799425"/>
                  <a:pt x="2463258" y="772705"/>
                  <a:pt x="2581367" y="741558"/>
                </a:cubicBezTo>
                <a:cubicBezTo>
                  <a:pt x="2646520" y="724390"/>
                  <a:pt x="2896486" y="693956"/>
                  <a:pt x="2886374" y="595499"/>
                </a:cubicBezTo>
                <a:close/>
                <a:moveTo>
                  <a:pt x="1690249" y="349622"/>
                </a:moveTo>
                <a:cubicBezTo>
                  <a:pt x="1627798" y="355313"/>
                  <a:pt x="1565198" y="359344"/>
                  <a:pt x="1502566" y="362441"/>
                </a:cubicBezTo>
                <a:cubicBezTo>
                  <a:pt x="1834252" y="276318"/>
                  <a:pt x="2162243" y="167828"/>
                  <a:pt x="2502913" y="121782"/>
                </a:cubicBezTo>
                <a:cubicBezTo>
                  <a:pt x="2368202" y="167226"/>
                  <a:pt x="2232582" y="209820"/>
                  <a:pt x="2096052" y="249565"/>
                </a:cubicBezTo>
                <a:cubicBezTo>
                  <a:pt x="1964364" y="287905"/>
                  <a:pt x="1827148" y="337153"/>
                  <a:pt x="1690249" y="349622"/>
                </a:cubicBezTo>
                <a:close/>
                <a:moveTo>
                  <a:pt x="1068042" y="342934"/>
                </a:moveTo>
                <a:cubicBezTo>
                  <a:pt x="1018982" y="350757"/>
                  <a:pt x="969624" y="356706"/>
                  <a:pt x="920202" y="361761"/>
                </a:cubicBezTo>
                <a:cubicBezTo>
                  <a:pt x="1051792" y="338430"/>
                  <a:pt x="1183528" y="315916"/>
                  <a:pt x="1315408" y="294218"/>
                </a:cubicBezTo>
                <a:cubicBezTo>
                  <a:pt x="1233512" y="313006"/>
                  <a:pt x="1151078" y="329694"/>
                  <a:pt x="1068068" y="342934"/>
                </a:cubicBezTo>
                <a:close/>
                <a:moveTo>
                  <a:pt x="1057302" y="492642"/>
                </a:moveTo>
                <a:cubicBezTo>
                  <a:pt x="787302" y="540682"/>
                  <a:pt x="515627" y="577344"/>
                  <a:pt x="242279" y="602628"/>
                </a:cubicBezTo>
                <a:cubicBezTo>
                  <a:pt x="504754" y="516997"/>
                  <a:pt x="783303" y="500944"/>
                  <a:pt x="1057328" y="49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22"/>
          <p:cNvSpPr/>
          <p:nvPr/>
        </p:nvSpPr>
        <p:spPr>
          <a:xfrm>
            <a:off x="7826250" y="448624"/>
            <a:ext cx="1857351" cy="1732199"/>
          </a:xfrm>
          <a:custGeom>
            <a:avLst/>
            <a:gdLst/>
            <a:ahLst/>
            <a:cxnLst/>
            <a:rect l="l" t="t" r="r" b="b"/>
            <a:pathLst>
              <a:path w="1445409" h="1348015" extrusionOk="0">
                <a:moveTo>
                  <a:pt x="492691" y="421259"/>
                </a:moveTo>
                <a:cubicBezTo>
                  <a:pt x="546736" y="374376"/>
                  <a:pt x="506550" y="328822"/>
                  <a:pt x="452240" y="325297"/>
                </a:cubicBezTo>
                <a:cubicBezTo>
                  <a:pt x="437703" y="338522"/>
                  <a:pt x="422750" y="340218"/>
                  <a:pt x="407380" y="330384"/>
                </a:cubicBezTo>
                <a:cubicBezTo>
                  <a:pt x="394322" y="328376"/>
                  <a:pt x="380960" y="330411"/>
                  <a:pt x="369093" y="336217"/>
                </a:cubicBezTo>
                <a:cubicBezTo>
                  <a:pt x="343775" y="347837"/>
                  <a:pt x="325854" y="378907"/>
                  <a:pt x="318620" y="404493"/>
                </a:cubicBezTo>
                <a:cubicBezTo>
                  <a:pt x="300510" y="468556"/>
                  <a:pt x="338610" y="526138"/>
                  <a:pt x="406304" y="529061"/>
                </a:cubicBezTo>
                <a:cubicBezTo>
                  <a:pt x="452084" y="531070"/>
                  <a:pt x="546853" y="474829"/>
                  <a:pt x="492691" y="421259"/>
                </a:cubicBezTo>
                <a:close/>
                <a:moveTo>
                  <a:pt x="806093" y="553403"/>
                </a:moveTo>
                <a:cubicBezTo>
                  <a:pt x="864032" y="564265"/>
                  <a:pt x="924124" y="521524"/>
                  <a:pt x="930392" y="462341"/>
                </a:cubicBezTo>
                <a:cubicBezTo>
                  <a:pt x="934747" y="421194"/>
                  <a:pt x="911524" y="390637"/>
                  <a:pt x="888008" y="360229"/>
                </a:cubicBezTo>
                <a:cubicBezTo>
                  <a:pt x="878512" y="347947"/>
                  <a:pt x="852689" y="315763"/>
                  <a:pt x="837541" y="307306"/>
                </a:cubicBezTo>
                <a:cubicBezTo>
                  <a:pt x="745236" y="255777"/>
                  <a:pt x="651032" y="524324"/>
                  <a:pt x="806093" y="553403"/>
                </a:cubicBezTo>
                <a:close/>
                <a:moveTo>
                  <a:pt x="1083826" y="830258"/>
                </a:moveTo>
                <a:cubicBezTo>
                  <a:pt x="1079801" y="791969"/>
                  <a:pt x="1070117" y="727213"/>
                  <a:pt x="1030106" y="713603"/>
                </a:cubicBezTo>
                <a:cubicBezTo>
                  <a:pt x="977941" y="695852"/>
                  <a:pt x="917837" y="748911"/>
                  <a:pt x="900705" y="794225"/>
                </a:cubicBezTo>
                <a:cubicBezTo>
                  <a:pt x="846674" y="937153"/>
                  <a:pt x="1095414" y="940497"/>
                  <a:pt x="1083826" y="830258"/>
                </a:cubicBezTo>
                <a:close/>
                <a:moveTo>
                  <a:pt x="1153723" y="365685"/>
                </a:moveTo>
                <a:cubicBezTo>
                  <a:pt x="1227757" y="443844"/>
                  <a:pt x="1373575" y="337889"/>
                  <a:pt x="1313756" y="244001"/>
                </a:cubicBezTo>
                <a:cubicBezTo>
                  <a:pt x="1284024" y="197339"/>
                  <a:pt x="1207625" y="187534"/>
                  <a:pt x="1172242" y="234928"/>
                </a:cubicBezTo>
                <a:cubicBezTo>
                  <a:pt x="1156005" y="256658"/>
                  <a:pt x="1134000" y="344869"/>
                  <a:pt x="1153698" y="365685"/>
                </a:cubicBezTo>
                <a:close/>
                <a:moveTo>
                  <a:pt x="879329" y="119990"/>
                </a:moveTo>
                <a:cubicBezTo>
                  <a:pt x="929335" y="186030"/>
                  <a:pt x="1042129" y="103270"/>
                  <a:pt x="1010012" y="32615"/>
                </a:cubicBezTo>
                <a:cubicBezTo>
                  <a:pt x="971816" y="-51422"/>
                  <a:pt x="822401" y="44832"/>
                  <a:pt x="879329" y="119990"/>
                </a:cubicBezTo>
                <a:close/>
                <a:moveTo>
                  <a:pt x="523622" y="127566"/>
                </a:moveTo>
                <a:cubicBezTo>
                  <a:pt x="522857" y="127800"/>
                  <a:pt x="557437" y="154870"/>
                  <a:pt x="565559" y="156471"/>
                </a:cubicBezTo>
                <a:cubicBezTo>
                  <a:pt x="587395" y="160774"/>
                  <a:pt x="606490" y="152505"/>
                  <a:pt x="622597" y="138039"/>
                </a:cubicBezTo>
                <a:cubicBezTo>
                  <a:pt x="666672" y="98383"/>
                  <a:pt x="639345" y="41475"/>
                  <a:pt x="595666" y="13140"/>
                </a:cubicBezTo>
                <a:cubicBezTo>
                  <a:pt x="560846" y="-9439"/>
                  <a:pt x="521859" y="-469"/>
                  <a:pt x="490417" y="26446"/>
                </a:cubicBezTo>
                <a:cubicBezTo>
                  <a:pt x="450398" y="60671"/>
                  <a:pt x="448746" y="150612"/>
                  <a:pt x="523622" y="127566"/>
                </a:cubicBezTo>
                <a:close/>
                <a:moveTo>
                  <a:pt x="1427224" y="708794"/>
                </a:moveTo>
                <a:cubicBezTo>
                  <a:pt x="1434178" y="634064"/>
                  <a:pt x="1341050" y="658957"/>
                  <a:pt x="1307585" y="686759"/>
                </a:cubicBezTo>
                <a:cubicBezTo>
                  <a:pt x="1271567" y="716669"/>
                  <a:pt x="1247578" y="769125"/>
                  <a:pt x="1256166" y="816000"/>
                </a:cubicBezTo>
                <a:cubicBezTo>
                  <a:pt x="1289651" y="998565"/>
                  <a:pt x="1512373" y="774315"/>
                  <a:pt x="1427224" y="708794"/>
                </a:cubicBezTo>
                <a:close/>
                <a:moveTo>
                  <a:pt x="1181737" y="1055117"/>
                </a:moveTo>
                <a:cubicBezTo>
                  <a:pt x="1114776" y="1051559"/>
                  <a:pt x="1076540" y="1066018"/>
                  <a:pt x="1070292" y="1134780"/>
                </a:cubicBezTo>
                <a:cubicBezTo>
                  <a:pt x="1065670" y="1185693"/>
                  <a:pt x="1064543" y="1219899"/>
                  <a:pt x="1124971" y="1237274"/>
                </a:cubicBezTo>
                <a:cubicBezTo>
                  <a:pt x="1250274" y="1273295"/>
                  <a:pt x="1271132" y="1059868"/>
                  <a:pt x="1181763" y="1055117"/>
                </a:cubicBezTo>
                <a:close/>
                <a:moveTo>
                  <a:pt x="732396" y="1179401"/>
                </a:moveTo>
                <a:cubicBezTo>
                  <a:pt x="721326" y="1189770"/>
                  <a:pt x="679246" y="1175058"/>
                  <a:pt x="656710" y="1194683"/>
                </a:cubicBezTo>
                <a:cubicBezTo>
                  <a:pt x="638768" y="1211590"/>
                  <a:pt x="628956" y="1235391"/>
                  <a:pt x="629772" y="1260029"/>
                </a:cubicBezTo>
                <a:cubicBezTo>
                  <a:pt x="631860" y="1326295"/>
                  <a:pt x="702678" y="1364435"/>
                  <a:pt x="761467" y="1341577"/>
                </a:cubicBezTo>
                <a:cubicBezTo>
                  <a:pt x="880171" y="1295421"/>
                  <a:pt x="820541" y="1096925"/>
                  <a:pt x="732423" y="1179401"/>
                </a:cubicBezTo>
                <a:close/>
                <a:moveTo>
                  <a:pt x="666147" y="797511"/>
                </a:moveTo>
                <a:cubicBezTo>
                  <a:pt x="619045" y="714984"/>
                  <a:pt x="442154" y="856720"/>
                  <a:pt x="477628" y="933744"/>
                </a:cubicBezTo>
                <a:cubicBezTo>
                  <a:pt x="526973" y="1040905"/>
                  <a:pt x="725468" y="901457"/>
                  <a:pt x="666147" y="797511"/>
                </a:cubicBezTo>
                <a:close/>
                <a:moveTo>
                  <a:pt x="224876" y="726668"/>
                </a:moveTo>
                <a:cubicBezTo>
                  <a:pt x="153539" y="650557"/>
                  <a:pt x="11694" y="902481"/>
                  <a:pt x="177748" y="925099"/>
                </a:cubicBezTo>
                <a:cubicBezTo>
                  <a:pt x="298255" y="941515"/>
                  <a:pt x="318212" y="719377"/>
                  <a:pt x="224876" y="726668"/>
                </a:cubicBezTo>
                <a:close/>
                <a:moveTo>
                  <a:pt x="389620" y="1116932"/>
                </a:moveTo>
                <a:cubicBezTo>
                  <a:pt x="327863" y="1101682"/>
                  <a:pt x="237470" y="1169608"/>
                  <a:pt x="295092" y="1232129"/>
                </a:cubicBezTo>
                <a:cubicBezTo>
                  <a:pt x="371640" y="1315187"/>
                  <a:pt x="485089" y="1140515"/>
                  <a:pt x="389627" y="1116932"/>
                </a:cubicBezTo>
                <a:close/>
                <a:moveTo>
                  <a:pt x="161057" y="487078"/>
                </a:moveTo>
                <a:cubicBezTo>
                  <a:pt x="183374" y="457480"/>
                  <a:pt x="208373" y="385089"/>
                  <a:pt x="166748" y="360118"/>
                </a:cubicBezTo>
                <a:cubicBezTo>
                  <a:pt x="135896" y="341603"/>
                  <a:pt x="54616" y="373333"/>
                  <a:pt x="32487" y="391738"/>
                </a:cubicBezTo>
                <a:cubicBezTo>
                  <a:pt x="-65321" y="473164"/>
                  <a:pt x="81391" y="592716"/>
                  <a:pt x="161057" y="487078"/>
                </a:cubicBezTo>
                <a:close/>
                <a:moveTo>
                  <a:pt x="76699" y="484486"/>
                </a:moveTo>
                <a:cubicBezTo>
                  <a:pt x="84953" y="481244"/>
                  <a:pt x="92788" y="477021"/>
                  <a:pt x="100032" y="471906"/>
                </a:cubicBezTo>
                <a:cubicBezTo>
                  <a:pt x="93565" y="478172"/>
                  <a:pt x="85489" y="482526"/>
                  <a:pt x="76699" y="484486"/>
                </a:cubicBezTo>
                <a:close/>
                <a:moveTo>
                  <a:pt x="254484" y="173049"/>
                </a:moveTo>
                <a:cubicBezTo>
                  <a:pt x="323242" y="173049"/>
                  <a:pt x="356337" y="56199"/>
                  <a:pt x="274351" y="56199"/>
                </a:cubicBezTo>
                <a:cubicBezTo>
                  <a:pt x="205587" y="56173"/>
                  <a:pt x="172491" y="173023"/>
                  <a:pt x="254484" y="17302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8"/>
        <p:cNvGrpSpPr/>
        <p:nvPr/>
      </p:nvGrpSpPr>
      <p:grpSpPr>
        <a:xfrm>
          <a:off x="0" y="0"/>
          <a:ext cx="0" cy="0"/>
          <a:chOff x="0" y="0"/>
          <a:chExt cx="0" cy="0"/>
        </a:xfrm>
      </p:grpSpPr>
      <p:sp>
        <p:nvSpPr>
          <p:cNvPr id="159" name="Google Shape;159;p23"/>
          <p:cNvSpPr/>
          <p:nvPr/>
        </p:nvSpPr>
        <p:spPr>
          <a:xfrm>
            <a:off x="-628647" y="-96447"/>
            <a:ext cx="3409660" cy="862777"/>
          </a:xfrm>
          <a:custGeom>
            <a:avLst/>
            <a:gdLst/>
            <a:ahLst/>
            <a:cxnLst/>
            <a:rect l="l" t="t" r="r" b="b"/>
            <a:pathLst>
              <a:path w="2638035" h="667526" extrusionOk="0">
                <a:moveTo>
                  <a:pt x="2614056" y="386173"/>
                </a:moveTo>
                <a:cubicBezTo>
                  <a:pt x="2582330" y="367859"/>
                  <a:pt x="2547380" y="355809"/>
                  <a:pt x="2511108" y="350678"/>
                </a:cubicBezTo>
                <a:cubicBezTo>
                  <a:pt x="2532912" y="324404"/>
                  <a:pt x="2525140" y="291132"/>
                  <a:pt x="2535271" y="268099"/>
                </a:cubicBezTo>
                <a:cubicBezTo>
                  <a:pt x="2546231" y="243173"/>
                  <a:pt x="2566966" y="212876"/>
                  <a:pt x="2577557" y="192273"/>
                </a:cubicBezTo>
                <a:cubicBezTo>
                  <a:pt x="2607425" y="134179"/>
                  <a:pt x="2605040" y="100005"/>
                  <a:pt x="2530948" y="82747"/>
                </a:cubicBezTo>
                <a:cubicBezTo>
                  <a:pt x="2625295" y="-34453"/>
                  <a:pt x="2357434" y="6215"/>
                  <a:pt x="2316521" y="9280"/>
                </a:cubicBezTo>
                <a:cubicBezTo>
                  <a:pt x="2196974" y="18245"/>
                  <a:pt x="2077344" y="26022"/>
                  <a:pt x="1957632" y="32611"/>
                </a:cubicBezTo>
                <a:cubicBezTo>
                  <a:pt x="1700276" y="46752"/>
                  <a:pt x="1442701" y="55413"/>
                  <a:pt x="1184908" y="58593"/>
                </a:cubicBezTo>
                <a:cubicBezTo>
                  <a:pt x="935792" y="61639"/>
                  <a:pt x="686680" y="59500"/>
                  <a:pt x="437573" y="52177"/>
                </a:cubicBezTo>
                <a:cubicBezTo>
                  <a:pt x="373888" y="50306"/>
                  <a:pt x="310213" y="48100"/>
                  <a:pt x="246545" y="45560"/>
                </a:cubicBezTo>
                <a:cubicBezTo>
                  <a:pt x="207137" y="43991"/>
                  <a:pt x="146670" y="27835"/>
                  <a:pt x="111299" y="48424"/>
                </a:cubicBezTo>
                <a:cubicBezTo>
                  <a:pt x="49237" y="84574"/>
                  <a:pt x="71333" y="155650"/>
                  <a:pt x="138418" y="158637"/>
                </a:cubicBezTo>
                <a:cubicBezTo>
                  <a:pt x="99716" y="164742"/>
                  <a:pt x="46158" y="162228"/>
                  <a:pt x="23233" y="200439"/>
                </a:cubicBezTo>
                <a:cubicBezTo>
                  <a:pt x="9829" y="222772"/>
                  <a:pt x="11177" y="257529"/>
                  <a:pt x="33189" y="274081"/>
                </a:cubicBezTo>
                <a:cubicBezTo>
                  <a:pt x="8053" y="287639"/>
                  <a:pt x="-8294" y="323478"/>
                  <a:pt x="4404" y="350503"/>
                </a:cubicBezTo>
                <a:cubicBezTo>
                  <a:pt x="22649" y="389343"/>
                  <a:pt x="69654" y="380405"/>
                  <a:pt x="105893" y="381131"/>
                </a:cubicBezTo>
                <a:cubicBezTo>
                  <a:pt x="78554" y="411630"/>
                  <a:pt x="85431" y="461008"/>
                  <a:pt x="129493" y="470100"/>
                </a:cubicBezTo>
                <a:cubicBezTo>
                  <a:pt x="30324" y="574221"/>
                  <a:pt x="252722" y="571545"/>
                  <a:pt x="300291" y="574662"/>
                </a:cubicBezTo>
                <a:cubicBezTo>
                  <a:pt x="419601" y="582478"/>
                  <a:pt x="538942" y="589806"/>
                  <a:pt x="658312" y="596645"/>
                </a:cubicBezTo>
                <a:cubicBezTo>
                  <a:pt x="914956" y="611335"/>
                  <a:pt x="1171711" y="623813"/>
                  <a:pt x="1428580" y="634079"/>
                </a:cubicBezTo>
                <a:cubicBezTo>
                  <a:pt x="1676698" y="643964"/>
                  <a:pt x="1924882" y="651741"/>
                  <a:pt x="2173134" y="657409"/>
                </a:cubicBezTo>
                <a:cubicBezTo>
                  <a:pt x="2236097" y="658844"/>
                  <a:pt x="2299066" y="660140"/>
                  <a:pt x="2362042" y="661298"/>
                </a:cubicBezTo>
                <a:cubicBezTo>
                  <a:pt x="2407880" y="662147"/>
                  <a:pt x="2474480" y="677060"/>
                  <a:pt x="2517388" y="661298"/>
                </a:cubicBezTo>
                <a:cubicBezTo>
                  <a:pt x="2542524" y="652043"/>
                  <a:pt x="2566299" y="628136"/>
                  <a:pt x="2567206" y="599620"/>
                </a:cubicBezTo>
                <a:cubicBezTo>
                  <a:pt x="2567939" y="576639"/>
                  <a:pt x="2558184" y="577792"/>
                  <a:pt x="2552357" y="558829"/>
                </a:cubicBezTo>
                <a:lnTo>
                  <a:pt x="2537818" y="550625"/>
                </a:lnTo>
                <a:cubicBezTo>
                  <a:pt x="2546054" y="533870"/>
                  <a:pt x="2545541" y="514141"/>
                  <a:pt x="2536444" y="497838"/>
                </a:cubicBezTo>
                <a:cubicBezTo>
                  <a:pt x="2581900" y="495376"/>
                  <a:pt x="2691492" y="432621"/>
                  <a:pt x="2614056" y="386173"/>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23"/>
          <p:cNvSpPr/>
          <p:nvPr/>
        </p:nvSpPr>
        <p:spPr>
          <a:xfrm>
            <a:off x="991200" y="-435573"/>
            <a:ext cx="1542974" cy="1439006"/>
          </a:xfrm>
          <a:custGeom>
            <a:avLst/>
            <a:gdLst/>
            <a:ahLst/>
            <a:cxnLst/>
            <a:rect l="l" t="t" r="r" b="b"/>
            <a:pathLst>
              <a:path w="1445409" h="1348015" extrusionOk="0">
                <a:moveTo>
                  <a:pt x="492691" y="421259"/>
                </a:moveTo>
                <a:cubicBezTo>
                  <a:pt x="546736" y="374376"/>
                  <a:pt x="506550" y="328822"/>
                  <a:pt x="452240" y="325297"/>
                </a:cubicBezTo>
                <a:cubicBezTo>
                  <a:pt x="437703" y="338522"/>
                  <a:pt x="422750" y="340218"/>
                  <a:pt x="407380" y="330384"/>
                </a:cubicBezTo>
                <a:cubicBezTo>
                  <a:pt x="394322" y="328376"/>
                  <a:pt x="380960" y="330411"/>
                  <a:pt x="369093" y="336217"/>
                </a:cubicBezTo>
                <a:cubicBezTo>
                  <a:pt x="343775" y="347837"/>
                  <a:pt x="325854" y="378907"/>
                  <a:pt x="318620" y="404493"/>
                </a:cubicBezTo>
                <a:cubicBezTo>
                  <a:pt x="300510" y="468556"/>
                  <a:pt x="338610" y="526138"/>
                  <a:pt x="406304" y="529061"/>
                </a:cubicBezTo>
                <a:cubicBezTo>
                  <a:pt x="452084" y="531070"/>
                  <a:pt x="546853" y="474829"/>
                  <a:pt x="492691" y="421259"/>
                </a:cubicBezTo>
                <a:close/>
                <a:moveTo>
                  <a:pt x="806093" y="553403"/>
                </a:moveTo>
                <a:cubicBezTo>
                  <a:pt x="864032" y="564265"/>
                  <a:pt x="924124" y="521524"/>
                  <a:pt x="930392" y="462341"/>
                </a:cubicBezTo>
                <a:cubicBezTo>
                  <a:pt x="934747" y="421194"/>
                  <a:pt x="911524" y="390637"/>
                  <a:pt x="888008" y="360229"/>
                </a:cubicBezTo>
                <a:cubicBezTo>
                  <a:pt x="878512" y="347947"/>
                  <a:pt x="852689" y="315763"/>
                  <a:pt x="837541" y="307306"/>
                </a:cubicBezTo>
                <a:cubicBezTo>
                  <a:pt x="745236" y="255777"/>
                  <a:pt x="651032" y="524324"/>
                  <a:pt x="806093" y="553403"/>
                </a:cubicBezTo>
                <a:close/>
                <a:moveTo>
                  <a:pt x="1083826" y="830258"/>
                </a:moveTo>
                <a:cubicBezTo>
                  <a:pt x="1079801" y="791969"/>
                  <a:pt x="1070117" y="727213"/>
                  <a:pt x="1030106" y="713603"/>
                </a:cubicBezTo>
                <a:cubicBezTo>
                  <a:pt x="977941" y="695852"/>
                  <a:pt x="917837" y="748911"/>
                  <a:pt x="900705" y="794225"/>
                </a:cubicBezTo>
                <a:cubicBezTo>
                  <a:pt x="846674" y="937153"/>
                  <a:pt x="1095414" y="940497"/>
                  <a:pt x="1083826" y="830258"/>
                </a:cubicBezTo>
                <a:close/>
                <a:moveTo>
                  <a:pt x="1153723" y="365685"/>
                </a:moveTo>
                <a:cubicBezTo>
                  <a:pt x="1227757" y="443844"/>
                  <a:pt x="1373575" y="337889"/>
                  <a:pt x="1313756" y="244001"/>
                </a:cubicBezTo>
                <a:cubicBezTo>
                  <a:pt x="1284024" y="197339"/>
                  <a:pt x="1207625" y="187534"/>
                  <a:pt x="1172242" y="234928"/>
                </a:cubicBezTo>
                <a:cubicBezTo>
                  <a:pt x="1156005" y="256658"/>
                  <a:pt x="1134000" y="344869"/>
                  <a:pt x="1153698" y="365685"/>
                </a:cubicBezTo>
                <a:close/>
                <a:moveTo>
                  <a:pt x="879329" y="119990"/>
                </a:moveTo>
                <a:cubicBezTo>
                  <a:pt x="929335" y="186030"/>
                  <a:pt x="1042129" y="103270"/>
                  <a:pt x="1010012" y="32615"/>
                </a:cubicBezTo>
                <a:cubicBezTo>
                  <a:pt x="971816" y="-51422"/>
                  <a:pt x="822401" y="44832"/>
                  <a:pt x="879329" y="119990"/>
                </a:cubicBezTo>
                <a:close/>
                <a:moveTo>
                  <a:pt x="523622" y="127566"/>
                </a:moveTo>
                <a:cubicBezTo>
                  <a:pt x="522857" y="127800"/>
                  <a:pt x="557437" y="154870"/>
                  <a:pt x="565559" y="156471"/>
                </a:cubicBezTo>
                <a:cubicBezTo>
                  <a:pt x="587395" y="160774"/>
                  <a:pt x="606490" y="152505"/>
                  <a:pt x="622597" y="138039"/>
                </a:cubicBezTo>
                <a:cubicBezTo>
                  <a:pt x="666672" y="98383"/>
                  <a:pt x="639345" y="41475"/>
                  <a:pt x="595666" y="13140"/>
                </a:cubicBezTo>
                <a:cubicBezTo>
                  <a:pt x="560846" y="-9439"/>
                  <a:pt x="521859" y="-469"/>
                  <a:pt x="490417" y="26446"/>
                </a:cubicBezTo>
                <a:cubicBezTo>
                  <a:pt x="450398" y="60671"/>
                  <a:pt x="448746" y="150612"/>
                  <a:pt x="523622" y="127566"/>
                </a:cubicBezTo>
                <a:close/>
                <a:moveTo>
                  <a:pt x="1427224" y="708794"/>
                </a:moveTo>
                <a:cubicBezTo>
                  <a:pt x="1434178" y="634064"/>
                  <a:pt x="1341050" y="658957"/>
                  <a:pt x="1307585" y="686759"/>
                </a:cubicBezTo>
                <a:cubicBezTo>
                  <a:pt x="1271567" y="716669"/>
                  <a:pt x="1247578" y="769125"/>
                  <a:pt x="1256166" y="816000"/>
                </a:cubicBezTo>
                <a:cubicBezTo>
                  <a:pt x="1289651" y="998565"/>
                  <a:pt x="1512373" y="774315"/>
                  <a:pt x="1427224" y="708794"/>
                </a:cubicBezTo>
                <a:close/>
                <a:moveTo>
                  <a:pt x="1181737" y="1055117"/>
                </a:moveTo>
                <a:cubicBezTo>
                  <a:pt x="1114776" y="1051559"/>
                  <a:pt x="1076540" y="1066018"/>
                  <a:pt x="1070292" y="1134780"/>
                </a:cubicBezTo>
                <a:cubicBezTo>
                  <a:pt x="1065670" y="1185693"/>
                  <a:pt x="1064543" y="1219899"/>
                  <a:pt x="1124971" y="1237274"/>
                </a:cubicBezTo>
                <a:cubicBezTo>
                  <a:pt x="1250274" y="1273295"/>
                  <a:pt x="1271132" y="1059868"/>
                  <a:pt x="1181763" y="1055117"/>
                </a:cubicBezTo>
                <a:close/>
                <a:moveTo>
                  <a:pt x="732396" y="1179401"/>
                </a:moveTo>
                <a:cubicBezTo>
                  <a:pt x="721326" y="1189770"/>
                  <a:pt x="679246" y="1175058"/>
                  <a:pt x="656710" y="1194683"/>
                </a:cubicBezTo>
                <a:cubicBezTo>
                  <a:pt x="638768" y="1211590"/>
                  <a:pt x="628956" y="1235391"/>
                  <a:pt x="629772" y="1260029"/>
                </a:cubicBezTo>
                <a:cubicBezTo>
                  <a:pt x="631860" y="1326295"/>
                  <a:pt x="702678" y="1364435"/>
                  <a:pt x="761467" y="1341577"/>
                </a:cubicBezTo>
                <a:cubicBezTo>
                  <a:pt x="880171" y="1295421"/>
                  <a:pt x="820541" y="1096925"/>
                  <a:pt x="732423" y="1179401"/>
                </a:cubicBezTo>
                <a:close/>
                <a:moveTo>
                  <a:pt x="666147" y="797511"/>
                </a:moveTo>
                <a:cubicBezTo>
                  <a:pt x="619045" y="714984"/>
                  <a:pt x="442154" y="856720"/>
                  <a:pt x="477628" y="933744"/>
                </a:cubicBezTo>
                <a:cubicBezTo>
                  <a:pt x="526973" y="1040905"/>
                  <a:pt x="725468" y="901457"/>
                  <a:pt x="666147" y="797511"/>
                </a:cubicBezTo>
                <a:close/>
                <a:moveTo>
                  <a:pt x="224876" y="726668"/>
                </a:moveTo>
                <a:cubicBezTo>
                  <a:pt x="153539" y="650557"/>
                  <a:pt x="11694" y="902481"/>
                  <a:pt x="177748" y="925099"/>
                </a:cubicBezTo>
                <a:cubicBezTo>
                  <a:pt x="298255" y="941515"/>
                  <a:pt x="318212" y="719377"/>
                  <a:pt x="224876" y="726668"/>
                </a:cubicBezTo>
                <a:close/>
                <a:moveTo>
                  <a:pt x="389620" y="1116932"/>
                </a:moveTo>
                <a:cubicBezTo>
                  <a:pt x="327863" y="1101682"/>
                  <a:pt x="237470" y="1169608"/>
                  <a:pt x="295092" y="1232129"/>
                </a:cubicBezTo>
                <a:cubicBezTo>
                  <a:pt x="371640" y="1315187"/>
                  <a:pt x="485089" y="1140515"/>
                  <a:pt x="389627" y="1116932"/>
                </a:cubicBezTo>
                <a:close/>
                <a:moveTo>
                  <a:pt x="161057" y="487078"/>
                </a:moveTo>
                <a:cubicBezTo>
                  <a:pt x="183374" y="457480"/>
                  <a:pt x="208373" y="385089"/>
                  <a:pt x="166748" y="360118"/>
                </a:cubicBezTo>
                <a:cubicBezTo>
                  <a:pt x="135896" y="341603"/>
                  <a:pt x="54616" y="373333"/>
                  <a:pt x="32487" y="391738"/>
                </a:cubicBezTo>
                <a:cubicBezTo>
                  <a:pt x="-65321" y="473164"/>
                  <a:pt x="81391" y="592716"/>
                  <a:pt x="161057" y="487078"/>
                </a:cubicBezTo>
                <a:close/>
                <a:moveTo>
                  <a:pt x="76699" y="484486"/>
                </a:moveTo>
                <a:cubicBezTo>
                  <a:pt x="84953" y="481244"/>
                  <a:pt x="92788" y="477021"/>
                  <a:pt x="100032" y="471906"/>
                </a:cubicBezTo>
                <a:cubicBezTo>
                  <a:pt x="93565" y="478172"/>
                  <a:pt x="85489" y="482526"/>
                  <a:pt x="76699" y="484486"/>
                </a:cubicBezTo>
                <a:close/>
                <a:moveTo>
                  <a:pt x="254484" y="173049"/>
                </a:moveTo>
                <a:cubicBezTo>
                  <a:pt x="323242" y="173049"/>
                  <a:pt x="356337" y="56199"/>
                  <a:pt x="274351" y="56199"/>
                </a:cubicBezTo>
                <a:cubicBezTo>
                  <a:pt x="205587" y="56173"/>
                  <a:pt x="172491" y="173023"/>
                  <a:pt x="254484" y="1730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23"/>
          <p:cNvSpPr/>
          <p:nvPr/>
        </p:nvSpPr>
        <p:spPr>
          <a:xfrm>
            <a:off x="133349" y="3953347"/>
            <a:ext cx="1543088" cy="1521345"/>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23"/>
          <p:cNvSpPr/>
          <p:nvPr/>
        </p:nvSpPr>
        <p:spPr>
          <a:xfrm rot="4213030">
            <a:off x="-435731" y="3147919"/>
            <a:ext cx="1834203" cy="901739"/>
          </a:xfrm>
          <a:custGeom>
            <a:avLst/>
            <a:gdLst/>
            <a:ahLst/>
            <a:cxnLst/>
            <a:rect l="l" t="t" r="r" b="b"/>
            <a:pathLst>
              <a:path w="2728778" h="1341534" extrusionOk="0">
                <a:moveTo>
                  <a:pt x="2727858" y="971865"/>
                </a:moveTo>
                <a:cubicBezTo>
                  <a:pt x="2662022" y="811650"/>
                  <a:pt x="2599698" y="650061"/>
                  <a:pt x="2540889" y="487098"/>
                </a:cubicBezTo>
                <a:cubicBezTo>
                  <a:pt x="2509539" y="400203"/>
                  <a:pt x="2479196" y="312951"/>
                  <a:pt x="2449860" y="225343"/>
                </a:cubicBezTo>
                <a:cubicBezTo>
                  <a:pt x="2433572" y="176691"/>
                  <a:pt x="2413699" y="33711"/>
                  <a:pt x="2369261" y="7263"/>
                </a:cubicBezTo>
                <a:cubicBezTo>
                  <a:pt x="2220183" y="-81480"/>
                  <a:pt x="2022959" y="670486"/>
                  <a:pt x="2005088" y="766409"/>
                </a:cubicBezTo>
                <a:lnTo>
                  <a:pt x="1865337" y="330248"/>
                </a:lnTo>
                <a:cubicBezTo>
                  <a:pt x="1847733" y="275297"/>
                  <a:pt x="1832638" y="161377"/>
                  <a:pt x="1794493" y="120269"/>
                </a:cubicBezTo>
                <a:cubicBezTo>
                  <a:pt x="1743936" y="65765"/>
                  <a:pt x="1696730" y="134449"/>
                  <a:pt x="1673636" y="175317"/>
                </a:cubicBezTo>
                <a:cubicBezTo>
                  <a:pt x="1532725" y="424648"/>
                  <a:pt x="1433672" y="703337"/>
                  <a:pt x="1369342" y="981741"/>
                </a:cubicBezTo>
                <a:cubicBezTo>
                  <a:pt x="1335812" y="807258"/>
                  <a:pt x="1310689" y="631297"/>
                  <a:pt x="1288321" y="455076"/>
                </a:cubicBezTo>
                <a:cubicBezTo>
                  <a:pt x="1277775" y="371868"/>
                  <a:pt x="1286240" y="249841"/>
                  <a:pt x="1254234" y="172978"/>
                </a:cubicBezTo>
                <a:cubicBezTo>
                  <a:pt x="1238347" y="134825"/>
                  <a:pt x="1212978" y="119984"/>
                  <a:pt x="1171917" y="143412"/>
                </a:cubicBezTo>
                <a:cubicBezTo>
                  <a:pt x="1121936" y="171928"/>
                  <a:pt x="1103360" y="253710"/>
                  <a:pt x="1079994" y="303625"/>
                </a:cubicBezTo>
                <a:lnTo>
                  <a:pt x="960796" y="558322"/>
                </a:lnTo>
                <a:cubicBezTo>
                  <a:pt x="886287" y="717505"/>
                  <a:pt x="811785" y="876689"/>
                  <a:pt x="737289" y="1035876"/>
                </a:cubicBezTo>
                <a:cubicBezTo>
                  <a:pt x="703260" y="851023"/>
                  <a:pt x="694251" y="662703"/>
                  <a:pt x="693045" y="475089"/>
                </a:cubicBezTo>
                <a:cubicBezTo>
                  <a:pt x="692644" y="412762"/>
                  <a:pt x="744004" y="92719"/>
                  <a:pt x="611649" y="163840"/>
                </a:cubicBezTo>
                <a:cubicBezTo>
                  <a:pt x="556749" y="193334"/>
                  <a:pt x="524198" y="292679"/>
                  <a:pt x="502867" y="347332"/>
                </a:cubicBezTo>
                <a:cubicBezTo>
                  <a:pt x="477349" y="414675"/>
                  <a:pt x="457547" y="484047"/>
                  <a:pt x="443669" y="554712"/>
                </a:cubicBezTo>
                <a:cubicBezTo>
                  <a:pt x="409499" y="720246"/>
                  <a:pt x="400346" y="890485"/>
                  <a:pt x="355630" y="1053919"/>
                </a:cubicBezTo>
                <a:cubicBezTo>
                  <a:pt x="285715" y="780155"/>
                  <a:pt x="210959" y="507689"/>
                  <a:pt x="131364" y="236523"/>
                </a:cubicBezTo>
                <a:cubicBezTo>
                  <a:pt x="118161" y="191558"/>
                  <a:pt x="113027" y="129290"/>
                  <a:pt x="50577" y="143198"/>
                </a:cubicBezTo>
                <a:cubicBezTo>
                  <a:pt x="-12470" y="157242"/>
                  <a:pt x="-3279" y="216354"/>
                  <a:pt x="8446" y="263094"/>
                </a:cubicBezTo>
                <a:cubicBezTo>
                  <a:pt x="43940" y="404564"/>
                  <a:pt x="90024" y="544084"/>
                  <a:pt x="128772" y="684757"/>
                </a:cubicBezTo>
                <a:cubicBezTo>
                  <a:pt x="166036" y="820038"/>
                  <a:pt x="202099" y="955643"/>
                  <a:pt x="236957" y="1091572"/>
                </a:cubicBezTo>
                <a:cubicBezTo>
                  <a:pt x="252616" y="1152628"/>
                  <a:pt x="281531" y="1400183"/>
                  <a:pt x="388193" y="1271824"/>
                </a:cubicBezTo>
                <a:cubicBezTo>
                  <a:pt x="462849" y="1181987"/>
                  <a:pt x="485276" y="1020568"/>
                  <a:pt x="504863" y="909402"/>
                </a:cubicBezTo>
                <a:cubicBezTo>
                  <a:pt x="529163" y="771484"/>
                  <a:pt x="540778" y="631070"/>
                  <a:pt x="574004" y="494803"/>
                </a:cubicBezTo>
                <a:cubicBezTo>
                  <a:pt x="575241" y="655256"/>
                  <a:pt x="582170" y="816046"/>
                  <a:pt x="604136" y="975125"/>
                </a:cubicBezTo>
                <a:cubicBezTo>
                  <a:pt x="613522" y="1043173"/>
                  <a:pt x="625027" y="1339795"/>
                  <a:pt x="745391" y="1256853"/>
                </a:cubicBezTo>
                <a:cubicBezTo>
                  <a:pt x="794464" y="1223043"/>
                  <a:pt x="818465" y="1123043"/>
                  <a:pt x="843860" y="1068779"/>
                </a:cubicBezTo>
                <a:cubicBezTo>
                  <a:pt x="878736" y="994262"/>
                  <a:pt x="913612" y="919746"/>
                  <a:pt x="948488" y="845229"/>
                </a:cubicBezTo>
                <a:cubicBezTo>
                  <a:pt x="1018243" y="696170"/>
                  <a:pt x="1087996" y="547134"/>
                  <a:pt x="1157748" y="398122"/>
                </a:cubicBezTo>
                <a:cubicBezTo>
                  <a:pt x="1180978" y="586423"/>
                  <a:pt x="1206639" y="774517"/>
                  <a:pt x="1240610" y="961223"/>
                </a:cubicBezTo>
                <a:cubicBezTo>
                  <a:pt x="1257080" y="1051741"/>
                  <a:pt x="1275481" y="1141916"/>
                  <a:pt x="1296488" y="1231474"/>
                </a:cubicBezTo>
                <a:cubicBezTo>
                  <a:pt x="1309192" y="1285680"/>
                  <a:pt x="1339526" y="1397462"/>
                  <a:pt x="1413974" y="1319763"/>
                </a:cubicBezTo>
                <a:cubicBezTo>
                  <a:pt x="1458277" y="1273529"/>
                  <a:pt x="1452573" y="1149479"/>
                  <a:pt x="1464648" y="1088092"/>
                </a:cubicBezTo>
                <a:cubicBezTo>
                  <a:pt x="1481578" y="1002001"/>
                  <a:pt x="1502116" y="916717"/>
                  <a:pt x="1526262" y="832241"/>
                </a:cubicBezTo>
                <a:cubicBezTo>
                  <a:pt x="1577535" y="652900"/>
                  <a:pt x="1644666" y="478475"/>
                  <a:pt x="1726863" y="311033"/>
                </a:cubicBezTo>
                <a:cubicBezTo>
                  <a:pt x="1780566" y="478649"/>
                  <a:pt x="1834269" y="646261"/>
                  <a:pt x="1887972" y="813868"/>
                </a:cubicBezTo>
                <a:cubicBezTo>
                  <a:pt x="1906483" y="871638"/>
                  <a:pt x="1954500" y="1194715"/>
                  <a:pt x="2067072" y="1089466"/>
                </a:cubicBezTo>
                <a:cubicBezTo>
                  <a:pt x="2107505" y="1051663"/>
                  <a:pt x="2094354" y="971930"/>
                  <a:pt x="2100077" y="920070"/>
                </a:cubicBezTo>
                <a:cubicBezTo>
                  <a:pt x="2109631" y="833719"/>
                  <a:pt x="2124428" y="748029"/>
                  <a:pt x="2144386" y="663474"/>
                </a:cubicBezTo>
                <a:cubicBezTo>
                  <a:pt x="2181645" y="504832"/>
                  <a:pt x="2237334" y="351093"/>
                  <a:pt x="2310317" y="205388"/>
                </a:cubicBezTo>
                <a:cubicBezTo>
                  <a:pt x="2376062" y="406506"/>
                  <a:pt x="2447122" y="605783"/>
                  <a:pt x="2523499" y="803220"/>
                </a:cubicBezTo>
                <a:cubicBezTo>
                  <a:pt x="2540467" y="847078"/>
                  <a:pt x="2557696" y="890835"/>
                  <a:pt x="2575183" y="934490"/>
                </a:cubicBezTo>
                <a:cubicBezTo>
                  <a:pt x="2586772" y="963420"/>
                  <a:pt x="2601525" y="1035053"/>
                  <a:pt x="2630783" y="1052519"/>
                </a:cubicBezTo>
                <a:cubicBezTo>
                  <a:pt x="2676789" y="1079978"/>
                  <a:pt x="2749669" y="1024878"/>
                  <a:pt x="2727858" y="9718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23"/>
          <p:cNvSpPr txBox="1">
            <a:spLocks noGrp="1"/>
          </p:cNvSpPr>
          <p:nvPr>
            <p:ph type="body" idx="1"/>
          </p:nvPr>
        </p:nvSpPr>
        <p:spPr>
          <a:xfrm>
            <a:off x="1216025" y="0"/>
            <a:ext cx="1415700" cy="5143500"/>
          </a:xfrm>
          <a:prstGeom prst="rect">
            <a:avLst/>
          </a:prstGeom>
        </p:spPr>
        <p:txBody>
          <a:bodyPr spcFirstLastPara="1" wrap="square" lIns="0" tIns="0" rIns="0" bIns="0" anchor="ctr" anchorCtr="0">
            <a:noAutofit/>
          </a:bodyPr>
          <a:lstStyle>
            <a:lvl1pPr marL="457200" lvl="0" indent="-228600" rtl="0">
              <a:spcBef>
                <a:spcPts val="360"/>
              </a:spcBef>
              <a:spcAft>
                <a:spcPts val="0"/>
              </a:spcAft>
              <a:buSzPts val="1400"/>
              <a:buNone/>
              <a:defRPr sz="1400"/>
            </a:lvl1pPr>
          </a:lstStyle>
          <a:p>
            <a:endParaRPr/>
          </a:p>
        </p:txBody>
      </p:sp>
      <p:sp>
        <p:nvSpPr>
          <p:cNvPr id="164" name="Google Shape;164;p2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65" name="Google Shape;165;p23"/>
          <p:cNvSpPr/>
          <p:nvPr/>
        </p:nvSpPr>
        <p:spPr>
          <a:xfrm rot="-5400000">
            <a:off x="7814124" y="1453499"/>
            <a:ext cx="2080693" cy="1853115"/>
          </a:xfrm>
          <a:custGeom>
            <a:avLst/>
            <a:gdLst/>
            <a:ahLst/>
            <a:cxnLst/>
            <a:rect l="l" t="t" r="r" b="b"/>
            <a:pathLst>
              <a:path w="2728778" h="2430315" extrusionOk="0">
                <a:moveTo>
                  <a:pt x="1643749" y="1553993"/>
                </a:moveTo>
                <a:cubicBezTo>
                  <a:pt x="1750586" y="1525081"/>
                  <a:pt x="1702550" y="1183094"/>
                  <a:pt x="1592421" y="1239568"/>
                </a:cubicBezTo>
                <a:cubicBezTo>
                  <a:pt x="1524551" y="1274377"/>
                  <a:pt x="1562397" y="1343261"/>
                  <a:pt x="1571536" y="1399580"/>
                </a:cubicBezTo>
                <a:cubicBezTo>
                  <a:pt x="1579185" y="1446754"/>
                  <a:pt x="1556396" y="1577609"/>
                  <a:pt x="1643749" y="1553993"/>
                </a:cubicBezTo>
                <a:close/>
                <a:moveTo>
                  <a:pt x="2242057" y="1551627"/>
                </a:moveTo>
                <a:cubicBezTo>
                  <a:pt x="2275205" y="1530111"/>
                  <a:pt x="2300392" y="1479463"/>
                  <a:pt x="2260206" y="1451939"/>
                </a:cubicBezTo>
                <a:cubicBezTo>
                  <a:pt x="2222483" y="1426126"/>
                  <a:pt x="2181836" y="1464544"/>
                  <a:pt x="2150018" y="1482127"/>
                </a:cubicBezTo>
                <a:cubicBezTo>
                  <a:pt x="2107096" y="1505944"/>
                  <a:pt x="2061981" y="1525576"/>
                  <a:pt x="2015297" y="1540752"/>
                </a:cubicBezTo>
                <a:cubicBezTo>
                  <a:pt x="1965654" y="1556786"/>
                  <a:pt x="1906781" y="1556306"/>
                  <a:pt x="1859361" y="1575010"/>
                </a:cubicBezTo>
                <a:cubicBezTo>
                  <a:pt x="1824049" y="1588963"/>
                  <a:pt x="1785963" y="1620700"/>
                  <a:pt x="1808123" y="1663201"/>
                </a:cubicBezTo>
                <a:cubicBezTo>
                  <a:pt x="1831652" y="1708327"/>
                  <a:pt x="1901051" y="1682774"/>
                  <a:pt x="1940038" y="1674724"/>
                </a:cubicBezTo>
                <a:cubicBezTo>
                  <a:pt x="2047477" y="1652779"/>
                  <a:pt x="2149893" y="1611036"/>
                  <a:pt x="2242057" y="1551627"/>
                </a:cubicBezTo>
                <a:close/>
                <a:moveTo>
                  <a:pt x="2000881" y="1216944"/>
                </a:moveTo>
                <a:cubicBezTo>
                  <a:pt x="1983589" y="1251421"/>
                  <a:pt x="1918740" y="1337137"/>
                  <a:pt x="1939772" y="1378517"/>
                </a:cubicBezTo>
                <a:cubicBezTo>
                  <a:pt x="1967825" y="1433715"/>
                  <a:pt x="2025116" y="1398387"/>
                  <a:pt x="2050765" y="1362354"/>
                </a:cubicBezTo>
                <a:cubicBezTo>
                  <a:pt x="2072342" y="1332030"/>
                  <a:pt x="2130379" y="1239951"/>
                  <a:pt x="2111874" y="1200780"/>
                </a:cubicBezTo>
                <a:cubicBezTo>
                  <a:pt x="2087204" y="1148577"/>
                  <a:pt x="2021228" y="1176373"/>
                  <a:pt x="2000881" y="1216944"/>
                </a:cubicBezTo>
                <a:close/>
                <a:moveTo>
                  <a:pt x="1290278" y="1526196"/>
                </a:moveTo>
                <a:cubicBezTo>
                  <a:pt x="1309003" y="1553455"/>
                  <a:pt x="1353552" y="1541485"/>
                  <a:pt x="1374067" y="1523792"/>
                </a:cubicBezTo>
                <a:cubicBezTo>
                  <a:pt x="1411601" y="1491388"/>
                  <a:pt x="1397348" y="1452853"/>
                  <a:pt x="1371746" y="1419450"/>
                </a:cubicBezTo>
                <a:cubicBezTo>
                  <a:pt x="1325447" y="1359055"/>
                  <a:pt x="1221080" y="1296120"/>
                  <a:pt x="1141783" y="1303599"/>
                </a:cubicBezTo>
                <a:cubicBezTo>
                  <a:pt x="1095115" y="1308006"/>
                  <a:pt x="1051117" y="1358453"/>
                  <a:pt x="1085704" y="1403404"/>
                </a:cubicBezTo>
                <a:cubicBezTo>
                  <a:pt x="1105382" y="1429003"/>
                  <a:pt x="1155453" y="1424590"/>
                  <a:pt x="1183900" y="1436812"/>
                </a:cubicBezTo>
                <a:cubicBezTo>
                  <a:pt x="1227053" y="1456024"/>
                  <a:pt x="1263920" y="1487002"/>
                  <a:pt x="1290277" y="1526196"/>
                </a:cubicBezTo>
                <a:close/>
                <a:moveTo>
                  <a:pt x="719379" y="1694601"/>
                </a:moveTo>
                <a:cubicBezTo>
                  <a:pt x="770540" y="1816765"/>
                  <a:pt x="1010192" y="1522178"/>
                  <a:pt x="867758" y="1486164"/>
                </a:cubicBezTo>
                <a:cubicBezTo>
                  <a:pt x="793627" y="1467422"/>
                  <a:pt x="796460" y="1555885"/>
                  <a:pt x="773417" y="1594835"/>
                </a:cubicBezTo>
                <a:cubicBezTo>
                  <a:pt x="754407" y="1626909"/>
                  <a:pt x="697971" y="1643519"/>
                  <a:pt x="719360" y="1694601"/>
                </a:cubicBezTo>
                <a:close/>
                <a:moveTo>
                  <a:pt x="1087680" y="1842196"/>
                </a:moveTo>
                <a:cubicBezTo>
                  <a:pt x="1076234" y="1888067"/>
                  <a:pt x="1018372" y="2015500"/>
                  <a:pt x="1107268" y="2018066"/>
                </a:cubicBezTo>
                <a:cubicBezTo>
                  <a:pt x="1159199" y="2019570"/>
                  <a:pt x="1172551" y="1967995"/>
                  <a:pt x="1183628" y="1929155"/>
                </a:cubicBezTo>
                <a:cubicBezTo>
                  <a:pt x="1190707" y="1904347"/>
                  <a:pt x="1208078" y="1864607"/>
                  <a:pt x="1206172" y="1838787"/>
                </a:cubicBezTo>
                <a:cubicBezTo>
                  <a:pt x="1200241" y="1758865"/>
                  <a:pt x="1104974" y="1772779"/>
                  <a:pt x="1087661" y="1842196"/>
                </a:cubicBezTo>
                <a:close/>
                <a:moveTo>
                  <a:pt x="1662428" y="1950594"/>
                </a:moveTo>
                <a:cubicBezTo>
                  <a:pt x="1620794" y="1922577"/>
                  <a:pt x="1581544" y="1891170"/>
                  <a:pt x="1545078" y="1856693"/>
                </a:cubicBezTo>
                <a:cubicBezTo>
                  <a:pt x="1516637" y="1829791"/>
                  <a:pt x="1484889" y="1773013"/>
                  <a:pt x="1449610" y="1757284"/>
                </a:cubicBezTo>
                <a:cubicBezTo>
                  <a:pt x="1378228" y="1725456"/>
                  <a:pt x="1339914" y="1814114"/>
                  <a:pt x="1374798" y="1865151"/>
                </a:cubicBezTo>
                <a:cubicBezTo>
                  <a:pt x="1414466" y="1923187"/>
                  <a:pt x="1524051" y="2039401"/>
                  <a:pt x="1594527" y="2057437"/>
                </a:cubicBezTo>
                <a:cubicBezTo>
                  <a:pt x="1649505" y="2071507"/>
                  <a:pt x="1724446" y="1992383"/>
                  <a:pt x="1662409" y="1950594"/>
                </a:cubicBezTo>
                <a:close/>
                <a:moveTo>
                  <a:pt x="2318269" y="1856447"/>
                </a:moveTo>
                <a:cubicBezTo>
                  <a:pt x="2249784" y="1856447"/>
                  <a:pt x="2177870" y="1849655"/>
                  <a:pt x="2109806" y="1856447"/>
                </a:cubicBezTo>
                <a:cubicBezTo>
                  <a:pt x="2042559" y="1863155"/>
                  <a:pt x="1981962" y="1952876"/>
                  <a:pt x="2074992" y="1973297"/>
                </a:cubicBezTo>
                <a:cubicBezTo>
                  <a:pt x="2131137" y="1985610"/>
                  <a:pt x="2215405" y="1977736"/>
                  <a:pt x="2272865" y="1973297"/>
                </a:cubicBezTo>
                <a:cubicBezTo>
                  <a:pt x="2304774" y="1970827"/>
                  <a:pt x="2330772" y="1973297"/>
                  <a:pt x="2352330" y="1942999"/>
                </a:cubicBezTo>
                <a:cubicBezTo>
                  <a:pt x="2377349" y="1907808"/>
                  <a:pt x="2368372" y="1856447"/>
                  <a:pt x="2318269" y="1856447"/>
                </a:cubicBezTo>
                <a:close/>
                <a:moveTo>
                  <a:pt x="1047494" y="1688878"/>
                </a:moveTo>
                <a:cubicBezTo>
                  <a:pt x="1089495" y="1699378"/>
                  <a:pt x="1139462" y="1719987"/>
                  <a:pt x="1173731" y="1680350"/>
                </a:cubicBezTo>
                <a:cubicBezTo>
                  <a:pt x="1203806" y="1645541"/>
                  <a:pt x="1191634" y="1609760"/>
                  <a:pt x="1156347" y="1589857"/>
                </a:cubicBezTo>
                <a:cubicBezTo>
                  <a:pt x="1124218" y="1571711"/>
                  <a:pt x="1068883" y="1566721"/>
                  <a:pt x="1039846" y="1590642"/>
                </a:cubicBezTo>
                <a:cubicBezTo>
                  <a:pt x="1010316" y="1614945"/>
                  <a:pt x="996879" y="1676228"/>
                  <a:pt x="1047481" y="1688878"/>
                </a:cubicBezTo>
                <a:close/>
                <a:moveTo>
                  <a:pt x="931389" y="1237630"/>
                </a:moveTo>
                <a:cubicBezTo>
                  <a:pt x="859961" y="1185783"/>
                  <a:pt x="754867" y="1109070"/>
                  <a:pt x="665822" y="1095817"/>
                </a:cubicBezTo>
                <a:cubicBezTo>
                  <a:pt x="598289" y="1085758"/>
                  <a:pt x="559931" y="1157780"/>
                  <a:pt x="608194" y="1205006"/>
                </a:cubicBezTo>
                <a:cubicBezTo>
                  <a:pt x="636927" y="1233113"/>
                  <a:pt x="704122" y="1247527"/>
                  <a:pt x="740335" y="1267527"/>
                </a:cubicBezTo>
                <a:cubicBezTo>
                  <a:pt x="777767" y="1288207"/>
                  <a:pt x="823061" y="1334156"/>
                  <a:pt x="863292" y="1344707"/>
                </a:cubicBezTo>
                <a:cubicBezTo>
                  <a:pt x="918749" y="1359250"/>
                  <a:pt x="991422" y="1281240"/>
                  <a:pt x="931375" y="1237630"/>
                </a:cubicBezTo>
                <a:close/>
                <a:moveTo>
                  <a:pt x="1072260" y="1139705"/>
                </a:moveTo>
                <a:cubicBezTo>
                  <a:pt x="1057120" y="1264610"/>
                  <a:pt x="1243376" y="1146646"/>
                  <a:pt x="1268072" y="1094864"/>
                </a:cubicBezTo>
                <a:cubicBezTo>
                  <a:pt x="1286908" y="1055331"/>
                  <a:pt x="1292054" y="995318"/>
                  <a:pt x="1232980" y="992972"/>
                </a:cubicBezTo>
                <a:cubicBezTo>
                  <a:pt x="1188607" y="991216"/>
                  <a:pt x="1172331" y="1038882"/>
                  <a:pt x="1163373" y="1057664"/>
                </a:cubicBezTo>
                <a:cubicBezTo>
                  <a:pt x="1157864" y="1066573"/>
                  <a:pt x="1150354" y="1074075"/>
                  <a:pt x="1141439" y="1079575"/>
                </a:cubicBezTo>
                <a:cubicBezTo>
                  <a:pt x="1109569" y="1083056"/>
                  <a:pt x="1076383" y="1105765"/>
                  <a:pt x="1072248" y="1139705"/>
                </a:cubicBezTo>
                <a:close/>
                <a:moveTo>
                  <a:pt x="1419029" y="1234746"/>
                </a:moveTo>
                <a:cubicBezTo>
                  <a:pt x="1485985" y="1269911"/>
                  <a:pt x="1646179" y="1091403"/>
                  <a:pt x="1570137" y="1042777"/>
                </a:cubicBezTo>
                <a:cubicBezTo>
                  <a:pt x="1504212" y="1000632"/>
                  <a:pt x="1342028" y="1194312"/>
                  <a:pt x="1419023" y="1234772"/>
                </a:cubicBezTo>
                <a:close/>
                <a:moveTo>
                  <a:pt x="1816926" y="1150197"/>
                </a:moveTo>
                <a:cubicBezTo>
                  <a:pt x="1846891" y="1193198"/>
                  <a:pt x="1917501" y="1149316"/>
                  <a:pt x="1924158" y="1108720"/>
                </a:cubicBezTo>
                <a:cubicBezTo>
                  <a:pt x="1930556" y="1069653"/>
                  <a:pt x="1852951" y="954411"/>
                  <a:pt x="1822675" y="933037"/>
                </a:cubicBezTo>
                <a:cubicBezTo>
                  <a:pt x="1784893" y="906381"/>
                  <a:pt x="1724348" y="920173"/>
                  <a:pt x="1715436" y="974514"/>
                </a:cubicBezTo>
                <a:cubicBezTo>
                  <a:pt x="1706258" y="1030515"/>
                  <a:pt x="1787025" y="1107314"/>
                  <a:pt x="1816919" y="1150197"/>
                </a:cubicBezTo>
                <a:close/>
                <a:moveTo>
                  <a:pt x="2499872" y="1127903"/>
                </a:moveTo>
                <a:cubicBezTo>
                  <a:pt x="2466816" y="1170113"/>
                  <a:pt x="2383753" y="1185330"/>
                  <a:pt x="2370486" y="1238078"/>
                </a:cubicBezTo>
                <a:cubicBezTo>
                  <a:pt x="2356680" y="1292989"/>
                  <a:pt x="2403658" y="1307902"/>
                  <a:pt x="2448220" y="1295005"/>
                </a:cubicBezTo>
                <a:cubicBezTo>
                  <a:pt x="2496372" y="1281065"/>
                  <a:pt x="2568345" y="1228207"/>
                  <a:pt x="2593124" y="1182627"/>
                </a:cubicBezTo>
                <a:cubicBezTo>
                  <a:pt x="2632688" y="1109854"/>
                  <a:pt x="2548063" y="1066348"/>
                  <a:pt x="2499866" y="1127903"/>
                </a:cubicBezTo>
                <a:close/>
                <a:moveTo>
                  <a:pt x="2715860" y="1603124"/>
                </a:moveTo>
                <a:cubicBezTo>
                  <a:pt x="2672096" y="1559890"/>
                  <a:pt x="2583939" y="1434052"/>
                  <a:pt x="2520296" y="1425756"/>
                </a:cubicBezTo>
                <a:cubicBezTo>
                  <a:pt x="2462421" y="1418206"/>
                  <a:pt x="2427089" y="1480377"/>
                  <a:pt x="2453211" y="1525334"/>
                </a:cubicBezTo>
                <a:cubicBezTo>
                  <a:pt x="2472863" y="1559151"/>
                  <a:pt x="2519408" y="1590732"/>
                  <a:pt x="2547389" y="1618380"/>
                </a:cubicBezTo>
                <a:cubicBezTo>
                  <a:pt x="2571015" y="1641711"/>
                  <a:pt x="2606275" y="1692909"/>
                  <a:pt x="2640725" y="1700544"/>
                </a:cubicBezTo>
                <a:cubicBezTo>
                  <a:pt x="2687724" y="1711004"/>
                  <a:pt x="2761861" y="1648581"/>
                  <a:pt x="2715854" y="1603124"/>
                </a:cubicBezTo>
                <a:close/>
                <a:moveTo>
                  <a:pt x="2407625" y="1662851"/>
                </a:moveTo>
                <a:cubicBezTo>
                  <a:pt x="2376682" y="1662851"/>
                  <a:pt x="2341162" y="1657667"/>
                  <a:pt x="2313771" y="1674413"/>
                </a:cubicBezTo>
                <a:cubicBezTo>
                  <a:pt x="2258599" y="1708178"/>
                  <a:pt x="2273429" y="1765145"/>
                  <a:pt x="2328179" y="1779701"/>
                </a:cubicBezTo>
                <a:cubicBezTo>
                  <a:pt x="2349536" y="1785372"/>
                  <a:pt x="2390676" y="1783369"/>
                  <a:pt x="2411333" y="1774756"/>
                </a:cubicBezTo>
                <a:cubicBezTo>
                  <a:pt x="2460866" y="1754108"/>
                  <a:pt x="2480680" y="1662851"/>
                  <a:pt x="2407619" y="1662851"/>
                </a:cubicBezTo>
                <a:close/>
                <a:moveTo>
                  <a:pt x="1643917" y="1818969"/>
                </a:moveTo>
                <a:cubicBezTo>
                  <a:pt x="1682703" y="1846486"/>
                  <a:pt x="1742439" y="1911482"/>
                  <a:pt x="1794415" y="1896790"/>
                </a:cubicBezTo>
                <a:cubicBezTo>
                  <a:pt x="1846981" y="1881923"/>
                  <a:pt x="1855809" y="1826376"/>
                  <a:pt x="1824230" y="1789772"/>
                </a:cubicBezTo>
                <a:cubicBezTo>
                  <a:pt x="1796573" y="1757744"/>
                  <a:pt x="1718054" y="1699416"/>
                  <a:pt x="1673733" y="1711957"/>
                </a:cubicBezTo>
                <a:cubicBezTo>
                  <a:pt x="1630221" y="1724251"/>
                  <a:pt x="1600322" y="1788048"/>
                  <a:pt x="1643911" y="1818969"/>
                </a:cubicBezTo>
                <a:close/>
                <a:moveTo>
                  <a:pt x="282814" y="1619475"/>
                </a:moveTo>
                <a:cubicBezTo>
                  <a:pt x="292083" y="1710084"/>
                  <a:pt x="431892" y="1624770"/>
                  <a:pt x="468980" y="1607336"/>
                </a:cubicBezTo>
                <a:cubicBezTo>
                  <a:pt x="512978" y="1586656"/>
                  <a:pt x="654615" y="1539936"/>
                  <a:pt x="621630" y="1466631"/>
                </a:cubicBezTo>
                <a:cubicBezTo>
                  <a:pt x="590784" y="1398050"/>
                  <a:pt x="494693" y="1474978"/>
                  <a:pt x="457475" y="1493455"/>
                </a:cubicBezTo>
                <a:cubicBezTo>
                  <a:pt x="408299" y="1517868"/>
                  <a:pt x="275160" y="1544712"/>
                  <a:pt x="282814" y="1619475"/>
                </a:cubicBezTo>
                <a:close/>
                <a:moveTo>
                  <a:pt x="575655" y="1781988"/>
                </a:moveTo>
                <a:cubicBezTo>
                  <a:pt x="499405" y="1776545"/>
                  <a:pt x="426052" y="1876849"/>
                  <a:pt x="525999" y="1898838"/>
                </a:cubicBezTo>
                <a:cubicBezTo>
                  <a:pt x="609704" y="1917250"/>
                  <a:pt x="669290" y="1781988"/>
                  <a:pt x="575655" y="1781988"/>
                </a:cubicBezTo>
                <a:close/>
                <a:moveTo>
                  <a:pt x="894922" y="1808269"/>
                </a:moveTo>
                <a:cubicBezTo>
                  <a:pt x="875477" y="1757990"/>
                  <a:pt x="807420" y="1782060"/>
                  <a:pt x="787755" y="1819357"/>
                </a:cubicBezTo>
                <a:cubicBezTo>
                  <a:pt x="764142" y="1864075"/>
                  <a:pt x="811005" y="1981670"/>
                  <a:pt x="839906" y="2018527"/>
                </a:cubicBezTo>
                <a:cubicBezTo>
                  <a:pt x="869436" y="2056180"/>
                  <a:pt x="921614" y="2055675"/>
                  <a:pt x="947074" y="2007438"/>
                </a:cubicBezTo>
                <a:cubicBezTo>
                  <a:pt x="976112" y="1952415"/>
                  <a:pt x="915100" y="1860420"/>
                  <a:pt x="894897" y="1808269"/>
                </a:cubicBezTo>
                <a:close/>
                <a:moveTo>
                  <a:pt x="882730" y="844794"/>
                </a:moveTo>
                <a:cubicBezTo>
                  <a:pt x="839472" y="801541"/>
                  <a:pt x="764693" y="855260"/>
                  <a:pt x="774065" y="909428"/>
                </a:cubicBezTo>
                <a:cubicBezTo>
                  <a:pt x="781928" y="954865"/>
                  <a:pt x="875666" y="1034119"/>
                  <a:pt x="923591" y="1014553"/>
                </a:cubicBezTo>
                <a:cubicBezTo>
                  <a:pt x="1027589" y="972084"/>
                  <a:pt x="922308" y="884366"/>
                  <a:pt x="882730" y="844794"/>
                </a:cubicBezTo>
                <a:close/>
                <a:moveTo>
                  <a:pt x="244041" y="1312866"/>
                </a:moveTo>
                <a:cubicBezTo>
                  <a:pt x="287766" y="1334739"/>
                  <a:pt x="351889" y="1385724"/>
                  <a:pt x="401189" y="1350384"/>
                </a:cubicBezTo>
                <a:cubicBezTo>
                  <a:pt x="437940" y="1324046"/>
                  <a:pt x="436131" y="1283443"/>
                  <a:pt x="409200" y="1254234"/>
                </a:cubicBezTo>
                <a:cubicBezTo>
                  <a:pt x="379183" y="1221675"/>
                  <a:pt x="292692" y="1187145"/>
                  <a:pt x="252052" y="1216717"/>
                </a:cubicBezTo>
                <a:cubicBezTo>
                  <a:pt x="224848" y="1236515"/>
                  <a:pt x="205009" y="1293346"/>
                  <a:pt x="244041" y="1312866"/>
                </a:cubicBezTo>
                <a:close/>
                <a:moveTo>
                  <a:pt x="575072" y="836693"/>
                </a:moveTo>
                <a:cubicBezTo>
                  <a:pt x="510061" y="798061"/>
                  <a:pt x="440902" y="919978"/>
                  <a:pt x="408708" y="958241"/>
                </a:cubicBezTo>
                <a:cubicBezTo>
                  <a:pt x="383176" y="988578"/>
                  <a:pt x="319656" y="1050153"/>
                  <a:pt x="376513" y="1085914"/>
                </a:cubicBezTo>
                <a:cubicBezTo>
                  <a:pt x="434375" y="1122297"/>
                  <a:pt x="493604" y="1022927"/>
                  <a:pt x="522422" y="988701"/>
                </a:cubicBezTo>
                <a:cubicBezTo>
                  <a:pt x="547745" y="958572"/>
                  <a:pt x="641373" y="876090"/>
                  <a:pt x="575072" y="836693"/>
                </a:cubicBezTo>
                <a:close/>
                <a:moveTo>
                  <a:pt x="1052038" y="679150"/>
                </a:moveTo>
                <a:cubicBezTo>
                  <a:pt x="1025003" y="619527"/>
                  <a:pt x="953128" y="542657"/>
                  <a:pt x="881142" y="542443"/>
                </a:cubicBezTo>
                <a:cubicBezTo>
                  <a:pt x="837242" y="542314"/>
                  <a:pt x="782265" y="595735"/>
                  <a:pt x="812780" y="640984"/>
                </a:cubicBezTo>
                <a:cubicBezTo>
                  <a:pt x="827844" y="663317"/>
                  <a:pt x="868348" y="665061"/>
                  <a:pt x="890146" y="680615"/>
                </a:cubicBezTo>
                <a:cubicBezTo>
                  <a:pt x="916539" y="699461"/>
                  <a:pt x="925322" y="738677"/>
                  <a:pt x="949277" y="754931"/>
                </a:cubicBezTo>
                <a:cubicBezTo>
                  <a:pt x="995219" y="786097"/>
                  <a:pt x="1078827" y="738230"/>
                  <a:pt x="1052038" y="679150"/>
                </a:cubicBezTo>
                <a:close/>
                <a:moveTo>
                  <a:pt x="1159575" y="883083"/>
                </a:moveTo>
                <a:cubicBezTo>
                  <a:pt x="1226985" y="923154"/>
                  <a:pt x="1282642" y="799784"/>
                  <a:pt x="1319627" y="764341"/>
                </a:cubicBezTo>
                <a:cubicBezTo>
                  <a:pt x="1352852" y="732501"/>
                  <a:pt x="1508243" y="661613"/>
                  <a:pt x="1443070" y="598204"/>
                </a:cubicBezTo>
                <a:cubicBezTo>
                  <a:pt x="1359483" y="516902"/>
                  <a:pt x="1067536" y="828423"/>
                  <a:pt x="1159575" y="883083"/>
                </a:cubicBezTo>
                <a:close/>
                <a:moveTo>
                  <a:pt x="1503965" y="829940"/>
                </a:moveTo>
                <a:cubicBezTo>
                  <a:pt x="1514141" y="929369"/>
                  <a:pt x="1779014" y="806401"/>
                  <a:pt x="1756653" y="716486"/>
                </a:cubicBezTo>
                <a:cubicBezTo>
                  <a:pt x="1737072" y="637744"/>
                  <a:pt x="1656725" y="707011"/>
                  <a:pt x="1624271" y="727504"/>
                </a:cubicBezTo>
                <a:cubicBezTo>
                  <a:pt x="1582419" y="753933"/>
                  <a:pt x="1497095" y="762863"/>
                  <a:pt x="1503965" y="829972"/>
                </a:cubicBezTo>
                <a:close/>
                <a:moveTo>
                  <a:pt x="1975233" y="518458"/>
                </a:moveTo>
                <a:cubicBezTo>
                  <a:pt x="1897032" y="539618"/>
                  <a:pt x="1920788" y="666435"/>
                  <a:pt x="1920788" y="726635"/>
                </a:cubicBezTo>
                <a:cubicBezTo>
                  <a:pt x="1920788" y="775092"/>
                  <a:pt x="1896805" y="904211"/>
                  <a:pt x="1986045" y="883809"/>
                </a:cubicBezTo>
                <a:cubicBezTo>
                  <a:pt x="2064525" y="865850"/>
                  <a:pt x="2040491" y="731703"/>
                  <a:pt x="2040491" y="675625"/>
                </a:cubicBezTo>
                <a:cubicBezTo>
                  <a:pt x="2040491" y="628438"/>
                  <a:pt x="2063449" y="494615"/>
                  <a:pt x="1975233" y="518490"/>
                </a:cubicBezTo>
                <a:close/>
                <a:moveTo>
                  <a:pt x="2268367" y="784736"/>
                </a:moveTo>
                <a:cubicBezTo>
                  <a:pt x="2242732" y="843809"/>
                  <a:pt x="2175679" y="909058"/>
                  <a:pt x="2162405" y="969440"/>
                </a:cubicBezTo>
                <a:cubicBezTo>
                  <a:pt x="2142506" y="1059692"/>
                  <a:pt x="2238790" y="1033600"/>
                  <a:pt x="2275186" y="991216"/>
                </a:cubicBezTo>
                <a:cubicBezTo>
                  <a:pt x="2310186" y="950471"/>
                  <a:pt x="2378892" y="855481"/>
                  <a:pt x="2380389" y="800284"/>
                </a:cubicBezTo>
                <a:cubicBezTo>
                  <a:pt x="2382334" y="727491"/>
                  <a:pt x="2296140" y="720764"/>
                  <a:pt x="2268360" y="784769"/>
                </a:cubicBezTo>
                <a:close/>
                <a:moveTo>
                  <a:pt x="2380681" y="987405"/>
                </a:moveTo>
                <a:cubicBezTo>
                  <a:pt x="2389801" y="1076510"/>
                  <a:pt x="2678980" y="987573"/>
                  <a:pt x="2666088" y="900750"/>
                </a:cubicBezTo>
                <a:cubicBezTo>
                  <a:pt x="2652599" y="809940"/>
                  <a:pt x="2372131" y="903938"/>
                  <a:pt x="2380681" y="987437"/>
                </a:cubicBezTo>
                <a:close/>
                <a:moveTo>
                  <a:pt x="2133302" y="653901"/>
                </a:moveTo>
                <a:cubicBezTo>
                  <a:pt x="2207056" y="692630"/>
                  <a:pt x="2341739" y="507116"/>
                  <a:pt x="2269637" y="461874"/>
                </a:cubicBezTo>
                <a:cubicBezTo>
                  <a:pt x="2196485" y="416009"/>
                  <a:pt x="2061531" y="616241"/>
                  <a:pt x="2133302" y="653933"/>
                </a:cubicBezTo>
                <a:close/>
                <a:moveTo>
                  <a:pt x="1659175" y="588178"/>
                </a:moveTo>
                <a:cubicBezTo>
                  <a:pt x="1692270" y="644828"/>
                  <a:pt x="1777595" y="602987"/>
                  <a:pt x="1777005" y="545580"/>
                </a:cubicBezTo>
                <a:cubicBezTo>
                  <a:pt x="1776765" y="522567"/>
                  <a:pt x="1750962" y="489676"/>
                  <a:pt x="1741609" y="470551"/>
                </a:cubicBezTo>
                <a:cubicBezTo>
                  <a:pt x="1725573" y="437745"/>
                  <a:pt x="1716427" y="377726"/>
                  <a:pt x="1694195" y="350714"/>
                </a:cubicBezTo>
                <a:cubicBezTo>
                  <a:pt x="1663823" y="313832"/>
                  <a:pt x="1606842" y="314557"/>
                  <a:pt x="1584538" y="365102"/>
                </a:cubicBezTo>
                <a:cubicBezTo>
                  <a:pt x="1557322" y="426858"/>
                  <a:pt x="1628945" y="536448"/>
                  <a:pt x="1659175" y="588211"/>
                </a:cubicBezTo>
                <a:close/>
                <a:moveTo>
                  <a:pt x="1169583" y="508010"/>
                </a:moveTo>
                <a:cubicBezTo>
                  <a:pt x="1242735" y="551478"/>
                  <a:pt x="1389927" y="345698"/>
                  <a:pt x="1319750" y="300371"/>
                </a:cubicBezTo>
                <a:cubicBezTo>
                  <a:pt x="1247882" y="253987"/>
                  <a:pt x="1099360" y="466319"/>
                  <a:pt x="1169583" y="508043"/>
                </a:cubicBezTo>
                <a:close/>
                <a:moveTo>
                  <a:pt x="957905" y="439962"/>
                </a:moveTo>
                <a:cubicBezTo>
                  <a:pt x="1027012" y="444725"/>
                  <a:pt x="1058896" y="328699"/>
                  <a:pt x="977771" y="323112"/>
                </a:cubicBezTo>
                <a:cubicBezTo>
                  <a:pt x="989101" y="323890"/>
                  <a:pt x="970590" y="319405"/>
                  <a:pt x="968049" y="319768"/>
                </a:cubicBezTo>
                <a:cubicBezTo>
                  <a:pt x="949770" y="322399"/>
                  <a:pt x="933962" y="267669"/>
                  <a:pt x="884740" y="281777"/>
                </a:cubicBezTo>
                <a:cubicBezTo>
                  <a:pt x="762923" y="316754"/>
                  <a:pt x="886036" y="435036"/>
                  <a:pt x="957905" y="440007"/>
                </a:cubicBezTo>
                <a:close/>
                <a:moveTo>
                  <a:pt x="971516" y="320973"/>
                </a:moveTo>
                <a:cubicBezTo>
                  <a:pt x="970648" y="320552"/>
                  <a:pt x="971380" y="320973"/>
                  <a:pt x="971542" y="321019"/>
                </a:cubicBezTo>
                <a:close/>
                <a:moveTo>
                  <a:pt x="453580" y="476844"/>
                </a:moveTo>
                <a:cubicBezTo>
                  <a:pt x="484771" y="495440"/>
                  <a:pt x="512886" y="518763"/>
                  <a:pt x="536921" y="545982"/>
                </a:cubicBezTo>
                <a:cubicBezTo>
                  <a:pt x="560326" y="572890"/>
                  <a:pt x="573821" y="613584"/>
                  <a:pt x="613463" y="616565"/>
                </a:cubicBezTo>
                <a:cubicBezTo>
                  <a:pt x="702774" y="623279"/>
                  <a:pt x="684301" y="527129"/>
                  <a:pt x="650881" y="483280"/>
                </a:cubicBezTo>
                <a:cubicBezTo>
                  <a:pt x="619770" y="442496"/>
                  <a:pt x="554091" y="362042"/>
                  <a:pt x="496462" y="366663"/>
                </a:cubicBezTo>
                <a:cubicBezTo>
                  <a:pt x="448849" y="370526"/>
                  <a:pt x="402083" y="445820"/>
                  <a:pt x="453606" y="476889"/>
                </a:cubicBezTo>
                <a:close/>
                <a:moveTo>
                  <a:pt x="271056" y="801845"/>
                </a:moveTo>
                <a:cubicBezTo>
                  <a:pt x="334090" y="839298"/>
                  <a:pt x="541342" y="622721"/>
                  <a:pt x="457676" y="570155"/>
                </a:cubicBezTo>
                <a:cubicBezTo>
                  <a:pt x="398045" y="532709"/>
                  <a:pt x="335348" y="638204"/>
                  <a:pt x="306654" y="671464"/>
                </a:cubicBezTo>
                <a:cubicBezTo>
                  <a:pt x="281343" y="700867"/>
                  <a:pt x="211568" y="766531"/>
                  <a:pt x="271082" y="801891"/>
                </a:cubicBezTo>
                <a:close/>
                <a:moveTo>
                  <a:pt x="30120" y="1157060"/>
                </a:moveTo>
                <a:cubicBezTo>
                  <a:pt x="26192" y="1205181"/>
                  <a:pt x="75492" y="1224137"/>
                  <a:pt x="113915" y="1203256"/>
                </a:cubicBezTo>
                <a:cubicBezTo>
                  <a:pt x="173851" y="1170703"/>
                  <a:pt x="150329" y="1069141"/>
                  <a:pt x="133217" y="1018656"/>
                </a:cubicBezTo>
                <a:cubicBezTo>
                  <a:pt x="115451" y="966271"/>
                  <a:pt x="72815" y="921352"/>
                  <a:pt x="20469" y="970010"/>
                </a:cubicBezTo>
                <a:cubicBezTo>
                  <a:pt x="-32758" y="1019556"/>
                  <a:pt x="35234" y="1094728"/>
                  <a:pt x="30146" y="1157106"/>
                </a:cubicBezTo>
                <a:close/>
                <a:moveTo>
                  <a:pt x="195143" y="1540020"/>
                </a:moveTo>
                <a:cubicBezTo>
                  <a:pt x="217829" y="1505898"/>
                  <a:pt x="209105" y="1460422"/>
                  <a:pt x="164031" y="1454764"/>
                </a:cubicBezTo>
                <a:cubicBezTo>
                  <a:pt x="143711" y="1452217"/>
                  <a:pt x="80917" y="1483241"/>
                  <a:pt x="64628" y="1495594"/>
                </a:cubicBezTo>
                <a:cubicBezTo>
                  <a:pt x="31176" y="1520966"/>
                  <a:pt x="10423" y="1572502"/>
                  <a:pt x="57953" y="1596559"/>
                </a:cubicBezTo>
                <a:cubicBezTo>
                  <a:pt x="103804" y="1619793"/>
                  <a:pt x="170850" y="1576630"/>
                  <a:pt x="195169" y="1540065"/>
                </a:cubicBezTo>
                <a:close/>
                <a:moveTo>
                  <a:pt x="271964" y="1783051"/>
                </a:moveTo>
                <a:cubicBezTo>
                  <a:pt x="232309" y="1732702"/>
                  <a:pt x="160162" y="1795365"/>
                  <a:pt x="164466" y="1844257"/>
                </a:cubicBezTo>
                <a:cubicBezTo>
                  <a:pt x="167778" y="1881897"/>
                  <a:pt x="217492" y="1923135"/>
                  <a:pt x="240508" y="1952363"/>
                </a:cubicBezTo>
                <a:cubicBezTo>
                  <a:pt x="272268" y="1992668"/>
                  <a:pt x="309460" y="2062415"/>
                  <a:pt x="351137" y="2092823"/>
                </a:cubicBezTo>
                <a:cubicBezTo>
                  <a:pt x="391972" y="2122635"/>
                  <a:pt x="459952" y="2099304"/>
                  <a:pt x="459816" y="2039797"/>
                </a:cubicBezTo>
                <a:cubicBezTo>
                  <a:pt x="459718" y="1999065"/>
                  <a:pt x="405603" y="1952726"/>
                  <a:pt x="382593" y="1923511"/>
                </a:cubicBezTo>
                <a:cubicBezTo>
                  <a:pt x="345734" y="1876706"/>
                  <a:pt x="308873" y="1829886"/>
                  <a:pt x="272009" y="1783051"/>
                </a:cubicBezTo>
                <a:close/>
                <a:moveTo>
                  <a:pt x="741171" y="2048364"/>
                </a:moveTo>
                <a:cubicBezTo>
                  <a:pt x="722024" y="1981774"/>
                  <a:pt x="632027" y="2040348"/>
                  <a:pt x="625797" y="2085117"/>
                </a:cubicBezTo>
                <a:cubicBezTo>
                  <a:pt x="620820" y="2120853"/>
                  <a:pt x="645930" y="2170366"/>
                  <a:pt x="655671" y="2204242"/>
                </a:cubicBezTo>
                <a:cubicBezTo>
                  <a:pt x="665193" y="2237346"/>
                  <a:pt x="671227" y="2304410"/>
                  <a:pt x="692169" y="2331182"/>
                </a:cubicBezTo>
                <a:cubicBezTo>
                  <a:pt x="729213" y="2378492"/>
                  <a:pt x="798891" y="2356612"/>
                  <a:pt x="807543" y="2294429"/>
                </a:cubicBezTo>
                <a:cubicBezTo>
                  <a:pt x="817117" y="2225693"/>
                  <a:pt x="760324" y="2114916"/>
                  <a:pt x="741197" y="2048384"/>
                </a:cubicBezTo>
                <a:close/>
                <a:moveTo>
                  <a:pt x="1275831" y="2199128"/>
                </a:moveTo>
                <a:cubicBezTo>
                  <a:pt x="1220956" y="2182764"/>
                  <a:pt x="1129636" y="2098481"/>
                  <a:pt x="1074899" y="2114735"/>
                </a:cubicBezTo>
                <a:cubicBezTo>
                  <a:pt x="1002142" y="2136348"/>
                  <a:pt x="1025146" y="2208882"/>
                  <a:pt x="1069713" y="2240502"/>
                </a:cubicBezTo>
                <a:cubicBezTo>
                  <a:pt x="1114697" y="2272426"/>
                  <a:pt x="1209004" y="2332400"/>
                  <a:pt x="1264890" y="2309659"/>
                </a:cubicBezTo>
                <a:cubicBezTo>
                  <a:pt x="1308796" y="2291830"/>
                  <a:pt x="1333750" y="2216406"/>
                  <a:pt x="1275856" y="2199122"/>
                </a:cubicBezTo>
                <a:close/>
                <a:moveTo>
                  <a:pt x="1528291" y="2067735"/>
                </a:moveTo>
                <a:cubicBezTo>
                  <a:pt x="1477268" y="2053905"/>
                  <a:pt x="1419043" y="2027185"/>
                  <a:pt x="1366483" y="2023867"/>
                </a:cubicBezTo>
                <a:cubicBezTo>
                  <a:pt x="1300824" y="2019726"/>
                  <a:pt x="1242683" y="2099388"/>
                  <a:pt x="1315109" y="2137217"/>
                </a:cubicBezTo>
                <a:cubicBezTo>
                  <a:pt x="1353999" y="2157528"/>
                  <a:pt x="1427650" y="2175402"/>
                  <a:pt x="1471045" y="2179491"/>
                </a:cubicBezTo>
                <a:cubicBezTo>
                  <a:pt x="1531227" y="2185168"/>
                  <a:pt x="1614782" y="2091196"/>
                  <a:pt x="1528317" y="2067755"/>
                </a:cubicBezTo>
                <a:close/>
                <a:moveTo>
                  <a:pt x="1871559" y="2036770"/>
                </a:moveTo>
                <a:cubicBezTo>
                  <a:pt x="1800365" y="2019233"/>
                  <a:pt x="1760471" y="2139277"/>
                  <a:pt x="1725722" y="2181604"/>
                </a:cubicBezTo>
                <a:cubicBezTo>
                  <a:pt x="1700586" y="2212232"/>
                  <a:pt x="1571057" y="2324494"/>
                  <a:pt x="1679210" y="2344001"/>
                </a:cubicBezTo>
                <a:cubicBezTo>
                  <a:pt x="1764683" y="2359438"/>
                  <a:pt x="1974327" y="2062104"/>
                  <a:pt x="1871585" y="2036790"/>
                </a:cubicBezTo>
                <a:close/>
                <a:moveTo>
                  <a:pt x="2227863" y="2145000"/>
                </a:moveTo>
                <a:cubicBezTo>
                  <a:pt x="2183204" y="2113536"/>
                  <a:pt x="2072874" y="2018319"/>
                  <a:pt x="2045514" y="2128150"/>
                </a:cubicBezTo>
                <a:cubicBezTo>
                  <a:pt x="2031903" y="2182699"/>
                  <a:pt x="2127870" y="2253055"/>
                  <a:pt x="2174123" y="2255687"/>
                </a:cubicBezTo>
                <a:cubicBezTo>
                  <a:pt x="2227390" y="2258745"/>
                  <a:pt x="2281207" y="2182563"/>
                  <a:pt x="2227889" y="2145000"/>
                </a:cubicBezTo>
                <a:close/>
                <a:moveTo>
                  <a:pt x="1945418" y="2245978"/>
                </a:moveTo>
                <a:cubicBezTo>
                  <a:pt x="1874256" y="2268188"/>
                  <a:pt x="1858220" y="2455413"/>
                  <a:pt x="1956255" y="2432626"/>
                </a:cubicBezTo>
                <a:cubicBezTo>
                  <a:pt x="2032719" y="2414850"/>
                  <a:pt x="2037918" y="2217106"/>
                  <a:pt x="1945444" y="2245978"/>
                </a:cubicBezTo>
                <a:close/>
                <a:moveTo>
                  <a:pt x="2541082" y="1887587"/>
                </a:moveTo>
                <a:cubicBezTo>
                  <a:pt x="2429598" y="1860122"/>
                  <a:pt x="2390708" y="2138552"/>
                  <a:pt x="2494602" y="2135868"/>
                </a:cubicBezTo>
                <a:cubicBezTo>
                  <a:pt x="2538542" y="2134734"/>
                  <a:pt x="2557177" y="2098163"/>
                  <a:pt x="2562245" y="2062149"/>
                </a:cubicBezTo>
                <a:cubicBezTo>
                  <a:pt x="2567943" y="2022020"/>
                  <a:pt x="2596189" y="1901133"/>
                  <a:pt x="2541141" y="1887575"/>
                </a:cubicBezTo>
                <a:close/>
                <a:moveTo>
                  <a:pt x="898429" y="157851"/>
                </a:moveTo>
                <a:cubicBezTo>
                  <a:pt x="941108" y="153833"/>
                  <a:pt x="984019" y="152854"/>
                  <a:pt x="1026837" y="154921"/>
                </a:cubicBezTo>
                <a:cubicBezTo>
                  <a:pt x="1063134" y="156755"/>
                  <a:pt x="1111637" y="173469"/>
                  <a:pt x="1147085" y="165083"/>
                </a:cubicBezTo>
                <a:cubicBezTo>
                  <a:pt x="1208330" y="150592"/>
                  <a:pt x="1227827" y="81876"/>
                  <a:pt x="1171981" y="51358"/>
                </a:cubicBezTo>
                <a:cubicBezTo>
                  <a:pt x="1119784" y="22842"/>
                  <a:pt x="974899" y="26853"/>
                  <a:pt x="918296" y="40988"/>
                </a:cubicBezTo>
                <a:cubicBezTo>
                  <a:pt x="861102" y="55304"/>
                  <a:pt x="810843" y="165926"/>
                  <a:pt x="898487" y="157844"/>
                </a:cubicBezTo>
                <a:close/>
                <a:moveTo>
                  <a:pt x="1383257" y="100262"/>
                </a:moveTo>
                <a:cubicBezTo>
                  <a:pt x="1395721" y="131085"/>
                  <a:pt x="1369062" y="162633"/>
                  <a:pt x="1412120" y="182167"/>
                </a:cubicBezTo>
                <a:cubicBezTo>
                  <a:pt x="1473897" y="210190"/>
                  <a:pt x="1509572" y="127358"/>
                  <a:pt x="1504807" y="80418"/>
                </a:cubicBezTo>
                <a:cubicBezTo>
                  <a:pt x="1490522" y="-60826"/>
                  <a:pt x="1346299" y="8798"/>
                  <a:pt x="1383329" y="100255"/>
                </a:cubicBezTo>
                <a:close/>
                <a:moveTo>
                  <a:pt x="1731173" y="248880"/>
                </a:moveTo>
                <a:cubicBezTo>
                  <a:pt x="1789171" y="266288"/>
                  <a:pt x="1912083" y="331836"/>
                  <a:pt x="1970605" y="300643"/>
                </a:cubicBezTo>
                <a:cubicBezTo>
                  <a:pt x="2020093" y="274246"/>
                  <a:pt x="2018239" y="218388"/>
                  <a:pt x="1974495" y="193210"/>
                </a:cubicBezTo>
                <a:cubicBezTo>
                  <a:pt x="1928786" y="166911"/>
                  <a:pt x="1790921" y="118188"/>
                  <a:pt x="1742153" y="138285"/>
                </a:cubicBezTo>
                <a:cubicBezTo>
                  <a:pt x="1698460" y="156295"/>
                  <a:pt x="1673259" y="231467"/>
                  <a:pt x="1731245" y="248874"/>
                </a:cubicBezTo>
                <a:close/>
                <a:moveTo>
                  <a:pt x="630361" y="236075"/>
                </a:moveTo>
                <a:cubicBezTo>
                  <a:pt x="681566" y="207079"/>
                  <a:pt x="779899" y="37190"/>
                  <a:pt x="661064" y="40839"/>
                </a:cubicBezTo>
                <a:cubicBezTo>
                  <a:pt x="610346" y="42401"/>
                  <a:pt x="610507" y="84721"/>
                  <a:pt x="595866" y="117676"/>
                </a:cubicBezTo>
                <a:cubicBezTo>
                  <a:pt x="595055" y="119497"/>
                  <a:pt x="587737" y="141441"/>
                  <a:pt x="594530" y="127825"/>
                </a:cubicBezTo>
                <a:cubicBezTo>
                  <a:pt x="583971" y="148998"/>
                  <a:pt x="558933" y="154856"/>
                  <a:pt x="552665" y="181778"/>
                </a:cubicBezTo>
                <a:cubicBezTo>
                  <a:pt x="541970" y="227746"/>
                  <a:pt x="587861" y="260164"/>
                  <a:pt x="630361" y="236075"/>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6"/>
        <p:cNvGrpSpPr/>
        <p:nvPr/>
      </p:nvGrpSpPr>
      <p:grpSpPr>
        <a:xfrm>
          <a:off x="0" y="0"/>
          <a:ext cx="0" cy="0"/>
          <a:chOff x="0" y="0"/>
          <a:chExt cx="0" cy="0"/>
        </a:xfrm>
      </p:grpSpPr>
      <p:sp>
        <p:nvSpPr>
          <p:cNvPr id="167" name="Google Shape;167;p2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with scribbles 1">
  <p:cSld name="BLANK_1">
    <p:spTree>
      <p:nvGrpSpPr>
        <p:cNvPr id="1" name="Shape 168"/>
        <p:cNvGrpSpPr/>
        <p:nvPr/>
      </p:nvGrpSpPr>
      <p:grpSpPr>
        <a:xfrm>
          <a:off x="0" y="0"/>
          <a:ext cx="0" cy="0"/>
          <a:chOff x="0" y="0"/>
          <a:chExt cx="0" cy="0"/>
        </a:xfrm>
      </p:grpSpPr>
      <p:sp>
        <p:nvSpPr>
          <p:cNvPr id="169" name="Google Shape;169;p2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0" name="Google Shape;170;p25"/>
          <p:cNvSpPr/>
          <p:nvPr/>
        </p:nvSpPr>
        <p:spPr>
          <a:xfrm>
            <a:off x="-296625" y="-263875"/>
            <a:ext cx="2030379" cy="2001770"/>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25"/>
          <p:cNvSpPr/>
          <p:nvPr/>
        </p:nvSpPr>
        <p:spPr>
          <a:xfrm rot="1832534">
            <a:off x="8091114" y="518904"/>
            <a:ext cx="1576304" cy="1379706"/>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25"/>
          <p:cNvSpPr/>
          <p:nvPr/>
        </p:nvSpPr>
        <p:spPr>
          <a:xfrm rot="-2178819">
            <a:off x="7229719" y="2940743"/>
            <a:ext cx="2971008" cy="1464977"/>
          </a:xfrm>
          <a:custGeom>
            <a:avLst/>
            <a:gdLst/>
            <a:ahLst/>
            <a:cxnLst/>
            <a:rect l="l" t="t" r="r" b="b"/>
            <a:pathLst>
              <a:path w="2884338" h="1095262" extrusionOk="0">
                <a:moveTo>
                  <a:pt x="2886374" y="595499"/>
                </a:moveTo>
                <a:cubicBezTo>
                  <a:pt x="2877559" y="509388"/>
                  <a:pt x="2497157" y="610606"/>
                  <a:pt x="2431265" y="621150"/>
                </a:cubicBezTo>
                <a:cubicBezTo>
                  <a:pt x="2253853" y="649536"/>
                  <a:pt x="2076173" y="676188"/>
                  <a:pt x="1898226" y="701104"/>
                </a:cubicBezTo>
                <a:cubicBezTo>
                  <a:pt x="2078615" y="667637"/>
                  <a:pt x="2257925" y="628938"/>
                  <a:pt x="2436158" y="585007"/>
                </a:cubicBezTo>
                <a:cubicBezTo>
                  <a:pt x="2496380" y="570133"/>
                  <a:pt x="2827780" y="532713"/>
                  <a:pt x="2785021" y="422875"/>
                </a:cubicBezTo>
                <a:cubicBezTo>
                  <a:pt x="2761343" y="362040"/>
                  <a:pt x="2662361" y="406356"/>
                  <a:pt x="2618695" y="415208"/>
                </a:cubicBezTo>
                <a:lnTo>
                  <a:pt x="2336425" y="472402"/>
                </a:lnTo>
                <a:lnTo>
                  <a:pt x="1771872" y="586782"/>
                </a:lnTo>
                <a:cubicBezTo>
                  <a:pt x="2000565" y="531274"/>
                  <a:pt x="2227073" y="466498"/>
                  <a:pt x="2449148" y="388469"/>
                </a:cubicBezTo>
                <a:cubicBezTo>
                  <a:pt x="2510775" y="366823"/>
                  <a:pt x="2698173" y="330789"/>
                  <a:pt x="2719672" y="258638"/>
                </a:cubicBezTo>
                <a:cubicBezTo>
                  <a:pt x="2758012" y="129993"/>
                  <a:pt x="2505589" y="246726"/>
                  <a:pt x="2467446" y="259163"/>
                </a:cubicBezTo>
                <a:cubicBezTo>
                  <a:pt x="2520465" y="236998"/>
                  <a:pt x="2573550" y="214775"/>
                  <a:pt x="2627465" y="194840"/>
                </a:cubicBezTo>
                <a:cubicBezTo>
                  <a:pt x="2667100" y="180174"/>
                  <a:pt x="2727450" y="171613"/>
                  <a:pt x="2748574" y="130330"/>
                </a:cubicBezTo>
                <a:cubicBezTo>
                  <a:pt x="2813922" y="2619"/>
                  <a:pt x="2593798" y="90687"/>
                  <a:pt x="2557754" y="103072"/>
                </a:cubicBezTo>
                <a:cubicBezTo>
                  <a:pt x="2589974" y="78749"/>
                  <a:pt x="2595717" y="27531"/>
                  <a:pt x="2557060" y="6339"/>
                </a:cubicBezTo>
                <a:cubicBezTo>
                  <a:pt x="2522429" y="-12650"/>
                  <a:pt x="2430020" y="16624"/>
                  <a:pt x="2393762" y="21355"/>
                </a:cubicBezTo>
                <a:cubicBezTo>
                  <a:pt x="2275925" y="36727"/>
                  <a:pt x="2158175" y="52735"/>
                  <a:pt x="2040511" y="69378"/>
                </a:cubicBezTo>
                <a:cubicBezTo>
                  <a:pt x="1805171" y="102646"/>
                  <a:pt x="1570210" y="138477"/>
                  <a:pt x="1335631" y="176869"/>
                </a:cubicBezTo>
                <a:cubicBezTo>
                  <a:pt x="1108220" y="214082"/>
                  <a:pt x="881219" y="253706"/>
                  <a:pt x="654629" y="295741"/>
                </a:cubicBezTo>
                <a:cubicBezTo>
                  <a:pt x="542890" y="316479"/>
                  <a:pt x="431262" y="337801"/>
                  <a:pt x="319747" y="359707"/>
                </a:cubicBezTo>
                <a:cubicBezTo>
                  <a:pt x="281273" y="367263"/>
                  <a:pt x="221570" y="367257"/>
                  <a:pt x="196402" y="402888"/>
                </a:cubicBezTo>
                <a:cubicBezTo>
                  <a:pt x="179186" y="427256"/>
                  <a:pt x="177605" y="470244"/>
                  <a:pt x="209021" y="485279"/>
                </a:cubicBezTo>
                <a:cubicBezTo>
                  <a:pt x="168310" y="502531"/>
                  <a:pt x="92027" y="527645"/>
                  <a:pt x="72446" y="571533"/>
                </a:cubicBezTo>
                <a:cubicBezTo>
                  <a:pt x="64522" y="585533"/>
                  <a:pt x="63290" y="602347"/>
                  <a:pt x="69089" y="617353"/>
                </a:cubicBezTo>
                <a:lnTo>
                  <a:pt x="45281" y="623114"/>
                </a:lnTo>
                <a:cubicBezTo>
                  <a:pt x="25117" y="644598"/>
                  <a:pt x="-3901" y="651215"/>
                  <a:pt x="435" y="688707"/>
                </a:cubicBezTo>
                <a:cubicBezTo>
                  <a:pt x="10481" y="775608"/>
                  <a:pt x="292525" y="734947"/>
                  <a:pt x="357574" y="733424"/>
                </a:cubicBezTo>
                <a:cubicBezTo>
                  <a:pt x="309980" y="740735"/>
                  <a:pt x="212988" y="744928"/>
                  <a:pt x="228706" y="820916"/>
                </a:cubicBezTo>
                <a:cubicBezTo>
                  <a:pt x="243179" y="890844"/>
                  <a:pt x="391396" y="857856"/>
                  <a:pt x="441142" y="856418"/>
                </a:cubicBezTo>
                <a:cubicBezTo>
                  <a:pt x="397994" y="865160"/>
                  <a:pt x="338940" y="864195"/>
                  <a:pt x="312760" y="905063"/>
                </a:cubicBezTo>
                <a:cubicBezTo>
                  <a:pt x="296906" y="929807"/>
                  <a:pt x="292667" y="977065"/>
                  <a:pt x="328466" y="987084"/>
                </a:cubicBezTo>
                <a:cubicBezTo>
                  <a:pt x="269968" y="1003734"/>
                  <a:pt x="266527" y="1085490"/>
                  <a:pt x="326702" y="1099255"/>
                </a:cubicBezTo>
                <a:cubicBezTo>
                  <a:pt x="373156" y="1109877"/>
                  <a:pt x="454080" y="1077752"/>
                  <a:pt x="500961" y="1069774"/>
                </a:cubicBezTo>
                <a:cubicBezTo>
                  <a:pt x="564529" y="1058972"/>
                  <a:pt x="628201" y="1048819"/>
                  <a:pt x="691977" y="1039314"/>
                </a:cubicBezTo>
                <a:cubicBezTo>
                  <a:pt x="947113" y="1001141"/>
                  <a:pt x="1203457" y="971809"/>
                  <a:pt x="1459404" y="939573"/>
                </a:cubicBezTo>
                <a:cubicBezTo>
                  <a:pt x="1715352" y="907338"/>
                  <a:pt x="1970982" y="872322"/>
                  <a:pt x="2224163" y="822847"/>
                </a:cubicBezTo>
                <a:cubicBezTo>
                  <a:pt x="2344034" y="799425"/>
                  <a:pt x="2463258" y="772705"/>
                  <a:pt x="2581367" y="741558"/>
                </a:cubicBezTo>
                <a:cubicBezTo>
                  <a:pt x="2646520" y="724390"/>
                  <a:pt x="2896486" y="693956"/>
                  <a:pt x="2886374" y="595499"/>
                </a:cubicBezTo>
                <a:close/>
                <a:moveTo>
                  <a:pt x="1690249" y="349622"/>
                </a:moveTo>
                <a:cubicBezTo>
                  <a:pt x="1627798" y="355313"/>
                  <a:pt x="1565198" y="359344"/>
                  <a:pt x="1502566" y="362441"/>
                </a:cubicBezTo>
                <a:cubicBezTo>
                  <a:pt x="1834252" y="276318"/>
                  <a:pt x="2162243" y="167828"/>
                  <a:pt x="2502913" y="121782"/>
                </a:cubicBezTo>
                <a:cubicBezTo>
                  <a:pt x="2368202" y="167226"/>
                  <a:pt x="2232582" y="209820"/>
                  <a:pt x="2096052" y="249565"/>
                </a:cubicBezTo>
                <a:cubicBezTo>
                  <a:pt x="1964364" y="287905"/>
                  <a:pt x="1827148" y="337153"/>
                  <a:pt x="1690249" y="349622"/>
                </a:cubicBezTo>
                <a:close/>
                <a:moveTo>
                  <a:pt x="1068042" y="342934"/>
                </a:moveTo>
                <a:cubicBezTo>
                  <a:pt x="1018982" y="350757"/>
                  <a:pt x="969624" y="356706"/>
                  <a:pt x="920202" y="361761"/>
                </a:cubicBezTo>
                <a:cubicBezTo>
                  <a:pt x="1051792" y="338430"/>
                  <a:pt x="1183528" y="315916"/>
                  <a:pt x="1315408" y="294218"/>
                </a:cubicBezTo>
                <a:cubicBezTo>
                  <a:pt x="1233512" y="313006"/>
                  <a:pt x="1151078" y="329694"/>
                  <a:pt x="1068068" y="342934"/>
                </a:cubicBezTo>
                <a:close/>
                <a:moveTo>
                  <a:pt x="1057302" y="492642"/>
                </a:moveTo>
                <a:cubicBezTo>
                  <a:pt x="787302" y="540682"/>
                  <a:pt x="515627" y="577344"/>
                  <a:pt x="242279" y="602628"/>
                </a:cubicBezTo>
                <a:cubicBezTo>
                  <a:pt x="504754" y="516997"/>
                  <a:pt x="783303" y="500944"/>
                  <a:pt x="1057328" y="492668"/>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25"/>
          <p:cNvSpPr/>
          <p:nvPr/>
        </p:nvSpPr>
        <p:spPr>
          <a:xfrm>
            <a:off x="6757725" y="3704750"/>
            <a:ext cx="1568804" cy="1615431"/>
          </a:xfrm>
          <a:custGeom>
            <a:avLst/>
            <a:gdLst/>
            <a:ahLst/>
            <a:cxnLst/>
            <a:rect l="l" t="t" r="r" b="b"/>
            <a:pathLst>
              <a:path w="2171355" h="2235890" extrusionOk="0">
                <a:moveTo>
                  <a:pt x="521783" y="906652"/>
                </a:moveTo>
                <a:cubicBezTo>
                  <a:pt x="579807" y="973404"/>
                  <a:pt x="695621" y="906418"/>
                  <a:pt x="718612" y="840988"/>
                </a:cubicBezTo>
                <a:cubicBezTo>
                  <a:pt x="735976" y="791591"/>
                  <a:pt x="742160" y="618993"/>
                  <a:pt x="642776" y="689407"/>
                </a:cubicBezTo>
                <a:cubicBezTo>
                  <a:pt x="635646" y="596615"/>
                  <a:pt x="535012" y="675759"/>
                  <a:pt x="515613" y="714268"/>
                </a:cubicBezTo>
                <a:cubicBezTo>
                  <a:pt x="488623" y="767819"/>
                  <a:pt x="478862" y="857280"/>
                  <a:pt x="521783" y="906652"/>
                </a:cubicBezTo>
                <a:close/>
                <a:moveTo>
                  <a:pt x="1112088" y="737126"/>
                </a:moveTo>
                <a:cubicBezTo>
                  <a:pt x="1219281" y="749757"/>
                  <a:pt x="1322093" y="648649"/>
                  <a:pt x="1292115" y="540108"/>
                </a:cubicBezTo>
                <a:cubicBezTo>
                  <a:pt x="1254055" y="402416"/>
                  <a:pt x="1119250" y="455410"/>
                  <a:pt x="1105379" y="575578"/>
                </a:cubicBezTo>
                <a:cubicBezTo>
                  <a:pt x="1097983" y="512636"/>
                  <a:pt x="1183936" y="477069"/>
                  <a:pt x="1169949" y="420180"/>
                </a:cubicBezTo>
                <a:cubicBezTo>
                  <a:pt x="1148054" y="331140"/>
                  <a:pt x="1053733" y="420031"/>
                  <a:pt x="1029945" y="454315"/>
                </a:cubicBezTo>
                <a:cubicBezTo>
                  <a:pt x="964979" y="548047"/>
                  <a:pt x="968097" y="720152"/>
                  <a:pt x="1112088" y="737126"/>
                </a:cubicBezTo>
                <a:close/>
                <a:moveTo>
                  <a:pt x="1602224" y="925777"/>
                </a:moveTo>
                <a:cubicBezTo>
                  <a:pt x="1719801" y="909873"/>
                  <a:pt x="1761504" y="744481"/>
                  <a:pt x="1611460" y="766192"/>
                </a:cubicBezTo>
                <a:cubicBezTo>
                  <a:pt x="1575733" y="771377"/>
                  <a:pt x="1539851" y="786218"/>
                  <a:pt x="1533998" y="827708"/>
                </a:cubicBezTo>
                <a:cubicBezTo>
                  <a:pt x="1529351" y="860650"/>
                  <a:pt x="1561150" y="931337"/>
                  <a:pt x="1602224" y="925777"/>
                </a:cubicBezTo>
                <a:close/>
                <a:moveTo>
                  <a:pt x="1276592" y="992218"/>
                </a:moveTo>
                <a:cubicBezTo>
                  <a:pt x="1097763" y="948641"/>
                  <a:pt x="1023807" y="1258736"/>
                  <a:pt x="1225289" y="1268704"/>
                </a:cubicBezTo>
                <a:cubicBezTo>
                  <a:pt x="1297599" y="1272275"/>
                  <a:pt x="1364645" y="1216280"/>
                  <a:pt x="1375703" y="1144790"/>
                </a:cubicBezTo>
                <a:cubicBezTo>
                  <a:pt x="1382787" y="1098906"/>
                  <a:pt x="1368275" y="1073968"/>
                  <a:pt x="1337993" y="1044039"/>
                </a:cubicBezTo>
                <a:cubicBezTo>
                  <a:pt x="1332269" y="1038381"/>
                  <a:pt x="1317900" y="1040384"/>
                  <a:pt x="1311904" y="1035614"/>
                </a:cubicBezTo>
                <a:cubicBezTo>
                  <a:pt x="1290372" y="1018362"/>
                  <a:pt x="1317038" y="1002076"/>
                  <a:pt x="1276592" y="992218"/>
                </a:cubicBezTo>
                <a:close/>
                <a:moveTo>
                  <a:pt x="1256991" y="1150798"/>
                </a:moveTo>
                <a:cubicBezTo>
                  <a:pt x="1255047" y="1160713"/>
                  <a:pt x="1248319" y="1152509"/>
                  <a:pt x="1239491" y="1148795"/>
                </a:cubicBezTo>
                <a:cubicBezTo>
                  <a:pt x="1252795" y="1143274"/>
                  <a:pt x="1258629" y="1143941"/>
                  <a:pt x="1256991" y="1150798"/>
                </a:cubicBezTo>
                <a:close/>
                <a:moveTo>
                  <a:pt x="874962" y="976042"/>
                </a:moveTo>
                <a:cubicBezTo>
                  <a:pt x="829344" y="966185"/>
                  <a:pt x="775527" y="1015491"/>
                  <a:pt x="794279" y="1062587"/>
                </a:cubicBezTo>
                <a:cubicBezTo>
                  <a:pt x="808084" y="1097279"/>
                  <a:pt x="879097" y="1109586"/>
                  <a:pt x="912135" y="1101271"/>
                </a:cubicBezTo>
                <a:cubicBezTo>
                  <a:pt x="951569" y="1091356"/>
                  <a:pt x="985410" y="1040766"/>
                  <a:pt x="965680" y="1001174"/>
                </a:cubicBezTo>
                <a:cubicBezTo>
                  <a:pt x="942527" y="954733"/>
                  <a:pt x="910579" y="983735"/>
                  <a:pt x="874962" y="976042"/>
                </a:cubicBezTo>
                <a:close/>
                <a:moveTo>
                  <a:pt x="501307" y="1366267"/>
                </a:moveTo>
                <a:cubicBezTo>
                  <a:pt x="580792" y="1337906"/>
                  <a:pt x="649459" y="1248963"/>
                  <a:pt x="630461" y="1161770"/>
                </a:cubicBezTo>
                <a:cubicBezTo>
                  <a:pt x="612811" y="1080721"/>
                  <a:pt x="535991" y="1053650"/>
                  <a:pt x="468050" y="1097921"/>
                </a:cubicBezTo>
                <a:cubicBezTo>
                  <a:pt x="461569" y="1057383"/>
                  <a:pt x="418355" y="1053300"/>
                  <a:pt x="387678" y="1066631"/>
                </a:cubicBezTo>
                <a:cubicBezTo>
                  <a:pt x="337185" y="1088550"/>
                  <a:pt x="306605" y="1162010"/>
                  <a:pt x="304797" y="1211919"/>
                </a:cubicBezTo>
                <a:cubicBezTo>
                  <a:pt x="300940" y="1317550"/>
                  <a:pt x="396434" y="1403681"/>
                  <a:pt x="501307" y="1366267"/>
                </a:cubicBezTo>
                <a:close/>
                <a:moveTo>
                  <a:pt x="512138" y="1224284"/>
                </a:moveTo>
                <a:cubicBezTo>
                  <a:pt x="506059" y="1245412"/>
                  <a:pt x="484397" y="1264057"/>
                  <a:pt x="461582" y="1257492"/>
                </a:cubicBezTo>
                <a:cubicBezTo>
                  <a:pt x="480341" y="1249640"/>
                  <a:pt x="497482" y="1238381"/>
                  <a:pt x="512138" y="1224284"/>
                </a:cubicBezTo>
                <a:close/>
                <a:moveTo>
                  <a:pt x="924716" y="1292216"/>
                </a:moveTo>
                <a:cubicBezTo>
                  <a:pt x="895179" y="1274666"/>
                  <a:pt x="859977" y="1247382"/>
                  <a:pt x="822850" y="1263953"/>
                </a:cubicBezTo>
                <a:cubicBezTo>
                  <a:pt x="779578" y="1283273"/>
                  <a:pt x="769746" y="1335191"/>
                  <a:pt x="789294" y="1375690"/>
                </a:cubicBezTo>
                <a:cubicBezTo>
                  <a:pt x="847597" y="1496460"/>
                  <a:pt x="1007208" y="1341218"/>
                  <a:pt x="924716" y="1292216"/>
                </a:cubicBezTo>
                <a:close/>
                <a:moveTo>
                  <a:pt x="1570930" y="1379993"/>
                </a:moveTo>
                <a:cubicBezTo>
                  <a:pt x="1672783" y="1556654"/>
                  <a:pt x="1967472" y="1327498"/>
                  <a:pt x="1885939" y="1167421"/>
                </a:cubicBezTo>
                <a:cubicBezTo>
                  <a:pt x="1863901" y="1124097"/>
                  <a:pt x="1831908" y="1119217"/>
                  <a:pt x="1789874" y="1105309"/>
                </a:cubicBezTo>
                <a:cubicBezTo>
                  <a:pt x="1749999" y="1092114"/>
                  <a:pt x="1721765" y="1065452"/>
                  <a:pt x="1675667" y="1095244"/>
                </a:cubicBezTo>
                <a:cubicBezTo>
                  <a:pt x="1590265" y="1150506"/>
                  <a:pt x="1515279" y="1283500"/>
                  <a:pt x="1570930" y="1379993"/>
                </a:cubicBezTo>
                <a:close/>
                <a:moveTo>
                  <a:pt x="1764570" y="1221731"/>
                </a:moveTo>
                <a:cubicBezTo>
                  <a:pt x="1804594" y="1233481"/>
                  <a:pt x="1759787" y="1291536"/>
                  <a:pt x="1746279" y="1305684"/>
                </a:cubicBezTo>
                <a:cubicBezTo>
                  <a:pt x="1747024" y="1290791"/>
                  <a:pt x="1725304" y="1210227"/>
                  <a:pt x="1764570" y="1221757"/>
                </a:cubicBezTo>
                <a:close/>
                <a:moveTo>
                  <a:pt x="1451467" y="1581152"/>
                </a:moveTo>
                <a:cubicBezTo>
                  <a:pt x="1402673" y="1552156"/>
                  <a:pt x="1323422" y="1544814"/>
                  <a:pt x="1275879" y="1578884"/>
                </a:cubicBezTo>
                <a:cubicBezTo>
                  <a:pt x="1220202" y="1618792"/>
                  <a:pt x="1197166" y="1700211"/>
                  <a:pt x="1246186" y="1754333"/>
                </a:cubicBezTo>
                <a:cubicBezTo>
                  <a:pt x="1365455" y="1886030"/>
                  <a:pt x="1560586" y="1646012"/>
                  <a:pt x="1451467" y="1581178"/>
                </a:cubicBezTo>
                <a:close/>
                <a:moveTo>
                  <a:pt x="879901" y="1594664"/>
                </a:moveTo>
                <a:cubicBezTo>
                  <a:pt x="825695" y="1596906"/>
                  <a:pt x="754540" y="1653562"/>
                  <a:pt x="740935" y="1706971"/>
                </a:cubicBezTo>
                <a:cubicBezTo>
                  <a:pt x="725411" y="1767891"/>
                  <a:pt x="796372" y="1820910"/>
                  <a:pt x="849042" y="1823957"/>
                </a:cubicBezTo>
                <a:cubicBezTo>
                  <a:pt x="993771" y="1832356"/>
                  <a:pt x="1036356" y="1588203"/>
                  <a:pt x="879901" y="1594690"/>
                </a:cubicBezTo>
                <a:close/>
                <a:moveTo>
                  <a:pt x="601838" y="1494477"/>
                </a:moveTo>
                <a:cubicBezTo>
                  <a:pt x="546303" y="1429429"/>
                  <a:pt x="343512" y="1604547"/>
                  <a:pt x="483224" y="1665228"/>
                </a:cubicBezTo>
                <a:cubicBezTo>
                  <a:pt x="585783" y="1709790"/>
                  <a:pt x="673577" y="1578566"/>
                  <a:pt x="601812" y="1494503"/>
                </a:cubicBezTo>
                <a:close/>
                <a:moveTo>
                  <a:pt x="1938356" y="1635571"/>
                </a:moveTo>
                <a:cubicBezTo>
                  <a:pt x="1900114" y="1552831"/>
                  <a:pt x="1802844" y="1664573"/>
                  <a:pt x="1789862" y="1706815"/>
                </a:cubicBezTo>
                <a:cubicBezTo>
                  <a:pt x="1769278" y="1769489"/>
                  <a:pt x="1803405" y="1836979"/>
                  <a:pt x="1866087" y="1857560"/>
                </a:cubicBezTo>
                <a:cubicBezTo>
                  <a:pt x="1872124" y="1859542"/>
                  <a:pt x="1878309" y="1861040"/>
                  <a:pt x="1884585" y="1862038"/>
                </a:cubicBezTo>
                <a:cubicBezTo>
                  <a:pt x="2053522" y="1891267"/>
                  <a:pt x="2105959" y="1610711"/>
                  <a:pt x="1938311" y="1635597"/>
                </a:cubicBezTo>
                <a:close/>
                <a:moveTo>
                  <a:pt x="1645865" y="1846847"/>
                </a:moveTo>
                <a:cubicBezTo>
                  <a:pt x="1626653" y="1832356"/>
                  <a:pt x="1573082" y="1845434"/>
                  <a:pt x="1554603" y="1852129"/>
                </a:cubicBezTo>
                <a:cubicBezTo>
                  <a:pt x="1524697" y="1862958"/>
                  <a:pt x="1493792" y="1880677"/>
                  <a:pt x="1490733" y="1917183"/>
                </a:cubicBezTo>
                <a:cubicBezTo>
                  <a:pt x="1490169" y="1923937"/>
                  <a:pt x="1502108" y="1988090"/>
                  <a:pt x="1506827" y="1998511"/>
                </a:cubicBezTo>
                <a:cubicBezTo>
                  <a:pt x="1566581" y="2130714"/>
                  <a:pt x="1777845" y="1946477"/>
                  <a:pt x="1645826" y="1846892"/>
                </a:cubicBezTo>
                <a:close/>
                <a:moveTo>
                  <a:pt x="1231039" y="1960177"/>
                </a:moveTo>
                <a:cubicBezTo>
                  <a:pt x="1206765" y="1957339"/>
                  <a:pt x="1186834" y="1968978"/>
                  <a:pt x="1164815" y="1968039"/>
                </a:cubicBezTo>
                <a:cubicBezTo>
                  <a:pt x="1145299" y="1967209"/>
                  <a:pt x="1129536" y="1957514"/>
                  <a:pt x="1107284" y="1958408"/>
                </a:cubicBezTo>
                <a:cubicBezTo>
                  <a:pt x="1066923" y="1960035"/>
                  <a:pt x="1022628" y="2003158"/>
                  <a:pt x="1003837" y="2036340"/>
                </a:cubicBezTo>
                <a:cubicBezTo>
                  <a:pt x="957098" y="2118841"/>
                  <a:pt x="1061660" y="2208270"/>
                  <a:pt x="1137865" y="2229638"/>
                </a:cubicBezTo>
                <a:cubicBezTo>
                  <a:pt x="1331465" y="2283979"/>
                  <a:pt x="1438543" y="1984500"/>
                  <a:pt x="1231000" y="1960223"/>
                </a:cubicBezTo>
                <a:close/>
                <a:moveTo>
                  <a:pt x="711482" y="1954636"/>
                </a:moveTo>
                <a:cubicBezTo>
                  <a:pt x="623610" y="1894144"/>
                  <a:pt x="514984" y="2078706"/>
                  <a:pt x="624531" y="2123786"/>
                </a:cubicBezTo>
                <a:cubicBezTo>
                  <a:pt x="725729" y="2165503"/>
                  <a:pt x="819414" y="1978550"/>
                  <a:pt x="711411" y="1954681"/>
                </a:cubicBezTo>
                <a:close/>
                <a:moveTo>
                  <a:pt x="304122" y="1795467"/>
                </a:moveTo>
                <a:cubicBezTo>
                  <a:pt x="239792" y="1737372"/>
                  <a:pt x="139489" y="1764197"/>
                  <a:pt x="92522" y="1831682"/>
                </a:cubicBezTo>
                <a:cubicBezTo>
                  <a:pt x="70686" y="1863049"/>
                  <a:pt x="75145" y="1901065"/>
                  <a:pt x="77297" y="1934954"/>
                </a:cubicBezTo>
                <a:cubicBezTo>
                  <a:pt x="79961" y="1976976"/>
                  <a:pt x="80823" y="2013858"/>
                  <a:pt x="119732" y="2038919"/>
                </a:cubicBezTo>
                <a:cubicBezTo>
                  <a:pt x="251880" y="2124059"/>
                  <a:pt x="423385" y="1903159"/>
                  <a:pt x="304122" y="1795467"/>
                </a:cubicBezTo>
                <a:close/>
                <a:moveTo>
                  <a:pt x="216121" y="1933995"/>
                </a:moveTo>
                <a:lnTo>
                  <a:pt x="204454" y="1937533"/>
                </a:lnTo>
                <a:cubicBezTo>
                  <a:pt x="213038" y="1931226"/>
                  <a:pt x="220262" y="1923254"/>
                  <a:pt x="225695" y="1914092"/>
                </a:cubicBezTo>
                <a:close/>
                <a:moveTo>
                  <a:pt x="165272" y="1555695"/>
                </a:moveTo>
                <a:cubicBezTo>
                  <a:pt x="191011" y="1516363"/>
                  <a:pt x="190972" y="1454270"/>
                  <a:pt x="149431" y="1424924"/>
                </a:cubicBezTo>
                <a:cubicBezTo>
                  <a:pt x="102076" y="1391470"/>
                  <a:pt x="55733" y="1431652"/>
                  <a:pt x="28289" y="1472267"/>
                </a:cubicBezTo>
                <a:cubicBezTo>
                  <a:pt x="5085" y="1506616"/>
                  <a:pt x="-18184" y="1564431"/>
                  <a:pt x="21250" y="1594658"/>
                </a:cubicBezTo>
                <a:cubicBezTo>
                  <a:pt x="65247" y="1628384"/>
                  <a:pt x="139268" y="1595403"/>
                  <a:pt x="165260" y="1555695"/>
                </a:cubicBezTo>
                <a:close/>
                <a:moveTo>
                  <a:pt x="1627625" y="553945"/>
                </a:moveTo>
                <a:cubicBezTo>
                  <a:pt x="1764479" y="512338"/>
                  <a:pt x="1744691" y="280337"/>
                  <a:pt x="1613969" y="247252"/>
                </a:cubicBezTo>
                <a:cubicBezTo>
                  <a:pt x="1540538" y="228671"/>
                  <a:pt x="1449088" y="247835"/>
                  <a:pt x="1406277" y="314542"/>
                </a:cubicBezTo>
                <a:cubicBezTo>
                  <a:pt x="1368631" y="373187"/>
                  <a:pt x="1384926" y="486544"/>
                  <a:pt x="1477996" y="446104"/>
                </a:cubicBezTo>
                <a:cubicBezTo>
                  <a:pt x="1484089" y="518579"/>
                  <a:pt x="1554856" y="576064"/>
                  <a:pt x="1627625" y="553945"/>
                </a:cubicBezTo>
                <a:close/>
                <a:moveTo>
                  <a:pt x="1596805" y="406473"/>
                </a:moveTo>
                <a:cubicBezTo>
                  <a:pt x="1598206" y="412285"/>
                  <a:pt x="1599257" y="418176"/>
                  <a:pt x="1599955" y="424114"/>
                </a:cubicBezTo>
                <a:cubicBezTo>
                  <a:pt x="1596720" y="418841"/>
                  <a:pt x="1595595" y="412540"/>
                  <a:pt x="1596805" y="406473"/>
                </a:cubicBezTo>
                <a:close/>
                <a:moveTo>
                  <a:pt x="1861257" y="850132"/>
                </a:moveTo>
                <a:cubicBezTo>
                  <a:pt x="1866358" y="968900"/>
                  <a:pt x="2092963" y="894351"/>
                  <a:pt x="2075515" y="773133"/>
                </a:cubicBezTo>
                <a:cubicBezTo>
                  <a:pt x="2066110" y="707793"/>
                  <a:pt x="1991253" y="665486"/>
                  <a:pt x="1930099" y="688921"/>
                </a:cubicBezTo>
                <a:cubicBezTo>
                  <a:pt x="1874985" y="710029"/>
                  <a:pt x="1858943" y="796782"/>
                  <a:pt x="1861231" y="850132"/>
                </a:cubicBezTo>
                <a:close/>
                <a:moveTo>
                  <a:pt x="2172629" y="1284595"/>
                </a:moveTo>
                <a:cubicBezTo>
                  <a:pt x="2154351" y="1248036"/>
                  <a:pt x="2138737" y="1191660"/>
                  <a:pt x="2087220" y="1197752"/>
                </a:cubicBezTo>
                <a:cubicBezTo>
                  <a:pt x="2043689" y="1202936"/>
                  <a:pt x="2022404" y="1248205"/>
                  <a:pt x="2029961" y="1285697"/>
                </a:cubicBezTo>
                <a:cubicBezTo>
                  <a:pt x="2036845" y="1319935"/>
                  <a:pt x="2067244" y="1370259"/>
                  <a:pt x="2104442" y="1372151"/>
                </a:cubicBezTo>
                <a:cubicBezTo>
                  <a:pt x="2143080" y="1374115"/>
                  <a:pt x="2193060" y="1325502"/>
                  <a:pt x="2172603" y="1284595"/>
                </a:cubicBezTo>
                <a:close/>
                <a:moveTo>
                  <a:pt x="803165" y="507775"/>
                </a:moveTo>
                <a:cubicBezTo>
                  <a:pt x="943221" y="476427"/>
                  <a:pt x="945308" y="252255"/>
                  <a:pt x="788497" y="262923"/>
                </a:cubicBezTo>
                <a:cubicBezTo>
                  <a:pt x="808065" y="198393"/>
                  <a:pt x="733059" y="191925"/>
                  <a:pt x="696270" y="218600"/>
                </a:cubicBezTo>
                <a:cubicBezTo>
                  <a:pt x="657859" y="246468"/>
                  <a:pt x="631382" y="305806"/>
                  <a:pt x="626734" y="351716"/>
                </a:cubicBezTo>
                <a:cubicBezTo>
                  <a:pt x="616474" y="452973"/>
                  <a:pt x="703691" y="530043"/>
                  <a:pt x="803165" y="507775"/>
                </a:cubicBezTo>
                <a:close/>
                <a:moveTo>
                  <a:pt x="776396" y="376959"/>
                </a:moveTo>
                <a:cubicBezTo>
                  <a:pt x="780550" y="379124"/>
                  <a:pt x="787635" y="393304"/>
                  <a:pt x="788925" y="395332"/>
                </a:cubicBezTo>
                <a:cubicBezTo>
                  <a:pt x="777255" y="394238"/>
                  <a:pt x="766330" y="389114"/>
                  <a:pt x="758026" y="380841"/>
                </a:cubicBezTo>
                <a:close/>
                <a:moveTo>
                  <a:pt x="280905" y="653491"/>
                </a:moveTo>
                <a:cubicBezTo>
                  <a:pt x="335280" y="646821"/>
                  <a:pt x="402287" y="617846"/>
                  <a:pt x="422445" y="562454"/>
                </a:cubicBezTo>
                <a:cubicBezTo>
                  <a:pt x="447613" y="493323"/>
                  <a:pt x="387846" y="437374"/>
                  <a:pt x="322822" y="428741"/>
                </a:cubicBezTo>
                <a:cubicBezTo>
                  <a:pt x="161461" y="407277"/>
                  <a:pt x="95932" y="676174"/>
                  <a:pt x="280905" y="653491"/>
                </a:cubicBezTo>
                <a:close/>
                <a:moveTo>
                  <a:pt x="188179" y="1073721"/>
                </a:moveTo>
                <a:cubicBezTo>
                  <a:pt x="343570" y="1061725"/>
                  <a:pt x="249664" y="844299"/>
                  <a:pt x="112311" y="875511"/>
                </a:cubicBezTo>
                <a:cubicBezTo>
                  <a:pt x="60458" y="887306"/>
                  <a:pt x="30642" y="948952"/>
                  <a:pt x="43975" y="998647"/>
                </a:cubicBezTo>
                <a:cubicBezTo>
                  <a:pt x="61242" y="1062983"/>
                  <a:pt x="129922" y="1078187"/>
                  <a:pt x="188179" y="1073689"/>
                </a:cubicBezTo>
                <a:close/>
                <a:moveTo>
                  <a:pt x="1216092" y="188859"/>
                </a:moveTo>
                <a:cubicBezTo>
                  <a:pt x="1255533" y="170635"/>
                  <a:pt x="1312170" y="115879"/>
                  <a:pt x="1309597" y="68180"/>
                </a:cubicBezTo>
                <a:cubicBezTo>
                  <a:pt x="1306563" y="11880"/>
                  <a:pt x="1243594" y="6093"/>
                  <a:pt x="1209461" y="42185"/>
                </a:cubicBezTo>
                <a:cubicBezTo>
                  <a:pt x="1199091" y="-50452"/>
                  <a:pt x="1077449" y="30344"/>
                  <a:pt x="1066748" y="86041"/>
                </a:cubicBezTo>
                <a:cubicBezTo>
                  <a:pt x="1049449" y="175904"/>
                  <a:pt x="1139842" y="224076"/>
                  <a:pt x="1216092" y="1888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25"/>
          <p:cNvSpPr/>
          <p:nvPr/>
        </p:nvSpPr>
        <p:spPr>
          <a:xfrm>
            <a:off x="-494451" y="1212725"/>
            <a:ext cx="1262060" cy="1124021"/>
          </a:xfrm>
          <a:custGeom>
            <a:avLst/>
            <a:gdLst/>
            <a:ahLst/>
            <a:cxnLst/>
            <a:rect l="l" t="t" r="r" b="b"/>
            <a:pathLst>
              <a:path w="2728778" h="2430315" extrusionOk="0">
                <a:moveTo>
                  <a:pt x="1643749" y="1553993"/>
                </a:moveTo>
                <a:cubicBezTo>
                  <a:pt x="1750586" y="1525081"/>
                  <a:pt x="1702550" y="1183094"/>
                  <a:pt x="1592421" y="1239568"/>
                </a:cubicBezTo>
                <a:cubicBezTo>
                  <a:pt x="1524551" y="1274377"/>
                  <a:pt x="1562397" y="1343261"/>
                  <a:pt x="1571536" y="1399580"/>
                </a:cubicBezTo>
                <a:cubicBezTo>
                  <a:pt x="1579185" y="1446754"/>
                  <a:pt x="1556396" y="1577609"/>
                  <a:pt x="1643749" y="1553993"/>
                </a:cubicBezTo>
                <a:close/>
                <a:moveTo>
                  <a:pt x="2242057" y="1551627"/>
                </a:moveTo>
                <a:cubicBezTo>
                  <a:pt x="2275205" y="1530111"/>
                  <a:pt x="2300392" y="1479463"/>
                  <a:pt x="2260206" y="1451939"/>
                </a:cubicBezTo>
                <a:cubicBezTo>
                  <a:pt x="2222483" y="1426126"/>
                  <a:pt x="2181836" y="1464544"/>
                  <a:pt x="2150018" y="1482127"/>
                </a:cubicBezTo>
                <a:cubicBezTo>
                  <a:pt x="2107096" y="1505944"/>
                  <a:pt x="2061981" y="1525576"/>
                  <a:pt x="2015297" y="1540752"/>
                </a:cubicBezTo>
                <a:cubicBezTo>
                  <a:pt x="1965654" y="1556786"/>
                  <a:pt x="1906781" y="1556306"/>
                  <a:pt x="1859361" y="1575010"/>
                </a:cubicBezTo>
                <a:cubicBezTo>
                  <a:pt x="1824049" y="1588963"/>
                  <a:pt x="1785963" y="1620700"/>
                  <a:pt x="1808123" y="1663201"/>
                </a:cubicBezTo>
                <a:cubicBezTo>
                  <a:pt x="1831652" y="1708327"/>
                  <a:pt x="1901051" y="1682774"/>
                  <a:pt x="1940038" y="1674724"/>
                </a:cubicBezTo>
                <a:cubicBezTo>
                  <a:pt x="2047477" y="1652779"/>
                  <a:pt x="2149893" y="1611036"/>
                  <a:pt x="2242057" y="1551627"/>
                </a:cubicBezTo>
                <a:close/>
                <a:moveTo>
                  <a:pt x="2000881" y="1216944"/>
                </a:moveTo>
                <a:cubicBezTo>
                  <a:pt x="1983589" y="1251421"/>
                  <a:pt x="1918740" y="1337137"/>
                  <a:pt x="1939772" y="1378517"/>
                </a:cubicBezTo>
                <a:cubicBezTo>
                  <a:pt x="1967825" y="1433715"/>
                  <a:pt x="2025116" y="1398387"/>
                  <a:pt x="2050765" y="1362354"/>
                </a:cubicBezTo>
                <a:cubicBezTo>
                  <a:pt x="2072342" y="1332030"/>
                  <a:pt x="2130379" y="1239951"/>
                  <a:pt x="2111874" y="1200780"/>
                </a:cubicBezTo>
                <a:cubicBezTo>
                  <a:pt x="2087204" y="1148577"/>
                  <a:pt x="2021228" y="1176373"/>
                  <a:pt x="2000881" y="1216944"/>
                </a:cubicBezTo>
                <a:close/>
                <a:moveTo>
                  <a:pt x="1290278" y="1526196"/>
                </a:moveTo>
                <a:cubicBezTo>
                  <a:pt x="1309003" y="1553455"/>
                  <a:pt x="1353552" y="1541485"/>
                  <a:pt x="1374067" y="1523792"/>
                </a:cubicBezTo>
                <a:cubicBezTo>
                  <a:pt x="1411601" y="1491388"/>
                  <a:pt x="1397348" y="1452853"/>
                  <a:pt x="1371746" y="1419450"/>
                </a:cubicBezTo>
                <a:cubicBezTo>
                  <a:pt x="1325447" y="1359055"/>
                  <a:pt x="1221080" y="1296120"/>
                  <a:pt x="1141783" y="1303599"/>
                </a:cubicBezTo>
                <a:cubicBezTo>
                  <a:pt x="1095115" y="1308006"/>
                  <a:pt x="1051117" y="1358453"/>
                  <a:pt x="1085704" y="1403404"/>
                </a:cubicBezTo>
                <a:cubicBezTo>
                  <a:pt x="1105382" y="1429003"/>
                  <a:pt x="1155453" y="1424590"/>
                  <a:pt x="1183900" y="1436812"/>
                </a:cubicBezTo>
                <a:cubicBezTo>
                  <a:pt x="1227053" y="1456024"/>
                  <a:pt x="1263920" y="1487002"/>
                  <a:pt x="1290277" y="1526196"/>
                </a:cubicBezTo>
                <a:close/>
                <a:moveTo>
                  <a:pt x="719379" y="1694601"/>
                </a:moveTo>
                <a:cubicBezTo>
                  <a:pt x="770540" y="1816765"/>
                  <a:pt x="1010192" y="1522178"/>
                  <a:pt x="867758" y="1486164"/>
                </a:cubicBezTo>
                <a:cubicBezTo>
                  <a:pt x="793627" y="1467422"/>
                  <a:pt x="796460" y="1555885"/>
                  <a:pt x="773417" y="1594835"/>
                </a:cubicBezTo>
                <a:cubicBezTo>
                  <a:pt x="754407" y="1626909"/>
                  <a:pt x="697971" y="1643519"/>
                  <a:pt x="719360" y="1694601"/>
                </a:cubicBezTo>
                <a:close/>
                <a:moveTo>
                  <a:pt x="1087680" y="1842196"/>
                </a:moveTo>
                <a:cubicBezTo>
                  <a:pt x="1076234" y="1888067"/>
                  <a:pt x="1018372" y="2015500"/>
                  <a:pt x="1107268" y="2018066"/>
                </a:cubicBezTo>
                <a:cubicBezTo>
                  <a:pt x="1159199" y="2019570"/>
                  <a:pt x="1172551" y="1967995"/>
                  <a:pt x="1183628" y="1929155"/>
                </a:cubicBezTo>
                <a:cubicBezTo>
                  <a:pt x="1190707" y="1904347"/>
                  <a:pt x="1208078" y="1864607"/>
                  <a:pt x="1206172" y="1838787"/>
                </a:cubicBezTo>
                <a:cubicBezTo>
                  <a:pt x="1200241" y="1758865"/>
                  <a:pt x="1104974" y="1772779"/>
                  <a:pt x="1087661" y="1842196"/>
                </a:cubicBezTo>
                <a:close/>
                <a:moveTo>
                  <a:pt x="1662428" y="1950594"/>
                </a:moveTo>
                <a:cubicBezTo>
                  <a:pt x="1620794" y="1922577"/>
                  <a:pt x="1581544" y="1891170"/>
                  <a:pt x="1545078" y="1856693"/>
                </a:cubicBezTo>
                <a:cubicBezTo>
                  <a:pt x="1516637" y="1829791"/>
                  <a:pt x="1484889" y="1773013"/>
                  <a:pt x="1449610" y="1757284"/>
                </a:cubicBezTo>
                <a:cubicBezTo>
                  <a:pt x="1378228" y="1725456"/>
                  <a:pt x="1339914" y="1814114"/>
                  <a:pt x="1374798" y="1865151"/>
                </a:cubicBezTo>
                <a:cubicBezTo>
                  <a:pt x="1414466" y="1923187"/>
                  <a:pt x="1524051" y="2039401"/>
                  <a:pt x="1594527" y="2057437"/>
                </a:cubicBezTo>
                <a:cubicBezTo>
                  <a:pt x="1649505" y="2071507"/>
                  <a:pt x="1724446" y="1992383"/>
                  <a:pt x="1662409" y="1950594"/>
                </a:cubicBezTo>
                <a:close/>
                <a:moveTo>
                  <a:pt x="2318269" y="1856447"/>
                </a:moveTo>
                <a:cubicBezTo>
                  <a:pt x="2249784" y="1856447"/>
                  <a:pt x="2177870" y="1849655"/>
                  <a:pt x="2109806" y="1856447"/>
                </a:cubicBezTo>
                <a:cubicBezTo>
                  <a:pt x="2042559" y="1863155"/>
                  <a:pt x="1981962" y="1952876"/>
                  <a:pt x="2074992" y="1973297"/>
                </a:cubicBezTo>
                <a:cubicBezTo>
                  <a:pt x="2131137" y="1985610"/>
                  <a:pt x="2215405" y="1977736"/>
                  <a:pt x="2272865" y="1973297"/>
                </a:cubicBezTo>
                <a:cubicBezTo>
                  <a:pt x="2304774" y="1970827"/>
                  <a:pt x="2330772" y="1973297"/>
                  <a:pt x="2352330" y="1942999"/>
                </a:cubicBezTo>
                <a:cubicBezTo>
                  <a:pt x="2377349" y="1907808"/>
                  <a:pt x="2368372" y="1856447"/>
                  <a:pt x="2318269" y="1856447"/>
                </a:cubicBezTo>
                <a:close/>
                <a:moveTo>
                  <a:pt x="1047494" y="1688878"/>
                </a:moveTo>
                <a:cubicBezTo>
                  <a:pt x="1089495" y="1699378"/>
                  <a:pt x="1139462" y="1719987"/>
                  <a:pt x="1173731" y="1680350"/>
                </a:cubicBezTo>
                <a:cubicBezTo>
                  <a:pt x="1203806" y="1645541"/>
                  <a:pt x="1191634" y="1609760"/>
                  <a:pt x="1156347" y="1589857"/>
                </a:cubicBezTo>
                <a:cubicBezTo>
                  <a:pt x="1124218" y="1571711"/>
                  <a:pt x="1068883" y="1566721"/>
                  <a:pt x="1039846" y="1590642"/>
                </a:cubicBezTo>
                <a:cubicBezTo>
                  <a:pt x="1010316" y="1614945"/>
                  <a:pt x="996879" y="1676228"/>
                  <a:pt x="1047481" y="1688878"/>
                </a:cubicBezTo>
                <a:close/>
                <a:moveTo>
                  <a:pt x="931389" y="1237630"/>
                </a:moveTo>
                <a:cubicBezTo>
                  <a:pt x="859961" y="1185783"/>
                  <a:pt x="754867" y="1109070"/>
                  <a:pt x="665822" y="1095817"/>
                </a:cubicBezTo>
                <a:cubicBezTo>
                  <a:pt x="598289" y="1085758"/>
                  <a:pt x="559931" y="1157780"/>
                  <a:pt x="608194" y="1205006"/>
                </a:cubicBezTo>
                <a:cubicBezTo>
                  <a:pt x="636927" y="1233113"/>
                  <a:pt x="704122" y="1247527"/>
                  <a:pt x="740335" y="1267527"/>
                </a:cubicBezTo>
                <a:cubicBezTo>
                  <a:pt x="777767" y="1288207"/>
                  <a:pt x="823061" y="1334156"/>
                  <a:pt x="863292" y="1344707"/>
                </a:cubicBezTo>
                <a:cubicBezTo>
                  <a:pt x="918749" y="1359250"/>
                  <a:pt x="991422" y="1281240"/>
                  <a:pt x="931375" y="1237630"/>
                </a:cubicBezTo>
                <a:close/>
                <a:moveTo>
                  <a:pt x="1072260" y="1139705"/>
                </a:moveTo>
                <a:cubicBezTo>
                  <a:pt x="1057120" y="1264610"/>
                  <a:pt x="1243376" y="1146646"/>
                  <a:pt x="1268072" y="1094864"/>
                </a:cubicBezTo>
                <a:cubicBezTo>
                  <a:pt x="1286908" y="1055331"/>
                  <a:pt x="1292054" y="995318"/>
                  <a:pt x="1232980" y="992972"/>
                </a:cubicBezTo>
                <a:cubicBezTo>
                  <a:pt x="1188607" y="991216"/>
                  <a:pt x="1172331" y="1038882"/>
                  <a:pt x="1163373" y="1057664"/>
                </a:cubicBezTo>
                <a:cubicBezTo>
                  <a:pt x="1157864" y="1066573"/>
                  <a:pt x="1150354" y="1074075"/>
                  <a:pt x="1141439" y="1079575"/>
                </a:cubicBezTo>
                <a:cubicBezTo>
                  <a:pt x="1109569" y="1083056"/>
                  <a:pt x="1076383" y="1105765"/>
                  <a:pt x="1072248" y="1139705"/>
                </a:cubicBezTo>
                <a:close/>
                <a:moveTo>
                  <a:pt x="1419029" y="1234746"/>
                </a:moveTo>
                <a:cubicBezTo>
                  <a:pt x="1485985" y="1269911"/>
                  <a:pt x="1646179" y="1091403"/>
                  <a:pt x="1570137" y="1042777"/>
                </a:cubicBezTo>
                <a:cubicBezTo>
                  <a:pt x="1504212" y="1000632"/>
                  <a:pt x="1342028" y="1194312"/>
                  <a:pt x="1419023" y="1234772"/>
                </a:cubicBezTo>
                <a:close/>
                <a:moveTo>
                  <a:pt x="1816926" y="1150197"/>
                </a:moveTo>
                <a:cubicBezTo>
                  <a:pt x="1846891" y="1193198"/>
                  <a:pt x="1917501" y="1149316"/>
                  <a:pt x="1924158" y="1108720"/>
                </a:cubicBezTo>
                <a:cubicBezTo>
                  <a:pt x="1930556" y="1069653"/>
                  <a:pt x="1852951" y="954411"/>
                  <a:pt x="1822675" y="933037"/>
                </a:cubicBezTo>
                <a:cubicBezTo>
                  <a:pt x="1784893" y="906381"/>
                  <a:pt x="1724348" y="920173"/>
                  <a:pt x="1715436" y="974514"/>
                </a:cubicBezTo>
                <a:cubicBezTo>
                  <a:pt x="1706258" y="1030515"/>
                  <a:pt x="1787025" y="1107314"/>
                  <a:pt x="1816919" y="1150197"/>
                </a:cubicBezTo>
                <a:close/>
                <a:moveTo>
                  <a:pt x="2499872" y="1127903"/>
                </a:moveTo>
                <a:cubicBezTo>
                  <a:pt x="2466816" y="1170113"/>
                  <a:pt x="2383753" y="1185330"/>
                  <a:pt x="2370486" y="1238078"/>
                </a:cubicBezTo>
                <a:cubicBezTo>
                  <a:pt x="2356680" y="1292989"/>
                  <a:pt x="2403658" y="1307902"/>
                  <a:pt x="2448220" y="1295005"/>
                </a:cubicBezTo>
                <a:cubicBezTo>
                  <a:pt x="2496372" y="1281065"/>
                  <a:pt x="2568345" y="1228207"/>
                  <a:pt x="2593124" y="1182627"/>
                </a:cubicBezTo>
                <a:cubicBezTo>
                  <a:pt x="2632688" y="1109854"/>
                  <a:pt x="2548063" y="1066348"/>
                  <a:pt x="2499866" y="1127903"/>
                </a:cubicBezTo>
                <a:close/>
                <a:moveTo>
                  <a:pt x="2715860" y="1603124"/>
                </a:moveTo>
                <a:cubicBezTo>
                  <a:pt x="2672096" y="1559890"/>
                  <a:pt x="2583939" y="1434052"/>
                  <a:pt x="2520296" y="1425756"/>
                </a:cubicBezTo>
                <a:cubicBezTo>
                  <a:pt x="2462421" y="1418206"/>
                  <a:pt x="2427089" y="1480377"/>
                  <a:pt x="2453211" y="1525334"/>
                </a:cubicBezTo>
                <a:cubicBezTo>
                  <a:pt x="2472863" y="1559151"/>
                  <a:pt x="2519408" y="1590732"/>
                  <a:pt x="2547389" y="1618380"/>
                </a:cubicBezTo>
                <a:cubicBezTo>
                  <a:pt x="2571015" y="1641711"/>
                  <a:pt x="2606275" y="1692909"/>
                  <a:pt x="2640725" y="1700544"/>
                </a:cubicBezTo>
                <a:cubicBezTo>
                  <a:pt x="2687724" y="1711004"/>
                  <a:pt x="2761861" y="1648581"/>
                  <a:pt x="2715854" y="1603124"/>
                </a:cubicBezTo>
                <a:close/>
                <a:moveTo>
                  <a:pt x="2407625" y="1662851"/>
                </a:moveTo>
                <a:cubicBezTo>
                  <a:pt x="2376682" y="1662851"/>
                  <a:pt x="2341162" y="1657667"/>
                  <a:pt x="2313771" y="1674413"/>
                </a:cubicBezTo>
                <a:cubicBezTo>
                  <a:pt x="2258599" y="1708178"/>
                  <a:pt x="2273429" y="1765145"/>
                  <a:pt x="2328179" y="1779701"/>
                </a:cubicBezTo>
                <a:cubicBezTo>
                  <a:pt x="2349536" y="1785372"/>
                  <a:pt x="2390676" y="1783369"/>
                  <a:pt x="2411333" y="1774756"/>
                </a:cubicBezTo>
                <a:cubicBezTo>
                  <a:pt x="2460866" y="1754108"/>
                  <a:pt x="2480680" y="1662851"/>
                  <a:pt x="2407619" y="1662851"/>
                </a:cubicBezTo>
                <a:close/>
                <a:moveTo>
                  <a:pt x="1643917" y="1818969"/>
                </a:moveTo>
                <a:cubicBezTo>
                  <a:pt x="1682703" y="1846486"/>
                  <a:pt x="1742439" y="1911482"/>
                  <a:pt x="1794415" y="1896790"/>
                </a:cubicBezTo>
                <a:cubicBezTo>
                  <a:pt x="1846981" y="1881923"/>
                  <a:pt x="1855809" y="1826376"/>
                  <a:pt x="1824230" y="1789772"/>
                </a:cubicBezTo>
                <a:cubicBezTo>
                  <a:pt x="1796573" y="1757744"/>
                  <a:pt x="1718054" y="1699416"/>
                  <a:pt x="1673733" y="1711957"/>
                </a:cubicBezTo>
                <a:cubicBezTo>
                  <a:pt x="1630221" y="1724251"/>
                  <a:pt x="1600322" y="1788048"/>
                  <a:pt x="1643911" y="1818969"/>
                </a:cubicBezTo>
                <a:close/>
                <a:moveTo>
                  <a:pt x="282814" y="1619475"/>
                </a:moveTo>
                <a:cubicBezTo>
                  <a:pt x="292083" y="1710084"/>
                  <a:pt x="431892" y="1624770"/>
                  <a:pt x="468980" y="1607336"/>
                </a:cubicBezTo>
                <a:cubicBezTo>
                  <a:pt x="512978" y="1586656"/>
                  <a:pt x="654615" y="1539936"/>
                  <a:pt x="621630" y="1466631"/>
                </a:cubicBezTo>
                <a:cubicBezTo>
                  <a:pt x="590784" y="1398050"/>
                  <a:pt x="494693" y="1474978"/>
                  <a:pt x="457475" y="1493455"/>
                </a:cubicBezTo>
                <a:cubicBezTo>
                  <a:pt x="408299" y="1517868"/>
                  <a:pt x="275160" y="1544712"/>
                  <a:pt x="282814" y="1619475"/>
                </a:cubicBezTo>
                <a:close/>
                <a:moveTo>
                  <a:pt x="575655" y="1781988"/>
                </a:moveTo>
                <a:cubicBezTo>
                  <a:pt x="499405" y="1776545"/>
                  <a:pt x="426052" y="1876849"/>
                  <a:pt x="525999" y="1898838"/>
                </a:cubicBezTo>
                <a:cubicBezTo>
                  <a:pt x="609704" y="1917250"/>
                  <a:pt x="669290" y="1781988"/>
                  <a:pt x="575655" y="1781988"/>
                </a:cubicBezTo>
                <a:close/>
                <a:moveTo>
                  <a:pt x="894922" y="1808269"/>
                </a:moveTo>
                <a:cubicBezTo>
                  <a:pt x="875477" y="1757990"/>
                  <a:pt x="807420" y="1782060"/>
                  <a:pt x="787755" y="1819357"/>
                </a:cubicBezTo>
                <a:cubicBezTo>
                  <a:pt x="764142" y="1864075"/>
                  <a:pt x="811005" y="1981670"/>
                  <a:pt x="839906" y="2018527"/>
                </a:cubicBezTo>
                <a:cubicBezTo>
                  <a:pt x="869436" y="2056180"/>
                  <a:pt x="921614" y="2055675"/>
                  <a:pt x="947074" y="2007438"/>
                </a:cubicBezTo>
                <a:cubicBezTo>
                  <a:pt x="976112" y="1952415"/>
                  <a:pt x="915100" y="1860420"/>
                  <a:pt x="894897" y="1808269"/>
                </a:cubicBezTo>
                <a:close/>
                <a:moveTo>
                  <a:pt x="882730" y="844794"/>
                </a:moveTo>
                <a:cubicBezTo>
                  <a:pt x="839472" y="801541"/>
                  <a:pt x="764693" y="855260"/>
                  <a:pt x="774065" y="909428"/>
                </a:cubicBezTo>
                <a:cubicBezTo>
                  <a:pt x="781928" y="954865"/>
                  <a:pt x="875666" y="1034119"/>
                  <a:pt x="923591" y="1014553"/>
                </a:cubicBezTo>
                <a:cubicBezTo>
                  <a:pt x="1027589" y="972084"/>
                  <a:pt x="922308" y="884366"/>
                  <a:pt x="882730" y="844794"/>
                </a:cubicBezTo>
                <a:close/>
                <a:moveTo>
                  <a:pt x="244041" y="1312866"/>
                </a:moveTo>
                <a:cubicBezTo>
                  <a:pt x="287766" y="1334739"/>
                  <a:pt x="351889" y="1385724"/>
                  <a:pt x="401189" y="1350384"/>
                </a:cubicBezTo>
                <a:cubicBezTo>
                  <a:pt x="437940" y="1324046"/>
                  <a:pt x="436131" y="1283443"/>
                  <a:pt x="409200" y="1254234"/>
                </a:cubicBezTo>
                <a:cubicBezTo>
                  <a:pt x="379183" y="1221675"/>
                  <a:pt x="292692" y="1187145"/>
                  <a:pt x="252052" y="1216717"/>
                </a:cubicBezTo>
                <a:cubicBezTo>
                  <a:pt x="224848" y="1236515"/>
                  <a:pt x="205009" y="1293346"/>
                  <a:pt x="244041" y="1312866"/>
                </a:cubicBezTo>
                <a:close/>
                <a:moveTo>
                  <a:pt x="575072" y="836693"/>
                </a:moveTo>
                <a:cubicBezTo>
                  <a:pt x="510061" y="798061"/>
                  <a:pt x="440902" y="919978"/>
                  <a:pt x="408708" y="958241"/>
                </a:cubicBezTo>
                <a:cubicBezTo>
                  <a:pt x="383176" y="988578"/>
                  <a:pt x="319656" y="1050153"/>
                  <a:pt x="376513" y="1085914"/>
                </a:cubicBezTo>
                <a:cubicBezTo>
                  <a:pt x="434375" y="1122297"/>
                  <a:pt x="493604" y="1022927"/>
                  <a:pt x="522422" y="988701"/>
                </a:cubicBezTo>
                <a:cubicBezTo>
                  <a:pt x="547745" y="958572"/>
                  <a:pt x="641373" y="876090"/>
                  <a:pt x="575072" y="836693"/>
                </a:cubicBezTo>
                <a:close/>
                <a:moveTo>
                  <a:pt x="1052038" y="679150"/>
                </a:moveTo>
                <a:cubicBezTo>
                  <a:pt x="1025003" y="619527"/>
                  <a:pt x="953128" y="542657"/>
                  <a:pt x="881142" y="542443"/>
                </a:cubicBezTo>
                <a:cubicBezTo>
                  <a:pt x="837242" y="542314"/>
                  <a:pt x="782265" y="595735"/>
                  <a:pt x="812780" y="640984"/>
                </a:cubicBezTo>
                <a:cubicBezTo>
                  <a:pt x="827844" y="663317"/>
                  <a:pt x="868348" y="665061"/>
                  <a:pt x="890146" y="680615"/>
                </a:cubicBezTo>
                <a:cubicBezTo>
                  <a:pt x="916539" y="699461"/>
                  <a:pt x="925322" y="738677"/>
                  <a:pt x="949277" y="754931"/>
                </a:cubicBezTo>
                <a:cubicBezTo>
                  <a:pt x="995219" y="786097"/>
                  <a:pt x="1078827" y="738230"/>
                  <a:pt x="1052038" y="679150"/>
                </a:cubicBezTo>
                <a:close/>
                <a:moveTo>
                  <a:pt x="1159575" y="883083"/>
                </a:moveTo>
                <a:cubicBezTo>
                  <a:pt x="1226985" y="923154"/>
                  <a:pt x="1282642" y="799784"/>
                  <a:pt x="1319627" y="764341"/>
                </a:cubicBezTo>
                <a:cubicBezTo>
                  <a:pt x="1352852" y="732501"/>
                  <a:pt x="1508243" y="661613"/>
                  <a:pt x="1443070" y="598204"/>
                </a:cubicBezTo>
                <a:cubicBezTo>
                  <a:pt x="1359483" y="516902"/>
                  <a:pt x="1067536" y="828423"/>
                  <a:pt x="1159575" y="883083"/>
                </a:cubicBezTo>
                <a:close/>
                <a:moveTo>
                  <a:pt x="1503965" y="829940"/>
                </a:moveTo>
                <a:cubicBezTo>
                  <a:pt x="1514141" y="929369"/>
                  <a:pt x="1779014" y="806401"/>
                  <a:pt x="1756653" y="716486"/>
                </a:cubicBezTo>
                <a:cubicBezTo>
                  <a:pt x="1737072" y="637744"/>
                  <a:pt x="1656725" y="707011"/>
                  <a:pt x="1624271" y="727504"/>
                </a:cubicBezTo>
                <a:cubicBezTo>
                  <a:pt x="1582419" y="753933"/>
                  <a:pt x="1497095" y="762863"/>
                  <a:pt x="1503965" y="829972"/>
                </a:cubicBezTo>
                <a:close/>
                <a:moveTo>
                  <a:pt x="1975233" y="518458"/>
                </a:moveTo>
                <a:cubicBezTo>
                  <a:pt x="1897032" y="539618"/>
                  <a:pt x="1920788" y="666435"/>
                  <a:pt x="1920788" y="726635"/>
                </a:cubicBezTo>
                <a:cubicBezTo>
                  <a:pt x="1920788" y="775092"/>
                  <a:pt x="1896805" y="904211"/>
                  <a:pt x="1986045" y="883809"/>
                </a:cubicBezTo>
                <a:cubicBezTo>
                  <a:pt x="2064525" y="865850"/>
                  <a:pt x="2040491" y="731703"/>
                  <a:pt x="2040491" y="675625"/>
                </a:cubicBezTo>
                <a:cubicBezTo>
                  <a:pt x="2040491" y="628438"/>
                  <a:pt x="2063449" y="494615"/>
                  <a:pt x="1975233" y="518490"/>
                </a:cubicBezTo>
                <a:close/>
                <a:moveTo>
                  <a:pt x="2268367" y="784736"/>
                </a:moveTo>
                <a:cubicBezTo>
                  <a:pt x="2242732" y="843809"/>
                  <a:pt x="2175679" y="909058"/>
                  <a:pt x="2162405" y="969440"/>
                </a:cubicBezTo>
                <a:cubicBezTo>
                  <a:pt x="2142506" y="1059692"/>
                  <a:pt x="2238790" y="1033600"/>
                  <a:pt x="2275186" y="991216"/>
                </a:cubicBezTo>
                <a:cubicBezTo>
                  <a:pt x="2310186" y="950471"/>
                  <a:pt x="2378892" y="855481"/>
                  <a:pt x="2380389" y="800284"/>
                </a:cubicBezTo>
                <a:cubicBezTo>
                  <a:pt x="2382334" y="727491"/>
                  <a:pt x="2296140" y="720764"/>
                  <a:pt x="2268360" y="784769"/>
                </a:cubicBezTo>
                <a:close/>
                <a:moveTo>
                  <a:pt x="2380681" y="987405"/>
                </a:moveTo>
                <a:cubicBezTo>
                  <a:pt x="2389801" y="1076510"/>
                  <a:pt x="2678980" y="987573"/>
                  <a:pt x="2666088" y="900750"/>
                </a:cubicBezTo>
                <a:cubicBezTo>
                  <a:pt x="2652599" y="809940"/>
                  <a:pt x="2372131" y="903938"/>
                  <a:pt x="2380681" y="987437"/>
                </a:cubicBezTo>
                <a:close/>
                <a:moveTo>
                  <a:pt x="2133302" y="653901"/>
                </a:moveTo>
                <a:cubicBezTo>
                  <a:pt x="2207056" y="692630"/>
                  <a:pt x="2341739" y="507116"/>
                  <a:pt x="2269637" y="461874"/>
                </a:cubicBezTo>
                <a:cubicBezTo>
                  <a:pt x="2196485" y="416009"/>
                  <a:pt x="2061531" y="616241"/>
                  <a:pt x="2133302" y="653933"/>
                </a:cubicBezTo>
                <a:close/>
                <a:moveTo>
                  <a:pt x="1659175" y="588178"/>
                </a:moveTo>
                <a:cubicBezTo>
                  <a:pt x="1692270" y="644828"/>
                  <a:pt x="1777595" y="602987"/>
                  <a:pt x="1777005" y="545580"/>
                </a:cubicBezTo>
                <a:cubicBezTo>
                  <a:pt x="1776765" y="522567"/>
                  <a:pt x="1750962" y="489676"/>
                  <a:pt x="1741609" y="470551"/>
                </a:cubicBezTo>
                <a:cubicBezTo>
                  <a:pt x="1725573" y="437745"/>
                  <a:pt x="1716427" y="377726"/>
                  <a:pt x="1694195" y="350714"/>
                </a:cubicBezTo>
                <a:cubicBezTo>
                  <a:pt x="1663823" y="313832"/>
                  <a:pt x="1606842" y="314557"/>
                  <a:pt x="1584538" y="365102"/>
                </a:cubicBezTo>
                <a:cubicBezTo>
                  <a:pt x="1557322" y="426858"/>
                  <a:pt x="1628945" y="536448"/>
                  <a:pt x="1659175" y="588211"/>
                </a:cubicBezTo>
                <a:close/>
                <a:moveTo>
                  <a:pt x="1169583" y="508010"/>
                </a:moveTo>
                <a:cubicBezTo>
                  <a:pt x="1242735" y="551478"/>
                  <a:pt x="1389927" y="345698"/>
                  <a:pt x="1319750" y="300371"/>
                </a:cubicBezTo>
                <a:cubicBezTo>
                  <a:pt x="1247882" y="253987"/>
                  <a:pt x="1099360" y="466319"/>
                  <a:pt x="1169583" y="508043"/>
                </a:cubicBezTo>
                <a:close/>
                <a:moveTo>
                  <a:pt x="957905" y="439962"/>
                </a:moveTo>
                <a:cubicBezTo>
                  <a:pt x="1027012" y="444725"/>
                  <a:pt x="1058896" y="328699"/>
                  <a:pt x="977771" y="323112"/>
                </a:cubicBezTo>
                <a:cubicBezTo>
                  <a:pt x="989101" y="323890"/>
                  <a:pt x="970590" y="319405"/>
                  <a:pt x="968049" y="319768"/>
                </a:cubicBezTo>
                <a:cubicBezTo>
                  <a:pt x="949770" y="322399"/>
                  <a:pt x="933962" y="267669"/>
                  <a:pt x="884740" y="281777"/>
                </a:cubicBezTo>
                <a:cubicBezTo>
                  <a:pt x="762923" y="316754"/>
                  <a:pt x="886036" y="435036"/>
                  <a:pt x="957905" y="440007"/>
                </a:cubicBezTo>
                <a:close/>
                <a:moveTo>
                  <a:pt x="971516" y="320973"/>
                </a:moveTo>
                <a:cubicBezTo>
                  <a:pt x="970648" y="320552"/>
                  <a:pt x="971380" y="320973"/>
                  <a:pt x="971542" y="321019"/>
                </a:cubicBezTo>
                <a:close/>
                <a:moveTo>
                  <a:pt x="453580" y="476844"/>
                </a:moveTo>
                <a:cubicBezTo>
                  <a:pt x="484771" y="495440"/>
                  <a:pt x="512886" y="518763"/>
                  <a:pt x="536921" y="545982"/>
                </a:cubicBezTo>
                <a:cubicBezTo>
                  <a:pt x="560326" y="572890"/>
                  <a:pt x="573821" y="613584"/>
                  <a:pt x="613463" y="616565"/>
                </a:cubicBezTo>
                <a:cubicBezTo>
                  <a:pt x="702774" y="623279"/>
                  <a:pt x="684301" y="527129"/>
                  <a:pt x="650881" y="483280"/>
                </a:cubicBezTo>
                <a:cubicBezTo>
                  <a:pt x="619770" y="442496"/>
                  <a:pt x="554091" y="362042"/>
                  <a:pt x="496462" y="366663"/>
                </a:cubicBezTo>
                <a:cubicBezTo>
                  <a:pt x="448849" y="370526"/>
                  <a:pt x="402083" y="445820"/>
                  <a:pt x="453606" y="476889"/>
                </a:cubicBezTo>
                <a:close/>
                <a:moveTo>
                  <a:pt x="271056" y="801845"/>
                </a:moveTo>
                <a:cubicBezTo>
                  <a:pt x="334090" y="839298"/>
                  <a:pt x="541342" y="622721"/>
                  <a:pt x="457676" y="570155"/>
                </a:cubicBezTo>
                <a:cubicBezTo>
                  <a:pt x="398045" y="532709"/>
                  <a:pt x="335348" y="638204"/>
                  <a:pt x="306654" y="671464"/>
                </a:cubicBezTo>
                <a:cubicBezTo>
                  <a:pt x="281343" y="700867"/>
                  <a:pt x="211568" y="766531"/>
                  <a:pt x="271082" y="801891"/>
                </a:cubicBezTo>
                <a:close/>
                <a:moveTo>
                  <a:pt x="30120" y="1157060"/>
                </a:moveTo>
                <a:cubicBezTo>
                  <a:pt x="26192" y="1205181"/>
                  <a:pt x="75492" y="1224137"/>
                  <a:pt x="113915" y="1203256"/>
                </a:cubicBezTo>
                <a:cubicBezTo>
                  <a:pt x="173851" y="1170703"/>
                  <a:pt x="150329" y="1069141"/>
                  <a:pt x="133217" y="1018656"/>
                </a:cubicBezTo>
                <a:cubicBezTo>
                  <a:pt x="115451" y="966271"/>
                  <a:pt x="72815" y="921352"/>
                  <a:pt x="20469" y="970010"/>
                </a:cubicBezTo>
                <a:cubicBezTo>
                  <a:pt x="-32758" y="1019556"/>
                  <a:pt x="35234" y="1094728"/>
                  <a:pt x="30146" y="1157106"/>
                </a:cubicBezTo>
                <a:close/>
                <a:moveTo>
                  <a:pt x="195143" y="1540020"/>
                </a:moveTo>
                <a:cubicBezTo>
                  <a:pt x="217829" y="1505898"/>
                  <a:pt x="209105" y="1460422"/>
                  <a:pt x="164031" y="1454764"/>
                </a:cubicBezTo>
                <a:cubicBezTo>
                  <a:pt x="143711" y="1452217"/>
                  <a:pt x="80917" y="1483241"/>
                  <a:pt x="64628" y="1495594"/>
                </a:cubicBezTo>
                <a:cubicBezTo>
                  <a:pt x="31176" y="1520966"/>
                  <a:pt x="10423" y="1572502"/>
                  <a:pt x="57953" y="1596559"/>
                </a:cubicBezTo>
                <a:cubicBezTo>
                  <a:pt x="103804" y="1619793"/>
                  <a:pt x="170850" y="1576630"/>
                  <a:pt x="195169" y="1540065"/>
                </a:cubicBezTo>
                <a:close/>
                <a:moveTo>
                  <a:pt x="271964" y="1783051"/>
                </a:moveTo>
                <a:cubicBezTo>
                  <a:pt x="232309" y="1732702"/>
                  <a:pt x="160162" y="1795365"/>
                  <a:pt x="164466" y="1844257"/>
                </a:cubicBezTo>
                <a:cubicBezTo>
                  <a:pt x="167778" y="1881897"/>
                  <a:pt x="217492" y="1923135"/>
                  <a:pt x="240508" y="1952363"/>
                </a:cubicBezTo>
                <a:cubicBezTo>
                  <a:pt x="272268" y="1992668"/>
                  <a:pt x="309460" y="2062415"/>
                  <a:pt x="351137" y="2092823"/>
                </a:cubicBezTo>
                <a:cubicBezTo>
                  <a:pt x="391972" y="2122635"/>
                  <a:pt x="459952" y="2099304"/>
                  <a:pt x="459816" y="2039797"/>
                </a:cubicBezTo>
                <a:cubicBezTo>
                  <a:pt x="459718" y="1999065"/>
                  <a:pt x="405603" y="1952726"/>
                  <a:pt x="382593" y="1923511"/>
                </a:cubicBezTo>
                <a:cubicBezTo>
                  <a:pt x="345734" y="1876706"/>
                  <a:pt x="308873" y="1829886"/>
                  <a:pt x="272009" y="1783051"/>
                </a:cubicBezTo>
                <a:close/>
                <a:moveTo>
                  <a:pt x="741171" y="2048364"/>
                </a:moveTo>
                <a:cubicBezTo>
                  <a:pt x="722024" y="1981774"/>
                  <a:pt x="632027" y="2040348"/>
                  <a:pt x="625797" y="2085117"/>
                </a:cubicBezTo>
                <a:cubicBezTo>
                  <a:pt x="620820" y="2120853"/>
                  <a:pt x="645930" y="2170366"/>
                  <a:pt x="655671" y="2204242"/>
                </a:cubicBezTo>
                <a:cubicBezTo>
                  <a:pt x="665193" y="2237346"/>
                  <a:pt x="671227" y="2304410"/>
                  <a:pt x="692169" y="2331182"/>
                </a:cubicBezTo>
                <a:cubicBezTo>
                  <a:pt x="729213" y="2378492"/>
                  <a:pt x="798891" y="2356612"/>
                  <a:pt x="807543" y="2294429"/>
                </a:cubicBezTo>
                <a:cubicBezTo>
                  <a:pt x="817117" y="2225693"/>
                  <a:pt x="760324" y="2114916"/>
                  <a:pt x="741197" y="2048384"/>
                </a:cubicBezTo>
                <a:close/>
                <a:moveTo>
                  <a:pt x="1275831" y="2199128"/>
                </a:moveTo>
                <a:cubicBezTo>
                  <a:pt x="1220956" y="2182764"/>
                  <a:pt x="1129636" y="2098481"/>
                  <a:pt x="1074899" y="2114735"/>
                </a:cubicBezTo>
                <a:cubicBezTo>
                  <a:pt x="1002142" y="2136348"/>
                  <a:pt x="1025146" y="2208882"/>
                  <a:pt x="1069713" y="2240502"/>
                </a:cubicBezTo>
                <a:cubicBezTo>
                  <a:pt x="1114697" y="2272426"/>
                  <a:pt x="1209004" y="2332400"/>
                  <a:pt x="1264890" y="2309659"/>
                </a:cubicBezTo>
                <a:cubicBezTo>
                  <a:pt x="1308796" y="2291830"/>
                  <a:pt x="1333750" y="2216406"/>
                  <a:pt x="1275856" y="2199122"/>
                </a:cubicBezTo>
                <a:close/>
                <a:moveTo>
                  <a:pt x="1528291" y="2067735"/>
                </a:moveTo>
                <a:cubicBezTo>
                  <a:pt x="1477268" y="2053905"/>
                  <a:pt x="1419043" y="2027185"/>
                  <a:pt x="1366483" y="2023867"/>
                </a:cubicBezTo>
                <a:cubicBezTo>
                  <a:pt x="1300824" y="2019726"/>
                  <a:pt x="1242683" y="2099388"/>
                  <a:pt x="1315109" y="2137217"/>
                </a:cubicBezTo>
                <a:cubicBezTo>
                  <a:pt x="1353999" y="2157528"/>
                  <a:pt x="1427650" y="2175402"/>
                  <a:pt x="1471045" y="2179491"/>
                </a:cubicBezTo>
                <a:cubicBezTo>
                  <a:pt x="1531227" y="2185168"/>
                  <a:pt x="1614782" y="2091196"/>
                  <a:pt x="1528317" y="2067755"/>
                </a:cubicBezTo>
                <a:close/>
                <a:moveTo>
                  <a:pt x="1871559" y="2036770"/>
                </a:moveTo>
                <a:cubicBezTo>
                  <a:pt x="1800365" y="2019233"/>
                  <a:pt x="1760471" y="2139277"/>
                  <a:pt x="1725722" y="2181604"/>
                </a:cubicBezTo>
                <a:cubicBezTo>
                  <a:pt x="1700586" y="2212232"/>
                  <a:pt x="1571057" y="2324494"/>
                  <a:pt x="1679210" y="2344001"/>
                </a:cubicBezTo>
                <a:cubicBezTo>
                  <a:pt x="1764683" y="2359438"/>
                  <a:pt x="1974327" y="2062104"/>
                  <a:pt x="1871585" y="2036790"/>
                </a:cubicBezTo>
                <a:close/>
                <a:moveTo>
                  <a:pt x="2227863" y="2145000"/>
                </a:moveTo>
                <a:cubicBezTo>
                  <a:pt x="2183204" y="2113536"/>
                  <a:pt x="2072874" y="2018319"/>
                  <a:pt x="2045514" y="2128150"/>
                </a:cubicBezTo>
                <a:cubicBezTo>
                  <a:pt x="2031903" y="2182699"/>
                  <a:pt x="2127870" y="2253055"/>
                  <a:pt x="2174123" y="2255687"/>
                </a:cubicBezTo>
                <a:cubicBezTo>
                  <a:pt x="2227390" y="2258745"/>
                  <a:pt x="2281207" y="2182563"/>
                  <a:pt x="2227889" y="2145000"/>
                </a:cubicBezTo>
                <a:close/>
                <a:moveTo>
                  <a:pt x="1945418" y="2245978"/>
                </a:moveTo>
                <a:cubicBezTo>
                  <a:pt x="1874256" y="2268188"/>
                  <a:pt x="1858220" y="2455413"/>
                  <a:pt x="1956255" y="2432626"/>
                </a:cubicBezTo>
                <a:cubicBezTo>
                  <a:pt x="2032719" y="2414850"/>
                  <a:pt x="2037918" y="2217106"/>
                  <a:pt x="1945444" y="2245978"/>
                </a:cubicBezTo>
                <a:close/>
                <a:moveTo>
                  <a:pt x="2541082" y="1887587"/>
                </a:moveTo>
                <a:cubicBezTo>
                  <a:pt x="2429598" y="1860122"/>
                  <a:pt x="2390708" y="2138552"/>
                  <a:pt x="2494602" y="2135868"/>
                </a:cubicBezTo>
                <a:cubicBezTo>
                  <a:pt x="2538542" y="2134734"/>
                  <a:pt x="2557177" y="2098163"/>
                  <a:pt x="2562245" y="2062149"/>
                </a:cubicBezTo>
                <a:cubicBezTo>
                  <a:pt x="2567943" y="2022020"/>
                  <a:pt x="2596189" y="1901133"/>
                  <a:pt x="2541141" y="1887575"/>
                </a:cubicBezTo>
                <a:close/>
                <a:moveTo>
                  <a:pt x="898429" y="157851"/>
                </a:moveTo>
                <a:cubicBezTo>
                  <a:pt x="941108" y="153833"/>
                  <a:pt x="984019" y="152854"/>
                  <a:pt x="1026837" y="154921"/>
                </a:cubicBezTo>
                <a:cubicBezTo>
                  <a:pt x="1063134" y="156755"/>
                  <a:pt x="1111637" y="173469"/>
                  <a:pt x="1147085" y="165083"/>
                </a:cubicBezTo>
                <a:cubicBezTo>
                  <a:pt x="1208330" y="150592"/>
                  <a:pt x="1227827" y="81876"/>
                  <a:pt x="1171981" y="51358"/>
                </a:cubicBezTo>
                <a:cubicBezTo>
                  <a:pt x="1119784" y="22842"/>
                  <a:pt x="974899" y="26853"/>
                  <a:pt x="918296" y="40988"/>
                </a:cubicBezTo>
                <a:cubicBezTo>
                  <a:pt x="861102" y="55304"/>
                  <a:pt x="810843" y="165926"/>
                  <a:pt x="898487" y="157844"/>
                </a:cubicBezTo>
                <a:close/>
                <a:moveTo>
                  <a:pt x="1383257" y="100262"/>
                </a:moveTo>
                <a:cubicBezTo>
                  <a:pt x="1395721" y="131085"/>
                  <a:pt x="1369062" y="162633"/>
                  <a:pt x="1412120" y="182167"/>
                </a:cubicBezTo>
                <a:cubicBezTo>
                  <a:pt x="1473897" y="210190"/>
                  <a:pt x="1509572" y="127358"/>
                  <a:pt x="1504807" y="80418"/>
                </a:cubicBezTo>
                <a:cubicBezTo>
                  <a:pt x="1490522" y="-60826"/>
                  <a:pt x="1346299" y="8798"/>
                  <a:pt x="1383329" y="100255"/>
                </a:cubicBezTo>
                <a:close/>
                <a:moveTo>
                  <a:pt x="1731173" y="248880"/>
                </a:moveTo>
                <a:cubicBezTo>
                  <a:pt x="1789171" y="266288"/>
                  <a:pt x="1912083" y="331836"/>
                  <a:pt x="1970605" y="300643"/>
                </a:cubicBezTo>
                <a:cubicBezTo>
                  <a:pt x="2020093" y="274246"/>
                  <a:pt x="2018239" y="218388"/>
                  <a:pt x="1974495" y="193210"/>
                </a:cubicBezTo>
                <a:cubicBezTo>
                  <a:pt x="1928786" y="166911"/>
                  <a:pt x="1790921" y="118188"/>
                  <a:pt x="1742153" y="138285"/>
                </a:cubicBezTo>
                <a:cubicBezTo>
                  <a:pt x="1698460" y="156295"/>
                  <a:pt x="1673259" y="231467"/>
                  <a:pt x="1731245" y="248874"/>
                </a:cubicBezTo>
                <a:close/>
                <a:moveTo>
                  <a:pt x="630361" y="236075"/>
                </a:moveTo>
                <a:cubicBezTo>
                  <a:pt x="681566" y="207079"/>
                  <a:pt x="779899" y="37190"/>
                  <a:pt x="661064" y="40839"/>
                </a:cubicBezTo>
                <a:cubicBezTo>
                  <a:pt x="610346" y="42401"/>
                  <a:pt x="610507" y="84721"/>
                  <a:pt x="595866" y="117676"/>
                </a:cubicBezTo>
                <a:cubicBezTo>
                  <a:pt x="595055" y="119497"/>
                  <a:pt x="587737" y="141441"/>
                  <a:pt x="594530" y="127825"/>
                </a:cubicBezTo>
                <a:cubicBezTo>
                  <a:pt x="583971" y="148998"/>
                  <a:pt x="558933" y="154856"/>
                  <a:pt x="552665" y="181778"/>
                </a:cubicBezTo>
                <a:cubicBezTo>
                  <a:pt x="541970" y="227746"/>
                  <a:pt x="587861" y="260164"/>
                  <a:pt x="630361" y="2360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with scribbles 2">
  <p:cSld name="BLANK_1_1">
    <p:spTree>
      <p:nvGrpSpPr>
        <p:cNvPr id="1" name="Shape 175"/>
        <p:cNvGrpSpPr/>
        <p:nvPr/>
      </p:nvGrpSpPr>
      <p:grpSpPr>
        <a:xfrm>
          <a:off x="0" y="0"/>
          <a:ext cx="0" cy="0"/>
          <a:chOff x="0" y="0"/>
          <a:chExt cx="0" cy="0"/>
        </a:xfrm>
      </p:grpSpPr>
      <p:sp>
        <p:nvSpPr>
          <p:cNvPr id="176" name="Google Shape;176;p2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7" name="Google Shape;177;p26"/>
          <p:cNvSpPr/>
          <p:nvPr/>
        </p:nvSpPr>
        <p:spPr>
          <a:xfrm>
            <a:off x="-363975" y="-139378"/>
            <a:ext cx="1725952" cy="1537174"/>
          </a:xfrm>
          <a:custGeom>
            <a:avLst/>
            <a:gdLst/>
            <a:ahLst/>
            <a:cxnLst/>
            <a:rect l="l" t="t" r="r" b="b"/>
            <a:pathLst>
              <a:path w="2728778" h="2430315" extrusionOk="0">
                <a:moveTo>
                  <a:pt x="1643749" y="1553993"/>
                </a:moveTo>
                <a:cubicBezTo>
                  <a:pt x="1750586" y="1525081"/>
                  <a:pt x="1702550" y="1183094"/>
                  <a:pt x="1592421" y="1239568"/>
                </a:cubicBezTo>
                <a:cubicBezTo>
                  <a:pt x="1524551" y="1274377"/>
                  <a:pt x="1562397" y="1343261"/>
                  <a:pt x="1571536" y="1399580"/>
                </a:cubicBezTo>
                <a:cubicBezTo>
                  <a:pt x="1579185" y="1446754"/>
                  <a:pt x="1556396" y="1577609"/>
                  <a:pt x="1643749" y="1553993"/>
                </a:cubicBezTo>
                <a:close/>
                <a:moveTo>
                  <a:pt x="2242057" y="1551627"/>
                </a:moveTo>
                <a:cubicBezTo>
                  <a:pt x="2275205" y="1530111"/>
                  <a:pt x="2300392" y="1479463"/>
                  <a:pt x="2260206" y="1451939"/>
                </a:cubicBezTo>
                <a:cubicBezTo>
                  <a:pt x="2222483" y="1426126"/>
                  <a:pt x="2181836" y="1464544"/>
                  <a:pt x="2150018" y="1482127"/>
                </a:cubicBezTo>
                <a:cubicBezTo>
                  <a:pt x="2107096" y="1505944"/>
                  <a:pt x="2061981" y="1525576"/>
                  <a:pt x="2015297" y="1540752"/>
                </a:cubicBezTo>
                <a:cubicBezTo>
                  <a:pt x="1965654" y="1556786"/>
                  <a:pt x="1906781" y="1556306"/>
                  <a:pt x="1859361" y="1575010"/>
                </a:cubicBezTo>
                <a:cubicBezTo>
                  <a:pt x="1824049" y="1588963"/>
                  <a:pt x="1785963" y="1620700"/>
                  <a:pt x="1808123" y="1663201"/>
                </a:cubicBezTo>
                <a:cubicBezTo>
                  <a:pt x="1831652" y="1708327"/>
                  <a:pt x="1901051" y="1682774"/>
                  <a:pt x="1940038" y="1674724"/>
                </a:cubicBezTo>
                <a:cubicBezTo>
                  <a:pt x="2047477" y="1652779"/>
                  <a:pt x="2149893" y="1611036"/>
                  <a:pt x="2242057" y="1551627"/>
                </a:cubicBezTo>
                <a:close/>
                <a:moveTo>
                  <a:pt x="2000881" y="1216944"/>
                </a:moveTo>
                <a:cubicBezTo>
                  <a:pt x="1983589" y="1251421"/>
                  <a:pt x="1918740" y="1337137"/>
                  <a:pt x="1939772" y="1378517"/>
                </a:cubicBezTo>
                <a:cubicBezTo>
                  <a:pt x="1967825" y="1433715"/>
                  <a:pt x="2025116" y="1398387"/>
                  <a:pt x="2050765" y="1362354"/>
                </a:cubicBezTo>
                <a:cubicBezTo>
                  <a:pt x="2072342" y="1332030"/>
                  <a:pt x="2130379" y="1239951"/>
                  <a:pt x="2111874" y="1200780"/>
                </a:cubicBezTo>
                <a:cubicBezTo>
                  <a:pt x="2087204" y="1148577"/>
                  <a:pt x="2021228" y="1176373"/>
                  <a:pt x="2000881" y="1216944"/>
                </a:cubicBezTo>
                <a:close/>
                <a:moveTo>
                  <a:pt x="1290278" y="1526196"/>
                </a:moveTo>
                <a:cubicBezTo>
                  <a:pt x="1309003" y="1553455"/>
                  <a:pt x="1353552" y="1541485"/>
                  <a:pt x="1374067" y="1523792"/>
                </a:cubicBezTo>
                <a:cubicBezTo>
                  <a:pt x="1411601" y="1491388"/>
                  <a:pt x="1397348" y="1452853"/>
                  <a:pt x="1371746" y="1419450"/>
                </a:cubicBezTo>
                <a:cubicBezTo>
                  <a:pt x="1325447" y="1359055"/>
                  <a:pt x="1221080" y="1296120"/>
                  <a:pt x="1141783" y="1303599"/>
                </a:cubicBezTo>
                <a:cubicBezTo>
                  <a:pt x="1095115" y="1308006"/>
                  <a:pt x="1051117" y="1358453"/>
                  <a:pt x="1085704" y="1403404"/>
                </a:cubicBezTo>
                <a:cubicBezTo>
                  <a:pt x="1105382" y="1429003"/>
                  <a:pt x="1155453" y="1424590"/>
                  <a:pt x="1183900" y="1436812"/>
                </a:cubicBezTo>
                <a:cubicBezTo>
                  <a:pt x="1227053" y="1456024"/>
                  <a:pt x="1263920" y="1487002"/>
                  <a:pt x="1290277" y="1526196"/>
                </a:cubicBezTo>
                <a:close/>
                <a:moveTo>
                  <a:pt x="719379" y="1694601"/>
                </a:moveTo>
                <a:cubicBezTo>
                  <a:pt x="770540" y="1816765"/>
                  <a:pt x="1010192" y="1522178"/>
                  <a:pt x="867758" y="1486164"/>
                </a:cubicBezTo>
                <a:cubicBezTo>
                  <a:pt x="793627" y="1467422"/>
                  <a:pt x="796460" y="1555885"/>
                  <a:pt x="773417" y="1594835"/>
                </a:cubicBezTo>
                <a:cubicBezTo>
                  <a:pt x="754407" y="1626909"/>
                  <a:pt x="697971" y="1643519"/>
                  <a:pt x="719360" y="1694601"/>
                </a:cubicBezTo>
                <a:close/>
                <a:moveTo>
                  <a:pt x="1087680" y="1842196"/>
                </a:moveTo>
                <a:cubicBezTo>
                  <a:pt x="1076234" y="1888067"/>
                  <a:pt x="1018372" y="2015500"/>
                  <a:pt x="1107268" y="2018066"/>
                </a:cubicBezTo>
                <a:cubicBezTo>
                  <a:pt x="1159199" y="2019570"/>
                  <a:pt x="1172551" y="1967995"/>
                  <a:pt x="1183628" y="1929155"/>
                </a:cubicBezTo>
                <a:cubicBezTo>
                  <a:pt x="1190707" y="1904347"/>
                  <a:pt x="1208078" y="1864607"/>
                  <a:pt x="1206172" y="1838787"/>
                </a:cubicBezTo>
                <a:cubicBezTo>
                  <a:pt x="1200241" y="1758865"/>
                  <a:pt x="1104974" y="1772779"/>
                  <a:pt x="1087661" y="1842196"/>
                </a:cubicBezTo>
                <a:close/>
                <a:moveTo>
                  <a:pt x="1662428" y="1950594"/>
                </a:moveTo>
                <a:cubicBezTo>
                  <a:pt x="1620794" y="1922577"/>
                  <a:pt x="1581544" y="1891170"/>
                  <a:pt x="1545078" y="1856693"/>
                </a:cubicBezTo>
                <a:cubicBezTo>
                  <a:pt x="1516637" y="1829791"/>
                  <a:pt x="1484889" y="1773013"/>
                  <a:pt x="1449610" y="1757284"/>
                </a:cubicBezTo>
                <a:cubicBezTo>
                  <a:pt x="1378228" y="1725456"/>
                  <a:pt x="1339914" y="1814114"/>
                  <a:pt x="1374798" y="1865151"/>
                </a:cubicBezTo>
                <a:cubicBezTo>
                  <a:pt x="1414466" y="1923187"/>
                  <a:pt x="1524051" y="2039401"/>
                  <a:pt x="1594527" y="2057437"/>
                </a:cubicBezTo>
                <a:cubicBezTo>
                  <a:pt x="1649505" y="2071507"/>
                  <a:pt x="1724446" y="1992383"/>
                  <a:pt x="1662409" y="1950594"/>
                </a:cubicBezTo>
                <a:close/>
                <a:moveTo>
                  <a:pt x="2318269" y="1856447"/>
                </a:moveTo>
                <a:cubicBezTo>
                  <a:pt x="2249784" y="1856447"/>
                  <a:pt x="2177870" y="1849655"/>
                  <a:pt x="2109806" y="1856447"/>
                </a:cubicBezTo>
                <a:cubicBezTo>
                  <a:pt x="2042559" y="1863155"/>
                  <a:pt x="1981962" y="1952876"/>
                  <a:pt x="2074992" y="1973297"/>
                </a:cubicBezTo>
                <a:cubicBezTo>
                  <a:pt x="2131137" y="1985610"/>
                  <a:pt x="2215405" y="1977736"/>
                  <a:pt x="2272865" y="1973297"/>
                </a:cubicBezTo>
                <a:cubicBezTo>
                  <a:pt x="2304774" y="1970827"/>
                  <a:pt x="2330772" y="1973297"/>
                  <a:pt x="2352330" y="1942999"/>
                </a:cubicBezTo>
                <a:cubicBezTo>
                  <a:pt x="2377349" y="1907808"/>
                  <a:pt x="2368372" y="1856447"/>
                  <a:pt x="2318269" y="1856447"/>
                </a:cubicBezTo>
                <a:close/>
                <a:moveTo>
                  <a:pt x="1047494" y="1688878"/>
                </a:moveTo>
                <a:cubicBezTo>
                  <a:pt x="1089495" y="1699378"/>
                  <a:pt x="1139462" y="1719987"/>
                  <a:pt x="1173731" y="1680350"/>
                </a:cubicBezTo>
                <a:cubicBezTo>
                  <a:pt x="1203806" y="1645541"/>
                  <a:pt x="1191634" y="1609760"/>
                  <a:pt x="1156347" y="1589857"/>
                </a:cubicBezTo>
                <a:cubicBezTo>
                  <a:pt x="1124218" y="1571711"/>
                  <a:pt x="1068883" y="1566721"/>
                  <a:pt x="1039846" y="1590642"/>
                </a:cubicBezTo>
                <a:cubicBezTo>
                  <a:pt x="1010316" y="1614945"/>
                  <a:pt x="996879" y="1676228"/>
                  <a:pt x="1047481" y="1688878"/>
                </a:cubicBezTo>
                <a:close/>
                <a:moveTo>
                  <a:pt x="931389" y="1237630"/>
                </a:moveTo>
                <a:cubicBezTo>
                  <a:pt x="859961" y="1185783"/>
                  <a:pt x="754867" y="1109070"/>
                  <a:pt x="665822" y="1095817"/>
                </a:cubicBezTo>
                <a:cubicBezTo>
                  <a:pt x="598289" y="1085758"/>
                  <a:pt x="559931" y="1157780"/>
                  <a:pt x="608194" y="1205006"/>
                </a:cubicBezTo>
                <a:cubicBezTo>
                  <a:pt x="636927" y="1233113"/>
                  <a:pt x="704122" y="1247527"/>
                  <a:pt x="740335" y="1267527"/>
                </a:cubicBezTo>
                <a:cubicBezTo>
                  <a:pt x="777767" y="1288207"/>
                  <a:pt x="823061" y="1334156"/>
                  <a:pt x="863292" y="1344707"/>
                </a:cubicBezTo>
                <a:cubicBezTo>
                  <a:pt x="918749" y="1359250"/>
                  <a:pt x="991422" y="1281240"/>
                  <a:pt x="931375" y="1237630"/>
                </a:cubicBezTo>
                <a:close/>
                <a:moveTo>
                  <a:pt x="1072260" y="1139705"/>
                </a:moveTo>
                <a:cubicBezTo>
                  <a:pt x="1057120" y="1264610"/>
                  <a:pt x="1243376" y="1146646"/>
                  <a:pt x="1268072" y="1094864"/>
                </a:cubicBezTo>
                <a:cubicBezTo>
                  <a:pt x="1286908" y="1055331"/>
                  <a:pt x="1292054" y="995318"/>
                  <a:pt x="1232980" y="992972"/>
                </a:cubicBezTo>
                <a:cubicBezTo>
                  <a:pt x="1188607" y="991216"/>
                  <a:pt x="1172331" y="1038882"/>
                  <a:pt x="1163373" y="1057664"/>
                </a:cubicBezTo>
                <a:cubicBezTo>
                  <a:pt x="1157864" y="1066573"/>
                  <a:pt x="1150354" y="1074075"/>
                  <a:pt x="1141439" y="1079575"/>
                </a:cubicBezTo>
                <a:cubicBezTo>
                  <a:pt x="1109569" y="1083056"/>
                  <a:pt x="1076383" y="1105765"/>
                  <a:pt x="1072248" y="1139705"/>
                </a:cubicBezTo>
                <a:close/>
                <a:moveTo>
                  <a:pt x="1419029" y="1234746"/>
                </a:moveTo>
                <a:cubicBezTo>
                  <a:pt x="1485985" y="1269911"/>
                  <a:pt x="1646179" y="1091403"/>
                  <a:pt x="1570137" y="1042777"/>
                </a:cubicBezTo>
                <a:cubicBezTo>
                  <a:pt x="1504212" y="1000632"/>
                  <a:pt x="1342028" y="1194312"/>
                  <a:pt x="1419023" y="1234772"/>
                </a:cubicBezTo>
                <a:close/>
                <a:moveTo>
                  <a:pt x="1816926" y="1150197"/>
                </a:moveTo>
                <a:cubicBezTo>
                  <a:pt x="1846891" y="1193198"/>
                  <a:pt x="1917501" y="1149316"/>
                  <a:pt x="1924158" y="1108720"/>
                </a:cubicBezTo>
                <a:cubicBezTo>
                  <a:pt x="1930556" y="1069653"/>
                  <a:pt x="1852951" y="954411"/>
                  <a:pt x="1822675" y="933037"/>
                </a:cubicBezTo>
                <a:cubicBezTo>
                  <a:pt x="1784893" y="906381"/>
                  <a:pt x="1724348" y="920173"/>
                  <a:pt x="1715436" y="974514"/>
                </a:cubicBezTo>
                <a:cubicBezTo>
                  <a:pt x="1706258" y="1030515"/>
                  <a:pt x="1787025" y="1107314"/>
                  <a:pt x="1816919" y="1150197"/>
                </a:cubicBezTo>
                <a:close/>
                <a:moveTo>
                  <a:pt x="2499872" y="1127903"/>
                </a:moveTo>
                <a:cubicBezTo>
                  <a:pt x="2466816" y="1170113"/>
                  <a:pt x="2383753" y="1185330"/>
                  <a:pt x="2370486" y="1238078"/>
                </a:cubicBezTo>
                <a:cubicBezTo>
                  <a:pt x="2356680" y="1292989"/>
                  <a:pt x="2403658" y="1307902"/>
                  <a:pt x="2448220" y="1295005"/>
                </a:cubicBezTo>
                <a:cubicBezTo>
                  <a:pt x="2496372" y="1281065"/>
                  <a:pt x="2568345" y="1228207"/>
                  <a:pt x="2593124" y="1182627"/>
                </a:cubicBezTo>
                <a:cubicBezTo>
                  <a:pt x="2632688" y="1109854"/>
                  <a:pt x="2548063" y="1066348"/>
                  <a:pt x="2499866" y="1127903"/>
                </a:cubicBezTo>
                <a:close/>
                <a:moveTo>
                  <a:pt x="2715860" y="1603124"/>
                </a:moveTo>
                <a:cubicBezTo>
                  <a:pt x="2672096" y="1559890"/>
                  <a:pt x="2583939" y="1434052"/>
                  <a:pt x="2520296" y="1425756"/>
                </a:cubicBezTo>
                <a:cubicBezTo>
                  <a:pt x="2462421" y="1418206"/>
                  <a:pt x="2427089" y="1480377"/>
                  <a:pt x="2453211" y="1525334"/>
                </a:cubicBezTo>
                <a:cubicBezTo>
                  <a:pt x="2472863" y="1559151"/>
                  <a:pt x="2519408" y="1590732"/>
                  <a:pt x="2547389" y="1618380"/>
                </a:cubicBezTo>
                <a:cubicBezTo>
                  <a:pt x="2571015" y="1641711"/>
                  <a:pt x="2606275" y="1692909"/>
                  <a:pt x="2640725" y="1700544"/>
                </a:cubicBezTo>
                <a:cubicBezTo>
                  <a:pt x="2687724" y="1711004"/>
                  <a:pt x="2761861" y="1648581"/>
                  <a:pt x="2715854" y="1603124"/>
                </a:cubicBezTo>
                <a:close/>
                <a:moveTo>
                  <a:pt x="2407625" y="1662851"/>
                </a:moveTo>
                <a:cubicBezTo>
                  <a:pt x="2376682" y="1662851"/>
                  <a:pt x="2341162" y="1657667"/>
                  <a:pt x="2313771" y="1674413"/>
                </a:cubicBezTo>
                <a:cubicBezTo>
                  <a:pt x="2258599" y="1708178"/>
                  <a:pt x="2273429" y="1765145"/>
                  <a:pt x="2328179" y="1779701"/>
                </a:cubicBezTo>
                <a:cubicBezTo>
                  <a:pt x="2349536" y="1785372"/>
                  <a:pt x="2390676" y="1783369"/>
                  <a:pt x="2411333" y="1774756"/>
                </a:cubicBezTo>
                <a:cubicBezTo>
                  <a:pt x="2460866" y="1754108"/>
                  <a:pt x="2480680" y="1662851"/>
                  <a:pt x="2407619" y="1662851"/>
                </a:cubicBezTo>
                <a:close/>
                <a:moveTo>
                  <a:pt x="1643917" y="1818969"/>
                </a:moveTo>
                <a:cubicBezTo>
                  <a:pt x="1682703" y="1846486"/>
                  <a:pt x="1742439" y="1911482"/>
                  <a:pt x="1794415" y="1896790"/>
                </a:cubicBezTo>
                <a:cubicBezTo>
                  <a:pt x="1846981" y="1881923"/>
                  <a:pt x="1855809" y="1826376"/>
                  <a:pt x="1824230" y="1789772"/>
                </a:cubicBezTo>
                <a:cubicBezTo>
                  <a:pt x="1796573" y="1757744"/>
                  <a:pt x="1718054" y="1699416"/>
                  <a:pt x="1673733" y="1711957"/>
                </a:cubicBezTo>
                <a:cubicBezTo>
                  <a:pt x="1630221" y="1724251"/>
                  <a:pt x="1600322" y="1788048"/>
                  <a:pt x="1643911" y="1818969"/>
                </a:cubicBezTo>
                <a:close/>
                <a:moveTo>
                  <a:pt x="282814" y="1619475"/>
                </a:moveTo>
                <a:cubicBezTo>
                  <a:pt x="292083" y="1710084"/>
                  <a:pt x="431892" y="1624770"/>
                  <a:pt x="468980" y="1607336"/>
                </a:cubicBezTo>
                <a:cubicBezTo>
                  <a:pt x="512978" y="1586656"/>
                  <a:pt x="654615" y="1539936"/>
                  <a:pt x="621630" y="1466631"/>
                </a:cubicBezTo>
                <a:cubicBezTo>
                  <a:pt x="590784" y="1398050"/>
                  <a:pt x="494693" y="1474978"/>
                  <a:pt x="457475" y="1493455"/>
                </a:cubicBezTo>
                <a:cubicBezTo>
                  <a:pt x="408299" y="1517868"/>
                  <a:pt x="275160" y="1544712"/>
                  <a:pt x="282814" y="1619475"/>
                </a:cubicBezTo>
                <a:close/>
                <a:moveTo>
                  <a:pt x="575655" y="1781988"/>
                </a:moveTo>
                <a:cubicBezTo>
                  <a:pt x="499405" y="1776545"/>
                  <a:pt x="426052" y="1876849"/>
                  <a:pt x="525999" y="1898838"/>
                </a:cubicBezTo>
                <a:cubicBezTo>
                  <a:pt x="609704" y="1917250"/>
                  <a:pt x="669290" y="1781988"/>
                  <a:pt x="575655" y="1781988"/>
                </a:cubicBezTo>
                <a:close/>
                <a:moveTo>
                  <a:pt x="894922" y="1808269"/>
                </a:moveTo>
                <a:cubicBezTo>
                  <a:pt x="875477" y="1757990"/>
                  <a:pt x="807420" y="1782060"/>
                  <a:pt x="787755" y="1819357"/>
                </a:cubicBezTo>
                <a:cubicBezTo>
                  <a:pt x="764142" y="1864075"/>
                  <a:pt x="811005" y="1981670"/>
                  <a:pt x="839906" y="2018527"/>
                </a:cubicBezTo>
                <a:cubicBezTo>
                  <a:pt x="869436" y="2056180"/>
                  <a:pt x="921614" y="2055675"/>
                  <a:pt x="947074" y="2007438"/>
                </a:cubicBezTo>
                <a:cubicBezTo>
                  <a:pt x="976112" y="1952415"/>
                  <a:pt x="915100" y="1860420"/>
                  <a:pt x="894897" y="1808269"/>
                </a:cubicBezTo>
                <a:close/>
                <a:moveTo>
                  <a:pt x="882730" y="844794"/>
                </a:moveTo>
                <a:cubicBezTo>
                  <a:pt x="839472" y="801541"/>
                  <a:pt x="764693" y="855260"/>
                  <a:pt x="774065" y="909428"/>
                </a:cubicBezTo>
                <a:cubicBezTo>
                  <a:pt x="781928" y="954865"/>
                  <a:pt x="875666" y="1034119"/>
                  <a:pt x="923591" y="1014553"/>
                </a:cubicBezTo>
                <a:cubicBezTo>
                  <a:pt x="1027589" y="972084"/>
                  <a:pt x="922308" y="884366"/>
                  <a:pt x="882730" y="844794"/>
                </a:cubicBezTo>
                <a:close/>
                <a:moveTo>
                  <a:pt x="244041" y="1312866"/>
                </a:moveTo>
                <a:cubicBezTo>
                  <a:pt x="287766" y="1334739"/>
                  <a:pt x="351889" y="1385724"/>
                  <a:pt x="401189" y="1350384"/>
                </a:cubicBezTo>
                <a:cubicBezTo>
                  <a:pt x="437940" y="1324046"/>
                  <a:pt x="436131" y="1283443"/>
                  <a:pt x="409200" y="1254234"/>
                </a:cubicBezTo>
                <a:cubicBezTo>
                  <a:pt x="379183" y="1221675"/>
                  <a:pt x="292692" y="1187145"/>
                  <a:pt x="252052" y="1216717"/>
                </a:cubicBezTo>
                <a:cubicBezTo>
                  <a:pt x="224848" y="1236515"/>
                  <a:pt x="205009" y="1293346"/>
                  <a:pt x="244041" y="1312866"/>
                </a:cubicBezTo>
                <a:close/>
                <a:moveTo>
                  <a:pt x="575072" y="836693"/>
                </a:moveTo>
                <a:cubicBezTo>
                  <a:pt x="510061" y="798061"/>
                  <a:pt x="440902" y="919978"/>
                  <a:pt x="408708" y="958241"/>
                </a:cubicBezTo>
                <a:cubicBezTo>
                  <a:pt x="383176" y="988578"/>
                  <a:pt x="319656" y="1050153"/>
                  <a:pt x="376513" y="1085914"/>
                </a:cubicBezTo>
                <a:cubicBezTo>
                  <a:pt x="434375" y="1122297"/>
                  <a:pt x="493604" y="1022927"/>
                  <a:pt x="522422" y="988701"/>
                </a:cubicBezTo>
                <a:cubicBezTo>
                  <a:pt x="547745" y="958572"/>
                  <a:pt x="641373" y="876090"/>
                  <a:pt x="575072" y="836693"/>
                </a:cubicBezTo>
                <a:close/>
                <a:moveTo>
                  <a:pt x="1052038" y="679150"/>
                </a:moveTo>
                <a:cubicBezTo>
                  <a:pt x="1025003" y="619527"/>
                  <a:pt x="953128" y="542657"/>
                  <a:pt x="881142" y="542443"/>
                </a:cubicBezTo>
                <a:cubicBezTo>
                  <a:pt x="837242" y="542314"/>
                  <a:pt x="782265" y="595735"/>
                  <a:pt x="812780" y="640984"/>
                </a:cubicBezTo>
                <a:cubicBezTo>
                  <a:pt x="827844" y="663317"/>
                  <a:pt x="868348" y="665061"/>
                  <a:pt x="890146" y="680615"/>
                </a:cubicBezTo>
                <a:cubicBezTo>
                  <a:pt x="916539" y="699461"/>
                  <a:pt x="925322" y="738677"/>
                  <a:pt x="949277" y="754931"/>
                </a:cubicBezTo>
                <a:cubicBezTo>
                  <a:pt x="995219" y="786097"/>
                  <a:pt x="1078827" y="738230"/>
                  <a:pt x="1052038" y="679150"/>
                </a:cubicBezTo>
                <a:close/>
                <a:moveTo>
                  <a:pt x="1159575" y="883083"/>
                </a:moveTo>
                <a:cubicBezTo>
                  <a:pt x="1226985" y="923154"/>
                  <a:pt x="1282642" y="799784"/>
                  <a:pt x="1319627" y="764341"/>
                </a:cubicBezTo>
                <a:cubicBezTo>
                  <a:pt x="1352852" y="732501"/>
                  <a:pt x="1508243" y="661613"/>
                  <a:pt x="1443070" y="598204"/>
                </a:cubicBezTo>
                <a:cubicBezTo>
                  <a:pt x="1359483" y="516902"/>
                  <a:pt x="1067536" y="828423"/>
                  <a:pt x="1159575" y="883083"/>
                </a:cubicBezTo>
                <a:close/>
                <a:moveTo>
                  <a:pt x="1503965" y="829940"/>
                </a:moveTo>
                <a:cubicBezTo>
                  <a:pt x="1514141" y="929369"/>
                  <a:pt x="1779014" y="806401"/>
                  <a:pt x="1756653" y="716486"/>
                </a:cubicBezTo>
                <a:cubicBezTo>
                  <a:pt x="1737072" y="637744"/>
                  <a:pt x="1656725" y="707011"/>
                  <a:pt x="1624271" y="727504"/>
                </a:cubicBezTo>
                <a:cubicBezTo>
                  <a:pt x="1582419" y="753933"/>
                  <a:pt x="1497095" y="762863"/>
                  <a:pt x="1503965" y="829972"/>
                </a:cubicBezTo>
                <a:close/>
                <a:moveTo>
                  <a:pt x="1975233" y="518458"/>
                </a:moveTo>
                <a:cubicBezTo>
                  <a:pt x="1897032" y="539618"/>
                  <a:pt x="1920788" y="666435"/>
                  <a:pt x="1920788" y="726635"/>
                </a:cubicBezTo>
                <a:cubicBezTo>
                  <a:pt x="1920788" y="775092"/>
                  <a:pt x="1896805" y="904211"/>
                  <a:pt x="1986045" y="883809"/>
                </a:cubicBezTo>
                <a:cubicBezTo>
                  <a:pt x="2064525" y="865850"/>
                  <a:pt x="2040491" y="731703"/>
                  <a:pt x="2040491" y="675625"/>
                </a:cubicBezTo>
                <a:cubicBezTo>
                  <a:pt x="2040491" y="628438"/>
                  <a:pt x="2063449" y="494615"/>
                  <a:pt x="1975233" y="518490"/>
                </a:cubicBezTo>
                <a:close/>
                <a:moveTo>
                  <a:pt x="2268367" y="784736"/>
                </a:moveTo>
                <a:cubicBezTo>
                  <a:pt x="2242732" y="843809"/>
                  <a:pt x="2175679" y="909058"/>
                  <a:pt x="2162405" y="969440"/>
                </a:cubicBezTo>
                <a:cubicBezTo>
                  <a:pt x="2142506" y="1059692"/>
                  <a:pt x="2238790" y="1033600"/>
                  <a:pt x="2275186" y="991216"/>
                </a:cubicBezTo>
                <a:cubicBezTo>
                  <a:pt x="2310186" y="950471"/>
                  <a:pt x="2378892" y="855481"/>
                  <a:pt x="2380389" y="800284"/>
                </a:cubicBezTo>
                <a:cubicBezTo>
                  <a:pt x="2382334" y="727491"/>
                  <a:pt x="2296140" y="720764"/>
                  <a:pt x="2268360" y="784769"/>
                </a:cubicBezTo>
                <a:close/>
                <a:moveTo>
                  <a:pt x="2380681" y="987405"/>
                </a:moveTo>
                <a:cubicBezTo>
                  <a:pt x="2389801" y="1076510"/>
                  <a:pt x="2678980" y="987573"/>
                  <a:pt x="2666088" y="900750"/>
                </a:cubicBezTo>
                <a:cubicBezTo>
                  <a:pt x="2652599" y="809940"/>
                  <a:pt x="2372131" y="903938"/>
                  <a:pt x="2380681" y="987437"/>
                </a:cubicBezTo>
                <a:close/>
                <a:moveTo>
                  <a:pt x="2133302" y="653901"/>
                </a:moveTo>
                <a:cubicBezTo>
                  <a:pt x="2207056" y="692630"/>
                  <a:pt x="2341739" y="507116"/>
                  <a:pt x="2269637" y="461874"/>
                </a:cubicBezTo>
                <a:cubicBezTo>
                  <a:pt x="2196485" y="416009"/>
                  <a:pt x="2061531" y="616241"/>
                  <a:pt x="2133302" y="653933"/>
                </a:cubicBezTo>
                <a:close/>
                <a:moveTo>
                  <a:pt x="1659175" y="588178"/>
                </a:moveTo>
                <a:cubicBezTo>
                  <a:pt x="1692270" y="644828"/>
                  <a:pt x="1777595" y="602987"/>
                  <a:pt x="1777005" y="545580"/>
                </a:cubicBezTo>
                <a:cubicBezTo>
                  <a:pt x="1776765" y="522567"/>
                  <a:pt x="1750962" y="489676"/>
                  <a:pt x="1741609" y="470551"/>
                </a:cubicBezTo>
                <a:cubicBezTo>
                  <a:pt x="1725573" y="437745"/>
                  <a:pt x="1716427" y="377726"/>
                  <a:pt x="1694195" y="350714"/>
                </a:cubicBezTo>
                <a:cubicBezTo>
                  <a:pt x="1663823" y="313832"/>
                  <a:pt x="1606842" y="314557"/>
                  <a:pt x="1584538" y="365102"/>
                </a:cubicBezTo>
                <a:cubicBezTo>
                  <a:pt x="1557322" y="426858"/>
                  <a:pt x="1628945" y="536448"/>
                  <a:pt x="1659175" y="588211"/>
                </a:cubicBezTo>
                <a:close/>
                <a:moveTo>
                  <a:pt x="1169583" y="508010"/>
                </a:moveTo>
                <a:cubicBezTo>
                  <a:pt x="1242735" y="551478"/>
                  <a:pt x="1389927" y="345698"/>
                  <a:pt x="1319750" y="300371"/>
                </a:cubicBezTo>
                <a:cubicBezTo>
                  <a:pt x="1247882" y="253987"/>
                  <a:pt x="1099360" y="466319"/>
                  <a:pt x="1169583" y="508043"/>
                </a:cubicBezTo>
                <a:close/>
                <a:moveTo>
                  <a:pt x="957905" y="439962"/>
                </a:moveTo>
                <a:cubicBezTo>
                  <a:pt x="1027012" y="444725"/>
                  <a:pt x="1058896" y="328699"/>
                  <a:pt x="977771" y="323112"/>
                </a:cubicBezTo>
                <a:cubicBezTo>
                  <a:pt x="989101" y="323890"/>
                  <a:pt x="970590" y="319405"/>
                  <a:pt x="968049" y="319768"/>
                </a:cubicBezTo>
                <a:cubicBezTo>
                  <a:pt x="949770" y="322399"/>
                  <a:pt x="933962" y="267669"/>
                  <a:pt x="884740" y="281777"/>
                </a:cubicBezTo>
                <a:cubicBezTo>
                  <a:pt x="762923" y="316754"/>
                  <a:pt x="886036" y="435036"/>
                  <a:pt x="957905" y="440007"/>
                </a:cubicBezTo>
                <a:close/>
                <a:moveTo>
                  <a:pt x="971516" y="320973"/>
                </a:moveTo>
                <a:cubicBezTo>
                  <a:pt x="970648" y="320552"/>
                  <a:pt x="971380" y="320973"/>
                  <a:pt x="971542" y="321019"/>
                </a:cubicBezTo>
                <a:close/>
                <a:moveTo>
                  <a:pt x="453580" y="476844"/>
                </a:moveTo>
                <a:cubicBezTo>
                  <a:pt x="484771" y="495440"/>
                  <a:pt x="512886" y="518763"/>
                  <a:pt x="536921" y="545982"/>
                </a:cubicBezTo>
                <a:cubicBezTo>
                  <a:pt x="560326" y="572890"/>
                  <a:pt x="573821" y="613584"/>
                  <a:pt x="613463" y="616565"/>
                </a:cubicBezTo>
                <a:cubicBezTo>
                  <a:pt x="702774" y="623279"/>
                  <a:pt x="684301" y="527129"/>
                  <a:pt x="650881" y="483280"/>
                </a:cubicBezTo>
                <a:cubicBezTo>
                  <a:pt x="619770" y="442496"/>
                  <a:pt x="554091" y="362042"/>
                  <a:pt x="496462" y="366663"/>
                </a:cubicBezTo>
                <a:cubicBezTo>
                  <a:pt x="448849" y="370526"/>
                  <a:pt x="402083" y="445820"/>
                  <a:pt x="453606" y="476889"/>
                </a:cubicBezTo>
                <a:close/>
                <a:moveTo>
                  <a:pt x="271056" y="801845"/>
                </a:moveTo>
                <a:cubicBezTo>
                  <a:pt x="334090" y="839298"/>
                  <a:pt x="541342" y="622721"/>
                  <a:pt x="457676" y="570155"/>
                </a:cubicBezTo>
                <a:cubicBezTo>
                  <a:pt x="398045" y="532709"/>
                  <a:pt x="335348" y="638204"/>
                  <a:pt x="306654" y="671464"/>
                </a:cubicBezTo>
                <a:cubicBezTo>
                  <a:pt x="281343" y="700867"/>
                  <a:pt x="211568" y="766531"/>
                  <a:pt x="271082" y="801891"/>
                </a:cubicBezTo>
                <a:close/>
                <a:moveTo>
                  <a:pt x="30120" y="1157060"/>
                </a:moveTo>
                <a:cubicBezTo>
                  <a:pt x="26192" y="1205181"/>
                  <a:pt x="75492" y="1224137"/>
                  <a:pt x="113915" y="1203256"/>
                </a:cubicBezTo>
                <a:cubicBezTo>
                  <a:pt x="173851" y="1170703"/>
                  <a:pt x="150329" y="1069141"/>
                  <a:pt x="133217" y="1018656"/>
                </a:cubicBezTo>
                <a:cubicBezTo>
                  <a:pt x="115451" y="966271"/>
                  <a:pt x="72815" y="921352"/>
                  <a:pt x="20469" y="970010"/>
                </a:cubicBezTo>
                <a:cubicBezTo>
                  <a:pt x="-32758" y="1019556"/>
                  <a:pt x="35234" y="1094728"/>
                  <a:pt x="30146" y="1157106"/>
                </a:cubicBezTo>
                <a:close/>
                <a:moveTo>
                  <a:pt x="195143" y="1540020"/>
                </a:moveTo>
                <a:cubicBezTo>
                  <a:pt x="217829" y="1505898"/>
                  <a:pt x="209105" y="1460422"/>
                  <a:pt x="164031" y="1454764"/>
                </a:cubicBezTo>
                <a:cubicBezTo>
                  <a:pt x="143711" y="1452217"/>
                  <a:pt x="80917" y="1483241"/>
                  <a:pt x="64628" y="1495594"/>
                </a:cubicBezTo>
                <a:cubicBezTo>
                  <a:pt x="31176" y="1520966"/>
                  <a:pt x="10423" y="1572502"/>
                  <a:pt x="57953" y="1596559"/>
                </a:cubicBezTo>
                <a:cubicBezTo>
                  <a:pt x="103804" y="1619793"/>
                  <a:pt x="170850" y="1576630"/>
                  <a:pt x="195169" y="1540065"/>
                </a:cubicBezTo>
                <a:close/>
                <a:moveTo>
                  <a:pt x="271964" y="1783051"/>
                </a:moveTo>
                <a:cubicBezTo>
                  <a:pt x="232309" y="1732702"/>
                  <a:pt x="160162" y="1795365"/>
                  <a:pt x="164466" y="1844257"/>
                </a:cubicBezTo>
                <a:cubicBezTo>
                  <a:pt x="167778" y="1881897"/>
                  <a:pt x="217492" y="1923135"/>
                  <a:pt x="240508" y="1952363"/>
                </a:cubicBezTo>
                <a:cubicBezTo>
                  <a:pt x="272268" y="1992668"/>
                  <a:pt x="309460" y="2062415"/>
                  <a:pt x="351137" y="2092823"/>
                </a:cubicBezTo>
                <a:cubicBezTo>
                  <a:pt x="391972" y="2122635"/>
                  <a:pt x="459952" y="2099304"/>
                  <a:pt x="459816" y="2039797"/>
                </a:cubicBezTo>
                <a:cubicBezTo>
                  <a:pt x="459718" y="1999065"/>
                  <a:pt x="405603" y="1952726"/>
                  <a:pt x="382593" y="1923511"/>
                </a:cubicBezTo>
                <a:cubicBezTo>
                  <a:pt x="345734" y="1876706"/>
                  <a:pt x="308873" y="1829886"/>
                  <a:pt x="272009" y="1783051"/>
                </a:cubicBezTo>
                <a:close/>
                <a:moveTo>
                  <a:pt x="741171" y="2048364"/>
                </a:moveTo>
                <a:cubicBezTo>
                  <a:pt x="722024" y="1981774"/>
                  <a:pt x="632027" y="2040348"/>
                  <a:pt x="625797" y="2085117"/>
                </a:cubicBezTo>
                <a:cubicBezTo>
                  <a:pt x="620820" y="2120853"/>
                  <a:pt x="645930" y="2170366"/>
                  <a:pt x="655671" y="2204242"/>
                </a:cubicBezTo>
                <a:cubicBezTo>
                  <a:pt x="665193" y="2237346"/>
                  <a:pt x="671227" y="2304410"/>
                  <a:pt x="692169" y="2331182"/>
                </a:cubicBezTo>
                <a:cubicBezTo>
                  <a:pt x="729213" y="2378492"/>
                  <a:pt x="798891" y="2356612"/>
                  <a:pt x="807543" y="2294429"/>
                </a:cubicBezTo>
                <a:cubicBezTo>
                  <a:pt x="817117" y="2225693"/>
                  <a:pt x="760324" y="2114916"/>
                  <a:pt x="741197" y="2048384"/>
                </a:cubicBezTo>
                <a:close/>
                <a:moveTo>
                  <a:pt x="1275831" y="2199128"/>
                </a:moveTo>
                <a:cubicBezTo>
                  <a:pt x="1220956" y="2182764"/>
                  <a:pt x="1129636" y="2098481"/>
                  <a:pt x="1074899" y="2114735"/>
                </a:cubicBezTo>
                <a:cubicBezTo>
                  <a:pt x="1002142" y="2136348"/>
                  <a:pt x="1025146" y="2208882"/>
                  <a:pt x="1069713" y="2240502"/>
                </a:cubicBezTo>
                <a:cubicBezTo>
                  <a:pt x="1114697" y="2272426"/>
                  <a:pt x="1209004" y="2332400"/>
                  <a:pt x="1264890" y="2309659"/>
                </a:cubicBezTo>
                <a:cubicBezTo>
                  <a:pt x="1308796" y="2291830"/>
                  <a:pt x="1333750" y="2216406"/>
                  <a:pt x="1275856" y="2199122"/>
                </a:cubicBezTo>
                <a:close/>
                <a:moveTo>
                  <a:pt x="1528291" y="2067735"/>
                </a:moveTo>
                <a:cubicBezTo>
                  <a:pt x="1477268" y="2053905"/>
                  <a:pt x="1419043" y="2027185"/>
                  <a:pt x="1366483" y="2023867"/>
                </a:cubicBezTo>
                <a:cubicBezTo>
                  <a:pt x="1300824" y="2019726"/>
                  <a:pt x="1242683" y="2099388"/>
                  <a:pt x="1315109" y="2137217"/>
                </a:cubicBezTo>
                <a:cubicBezTo>
                  <a:pt x="1353999" y="2157528"/>
                  <a:pt x="1427650" y="2175402"/>
                  <a:pt x="1471045" y="2179491"/>
                </a:cubicBezTo>
                <a:cubicBezTo>
                  <a:pt x="1531227" y="2185168"/>
                  <a:pt x="1614782" y="2091196"/>
                  <a:pt x="1528317" y="2067755"/>
                </a:cubicBezTo>
                <a:close/>
                <a:moveTo>
                  <a:pt x="1871559" y="2036770"/>
                </a:moveTo>
                <a:cubicBezTo>
                  <a:pt x="1800365" y="2019233"/>
                  <a:pt x="1760471" y="2139277"/>
                  <a:pt x="1725722" y="2181604"/>
                </a:cubicBezTo>
                <a:cubicBezTo>
                  <a:pt x="1700586" y="2212232"/>
                  <a:pt x="1571057" y="2324494"/>
                  <a:pt x="1679210" y="2344001"/>
                </a:cubicBezTo>
                <a:cubicBezTo>
                  <a:pt x="1764683" y="2359438"/>
                  <a:pt x="1974327" y="2062104"/>
                  <a:pt x="1871585" y="2036790"/>
                </a:cubicBezTo>
                <a:close/>
                <a:moveTo>
                  <a:pt x="2227863" y="2145000"/>
                </a:moveTo>
                <a:cubicBezTo>
                  <a:pt x="2183204" y="2113536"/>
                  <a:pt x="2072874" y="2018319"/>
                  <a:pt x="2045514" y="2128150"/>
                </a:cubicBezTo>
                <a:cubicBezTo>
                  <a:pt x="2031903" y="2182699"/>
                  <a:pt x="2127870" y="2253055"/>
                  <a:pt x="2174123" y="2255687"/>
                </a:cubicBezTo>
                <a:cubicBezTo>
                  <a:pt x="2227390" y="2258745"/>
                  <a:pt x="2281207" y="2182563"/>
                  <a:pt x="2227889" y="2145000"/>
                </a:cubicBezTo>
                <a:close/>
                <a:moveTo>
                  <a:pt x="1945418" y="2245978"/>
                </a:moveTo>
                <a:cubicBezTo>
                  <a:pt x="1874256" y="2268188"/>
                  <a:pt x="1858220" y="2455413"/>
                  <a:pt x="1956255" y="2432626"/>
                </a:cubicBezTo>
                <a:cubicBezTo>
                  <a:pt x="2032719" y="2414850"/>
                  <a:pt x="2037918" y="2217106"/>
                  <a:pt x="1945444" y="2245978"/>
                </a:cubicBezTo>
                <a:close/>
                <a:moveTo>
                  <a:pt x="2541082" y="1887587"/>
                </a:moveTo>
                <a:cubicBezTo>
                  <a:pt x="2429598" y="1860122"/>
                  <a:pt x="2390708" y="2138552"/>
                  <a:pt x="2494602" y="2135868"/>
                </a:cubicBezTo>
                <a:cubicBezTo>
                  <a:pt x="2538542" y="2134734"/>
                  <a:pt x="2557177" y="2098163"/>
                  <a:pt x="2562245" y="2062149"/>
                </a:cubicBezTo>
                <a:cubicBezTo>
                  <a:pt x="2567943" y="2022020"/>
                  <a:pt x="2596189" y="1901133"/>
                  <a:pt x="2541141" y="1887575"/>
                </a:cubicBezTo>
                <a:close/>
                <a:moveTo>
                  <a:pt x="898429" y="157851"/>
                </a:moveTo>
                <a:cubicBezTo>
                  <a:pt x="941108" y="153833"/>
                  <a:pt x="984019" y="152854"/>
                  <a:pt x="1026837" y="154921"/>
                </a:cubicBezTo>
                <a:cubicBezTo>
                  <a:pt x="1063134" y="156755"/>
                  <a:pt x="1111637" y="173469"/>
                  <a:pt x="1147085" y="165083"/>
                </a:cubicBezTo>
                <a:cubicBezTo>
                  <a:pt x="1208330" y="150592"/>
                  <a:pt x="1227827" y="81876"/>
                  <a:pt x="1171981" y="51358"/>
                </a:cubicBezTo>
                <a:cubicBezTo>
                  <a:pt x="1119784" y="22842"/>
                  <a:pt x="974899" y="26853"/>
                  <a:pt x="918296" y="40988"/>
                </a:cubicBezTo>
                <a:cubicBezTo>
                  <a:pt x="861102" y="55304"/>
                  <a:pt x="810843" y="165926"/>
                  <a:pt x="898487" y="157844"/>
                </a:cubicBezTo>
                <a:close/>
                <a:moveTo>
                  <a:pt x="1383257" y="100262"/>
                </a:moveTo>
                <a:cubicBezTo>
                  <a:pt x="1395721" y="131085"/>
                  <a:pt x="1369062" y="162633"/>
                  <a:pt x="1412120" y="182167"/>
                </a:cubicBezTo>
                <a:cubicBezTo>
                  <a:pt x="1473897" y="210190"/>
                  <a:pt x="1509572" y="127358"/>
                  <a:pt x="1504807" y="80418"/>
                </a:cubicBezTo>
                <a:cubicBezTo>
                  <a:pt x="1490522" y="-60826"/>
                  <a:pt x="1346299" y="8798"/>
                  <a:pt x="1383329" y="100255"/>
                </a:cubicBezTo>
                <a:close/>
                <a:moveTo>
                  <a:pt x="1731173" y="248880"/>
                </a:moveTo>
                <a:cubicBezTo>
                  <a:pt x="1789171" y="266288"/>
                  <a:pt x="1912083" y="331836"/>
                  <a:pt x="1970605" y="300643"/>
                </a:cubicBezTo>
                <a:cubicBezTo>
                  <a:pt x="2020093" y="274246"/>
                  <a:pt x="2018239" y="218388"/>
                  <a:pt x="1974495" y="193210"/>
                </a:cubicBezTo>
                <a:cubicBezTo>
                  <a:pt x="1928786" y="166911"/>
                  <a:pt x="1790921" y="118188"/>
                  <a:pt x="1742153" y="138285"/>
                </a:cubicBezTo>
                <a:cubicBezTo>
                  <a:pt x="1698460" y="156295"/>
                  <a:pt x="1673259" y="231467"/>
                  <a:pt x="1731245" y="248874"/>
                </a:cubicBezTo>
                <a:close/>
                <a:moveTo>
                  <a:pt x="630361" y="236075"/>
                </a:moveTo>
                <a:cubicBezTo>
                  <a:pt x="681566" y="207079"/>
                  <a:pt x="779899" y="37190"/>
                  <a:pt x="661064" y="40839"/>
                </a:cubicBezTo>
                <a:cubicBezTo>
                  <a:pt x="610346" y="42401"/>
                  <a:pt x="610507" y="84721"/>
                  <a:pt x="595866" y="117676"/>
                </a:cubicBezTo>
                <a:cubicBezTo>
                  <a:pt x="595055" y="119497"/>
                  <a:pt x="587737" y="141441"/>
                  <a:pt x="594530" y="127825"/>
                </a:cubicBezTo>
                <a:cubicBezTo>
                  <a:pt x="583971" y="148998"/>
                  <a:pt x="558933" y="154856"/>
                  <a:pt x="552665" y="181778"/>
                </a:cubicBezTo>
                <a:cubicBezTo>
                  <a:pt x="541970" y="227746"/>
                  <a:pt x="587861" y="260164"/>
                  <a:pt x="630361" y="236075"/>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26"/>
          <p:cNvSpPr/>
          <p:nvPr/>
        </p:nvSpPr>
        <p:spPr>
          <a:xfrm>
            <a:off x="-833250" y="989836"/>
            <a:ext cx="1722922" cy="1698645"/>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26"/>
          <p:cNvSpPr/>
          <p:nvPr/>
        </p:nvSpPr>
        <p:spPr>
          <a:xfrm rot="3883627">
            <a:off x="5783707" y="3854784"/>
            <a:ext cx="1547313" cy="1912394"/>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26"/>
          <p:cNvSpPr/>
          <p:nvPr/>
        </p:nvSpPr>
        <p:spPr>
          <a:xfrm rot="-10111965">
            <a:off x="7102246" y="-359891"/>
            <a:ext cx="2575201" cy="1264627"/>
          </a:xfrm>
          <a:custGeom>
            <a:avLst/>
            <a:gdLst/>
            <a:ahLst/>
            <a:cxnLst/>
            <a:rect l="l" t="t" r="r" b="b"/>
            <a:pathLst>
              <a:path w="2884338" h="1095262" extrusionOk="0">
                <a:moveTo>
                  <a:pt x="2886374" y="595499"/>
                </a:moveTo>
                <a:cubicBezTo>
                  <a:pt x="2877559" y="509388"/>
                  <a:pt x="2497157" y="610606"/>
                  <a:pt x="2431265" y="621150"/>
                </a:cubicBezTo>
                <a:cubicBezTo>
                  <a:pt x="2253853" y="649536"/>
                  <a:pt x="2076173" y="676188"/>
                  <a:pt x="1898226" y="701104"/>
                </a:cubicBezTo>
                <a:cubicBezTo>
                  <a:pt x="2078615" y="667637"/>
                  <a:pt x="2257925" y="628938"/>
                  <a:pt x="2436158" y="585007"/>
                </a:cubicBezTo>
                <a:cubicBezTo>
                  <a:pt x="2496380" y="570133"/>
                  <a:pt x="2827780" y="532713"/>
                  <a:pt x="2785021" y="422875"/>
                </a:cubicBezTo>
                <a:cubicBezTo>
                  <a:pt x="2761343" y="362040"/>
                  <a:pt x="2662361" y="406356"/>
                  <a:pt x="2618695" y="415208"/>
                </a:cubicBezTo>
                <a:lnTo>
                  <a:pt x="2336425" y="472402"/>
                </a:lnTo>
                <a:lnTo>
                  <a:pt x="1771872" y="586782"/>
                </a:lnTo>
                <a:cubicBezTo>
                  <a:pt x="2000565" y="531274"/>
                  <a:pt x="2227073" y="466498"/>
                  <a:pt x="2449148" y="388469"/>
                </a:cubicBezTo>
                <a:cubicBezTo>
                  <a:pt x="2510775" y="366823"/>
                  <a:pt x="2698173" y="330789"/>
                  <a:pt x="2719672" y="258638"/>
                </a:cubicBezTo>
                <a:cubicBezTo>
                  <a:pt x="2758012" y="129993"/>
                  <a:pt x="2505589" y="246726"/>
                  <a:pt x="2467446" y="259163"/>
                </a:cubicBezTo>
                <a:cubicBezTo>
                  <a:pt x="2520465" y="236998"/>
                  <a:pt x="2573550" y="214775"/>
                  <a:pt x="2627465" y="194840"/>
                </a:cubicBezTo>
                <a:cubicBezTo>
                  <a:pt x="2667100" y="180174"/>
                  <a:pt x="2727450" y="171613"/>
                  <a:pt x="2748574" y="130330"/>
                </a:cubicBezTo>
                <a:cubicBezTo>
                  <a:pt x="2813922" y="2619"/>
                  <a:pt x="2593798" y="90687"/>
                  <a:pt x="2557754" y="103072"/>
                </a:cubicBezTo>
                <a:cubicBezTo>
                  <a:pt x="2589974" y="78749"/>
                  <a:pt x="2595717" y="27531"/>
                  <a:pt x="2557060" y="6339"/>
                </a:cubicBezTo>
                <a:cubicBezTo>
                  <a:pt x="2522429" y="-12650"/>
                  <a:pt x="2430020" y="16624"/>
                  <a:pt x="2393762" y="21355"/>
                </a:cubicBezTo>
                <a:cubicBezTo>
                  <a:pt x="2275925" y="36727"/>
                  <a:pt x="2158175" y="52735"/>
                  <a:pt x="2040511" y="69378"/>
                </a:cubicBezTo>
                <a:cubicBezTo>
                  <a:pt x="1805171" y="102646"/>
                  <a:pt x="1570210" y="138477"/>
                  <a:pt x="1335631" y="176869"/>
                </a:cubicBezTo>
                <a:cubicBezTo>
                  <a:pt x="1108220" y="214082"/>
                  <a:pt x="881219" y="253706"/>
                  <a:pt x="654629" y="295741"/>
                </a:cubicBezTo>
                <a:cubicBezTo>
                  <a:pt x="542890" y="316479"/>
                  <a:pt x="431262" y="337801"/>
                  <a:pt x="319747" y="359707"/>
                </a:cubicBezTo>
                <a:cubicBezTo>
                  <a:pt x="281273" y="367263"/>
                  <a:pt x="221570" y="367257"/>
                  <a:pt x="196402" y="402888"/>
                </a:cubicBezTo>
                <a:cubicBezTo>
                  <a:pt x="179186" y="427256"/>
                  <a:pt x="177605" y="470244"/>
                  <a:pt x="209021" y="485279"/>
                </a:cubicBezTo>
                <a:cubicBezTo>
                  <a:pt x="168310" y="502531"/>
                  <a:pt x="92027" y="527645"/>
                  <a:pt x="72446" y="571533"/>
                </a:cubicBezTo>
                <a:cubicBezTo>
                  <a:pt x="64522" y="585533"/>
                  <a:pt x="63290" y="602347"/>
                  <a:pt x="69089" y="617353"/>
                </a:cubicBezTo>
                <a:lnTo>
                  <a:pt x="45281" y="623114"/>
                </a:lnTo>
                <a:cubicBezTo>
                  <a:pt x="25117" y="644598"/>
                  <a:pt x="-3901" y="651215"/>
                  <a:pt x="435" y="688707"/>
                </a:cubicBezTo>
                <a:cubicBezTo>
                  <a:pt x="10481" y="775608"/>
                  <a:pt x="292525" y="734947"/>
                  <a:pt x="357574" y="733424"/>
                </a:cubicBezTo>
                <a:cubicBezTo>
                  <a:pt x="309980" y="740735"/>
                  <a:pt x="212988" y="744928"/>
                  <a:pt x="228706" y="820916"/>
                </a:cubicBezTo>
                <a:cubicBezTo>
                  <a:pt x="243179" y="890844"/>
                  <a:pt x="391396" y="857856"/>
                  <a:pt x="441142" y="856418"/>
                </a:cubicBezTo>
                <a:cubicBezTo>
                  <a:pt x="397994" y="865160"/>
                  <a:pt x="338940" y="864195"/>
                  <a:pt x="312760" y="905063"/>
                </a:cubicBezTo>
                <a:cubicBezTo>
                  <a:pt x="296906" y="929807"/>
                  <a:pt x="292667" y="977065"/>
                  <a:pt x="328466" y="987084"/>
                </a:cubicBezTo>
                <a:cubicBezTo>
                  <a:pt x="269968" y="1003734"/>
                  <a:pt x="266527" y="1085490"/>
                  <a:pt x="326702" y="1099255"/>
                </a:cubicBezTo>
                <a:cubicBezTo>
                  <a:pt x="373156" y="1109877"/>
                  <a:pt x="454080" y="1077752"/>
                  <a:pt x="500961" y="1069774"/>
                </a:cubicBezTo>
                <a:cubicBezTo>
                  <a:pt x="564529" y="1058972"/>
                  <a:pt x="628201" y="1048819"/>
                  <a:pt x="691977" y="1039314"/>
                </a:cubicBezTo>
                <a:cubicBezTo>
                  <a:pt x="947113" y="1001141"/>
                  <a:pt x="1203457" y="971809"/>
                  <a:pt x="1459404" y="939573"/>
                </a:cubicBezTo>
                <a:cubicBezTo>
                  <a:pt x="1715352" y="907338"/>
                  <a:pt x="1970982" y="872322"/>
                  <a:pt x="2224163" y="822847"/>
                </a:cubicBezTo>
                <a:cubicBezTo>
                  <a:pt x="2344034" y="799425"/>
                  <a:pt x="2463258" y="772705"/>
                  <a:pt x="2581367" y="741558"/>
                </a:cubicBezTo>
                <a:cubicBezTo>
                  <a:pt x="2646520" y="724390"/>
                  <a:pt x="2896486" y="693956"/>
                  <a:pt x="2886374" y="595499"/>
                </a:cubicBezTo>
                <a:close/>
                <a:moveTo>
                  <a:pt x="1690249" y="349622"/>
                </a:moveTo>
                <a:cubicBezTo>
                  <a:pt x="1627798" y="355313"/>
                  <a:pt x="1565198" y="359344"/>
                  <a:pt x="1502566" y="362441"/>
                </a:cubicBezTo>
                <a:cubicBezTo>
                  <a:pt x="1834252" y="276318"/>
                  <a:pt x="2162243" y="167828"/>
                  <a:pt x="2502913" y="121782"/>
                </a:cubicBezTo>
                <a:cubicBezTo>
                  <a:pt x="2368202" y="167226"/>
                  <a:pt x="2232582" y="209820"/>
                  <a:pt x="2096052" y="249565"/>
                </a:cubicBezTo>
                <a:cubicBezTo>
                  <a:pt x="1964364" y="287905"/>
                  <a:pt x="1827148" y="337153"/>
                  <a:pt x="1690249" y="349622"/>
                </a:cubicBezTo>
                <a:close/>
                <a:moveTo>
                  <a:pt x="1068042" y="342934"/>
                </a:moveTo>
                <a:cubicBezTo>
                  <a:pt x="1018982" y="350757"/>
                  <a:pt x="969624" y="356706"/>
                  <a:pt x="920202" y="361761"/>
                </a:cubicBezTo>
                <a:cubicBezTo>
                  <a:pt x="1051792" y="338430"/>
                  <a:pt x="1183528" y="315916"/>
                  <a:pt x="1315408" y="294218"/>
                </a:cubicBezTo>
                <a:cubicBezTo>
                  <a:pt x="1233512" y="313006"/>
                  <a:pt x="1151078" y="329694"/>
                  <a:pt x="1068068" y="342934"/>
                </a:cubicBezTo>
                <a:close/>
                <a:moveTo>
                  <a:pt x="1057302" y="492642"/>
                </a:moveTo>
                <a:cubicBezTo>
                  <a:pt x="787302" y="540682"/>
                  <a:pt x="515627" y="577344"/>
                  <a:pt x="242279" y="602628"/>
                </a:cubicBezTo>
                <a:cubicBezTo>
                  <a:pt x="504754" y="516997"/>
                  <a:pt x="783303" y="500944"/>
                  <a:pt x="1057328" y="49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26"/>
          <p:cNvSpPr/>
          <p:nvPr/>
        </p:nvSpPr>
        <p:spPr>
          <a:xfrm>
            <a:off x="4738425" y="4133800"/>
            <a:ext cx="1416809" cy="1458918"/>
          </a:xfrm>
          <a:custGeom>
            <a:avLst/>
            <a:gdLst/>
            <a:ahLst/>
            <a:cxnLst/>
            <a:rect l="l" t="t" r="r" b="b"/>
            <a:pathLst>
              <a:path w="2171355" h="2235890" extrusionOk="0">
                <a:moveTo>
                  <a:pt x="521783" y="906652"/>
                </a:moveTo>
                <a:cubicBezTo>
                  <a:pt x="579807" y="973404"/>
                  <a:pt x="695621" y="906418"/>
                  <a:pt x="718612" y="840988"/>
                </a:cubicBezTo>
                <a:cubicBezTo>
                  <a:pt x="735976" y="791591"/>
                  <a:pt x="742160" y="618993"/>
                  <a:pt x="642776" y="689407"/>
                </a:cubicBezTo>
                <a:cubicBezTo>
                  <a:pt x="635646" y="596615"/>
                  <a:pt x="535012" y="675759"/>
                  <a:pt x="515613" y="714268"/>
                </a:cubicBezTo>
                <a:cubicBezTo>
                  <a:pt x="488623" y="767819"/>
                  <a:pt x="478862" y="857280"/>
                  <a:pt x="521783" y="906652"/>
                </a:cubicBezTo>
                <a:close/>
                <a:moveTo>
                  <a:pt x="1112088" y="737126"/>
                </a:moveTo>
                <a:cubicBezTo>
                  <a:pt x="1219281" y="749757"/>
                  <a:pt x="1322093" y="648649"/>
                  <a:pt x="1292115" y="540108"/>
                </a:cubicBezTo>
                <a:cubicBezTo>
                  <a:pt x="1254055" y="402416"/>
                  <a:pt x="1119250" y="455410"/>
                  <a:pt x="1105379" y="575578"/>
                </a:cubicBezTo>
                <a:cubicBezTo>
                  <a:pt x="1097983" y="512636"/>
                  <a:pt x="1183936" y="477069"/>
                  <a:pt x="1169949" y="420180"/>
                </a:cubicBezTo>
                <a:cubicBezTo>
                  <a:pt x="1148054" y="331140"/>
                  <a:pt x="1053733" y="420031"/>
                  <a:pt x="1029945" y="454315"/>
                </a:cubicBezTo>
                <a:cubicBezTo>
                  <a:pt x="964979" y="548047"/>
                  <a:pt x="968097" y="720152"/>
                  <a:pt x="1112088" y="737126"/>
                </a:cubicBezTo>
                <a:close/>
                <a:moveTo>
                  <a:pt x="1602224" y="925777"/>
                </a:moveTo>
                <a:cubicBezTo>
                  <a:pt x="1719801" y="909873"/>
                  <a:pt x="1761504" y="744481"/>
                  <a:pt x="1611460" y="766192"/>
                </a:cubicBezTo>
                <a:cubicBezTo>
                  <a:pt x="1575733" y="771377"/>
                  <a:pt x="1539851" y="786218"/>
                  <a:pt x="1533998" y="827708"/>
                </a:cubicBezTo>
                <a:cubicBezTo>
                  <a:pt x="1529351" y="860650"/>
                  <a:pt x="1561150" y="931337"/>
                  <a:pt x="1602224" y="925777"/>
                </a:cubicBezTo>
                <a:close/>
                <a:moveTo>
                  <a:pt x="1276592" y="992218"/>
                </a:moveTo>
                <a:cubicBezTo>
                  <a:pt x="1097763" y="948641"/>
                  <a:pt x="1023807" y="1258736"/>
                  <a:pt x="1225289" y="1268704"/>
                </a:cubicBezTo>
                <a:cubicBezTo>
                  <a:pt x="1297599" y="1272275"/>
                  <a:pt x="1364645" y="1216280"/>
                  <a:pt x="1375703" y="1144790"/>
                </a:cubicBezTo>
                <a:cubicBezTo>
                  <a:pt x="1382787" y="1098906"/>
                  <a:pt x="1368275" y="1073968"/>
                  <a:pt x="1337993" y="1044039"/>
                </a:cubicBezTo>
                <a:cubicBezTo>
                  <a:pt x="1332269" y="1038381"/>
                  <a:pt x="1317900" y="1040384"/>
                  <a:pt x="1311904" y="1035614"/>
                </a:cubicBezTo>
                <a:cubicBezTo>
                  <a:pt x="1290372" y="1018362"/>
                  <a:pt x="1317038" y="1002076"/>
                  <a:pt x="1276592" y="992218"/>
                </a:cubicBezTo>
                <a:close/>
                <a:moveTo>
                  <a:pt x="1256991" y="1150798"/>
                </a:moveTo>
                <a:cubicBezTo>
                  <a:pt x="1255047" y="1160713"/>
                  <a:pt x="1248319" y="1152509"/>
                  <a:pt x="1239491" y="1148795"/>
                </a:cubicBezTo>
                <a:cubicBezTo>
                  <a:pt x="1252795" y="1143274"/>
                  <a:pt x="1258629" y="1143941"/>
                  <a:pt x="1256991" y="1150798"/>
                </a:cubicBezTo>
                <a:close/>
                <a:moveTo>
                  <a:pt x="874962" y="976042"/>
                </a:moveTo>
                <a:cubicBezTo>
                  <a:pt x="829344" y="966185"/>
                  <a:pt x="775527" y="1015491"/>
                  <a:pt x="794279" y="1062587"/>
                </a:cubicBezTo>
                <a:cubicBezTo>
                  <a:pt x="808084" y="1097279"/>
                  <a:pt x="879097" y="1109586"/>
                  <a:pt x="912135" y="1101271"/>
                </a:cubicBezTo>
                <a:cubicBezTo>
                  <a:pt x="951569" y="1091356"/>
                  <a:pt x="985410" y="1040766"/>
                  <a:pt x="965680" y="1001174"/>
                </a:cubicBezTo>
                <a:cubicBezTo>
                  <a:pt x="942527" y="954733"/>
                  <a:pt x="910579" y="983735"/>
                  <a:pt x="874962" y="976042"/>
                </a:cubicBezTo>
                <a:close/>
                <a:moveTo>
                  <a:pt x="501307" y="1366267"/>
                </a:moveTo>
                <a:cubicBezTo>
                  <a:pt x="580792" y="1337906"/>
                  <a:pt x="649459" y="1248963"/>
                  <a:pt x="630461" y="1161770"/>
                </a:cubicBezTo>
                <a:cubicBezTo>
                  <a:pt x="612811" y="1080721"/>
                  <a:pt x="535991" y="1053650"/>
                  <a:pt x="468050" y="1097921"/>
                </a:cubicBezTo>
                <a:cubicBezTo>
                  <a:pt x="461569" y="1057383"/>
                  <a:pt x="418355" y="1053300"/>
                  <a:pt x="387678" y="1066631"/>
                </a:cubicBezTo>
                <a:cubicBezTo>
                  <a:pt x="337185" y="1088550"/>
                  <a:pt x="306605" y="1162010"/>
                  <a:pt x="304797" y="1211919"/>
                </a:cubicBezTo>
                <a:cubicBezTo>
                  <a:pt x="300940" y="1317550"/>
                  <a:pt x="396434" y="1403681"/>
                  <a:pt x="501307" y="1366267"/>
                </a:cubicBezTo>
                <a:close/>
                <a:moveTo>
                  <a:pt x="512138" y="1224284"/>
                </a:moveTo>
                <a:cubicBezTo>
                  <a:pt x="506059" y="1245412"/>
                  <a:pt x="484397" y="1264057"/>
                  <a:pt x="461582" y="1257492"/>
                </a:cubicBezTo>
                <a:cubicBezTo>
                  <a:pt x="480341" y="1249640"/>
                  <a:pt x="497482" y="1238381"/>
                  <a:pt x="512138" y="1224284"/>
                </a:cubicBezTo>
                <a:close/>
                <a:moveTo>
                  <a:pt x="924716" y="1292216"/>
                </a:moveTo>
                <a:cubicBezTo>
                  <a:pt x="895179" y="1274666"/>
                  <a:pt x="859977" y="1247382"/>
                  <a:pt x="822850" y="1263953"/>
                </a:cubicBezTo>
                <a:cubicBezTo>
                  <a:pt x="779578" y="1283273"/>
                  <a:pt x="769746" y="1335191"/>
                  <a:pt x="789294" y="1375690"/>
                </a:cubicBezTo>
                <a:cubicBezTo>
                  <a:pt x="847597" y="1496460"/>
                  <a:pt x="1007208" y="1341218"/>
                  <a:pt x="924716" y="1292216"/>
                </a:cubicBezTo>
                <a:close/>
                <a:moveTo>
                  <a:pt x="1570930" y="1379993"/>
                </a:moveTo>
                <a:cubicBezTo>
                  <a:pt x="1672783" y="1556654"/>
                  <a:pt x="1967472" y="1327498"/>
                  <a:pt x="1885939" y="1167421"/>
                </a:cubicBezTo>
                <a:cubicBezTo>
                  <a:pt x="1863901" y="1124097"/>
                  <a:pt x="1831908" y="1119217"/>
                  <a:pt x="1789874" y="1105309"/>
                </a:cubicBezTo>
                <a:cubicBezTo>
                  <a:pt x="1749999" y="1092114"/>
                  <a:pt x="1721765" y="1065452"/>
                  <a:pt x="1675667" y="1095244"/>
                </a:cubicBezTo>
                <a:cubicBezTo>
                  <a:pt x="1590265" y="1150506"/>
                  <a:pt x="1515279" y="1283500"/>
                  <a:pt x="1570930" y="1379993"/>
                </a:cubicBezTo>
                <a:close/>
                <a:moveTo>
                  <a:pt x="1764570" y="1221731"/>
                </a:moveTo>
                <a:cubicBezTo>
                  <a:pt x="1804594" y="1233481"/>
                  <a:pt x="1759787" y="1291536"/>
                  <a:pt x="1746279" y="1305684"/>
                </a:cubicBezTo>
                <a:cubicBezTo>
                  <a:pt x="1747024" y="1290791"/>
                  <a:pt x="1725304" y="1210227"/>
                  <a:pt x="1764570" y="1221757"/>
                </a:cubicBezTo>
                <a:close/>
                <a:moveTo>
                  <a:pt x="1451467" y="1581152"/>
                </a:moveTo>
                <a:cubicBezTo>
                  <a:pt x="1402673" y="1552156"/>
                  <a:pt x="1323422" y="1544814"/>
                  <a:pt x="1275879" y="1578884"/>
                </a:cubicBezTo>
                <a:cubicBezTo>
                  <a:pt x="1220202" y="1618792"/>
                  <a:pt x="1197166" y="1700211"/>
                  <a:pt x="1246186" y="1754333"/>
                </a:cubicBezTo>
                <a:cubicBezTo>
                  <a:pt x="1365455" y="1886030"/>
                  <a:pt x="1560586" y="1646012"/>
                  <a:pt x="1451467" y="1581178"/>
                </a:cubicBezTo>
                <a:close/>
                <a:moveTo>
                  <a:pt x="879901" y="1594664"/>
                </a:moveTo>
                <a:cubicBezTo>
                  <a:pt x="825695" y="1596906"/>
                  <a:pt x="754540" y="1653562"/>
                  <a:pt x="740935" y="1706971"/>
                </a:cubicBezTo>
                <a:cubicBezTo>
                  <a:pt x="725411" y="1767891"/>
                  <a:pt x="796372" y="1820910"/>
                  <a:pt x="849042" y="1823957"/>
                </a:cubicBezTo>
                <a:cubicBezTo>
                  <a:pt x="993771" y="1832356"/>
                  <a:pt x="1036356" y="1588203"/>
                  <a:pt x="879901" y="1594690"/>
                </a:cubicBezTo>
                <a:close/>
                <a:moveTo>
                  <a:pt x="601838" y="1494477"/>
                </a:moveTo>
                <a:cubicBezTo>
                  <a:pt x="546303" y="1429429"/>
                  <a:pt x="343512" y="1604547"/>
                  <a:pt x="483224" y="1665228"/>
                </a:cubicBezTo>
                <a:cubicBezTo>
                  <a:pt x="585783" y="1709790"/>
                  <a:pt x="673577" y="1578566"/>
                  <a:pt x="601812" y="1494503"/>
                </a:cubicBezTo>
                <a:close/>
                <a:moveTo>
                  <a:pt x="1938356" y="1635571"/>
                </a:moveTo>
                <a:cubicBezTo>
                  <a:pt x="1900114" y="1552831"/>
                  <a:pt x="1802844" y="1664573"/>
                  <a:pt x="1789862" y="1706815"/>
                </a:cubicBezTo>
                <a:cubicBezTo>
                  <a:pt x="1769278" y="1769489"/>
                  <a:pt x="1803405" y="1836979"/>
                  <a:pt x="1866087" y="1857560"/>
                </a:cubicBezTo>
                <a:cubicBezTo>
                  <a:pt x="1872124" y="1859542"/>
                  <a:pt x="1878309" y="1861040"/>
                  <a:pt x="1884585" y="1862038"/>
                </a:cubicBezTo>
                <a:cubicBezTo>
                  <a:pt x="2053522" y="1891267"/>
                  <a:pt x="2105959" y="1610711"/>
                  <a:pt x="1938311" y="1635597"/>
                </a:cubicBezTo>
                <a:close/>
                <a:moveTo>
                  <a:pt x="1645865" y="1846847"/>
                </a:moveTo>
                <a:cubicBezTo>
                  <a:pt x="1626653" y="1832356"/>
                  <a:pt x="1573082" y="1845434"/>
                  <a:pt x="1554603" y="1852129"/>
                </a:cubicBezTo>
                <a:cubicBezTo>
                  <a:pt x="1524697" y="1862958"/>
                  <a:pt x="1493792" y="1880677"/>
                  <a:pt x="1490733" y="1917183"/>
                </a:cubicBezTo>
                <a:cubicBezTo>
                  <a:pt x="1490169" y="1923937"/>
                  <a:pt x="1502108" y="1988090"/>
                  <a:pt x="1506827" y="1998511"/>
                </a:cubicBezTo>
                <a:cubicBezTo>
                  <a:pt x="1566581" y="2130714"/>
                  <a:pt x="1777845" y="1946477"/>
                  <a:pt x="1645826" y="1846892"/>
                </a:cubicBezTo>
                <a:close/>
                <a:moveTo>
                  <a:pt x="1231039" y="1960177"/>
                </a:moveTo>
                <a:cubicBezTo>
                  <a:pt x="1206765" y="1957339"/>
                  <a:pt x="1186834" y="1968978"/>
                  <a:pt x="1164815" y="1968039"/>
                </a:cubicBezTo>
                <a:cubicBezTo>
                  <a:pt x="1145299" y="1967209"/>
                  <a:pt x="1129536" y="1957514"/>
                  <a:pt x="1107284" y="1958408"/>
                </a:cubicBezTo>
                <a:cubicBezTo>
                  <a:pt x="1066923" y="1960035"/>
                  <a:pt x="1022628" y="2003158"/>
                  <a:pt x="1003837" y="2036340"/>
                </a:cubicBezTo>
                <a:cubicBezTo>
                  <a:pt x="957098" y="2118841"/>
                  <a:pt x="1061660" y="2208270"/>
                  <a:pt x="1137865" y="2229638"/>
                </a:cubicBezTo>
                <a:cubicBezTo>
                  <a:pt x="1331465" y="2283979"/>
                  <a:pt x="1438543" y="1984500"/>
                  <a:pt x="1231000" y="1960223"/>
                </a:cubicBezTo>
                <a:close/>
                <a:moveTo>
                  <a:pt x="711482" y="1954636"/>
                </a:moveTo>
                <a:cubicBezTo>
                  <a:pt x="623610" y="1894144"/>
                  <a:pt x="514984" y="2078706"/>
                  <a:pt x="624531" y="2123786"/>
                </a:cubicBezTo>
                <a:cubicBezTo>
                  <a:pt x="725729" y="2165503"/>
                  <a:pt x="819414" y="1978550"/>
                  <a:pt x="711411" y="1954681"/>
                </a:cubicBezTo>
                <a:close/>
                <a:moveTo>
                  <a:pt x="304122" y="1795467"/>
                </a:moveTo>
                <a:cubicBezTo>
                  <a:pt x="239792" y="1737372"/>
                  <a:pt x="139489" y="1764197"/>
                  <a:pt x="92522" y="1831682"/>
                </a:cubicBezTo>
                <a:cubicBezTo>
                  <a:pt x="70686" y="1863049"/>
                  <a:pt x="75145" y="1901065"/>
                  <a:pt x="77297" y="1934954"/>
                </a:cubicBezTo>
                <a:cubicBezTo>
                  <a:pt x="79961" y="1976976"/>
                  <a:pt x="80823" y="2013858"/>
                  <a:pt x="119732" y="2038919"/>
                </a:cubicBezTo>
                <a:cubicBezTo>
                  <a:pt x="251880" y="2124059"/>
                  <a:pt x="423385" y="1903159"/>
                  <a:pt x="304122" y="1795467"/>
                </a:cubicBezTo>
                <a:close/>
                <a:moveTo>
                  <a:pt x="216121" y="1933995"/>
                </a:moveTo>
                <a:lnTo>
                  <a:pt x="204454" y="1937533"/>
                </a:lnTo>
                <a:cubicBezTo>
                  <a:pt x="213038" y="1931226"/>
                  <a:pt x="220262" y="1923254"/>
                  <a:pt x="225695" y="1914092"/>
                </a:cubicBezTo>
                <a:close/>
                <a:moveTo>
                  <a:pt x="165272" y="1555695"/>
                </a:moveTo>
                <a:cubicBezTo>
                  <a:pt x="191011" y="1516363"/>
                  <a:pt x="190972" y="1454270"/>
                  <a:pt x="149431" y="1424924"/>
                </a:cubicBezTo>
                <a:cubicBezTo>
                  <a:pt x="102076" y="1391470"/>
                  <a:pt x="55733" y="1431652"/>
                  <a:pt x="28289" y="1472267"/>
                </a:cubicBezTo>
                <a:cubicBezTo>
                  <a:pt x="5085" y="1506616"/>
                  <a:pt x="-18184" y="1564431"/>
                  <a:pt x="21250" y="1594658"/>
                </a:cubicBezTo>
                <a:cubicBezTo>
                  <a:pt x="65247" y="1628384"/>
                  <a:pt x="139268" y="1595403"/>
                  <a:pt x="165260" y="1555695"/>
                </a:cubicBezTo>
                <a:close/>
                <a:moveTo>
                  <a:pt x="1627625" y="553945"/>
                </a:moveTo>
                <a:cubicBezTo>
                  <a:pt x="1764479" y="512338"/>
                  <a:pt x="1744691" y="280337"/>
                  <a:pt x="1613969" y="247252"/>
                </a:cubicBezTo>
                <a:cubicBezTo>
                  <a:pt x="1540538" y="228671"/>
                  <a:pt x="1449088" y="247835"/>
                  <a:pt x="1406277" y="314542"/>
                </a:cubicBezTo>
                <a:cubicBezTo>
                  <a:pt x="1368631" y="373187"/>
                  <a:pt x="1384926" y="486544"/>
                  <a:pt x="1477996" y="446104"/>
                </a:cubicBezTo>
                <a:cubicBezTo>
                  <a:pt x="1484089" y="518579"/>
                  <a:pt x="1554856" y="576064"/>
                  <a:pt x="1627625" y="553945"/>
                </a:cubicBezTo>
                <a:close/>
                <a:moveTo>
                  <a:pt x="1596805" y="406473"/>
                </a:moveTo>
                <a:cubicBezTo>
                  <a:pt x="1598206" y="412285"/>
                  <a:pt x="1599257" y="418176"/>
                  <a:pt x="1599955" y="424114"/>
                </a:cubicBezTo>
                <a:cubicBezTo>
                  <a:pt x="1596720" y="418841"/>
                  <a:pt x="1595595" y="412540"/>
                  <a:pt x="1596805" y="406473"/>
                </a:cubicBezTo>
                <a:close/>
                <a:moveTo>
                  <a:pt x="1861257" y="850132"/>
                </a:moveTo>
                <a:cubicBezTo>
                  <a:pt x="1866358" y="968900"/>
                  <a:pt x="2092963" y="894351"/>
                  <a:pt x="2075515" y="773133"/>
                </a:cubicBezTo>
                <a:cubicBezTo>
                  <a:pt x="2066110" y="707793"/>
                  <a:pt x="1991253" y="665486"/>
                  <a:pt x="1930099" y="688921"/>
                </a:cubicBezTo>
                <a:cubicBezTo>
                  <a:pt x="1874985" y="710029"/>
                  <a:pt x="1858943" y="796782"/>
                  <a:pt x="1861231" y="850132"/>
                </a:cubicBezTo>
                <a:close/>
                <a:moveTo>
                  <a:pt x="2172629" y="1284595"/>
                </a:moveTo>
                <a:cubicBezTo>
                  <a:pt x="2154351" y="1248036"/>
                  <a:pt x="2138737" y="1191660"/>
                  <a:pt x="2087220" y="1197752"/>
                </a:cubicBezTo>
                <a:cubicBezTo>
                  <a:pt x="2043689" y="1202936"/>
                  <a:pt x="2022404" y="1248205"/>
                  <a:pt x="2029961" y="1285697"/>
                </a:cubicBezTo>
                <a:cubicBezTo>
                  <a:pt x="2036845" y="1319935"/>
                  <a:pt x="2067244" y="1370259"/>
                  <a:pt x="2104442" y="1372151"/>
                </a:cubicBezTo>
                <a:cubicBezTo>
                  <a:pt x="2143080" y="1374115"/>
                  <a:pt x="2193060" y="1325502"/>
                  <a:pt x="2172603" y="1284595"/>
                </a:cubicBezTo>
                <a:close/>
                <a:moveTo>
                  <a:pt x="803165" y="507775"/>
                </a:moveTo>
                <a:cubicBezTo>
                  <a:pt x="943221" y="476427"/>
                  <a:pt x="945308" y="252255"/>
                  <a:pt x="788497" y="262923"/>
                </a:cubicBezTo>
                <a:cubicBezTo>
                  <a:pt x="808065" y="198393"/>
                  <a:pt x="733059" y="191925"/>
                  <a:pt x="696270" y="218600"/>
                </a:cubicBezTo>
                <a:cubicBezTo>
                  <a:pt x="657859" y="246468"/>
                  <a:pt x="631382" y="305806"/>
                  <a:pt x="626734" y="351716"/>
                </a:cubicBezTo>
                <a:cubicBezTo>
                  <a:pt x="616474" y="452973"/>
                  <a:pt x="703691" y="530043"/>
                  <a:pt x="803165" y="507775"/>
                </a:cubicBezTo>
                <a:close/>
                <a:moveTo>
                  <a:pt x="776396" y="376959"/>
                </a:moveTo>
                <a:cubicBezTo>
                  <a:pt x="780550" y="379124"/>
                  <a:pt x="787635" y="393304"/>
                  <a:pt x="788925" y="395332"/>
                </a:cubicBezTo>
                <a:cubicBezTo>
                  <a:pt x="777255" y="394238"/>
                  <a:pt x="766330" y="389114"/>
                  <a:pt x="758026" y="380841"/>
                </a:cubicBezTo>
                <a:close/>
                <a:moveTo>
                  <a:pt x="280905" y="653491"/>
                </a:moveTo>
                <a:cubicBezTo>
                  <a:pt x="335280" y="646821"/>
                  <a:pt x="402287" y="617846"/>
                  <a:pt x="422445" y="562454"/>
                </a:cubicBezTo>
                <a:cubicBezTo>
                  <a:pt x="447613" y="493323"/>
                  <a:pt x="387846" y="437374"/>
                  <a:pt x="322822" y="428741"/>
                </a:cubicBezTo>
                <a:cubicBezTo>
                  <a:pt x="161461" y="407277"/>
                  <a:pt x="95932" y="676174"/>
                  <a:pt x="280905" y="653491"/>
                </a:cubicBezTo>
                <a:close/>
                <a:moveTo>
                  <a:pt x="188179" y="1073721"/>
                </a:moveTo>
                <a:cubicBezTo>
                  <a:pt x="343570" y="1061725"/>
                  <a:pt x="249664" y="844299"/>
                  <a:pt x="112311" y="875511"/>
                </a:cubicBezTo>
                <a:cubicBezTo>
                  <a:pt x="60458" y="887306"/>
                  <a:pt x="30642" y="948952"/>
                  <a:pt x="43975" y="998647"/>
                </a:cubicBezTo>
                <a:cubicBezTo>
                  <a:pt x="61242" y="1062983"/>
                  <a:pt x="129922" y="1078187"/>
                  <a:pt x="188179" y="1073689"/>
                </a:cubicBezTo>
                <a:close/>
                <a:moveTo>
                  <a:pt x="1216092" y="188859"/>
                </a:moveTo>
                <a:cubicBezTo>
                  <a:pt x="1255533" y="170635"/>
                  <a:pt x="1312170" y="115879"/>
                  <a:pt x="1309597" y="68180"/>
                </a:cubicBezTo>
                <a:cubicBezTo>
                  <a:pt x="1306563" y="11880"/>
                  <a:pt x="1243594" y="6093"/>
                  <a:pt x="1209461" y="42185"/>
                </a:cubicBezTo>
                <a:cubicBezTo>
                  <a:pt x="1199091" y="-50452"/>
                  <a:pt x="1077449" y="30344"/>
                  <a:pt x="1066748" y="86041"/>
                </a:cubicBezTo>
                <a:cubicBezTo>
                  <a:pt x="1049449" y="175904"/>
                  <a:pt x="1139842" y="224076"/>
                  <a:pt x="1216092" y="1888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26"/>
          <p:cNvSpPr/>
          <p:nvPr/>
        </p:nvSpPr>
        <p:spPr>
          <a:xfrm rot="-1859643">
            <a:off x="7847841" y="325734"/>
            <a:ext cx="945912" cy="1176986"/>
          </a:xfrm>
          <a:custGeom>
            <a:avLst/>
            <a:gdLst/>
            <a:ahLst/>
            <a:cxnLst/>
            <a:rect l="l" t="t" r="r" b="b"/>
            <a:pathLst>
              <a:path w="1166698" h="1451708" extrusionOk="0">
                <a:moveTo>
                  <a:pt x="1104371" y="837588"/>
                </a:moveTo>
                <a:cubicBezTo>
                  <a:pt x="1157339" y="839253"/>
                  <a:pt x="1194466" y="769072"/>
                  <a:pt x="1156120" y="730764"/>
                </a:cubicBezTo>
                <a:cubicBezTo>
                  <a:pt x="1131024" y="705703"/>
                  <a:pt x="1056796" y="697790"/>
                  <a:pt x="1025113" y="689689"/>
                </a:cubicBezTo>
                <a:cubicBezTo>
                  <a:pt x="976107" y="677159"/>
                  <a:pt x="926719" y="666291"/>
                  <a:pt x="876948" y="657083"/>
                </a:cubicBezTo>
                <a:cubicBezTo>
                  <a:pt x="677677" y="619877"/>
                  <a:pt x="474788" y="606805"/>
                  <a:pt x="272508" y="599333"/>
                </a:cubicBezTo>
                <a:cubicBezTo>
                  <a:pt x="414956" y="553740"/>
                  <a:pt x="571313" y="560979"/>
                  <a:pt x="717526" y="532275"/>
                </a:cubicBezTo>
                <a:cubicBezTo>
                  <a:pt x="794658" y="517136"/>
                  <a:pt x="1076999" y="472088"/>
                  <a:pt x="1093897" y="375770"/>
                </a:cubicBezTo>
                <a:cubicBezTo>
                  <a:pt x="1113789" y="262426"/>
                  <a:pt x="822127" y="319425"/>
                  <a:pt x="765977" y="325964"/>
                </a:cubicBezTo>
                <a:cubicBezTo>
                  <a:pt x="606897" y="344506"/>
                  <a:pt x="447882" y="374454"/>
                  <a:pt x="287053" y="368537"/>
                </a:cubicBezTo>
                <a:cubicBezTo>
                  <a:pt x="439431" y="292342"/>
                  <a:pt x="597233" y="251823"/>
                  <a:pt x="756649" y="195920"/>
                </a:cubicBezTo>
                <a:cubicBezTo>
                  <a:pt x="814693" y="175563"/>
                  <a:pt x="895694" y="138493"/>
                  <a:pt x="910718" y="70515"/>
                </a:cubicBezTo>
                <a:cubicBezTo>
                  <a:pt x="930876" y="-20754"/>
                  <a:pt x="835343" y="1047"/>
                  <a:pt x="776717" y="5383"/>
                </a:cubicBezTo>
                <a:cubicBezTo>
                  <a:pt x="687594" y="11976"/>
                  <a:pt x="598499" y="18960"/>
                  <a:pt x="509432" y="26335"/>
                </a:cubicBezTo>
                <a:cubicBezTo>
                  <a:pt x="431931" y="32752"/>
                  <a:pt x="306479" y="19855"/>
                  <a:pt x="236334" y="53937"/>
                </a:cubicBezTo>
                <a:cubicBezTo>
                  <a:pt x="208463" y="67482"/>
                  <a:pt x="182471" y="96160"/>
                  <a:pt x="192129" y="129919"/>
                </a:cubicBezTo>
                <a:cubicBezTo>
                  <a:pt x="204289" y="172414"/>
                  <a:pt x="242686" y="162822"/>
                  <a:pt x="276281" y="161610"/>
                </a:cubicBezTo>
                <a:cubicBezTo>
                  <a:pt x="372209" y="158143"/>
                  <a:pt x="468786" y="144812"/>
                  <a:pt x="564475" y="137119"/>
                </a:cubicBezTo>
                <a:cubicBezTo>
                  <a:pt x="412228" y="187543"/>
                  <a:pt x="265424" y="253112"/>
                  <a:pt x="126269" y="332840"/>
                </a:cubicBezTo>
                <a:cubicBezTo>
                  <a:pt x="90944" y="353093"/>
                  <a:pt x="24111" y="392030"/>
                  <a:pt x="52047" y="444674"/>
                </a:cubicBezTo>
                <a:cubicBezTo>
                  <a:pt x="77365" y="492392"/>
                  <a:pt x="227551" y="483676"/>
                  <a:pt x="273435" y="484376"/>
                </a:cubicBezTo>
                <a:cubicBezTo>
                  <a:pt x="220065" y="499314"/>
                  <a:pt x="-60435" y="618289"/>
                  <a:pt x="47225" y="703305"/>
                </a:cubicBezTo>
                <a:cubicBezTo>
                  <a:pt x="88559" y="735949"/>
                  <a:pt x="224823" y="715074"/>
                  <a:pt x="277084" y="717213"/>
                </a:cubicBezTo>
                <a:cubicBezTo>
                  <a:pt x="367380" y="720900"/>
                  <a:pt x="457637" y="725897"/>
                  <a:pt x="547655" y="733998"/>
                </a:cubicBezTo>
                <a:cubicBezTo>
                  <a:pt x="432420" y="747080"/>
                  <a:pt x="319072" y="773366"/>
                  <a:pt x="209844" y="812339"/>
                </a:cubicBezTo>
                <a:cubicBezTo>
                  <a:pt x="152455" y="833395"/>
                  <a:pt x="3869" y="871742"/>
                  <a:pt x="78" y="949979"/>
                </a:cubicBezTo>
                <a:cubicBezTo>
                  <a:pt x="-4226" y="1038941"/>
                  <a:pt x="171193" y="998229"/>
                  <a:pt x="226618" y="998585"/>
                </a:cubicBezTo>
                <a:cubicBezTo>
                  <a:pt x="358205" y="999423"/>
                  <a:pt x="489566" y="1006593"/>
                  <a:pt x="620703" y="1020095"/>
                </a:cubicBezTo>
                <a:lnTo>
                  <a:pt x="343859" y="1065701"/>
                </a:lnTo>
                <a:cubicBezTo>
                  <a:pt x="293567" y="1073983"/>
                  <a:pt x="218970" y="1068449"/>
                  <a:pt x="193776" y="1122952"/>
                </a:cubicBezTo>
                <a:cubicBezTo>
                  <a:pt x="159896" y="1196238"/>
                  <a:pt x="239990" y="1199050"/>
                  <a:pt x="288304" y="1207126"/>
                </a:cubicBezTo>
                <a:lnTo>
                  <a:pt x="693829" y="1274915"/>
                </a:lnTo>
                <a:cubicBezTo>
                  <a:pt x="633090" y="1284831"/>
                  <a:pt x="504240" y="1280385"/>
                  <a:pt x="458545" y="1324364"/>
                </a:cubicBezTo>
                <a:cubicBezTo>
                  <a:pt x="416096" y="1365193"/>
                  <a:pt x="436721" y="1406761"/>
                  <a:pt x="481807" y="1429710"/>
                </a:cubicBezTo>
                <a:cubicBezTo>
                  <a:pt x="540629" y="1459645"/>
                  <a:pt x="629803" y="1468154"/>
                  <a:pt x="683076" y="1426418"/>
                </a:cubicBezTo>
                <a:lnTo>
                  <a:pt x="693220" y="1408239"/>
                </a:lnTo>
                <a:cubicBezTo>
                  <a:pt x="691327" y="1385228"/>
                  <a:pt x="703536" y="1376803"/>
                  <a:pt x="729848" y="1382964"/>
                </a:cubicBezTo>
                <a:cubicBezTo>
                  <a:pt x="766793" y="1367650"/>
                  <a:pt x="820934" y="1368097"/>
                  <a:pt x="860544" y="1361635"/>
                </a:cubicBezTo>
                <a:cubicBezTo>
                  <a:pt x="920823" y="1351797"/>
                  <a:pt x="1017030" y="1355505"/>
                  <a:pt x="1070673" y="1324837"/>
                </a:cubicBezTo>
                <a:cubicBezTo>
                  <a:pt x="1105855" y="1304746"/>
                  <a:pt x="1127621" y="1251267"/>
                  <a:pt x="1092185" y="1222155"/>
                </a:cubicBezTo>
                <a:cubicBezTo>
                  <a:pt x="1051435" y="1188675"/>
                  <a:pt x="922048" y="1190891"/>
                  <a:pt x="872393" y="1182622"/>
                </a:cubicBezTo>
                <a:lnTo>
                  <a:pt x="601180" y="1137256"/>
                </a:lnTo>
                <a:lnTo>
                  <a:pt x="936334" y="1082045"/>
                </a:lnTo>
                <a:cubicBezTo>
                  <a:pt x="979858" y="1074878"/>
                  <a:pt x="1108889" y="1042376"/>
                  <a:pt x="1044312" y="968747"/>
                </a:cubicBezTo>
                <a:cubicBezTo>
                  <a:pt x="1020517" y="941618"/>
                  <a:pt x="933320" y="941716"/>
                  <a:pt x="899997" y="936343"/>
                </a:cubicBezTo>
                <a:cubicBezTo>
                  <a:pt x="841490" y="926881"/>
                  <a:pt x="782803" y="918642"/>
                  <a:pt x="723936" y="911625"/>
                </a:cubicBezTo>
                <a:cubicBezTo>
                  <a:pt x="600353" y="896901"/>
                  <a:pt x="476300" y="887594"/>
                  <a:pt x="351779" y="883706"/>
                </a:cubicBezTo>
                <a:cubicBezTo>
                  <a:pt x="597012" y="821094"/>
                  <a:pt x="853485" y="829701"/>
                  <a:pt x="1104371" y="8375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with scribbles 3">
  <p:cSld name="BLANK_1_1_1">
    <p:spTree>
      <p:nvGrpSpPr>
        <p:cNvPr id="1" name="Shape 183"/>
        <p:cNvGrpSpPr/>
        <p:nvPr/>
      </p:nvGrpSpPr>
      <p:grpSpPr>
        <a:xfrm>
          <a:off x="0" y="0"/>
          <a:ext cx="0" cy="0"/>
          <a:chOff x="0" y="0"/>
          <a:chExt cx="0" cy="0"/>
        </a:xfrm>
      </p:grpSpPr>
      <p:sp>
        <p:nvSpPr>
          <p:cNvPr id="184" name="Google Shape;184;p2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85" name="Google Shape;185;p27"/>
          <p:cNvSpPr/>
          <p:nvPr/>
        </p:nvSpPr>
        <p:spPr>
          <a:xfrm flipH="1">
            <a:off x="7835213" y="3361850"/>
            <a:ext cx="1568804" cy="1615431"/>
          </a:xfrm>
          <a:custGeom>
            <a:avLst/>
            <a:gdLst/>
            <a:ahLst/>
            <a:cxnLst/>
            <a:rect l="l" t="t" r="r" b="b"/>
            <a:pathLst>
              <a:path w="2171355" h="2235890" extrusionOk="0">
                <a:moveTo>
                  <a:pt x="521783" y="906652"/>
                </a:moveTo>
                <a:cubicBezTo>
                  <a:pt x="579807" y="973404"/>
                  <a:pt x="695621" y="906418"/>
                  <a:pt x="718612" y="840988"/>
                </a:cubicBezTo>
                <a:cubicBezTo>
                  <a:pt x="735976" y="791591"/>
                  <a:pt x="742160" y="618993"/>
                  <a:pt x="642776" y="689407"/>
                </a:cubicBezTo>
                <a:cubicBezTo>
                  <a:pt x="635646" y="596615"/>
                  <a:pt x="535012" y="675759"/>
                  <a:pt x="515613" y="714268"/>
                </a:cubicBezTo>
                <a:cubicBezTo>
                  <a:pt x="488623" y="767819"/>
                  <a:pt x="478862" y="857280"/>
                  <a:pt x="521783" y="906652"/>
                </a:cubicBezTo>
                <a:close/>
                <a:moveTo>
                  <a:pt x="1112088" y="737126"/>
                </a:moveTo>
                <a:cubicBezTo>
                  <a:pt x="1219281" y="749757"/>
                  <a:pt x="1322093" y="648649"/>
                  <a:pt x="1292115" y="540108"/>
                </a:cubicBezTo>
                <a:cubicBezTo>
                  <a:pt x="1254055" y="402416"/>
                  <a:pt x="1119250" y="455410"/>
                  <a:pt x="1105379" y="575578"/>
                </a:cubicBezTo>
                <a:cubicBezTo>
                  <a:pt x="1097983" y="512636"/>
                  <a:pt x="1183936" y="477069"/>
                  <a:pt x="1169949" y="420180"/>
                </a:cubicBezTo>
                <a:cubicBezTo>
                  <a:pt x="1148054" y="331140"/>
                  <a:pt x="1053733" y="420031"/>
                  <a:pt x="1029945" y="454315"/>
                </a:cubicBezTo>
                <a:cubicBezTo>
                  <a:pt x="964979" y="548047"/>
                  <a:pt x="968097" y="720152"/>
                  <a:pt x="1112088" y="737126"/>
                </a:cubicBezTo>
                <a:close/>
                <a:moveTo>
                  <a:pt x="1602224" y="925777"/>
                </a:moveTo>
                <a:cubicBezTo>
                  <a:pt x="1719801" y="909873"/>
                  <a:pt x="1761504" y="744481"/>
                  <a:pt x="1611460" y="766192"/>
                </a:cubicBezTo>
                <a:cubicBezTo>
                  <a:pt x="1575733" y="771377"/>
                  <a:pt x="1539851" y="786218"/>
                  <a:pt x="1533998" y="827708"/>
                </a:cubicBezTo>
                <a:cubicBezTo>
                  <a:pt x="1529351" y="860650"/>
                  <a:pt x="1561150" y="931337"/>
                  <a:pt x="1602224" y="925777"/>
                </a:cubicBezTo>
                <a:close/>
                <a:moveTo>
                  <a:pt x="1276592" y="992218"/>
                </a:moveTo>
                <a:cubicBezTo>
                  <a:pt x="1097763" y="948641"/>
                  <a:pt x="1023807" y="1258736"/>
                  <a:pt x="1225289" y="1268704"/>
                </a:cubicBezTo>
                <a:cubicBezTo>
                  <a:pt x="1297599" y="1272275"/>
                  <a:pt x="1364645" y="1216280"/>
                  <a:pt x="1375703" y="1144790"/>
                </a:cubicBezTo>
                <a:cubicBezTo>
                  <a:pt x="1382787" y="1098906"/>
                  <a:pt x="1368275" y="1073968"/>
                  <a:pt x="1337993" y="1044039"/>
                </a:cubicBezTo>
                <a:cubicBezTo>
                  <a:pt x="1332269" y="1038381"/>
                  <a:pt x="1317900" y="1040384"/>
                  <a:pt x="1311904" y="1035614"/>
                </a:cubicBezTo>
                <a:cubicBezTo>
                  <a:pt x="1290372" y="1018362"/>
                  <a:pt x="1317038" y="1002076"/>
                  <a:pt x="1276592" y="992218"/>
                </a:cubicBezTo>
                <a:close/>
                <a:moveTo>
                  <a:pt x="1256991" y="1150798"/>
                </a:moveTo>
                <a:cubicBezTo>
                  <a:pt x="1255047" y="1160713"/>
                  <a:pt x="1248319" y="1152509"/>
                  <a:pt x="1239491" y="1148795"/>
                </a:cubicBezTo>
                <a:cubicBezTo>
                  <a:pt x="1252795" y="1143274"/>
                  <a:pt x="1258629" y="1143941"/>
                  <a:pt x="1256991" y="1150798"/>
                </a:cubicBezTo>
                <a:close/>
                <a:moveTo>
                  <a:pt x="874962" y="976042"/>
                </a:moveTo>
                <a:cubicBezTo>
                  <a:pt x="829344" y="966185"/>
                  <a:pt x="775527" y="1015491"/>
                  <a:pt x="794279" y="1062587"/>
                </a:cubicBezTo>
                <a:cubicBezTo>
                  <a:pt x="808084" y="1097279"/>
                  <a:pt x="879097" y="1109586"/>
                  <a:pt x="912135" y="1101271"/>
                </a:cubicBezTo>
                <a:cubicBezTo>
                  <a:pt x="951569" y="1091356"/>
                  <a:pt x="985410" y="1040766"/>
                  <a:pt x="965680" y="1001174"/>
                </a:cubicBezTo>
                <a:cubicBezTo>
                  <a:pt x="942527" y="954733"/>
                  <a:pt x="910579" y="983735"/>
                  <a:pt x="874962" y="976042"/>
                </a:cubicBezTo>
                <a:close/>
                <a:moveTo>
                  <a:pt x="501307" y="1366267"/>
                </a:moveTo>
                <a:cubicBezTo>
                  <a:pt x="580792" y="1337906"/>
                  <a:pt x="649459" y="1248963"/>
                  <a:pt x="630461" y="1161770"/>
                </a:cubicBezTo>
                <a:cubicBezTo>
                  <a:pt x="612811" y="1080721"/>
                  <a:pt x="535991" y="1053650"/>
                  <a:pt x="468050" y="1097921"/>
                </a:cubicBezTo>
                <a:cubicBezTo>
                  <a:pt x="461569" y="1057383"/>
                  <a:pt x="418355" y="1053300"/>
                  <a:pt x="387678" y="1066631"/>
                </a:cubicBezTo>
                <a:cubicBezTo>
                  <a:pt x="337185" y="1088550"/>
                  <a:pt x="306605" y="1162010"/>
                  <a:pt x="304797" y="1211919"/>
                </a:cubicBezTo>
                <a:cubicBezTo>
                  <a:pt x="300940" y="1317550"/>
                  <a:pt x="396434" y="1403681"/>
                  <a:pt x="501307" y="1366267"/>
                </a:cubicBezTo>
                <a:close/>
                <a:moveTo>
                  <a:pt x="512138" y="1224284"/>
                </a:moveTo>
                <a:cubicBezTo>
                  <a:pt x="506059" y="1245412"/>
                  <a:pt x="484397" y="1264057"/>
                  <a:pt x="461582" y="1257492"/>
                </a:cubicBezTo>
                <a:cubicBezTo>
                  <a:pt x="480341" y="1249640"/>
                  <a:pt x="497482" y="1238381"/>
                  <a:pt x="512138" y="1224284"/>
                </a:cubicBezTo>
                <a:close/>
                <a:moveTo>
                  <a:pt x="924716" y="1292216"/>
                </a:moveTo>
                <a:cubicBezTo>
                  <a:pt x="895179" y="1274666"/>
                  <a:pt x="859977" y="1247382"/>
                  <a:pt x="822850" y="1263953"/>
                </a:cubicBezTo>
                <a:cubicBezTo>
                  <a:pt x="779578" y="1283273"/>
                  <a:pt x="769746" y="1335191"/>
                  <a:pt x="789294" y="1375690"/>
                </a:cubicBezTo>
                <a:cubicBezTo>
                  <a:pt x="847597" y="1496460"/>
                  <a:pt x="1007208" y="1341218"/>
                  <a:pt x="924716" y="1292216"/>
                </a:cubicBezTo>
                <a:close/>
                <a:moveTo>
                  <a:pt x="1570930" y="1379993"/>
                </a:moveTo>
                <a:cubicBezTo>
                  <a:pt x="1672783" y="1556654"/>
                  <a:pt x="1967472" y="1327498"/>
                  <a:pt x="1885939" y="1167421"/>
                </a:cubicBezTo>
                <a:cubicBezTo>
                  <a:pt x="1863901" y="1124097"/>
                  <a:pt x="1831908" y="1119217"/>
                  <a:pt x="1789874" y="1105309"/>
                </a:cubicBezTo>
                <a:cubicBezTo>
                  <a:pt x="1749999" y="1092114"/>
                  <a:pt x="1721765" y="1065452"/>
                  <a:pt x="1675667" y="1095244"/>
                </a:cubicBezTo>
                <a:cubicBezTo>
                  <a:pt x="1590265" y="1150506"/>
                  <a:pt x="1515279" y="1283500"/>
                  <a:pt x="1570930" y="1379993"/>
                </a:cubicBezTo>
                <a:close/>
                <a:moveTo>
                  <a:pt x="1764570" y="1221731"/>
                </a:moveTo>
                <a:cubicBezTo>
                  <a:pt x="1804594" y="1233481"/>
                  <a:pt x="1759787" y="1291536"/>
                  <a:pt x="1746279" y="1305684"/>
                </a:cubicBezTo>
                <a:cubicBezTo>
                  <a:pt x="1747024" y="1290791"/>
                  <a:pt x="1725304" y="1210227"/>
                  <a:pt x="1764570" y="1221757"/>
                </a:cubicBezTo>
                <a:close/>
                <a:moveTo>
                  <a:pt x="1451467" y="1581152"/>
                </a:moveTo>
                <a:cubicBezTo>
                  <a:pt x="1402673" y="1552156"/>
                  <a:pt x="1323422" y="1544814"/>
                  <a:pt x="1275879" y="1578884"/>
                </a:cubicBezTo>
                <a:cubicBezTo>
                  <a:pt x="1220202" y="1618792"/>
                  <a:pt x="1197166" y="1700211"/>
                  <a:pt x="1246186" y="1754333"/>
                </a:cubicBezTo>
                <a:cubicBezTo>
                  <a:pt x="1365455" y="1886030"/>
                  <a:pt x="1560586" y="1646012"/>
                  <a:pt x="1451467" y="1581178"/>
                </a:cubicBezTo>
                <a:close/>
                <a:moveTo>
                  <a:pt x="879901" y="1594664"/>
                </a:moveTo>
                <a:cubicBezTo>
                  <a:pt x="825695" y="1596906"/>
                  <a:pt x="754540" y="1653562"/>
                  <a:pt x="740935" y="1706971"/>
                </a:cubicBezTo>
                <a:cubicBezTo>
                  <a:pt x="725411" y="1767891"/>
                  <a:pt x="796372" y="1820910"/>
                  <a:pt x="849042" y="1823957"/>
                </a:cubicBezTo>
                <a:cubicBezTo>
                  <a:pt x="993771" y="1832356"/>
                  <a:pt x="1036356" y="1588203"/>
                  <a:pt x="879901" y="1594690"/>
                </a:cubicBezTo>
                <a:close/>
                <a:moveTo>
                  <a:pt x="601838" y="1494477"/>
                </a:moveTo>
                <a:cubicBezTo>
                  <a:pt x="546303" y="1429429"/>
                  <a:pt x="343512" y="1604547"/>
                  <a:pt x="483224" y="1665228"/>
                </a:cubicBezTo>
                <a:cubicBezTo>
                  <a:pt x="585783" y="1709790"/>
                  <a:pt x="673577" y="1578566"/>
                  <a:pt x="601812" y="1494503"/>
                </a:cubicBezTo>
                <a:close/>
                <a:moveTo>
                  <a:pt x="1938356" y="1635571"/>
                </a:moveTo>
                <a:cubicBezTo>
                  <a:pt x="1900114" y="1552831"/>
                  <a:pt x="1802844" y="1664573"/>
                  <a:pt x="1789862" y="1706815"/>
                </a:cubicBezTo>
                <a:cubicBezTo>
                  <a:pt x="1769278" y="1769489"/>
                  <a:pt x="1803405" y="1836979"/>
                  <a:pt x="1866087" y="1857560"/>
                </a:cubicBezTo>
                <a:cubicBezTo>
                  <a:pt x="1872124" y="1859542"/>
                  <a:pt x="1878309" y="1861040"/>
                  <a:pt x="1884585" y="1862038"/>
                </a:cubicBezTo>
                <a:cubicBezTo>
                  <a:pt x="2053522" y="1891267"/>
                  <a:pt x="2105959" y="1610711"/>
                  <a:pt x="1938311" y="1635597"/>
                </a:cubicBezTo>
                <a:close/>
                <a:moveTo>
                  <a:pt x="1645865" y="1846847"/>
                </a:moveTo>
                <a:cubicBezTo>
                  <a:pt x="1626653" y="1832356"/>
                  <a:pt x="1573082" y="1845434"/>
                  <a:pt x="1554603" y="1852129"/>
                </a:cubicBezTo>
                <a:cubicBezTo>
                  <a:pt x="1524697" y="1862958"/>
                  <a:pt x="1493792" y="1880677"/>
                  <a:pt x="1490733" y="1917183"/>
                </a:cubicBezTo>
                <a:cubicBezTo>
                  <a:pt x="1490169" y="1923937"/>
                  <a:pt x="1502108" y="1988090"/>
                  <a:pt x="1506827" y="1998511"/>
                </a:cubicBezTo>
                <a:cubicBezTo>
                  <a:pt x="1566581" y="2130714"/>
                  <a:pt x="1777845" y="1946477"/>
                  <a:pt x="1645826" y="1846892"/>
                </a:cubicBezTo>
                <a:close/>
                <a:moveTo>
                  <a:pt x="1231039" y="1960177"/>
                </a:moveTo>
                <a:cubicBezTo>
                  <a:pt x="1206765" y="1957339"/>
                  <a:pt x="1186834" y="1968978"/>
                  <a:pt x="1164815" y="1968039"/>
                </a:cubicBezTo>
                <a:cubicBezTo>
                  <a:pt x="1145299" y="1967209"/>
                  <a:pt x="1129536" y="1957514"/>
                  <a:pt x="1107284" y="1958408"/>
                </a:cubicBezTo>
                <a:cubicBezTo>
                  <a:pt x="1066923" y="1960035"/>
                  <a:pt x="1022628" y="2003158"/>
                  <a:pt x="1003837" y="2036340"/>
                </a:cubicBezTo>
                <a:cubicBezTo>
                  <a:pt x="957098" y="2118841"/>
                  <a:pt x="1061660" y="2208270"/>
                  <a:pt x="1137865" y="2229638"/>
                </a:cubicBezTo>
                <a:cubicBezTo>
                  <a:pt x="1331465" y="2283979"/>
                  <a:pt x="1438543" y="1984500"/>
                  <a:pt x="1231000" y="1960223"/>
                </a:cubicBezTo>
                <a:close/>
                <a:moveTo>
                  <a:pt x="711482" y="1954636"/>
                </a:moveTo>
                <a:cubicBezTo>
                  <a:pt x="623610" y="1894144"/>
                  <a:pt x="514984" y="2078706"/>
                  <a:pt x="624531" y="2123786"/>
                </a:cubicBezTo>
                <a:cubicBezTo>
                  <a:pt x="725729" y="2165503"/>
                  <a:pt x="819414" y="1978550"/>
                  <a:pt x="711411" y="1954681"/>
                </a:cubicBezTo>
                <a:close/>
                <a:moveTo>
                  <a:pt x="304122" y="1795467"/>
                </a:moveTo>
                <a:cubicBezTo>
                  <a:pt x="239792" y="1737372"/>
                  <a:pt x="139489" y="1764197"/>
                  <a:pt x="92522" y="1831682"/>
                </a:cubicBezTo>
                <a:cubicBezTo>
                  <a:pt x="70686" y="1863049"/>
                  <a:pt x="75145" y="1901065"/>
                  <a:pt x="77297" y="1934954"/>
                </a:cubicBezTo>
                <a:cubicBezTo>
                  <a:pt x="79961" y="1976976"/>
                  <a:pt x="80823" y="2013858"/>
                  <a:pt x="119732" y="2038919"/>
                </a:cubicBezTo>
                <a:cubicBezTo>
                  <a:pt x="251880" y="2124059"/>
                  <a:pt x="423385" y="1903159"/>
                  <a:pt x="304122" y="1795467"/>
                </a:cubicBezTo>
                <a:close/>
                <a:moveTo>
                  <a:pt x="216121" y="1933995"/>
                </a:moveTo>
                <a:lnTo>
                  <a:pt x="204454" y="1937533"/>
                </a:lnTo>
                <a:cubicBezTo>
                  <a:pt x="213038" y="1931226"/>
                  <a:pt x="220262" y="1923254"/>
                  <a:pt x="225695" y="1914092"/>
                </a:cubicBezTo>
                <a:close/>
                <a:moveTo>
                  <a:pt x="165272" y="1555695"/>
                </a:moveTo>
                <a:cubicBezTo>
                  <a:pt x="191011" y="1516363"/>
                  <a:pt x="190972" y="1454270"/>
                  <a:pt x="149431" y="1424924"/>
                </a:cubicBezTo>
                <a:cubicBezTo>
                  <a:pt x="102076" y="1391470"/>
                  <a:pt x="55733" y="1431652"/>
                  <a:pt x="28289" y="1472267"/>
                </a:cubicBezTo>
                <a:cubicBezTo>
                  <a:pt x="5085" y="1506616"/>
                  <a:pt x="-18184" y="1564431"/>
                  <a:pt x="21250" y="1594658"/>
                </a:cubicBezTo>
                <a:cubicBezTo>
                  <a:pt x="65247" y="1628384"/>
                  <a:pt x="139268" y="1595403"/>
                  <a:pt x="165260" y="1555695"/>
                </a:cubicBezTo>
                <a:close/>
                <a:moveTo>
                  <a:pt x="1627625" y="553945"/>
                </a:moveTo>
                <a:cubicBezTo>
                  <a:pt x="1764479" y="512338"/>
                  <a:pt x="1744691" y="280337"/>
                  <a:pt x="1613969" y="247252"/>
                </a:cubicBezTo>
                <a:cubicBezTo>
                  <a:pt x="1540538" y="228671"/>
                  <a:pt x="1449088" y="247835"/>
                  <a:pt x="1406277" y="314542"/>
                </a:cubicBezTo>
                <a:cubicBezTo>
                  <a:pt x="1368631" y="373187"/>
                  <a:pt x="1384926" y="486544"/>
                  <a:pt x="1477996" y="446104"/>
                </a:cubicBezTo>
                <a:cubicBezTo>
                  <a:pt x="1484089" y="518579"/>
                  <a:pt x="1554856" y="576064"/>
                  <a:pt x="1627625" y="553945"/>
                </a:cubicBezTo>
                <a:close/>
                <a:moveTo>
                  <a:pt x="1596805" y="406473"/>
                </a:moveTo>
                <a:cubicBezTo>
                  <a:pt x="1598206" y="412285"/>
                  <a:pt x="1599257" y="418176"/>
                  <a:pt x="1599955" y="424114"/>
                </a:cubicBezTo>
                <a:cubicBezTo>
                  <a:pt x="1596720" y="418841"/>
                  <a:pt x="1595595" y="412540"/>
                  <a:pt x="1596805" y="406473"/>
                </a:cubicBezTo>
                <a:close/>
                <a:moveTo>
                  <a:pt x="1861257" y="850132"/>
                </a:moveTo>
                <a:cubicBezTo>
                  <a:pt x="1866358" y="968900"/>
                  <a:pt x="2092963" y="894351"/>
                  <a:pt x="2075515" y="773133"/>
                </a:cubicBezTo>
                <a:cubicBezTo>
                  <a:pt x="2066110" y="707793"/>
                  <a:pt x="1991253" y="665486"/>
                  <a:pt x="1930099" y="688921"/>
                </a:cubicBezTo>
                <a:cubicBezTo>
                  <a:pt x="1874985" y="710029"/>
                  <a:pt x="1858943" y="796782"/>
                  <a:pt x="1861231" y="850132"/>
                </a:cubicBezTo>
                <a:close/>
                <a:moveTo>
                  <a:pt x="2172629" y="1284595"/>
                </a:moveTo>
                <a:cubicBezTo>
                  <a:pt x="2154351" y="1248036"/>
                  <a:pt x="2138737" y="1191660"/>
                  <a:pt x="2087220" y="1197752"/>
                </a:cubicBezTo>
                <a:cubicBezTo>
                  <a:pt x="2043689" y="1202936"/>
                  <a:pt x="2022404" y="1248205"/>
                  <a:pt x="2029961" y="1285697"/>
                </a:cubicBezTo>
                <a:cubicBezTo>
                  <a:pt x="2036845" y="1319935"/>
                  <a:pt x="2067244" y="1370259"/>
                  <a:pt x="2104442" y="1372151"/>
                </a:cubicBezTo>
                <a:cubicBezTo>
                  <a:pt x="2143080" y="1374115"/>
                  <a:pt x="2193060" y="1325502"/>
                  <a:pt x="2172603" y="1284595"/>
                </a:cubicBezTo>
                <a:close/>
                <a:moveTo>
                  <a:pt x="803165" y="507775"/>
                </a:moveTo>
                <a:cubicBezTo>
                  <a:pt x="943221" y="476427"/>
                  <a:pt x="945308" y="252255"/>
                  <a:pt x="788497" y="262923"/>
                </a:cubicBezTo>
                <a:cubicBezTo>
                  <a:pt x="808065" y="198393"/>
                  <a:pt x="733059" y="191925"/>
                  <a:pt x="696270" y="218600"/>
                </a:cubicBezTo>
                <a:cubicBezTo>
                  <a:pt x="657859" y="246468"/>
                  <a:pt x="631382" y="305806"/>
                  <a:pt x="626734" y="351716"/>
                </a:cubicBezTo>
                <a:cubicBezTo>
                  <a:pt x="616474" y="452973"/>
                  <a:pt x="703691" y="530043"/>
                  <a:pt x="803165" y="507775"/>
                </a:cubicBezTo>
                <a:close/>
                <a:moveTo>
                  <a:pt x="776396" y="376959"/>
                </a:moveTo>
                <a:cubicBezTo>
                  <a:pt x="780550" y="379124"/>
                  <a:pt x="787635" y="393304"/>
                  <a:pt x="788925" y="395332"/>
                </a:cubicBezTo>
                <a:cubicBezTo>
                  <a:pt x="777255" y="394238"/>
                  <a:pt x="766330" y="389114"/>
                  <a:pt x="758026" y="380841"/>
                </a:cubicBezTo>
                <a:close/>
                <a:moveTo>
                  <a:pt x="280905" y="653491"/>
                </a:moveTo>
                <a:cubicBezTo>
                  <a:pt x="335280" y="646821"/>
                  <a:pt x="402287" y="617846"/>
                  <a:pt x="422445" y="562454"/>
                </a:cubicBezTo>
                <a:cubicBezTo>
                  <a:pt x="447613" y="493323"/>
                  <a:pt x="387846" y="437374"/>
                  <a:pt x="322822" y="428741"/>
                </a:cubicBezTo>
                <a:cubicBezTo>
                  <a:pt x="161461" y="407277"/>
                  <a:pt x="95932" y="676174"/>
                  <a:pt x="280905" y="653491"/>
                </a:cubicBezTo>
                <a:close/>
                <a:moveTo>
                  <a:pt x="188179" y="1073721"/>
                </a:moveTo>
                <a:cubicBezTo>
                  <a:pt x="343570" y="1061725"/>
                  <a:pt x="249664" y="844299"/>
                  <a:pt x="112311" y="875511"/>
                </a:cubicBezTo>
                <a:cubicBezTo>
                  <a:pt x="60458" y="887306"/>
                  <a:pt x="30642" y="948952"/>
                  <a:pt x="43975" y="998647"/>
                </a:cubicBezTo>
                <a:cubicBezTo>
                  <a:pt x="61242" y="1062983"/>
                  <a:pt x="129922" y="1078187"/>
                  <a:pt x="188179" y="1073689"/>
                </a:cubicBezTo>
                <a:close/>
                <a:moveTo>
                  <a:pt x="1216092" y="188859"/>
                </a:moveTo>
                <a:cubicBezTo>
                  <a:pt x="1255533" y="170635"/>
                  <a:pt x="1312170" y="115879"/>
                  <a:pt x="1309597" y="68180"/>
                </a:cubicBezTo>
                <a:cubicBezTo>
                  <a:pt x="1306563" y="11880"/>
                  <a:pt x="1243594" y="6093"/>
                  <a:pt x="1209461" y="42185"/>
                </a:cubicBezTo>
                <a:cubicBezTo>
                  <a:pt x="1199091" y="-50452"/>
                  <a:pt x="1077449" y="30344"/>
                  <a:pt x="1066748" y="86041"/>
                </a:cubicBezTo>
                <a:cubicBezTo>
                  <a:pt x="1049449" y="175904"/>
                  <a:pt x="1139842" y="224076"/>
                  <a:pt x="1216092" y="188859"/>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27"/>
          <p:cNvSpPr/>
          <p:nvPr/>
        </p:nvSpPr>
        <p:spPr>
          <a:xfrm rot="-5400000" flipH="1">
            <a:off x="161815" y="3378547"/>
            <a:ext cx="1825737" cy="2198998"/>
          </a:xfrm>
          <a:custGeom>
            <a:avLst/>
            <a:gdLst/>
            <a:ahLst/>
            <a:cxnLst/>
            <a:rect l="l" t="t" r="r" b="b"/>
            <a:pathLst>
              <a:path w="2080612" h="1821116" extrusionOk="0">
                <a:moveTo>
                  <a:pt x="2048960" y="809683"/>
                </a:moveTo>
                <a:lnTo>
                  <a:pt x="538228" y="597170"/>
                </a:lnTo>
                <a:cubicBezTo>
                  <a:pt x="816109" y="572197"/>
                  <a:pt x="1094535" y="554865"/>
                  <a:pt x="1373506" y="545174"/>
                </a:cubicBezTo>
                <a:cubicBezTo>
                  <a:pt x="1506678" y="540573"/>
                  <a:pt x="1639896" y="537765"/>
                  <a:pt x="1773159" y="536749"/>
                </a:cubicBezTo>
                <a:cubicBezTo>
                  <a:pt x="1822951" y="536354"/>
                  <a:pt x="2018561" y="567177"/>
                  <a:pt x="1996484" y="459828"/>
                </a:cubicBezTo>
                <a:cubicBezTo>
                  <a:pt x="1981045" y="384773"/>
                  <a:pt x="1760396" y="401565"/>
                  <a:pt x="1700428" y="395545"/>
                </a:cubicBezTo>
                <a:cubicBezTo>
                  <a:pt x="1558350" y="381287"/>
                  <a:pt x="1416382" y="365968"/>
                  <a:pt x="1274525" y="349589"/>
                </a:cubicBezTo>
                <a:cubicBezTo>
                  <a:pt x="1000960" y="317997"/>
                  <a:pt x="727896" y="282510"/>
                  <a:pt x="455334" y="243128"/>
                </a:cubicBezTo>
                <a:cubicBezTo>
                  <a:pt x="701507" y="210499"/>
                  <a:pt x="948396" y="184083"/>
                  <a:pt x="1195999" y="163880"/>
                </a:cubicBezTo>
                <a:cubicBezTo>
                  <a:pt x="1313858" y="154246"/>
                  <a:pt x="1431824" y="145998"/>
                  <a:pt x="1549898" y="139136"/>
                </a:cubicBezTo>
                <a:cubicBezTo>
                  <a:pt x="1590622" y="136771"/>
                  <a:pt x="1726770" y="127516"/>
                  <a:pt x="1684632" y="44678"/>
                </a:cubicBezTo>
                <a:cubicBezTo>
                  <a:pt x="1654577" y="-14421"/>
                  <a:pt x="1465189" y="7199"/>
                  <a:pt x="1407515" y="4931"/>
                </a:cubicBezTo>
                <a:cubicBezTo>
                  <a:pt x="1281940" y="1"/>
                  <a:pt x="1156295" y="-1232"/>
                  <a:pt x="1030581" y="1231"/>
                </a:cubicBezTo>
                <a:cubicBezTo>
                  <a:pt x="910925" y="3572"/>
                  <a:pt x="791388" y="9299"/>
                  <a:pt x="671970" y="18411"/>
                </a:cubicBezTo>
                <a:cubicBezTo>
                  <a:pt x="629587" y="21652"/>
                  <a:pt x="354667" y="20680"/>
                  <a:pt x="432577" y="132267"/>
                </a:cubicBezTo>
                <a:cubicBezTo>
                  <a:pt x="357934" y="142334"/>
                  <a:pt x="283367" y="152945"/>
                  <a:pt x="208875" y="164101"/>
                </a:cubicBezTo>
                <a:cubicBezTo>
                  <a:pt x="162557" y="171029"/>
                  <a:pt x="73272" y="169285"/>
                  <a:pt x="33831" y="197322"/>
                </a:cubicBezTo>
                <a:cubicBezTo>
                  <a:pt x="8281" y="215468"/>
                  <a:pt x="-11501" y="256842"/>
                  <a:pt x="7671" y="286193"/>
                </a:cubicBezTo>
                <a:cubicBezTo>
                  <a:pt x="28452" y="318008"/>
                  <a:pt x="142646" y="317833"/>
                  <a:pt x="175974" y="322901"/>
                </a:cubicBezTo>
                <a:cubicBezTo>
                  <a:pt x="469693" y="367606"/>
                  <a:pt x="764042" y="407850"/>
                  <a:pt x="1059022" y="443632"/>
                </a:cubicBezTo>
                <a:cubicBezTo>
                  <a:pt x="879213" y="453768"/>
                  <a:pt x="699623" y="467097"/>
                  <a:pt x="520254" y="483619"/>
                </a:cubicBezTo>
                <a:cubicBezTo>
                  <a:pt x="439194" y="491120"/>
                  <a:pt x="358200" y="499270"/>
                  <a:pt x="277270" y="508071"/>
                </a:cubicBezTo>
                <a:cubicBezTo>
                  <a:pt x="210269" y="515356"/>
                  <a:pt x="108960" y="509283"/>
                  <a:pt x="48383" y="537423"/>
                </a:cubicBezTo>
                <a:cubicBezTo>
                  <a:pt x="-5415" y="562420"/>
                  <a:pt x="-13841" y="617695"/>
                  <a:pt x="35880" y="647345"/>
                </a:cubicBezTo>
                <a:cubicBezTo>
                  <a:pt x="66590" y="665660"/>
                  <a:pt x="139839" y="661965"/>
                  <a:pt x="175747" y="667021"/>
                </a:cubicBezTo>
                <a:lnTo>
                  <a:pt x="280640" y="681777"/>
                </a:lnTo>
                <a:lnTo>
                  <a:pt x="805129" y="755555"/>
                </a:lnTo>
                <a:cubicBezTo>
                  <a:pt x="639309" y="756735"/>
                  <a:pt x="472957" y="770630"/>
                  <a:pt x="311039" y="807558"/>
                </a:cubicBezTo>
                <a:cubicBezTo>
                  <a:pt x="252224" y="820973"/>
                  <a:pt x="129715" y="833935"/>
                  <a:pt x="89204" y="883383"/>
                </a:cubicBezTo>
                <a:cubicBezTo>
                  <a:pt x="34557" y="950091"/>
                  <a:pt x="101409" y="974323"/>
                  <a:pt x="158688" y="980959"/>
                </a:cubicBezTo>
                <a:cubicBezTo>
                  <a:pt x="523527" y="1023240"/>
                  <a:pt x="887881" y="1069470"/>
                  <a:pt x="1251748" y="1119649"/>
                </a:cubicBezTo>
                <a:lnTo>
                  <a:pt x="614283" y="1156843"/>
                </a:lnTo>
                <a:cubicBezTo>
                  <a:pt x="547561" y="1160731"/>
                  <a:pt x="446810" y="1147121"/>
                  <a:pt x="383323" y="1173868"/>
                </a:cubicBezTo>
                <a:cubicBezTo>
                  <a:pt x="345210" y="1189934"/>
                  <a:pt x="317035" y="1242163"/>
                  <a:pt x="352100" y="1276265"/>
                </a:cubicBezTo>
                <a:cubicBezTo>
                  <a:pt x="381151" y="1304515"/>
                  <a:pt x="493472" y="1301975"/>
                  <a:pt x="530540" y="1307276"/>
                </a:cubicBezTo>
                <a:lnTo>
                  <a:pt x="974268" y="1370788"/>
                </a:lnTo>
                <a:cubicBezTo>
                  <a:pt x="913866" y="1373653"/>
                  <a:pt x="472912" y="1350847"/>
                  <a:pt x="537644" y="1479984"/>
                </a:cubicBezTo>
                <a:cubicBezTo>
                  <a:pt x="562741" y="1530061"/>
                  <a:pt x="718359" y="1530029"/>
                  <a:pt x="769176" y="1538862"/>
                </a:cubicBezTo>
                <a:lnTo>
                  <a:pt x="1071461" y="1591441"/>
                </a:lnTo>
                <a:cubicBezTo>
                  <a:pt x="981184" y="1610016"/>
                  <a:pt x="883752" y="1620793"/>
                  <a:pt x="795712" y="1648175"/>
                </a:cubicBezTo>
                <a:cubicBezTo>
                  <a:pt x="744273" y="1664176"/>
                  <a:pt x="694915" y="1716781"/>
                  <a:pt x="751578" y="1760559"/>
                </a:cubicBezTo>
                <a:cubicBezTo>
                  <a:pt x="778308" y="1781207"/>
                  <a:pt x="836916" y="1785465"/>
                  <a:pt x="869512" y="1794357"/>
                </a:cubicBezTo>
                <a:cubicBezTo>
                  <a:pt x="906736" y="1804512"/>
                  <a:pt x="958511" y="1831356"/>
                  <a:pt x="997200" y="1825880"/>
                </a:cubicBezTo>
                <a:cubicBezTo>
                  <a:pt x="1043752" y="1819295"/>
                  <a:pt x="1097439" y="1738874"/>
                  <a:pt x="1036220" y="1713113"/>
                </a:cubicBezTo>
                <a:lnTo>
                  <a:pt x="1283068" y="1662329"/>
                </a:lnTo>
                <a:cubicBezTo>
                  <a:pt x="1333372" y="1651960"/>
                  <a:pt x="1409291" y="1654630"/>
                  <a:pt x="1434881" y="1599841"/>
                </a:cubicBezTo>
                <a:cubicBezTo>
                  <a:pt x="1484842" y="1492874"/>
                  <a:pt x="1189991" y="1489582"/>
                  <a:pt x="1130774" y="1479297"/>
                </a:cubicBezTo>
                <a:lnTo>
                  <a:pt x="1480875" y="1462661"/>
                </a:lnTo>
                <a:cubicBezTo>
                  <a:pt x="1524995" y="1460567"/>
                  <a:pt x="1714940" y="1456316"/>
                  <a:pt x="1644861" y="1358241"/>
                </a:cubicBezTo>
                <a:cubicBezTo>
                  <a:pt x="1622635" y="1327133"/>
                  <a:pt x="1550228" y="1332234"/>
                  <a:pt x="1514216" y="1327088"/>
                </a:cubicBezTo>
                <a:lnTo>
                  <a:pt x="1337073" y="1301735"/>
                </a:lnTo>
                <a:lnTo>
                  <a:pt x="982779" y="1251035"/>
                </a:lnTo>
                <a:lnTo>
                  <a:pt x="1776296" y="1204723"/>
                </a:lnTo>
                <a:cubicBezTo>
                  <a:pt x="1820650" y="1202131"/>
                  <a:pt x="1880754" y="1204930"/>
                  <a:pt x="1894677" y="1149033"/>
                </a:cubicBezTo>
                <a:cubicBezTo>
                  <a:pt x="1915917" y="1063719"/>
                  <a:pt x="1773411" y="1073130"/>
                  <a:pt x="1722362" y="1065651"/>
                </a:cubicBezTo>
                <a:cubicBezTo>
                  <a:pt x="1640719" y="1053691"/>
                  <a:pt x="1559050" y="1041931"/>
                  <a:pt x="1477355" y="1030369"/>
                </a:cubicBezTo>
                <a:cubicBezTo>
                  <a:pt x="1136251" y="982100"/>
                  <a:pt x="794668" y="937336"/>
                  <a:pt x="452605" y="896079"/>
                </a:cubicBezTo>
                <a:cubicBezTo>
                  <a:pt x="756770" y="851420"/>
                  <a:pt x="1065297" y="879229"/>
                  <a:pt x="1369967" y="903098"/>
                </a:cubicBezTo>
                <a:cubicBezTo>
                  <a:pt x="1520283" y="914867"/>
                  <a:pt x="1670716" y="925781"/>
                  <a:pt x="1821551" y="927797"/>
                </a:cubicBezTo>
                <a:cubicBezTo>
                  <a:pt x="1879750" y="928568"/>
                  <a:pt x="1981051" y="944770"/>
                  <a:pt x="2036379" y="920370"/>
                </a:cubicBezTo>
                <a:cubicBezTo>
                  <a:pt x="2073078" y="904193"/>
                  <a:pt x="2116317" y="819158"/>
                  <a:pt x="2048960" y="809683"/>
                </a:cubicBezTo>
                <a:close/>
              </a:path>
            </a:pathLst>
          </a:custGeom>
          <a:solidFill>
            <a:srgbClr val="D03900">
              <a:alpha val="2845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27"/>
          <p:cNvSpPr/>
          <p:nvPr/>
        </p:nvSpPr>
        <p:spPr>
          <a:xfrm flipH="1">
            <a:off x="6793464" y="-380376"/>
            <a:ext cx="1780528" cy="1585781"/>
          </a:xfrm>
          <a:custGeom>
            <a:avLst/>
            <a:gdLst/>
            <a:ahLst/>
            <a:cxnLst/>
            <a:rect l="l" t="t" r="r" b="b"/>
            <a:pathLst>
              <a:path w="2728778" h="2430315" extrusionOk="0">
                <a:moveTo>
                  <a:pt x="1643749" y="1553993"/>
                </a:moveTo>
                <a:cubicBezTo>
                  <a:pt x="1750586" y="1525081"/>
                  <a:pt x="1702550" y="1183094"/>
                  <a:pt x="1592421" y="1239568"/>
                </a:cubicBezTo>
                <a:cubicBezTo>
                  <a:pt x="1524551" y="1274377"/>
                  <a:pt x="1562397" y="1343261"/>
                  <a:pt x="1571536" y="1399580"/>
                </a:cubicBezTo>
                <a:cubicBezTo>
                  <a:pt x="1579185" y="1446754"/>
                  <a:pt x="1556396" y="1577609"/>
                  <a:pt x="1643749" y="1553993"/>
                </a:cubicBezTo>
                <a:close/>
                <a:moveTo>
                  <a:pt x="2242057" y="1551627"/>
                </a:moveTo>
                <a:cubicBezTo>
                  <a:pt x="2275205" y="1530111"/>
                  <a:pt x="2300392" y="1479463"/>
                  <a:pt x="2260206" y="1451939"/>
                </a:cubicBezTo>
                <a:cubicBezTo>
                  <a:pt x="2222483" y="1426126"/>
                  <a:pt x="2181836" y="1464544"/>
                  <a:pt x="2150018" y="1482127"/>
                </a:cubicBezTo>
                <a:cubicBezTo>
                  <a:pt x="2107096" y="1505944"/>
                  <a:pt x="2061981" y="1525576"/>
                  <a:pt x="2015297" y="1540752"/>
                </a:cubicBezTo>
                <a:cubicBezTo>
                  <a:pt x="1965654" y="1556786"/>
                  <a:pt x="1906781" y="1556306"/>
                  <a:pt x="1859361" y="1575010"/>
                </a:cubicBezTo>
                <a:cubicBezTo>
                  <a:pt x="1824049" y="1588963"/>
                  <a:pt x="1785963" y="1620700"/>
                  <a:pt x="1808123" y="1663201"/>
                </a:cubicBezTo>
                <a:cubicBezTo>
                  <a:pt x="1831652" y="1708327"/>
                  <a:pt x="1901051" y="1682774"/>
                  <a:pt x="1940038" y="1674724"/>
                </a:cubicBezTo>
                <a:cubicBezTo>
                  <a:pt x="2047477" y="1652779"/>
                  <a:pt x="2149893" y="1611036"/>
                  <a:pt x="2242057" y="1551627"/>
                </a:cubicBezTo>
                <a:close/>
                <a:moveTo>
                  <a:pt x="2000881" y="1216944"/>
                </a:moveTo>
                <a:cubicBezTo>
                  <a:pt x="1983589" y="1251421"/>
                  <a:pt x="1918740" y="1337137"/>
                  <a:pt x="1939772" y="1378517"/>
                </a:cubicBezTo>
                <a:cubicBezTo>
                  <a:pt x="1967825" y="1433715"/>
                  <a:pt x="2025116" y="1398387"/>
                  <a:pt x="2050765" y="1362354"/>
                </a:cubicBezTo>
                <a:cubicBezTo>
                  <a:pt x="2072342" y="1332030"/>
                  <a:pt x="2130379" y="1239951"/>
                  <a:pt x="2111874" y="1200780"/>
                </a:cubicBezTo>
                <a:cubicBezTo>
                  <a:pt x="2087204" y="1148577"/>
                  <a:pt x="2021228" y="1176373"/>
                  <a:pt x="2000881" y="1216944"/>
                </a:cubicBezTo>
                <a:close/>
                <a:moveTo>
                  <a:pt x="1290278" y="1526196"/>
                </a:moveTo>
                <a:cubicBezTo>
                  <a:pt x="1309003" y="1553455"/>
                  <a:pt x="1353552" y="1541485"/>
                  <a:pt x="1374067" y="1523792"/>
                </a:cubicBezTo>
                <a:cubicBezTo>
                  <a:pt x="1411601" y="1491388"/>
                  <a:pt x="1397348" y="1452853"/>
                  <a:pt x="1371746" y="1419450"/>
                </a:cubicBezTo>
                <a:cubicBezTo>
                  <a:pt x="1325447" y="1359055"/>
                  <a:pt x="1221080" y="1296120"/>
                  <a:pt x="1141783" y="1303599"/>
                </a:cubicBezTo>
                <a:cubicBezTo>
                  <a:pt x="1095115" y="1308006"/>
                  <a:pt x="1051117" y="1358453"/>
                  <a:pt x="1085704" y="1403404"/>
                </a:cubicBezTo>
                <a:cubicBezTo>
                  <a:pt x="1105382" y="1429003"/>
                  <a:pt x="1155453" y="1424590"/>
                  <a:pt x="1183900" y="1436812"/>
                </a:cubicBezTo>
                <a:cubicBezTo>
                  <a:pt x="1227053" y="1456024"/>
                  <a:pt x="1263920" y="1487002"/>
                  <a:pt x="1290277" y="1526196"/>
                </a:cubicBezTo>
                <a:close/>
                <a:moveTo>
                  <a:pt x="719379" y="1694601"/>
                </a:moveTo>
                <a:cubicBezTo>
                  <a:pt x="770540" y="1816765"/>
                  <a:pt x="1010192" y="1522178"/>
                  <a:pt x="867758" y="1486164"/>
                </a:cubicBezTo>
                <a:cubicBezTo>
                  <a:pt x="793627" y="1467422"/>
                  <a:pt x="796460" y="1555885"/>
                  <a:pt x="773417" y="1594835"/>
                </a:cubicBezTo>
                <a:cubicBezTo>
                  <a:pt x="754407" y="1626909"/>
                  <a:pt x="697971" y="1643519"/>
                  <a:pt x="719360" y="1694601"/>
                </a:cubicBezTo>
                <a:close/>
                <a:moveTo>
                  <a:pt x="1087680" y="1842196"/>
                </a:moveTo>
                <a:cubicBezTo>
                  <a:pt x="1076234" y="1888067"/>
                  <a:pt x="1018372" y="2015500"/>
                  <a:pt x="1107268" y="2018066"/>
                </a:cubicBezTo>
                <a:cubicBezTo>
                  <a:pt x="1159199" y="2019570"/>
                  <a:pt x="1172551" y="1967995"/>
                  <a:pt x="1183628" y="1929155"/>
                </a:cubicBezTo>
                <a:cubicBezTo>
                  <a:pt x="1190707" y="1904347"/>
                  <a:pt x="1208078" y="1864607"/>
                  <a:pt x="1206172" y="1838787"/>
                </a:cubicBezTo>
                <a:cubicBezTo>
                  <a:pt x="1200241" y="1758865"/>
                  <a:pt x="1104974" y="1772779"/>
                  <a:pt x="1087661" y="1842196"/>
                </a:cubicBezTo>
                <a:close/>
                <a:moveTo>
                  <a:pt x="1662428" y="1950594"/>
                </a:moveTo>
                <a:cubicBezTo>
                  <a:pt x="1620794" y="1922577"/>
                  <a:pt x="1581544" y="1891170"/>
                  <a:pt x="1545078" y="1856693"/>
                </a:cubicBezTo>
                <a:cubicBezTo>
                  <a:pt x="1516637" y="1829791"/>
                  <a:pt x="1484889" y="1773013"/>
                  <a:pt x="1449610" y="1757284"/>
                </a:cubicBezTo>
                <a:cubicBezTo>
                  <a:pt x="1378228" y="1725456"/>
                  <a:pt x="1339914" y="1814114"/>
                  <a:pt x="1374798" y="1865151"/>
                </a:cubicBezTo>
                <a:cubicBezTo>
                  <a:pt x="1414466" y="1923187"/>
                  <a:pt x="1524051" y="2039401"/>
                  <a:pt x="1594527" y="2057437"/>
                </a:cubicBezTo>
                <a:cubicBezTo>
                  <a:pt x="1649505" y="2071507"/>
                  <a:pt x="1724446" y="1992383"/>
                  <a:pt x="1662409" y="1950594"/>
                </a:cubicBezTo>
                <a:close/>
                <a:moveTo>
                  <a:pt x="2318269" y="1856447"/>
                </a:moveTo>
                <a:cubicBezTo>
                  <a:pt x="2249784" y="1856447"/>
                  <a:pt x="2177870" y="1849655"/>
                  <a:pt x="2109806" y="1856447"/>
                </a:cubicBezTo>
                <a:cubicBezTo>
                  <a:pt x="2042559" y="1863155"/>
                  <a:pt x="1981962" y="1952876"/>
                  <a:pt x="2074992" y="1973297"/>
                </a:cubicBezTo>
                <a:cubicBezTo>
                  <a:pt x="2131137" y="1985610"/>
                  <a:pt x="2215405" y="1977736"/>
                  <a:pt x="2272865" y="1973297"/>
                </a:cubicBezTo>
                <a:cubicBezTo>
                  <a:pt x="2304774" y="1970827"/>
                  <a:pt x="2330772" y="1973297"/>
                  <a:pt x="2352330" y="1942999"/>
                </a:cubicBezTo>
                <a:cubicBezTo>
                  <a:pt x="2377349" y="1907808"/>
                  <a:pt x="2368372" y="1856447"/>
                  <a:pt x="2318269" y="1856447"/>
                </a:cubicBezTo>
                <a:close/>
                <a:moveTo>
                  <a:pt x="1047494" y="1688878"/>
                </a:moveTo>
                <a:cubicBezTo>
                  <a:pt x="1089495" y="1699378"/>
                  <a:pt x="1139462" y="1719987"/>
                  <a:pt x="1173731" y="1680350"/>
                </a:cubicBezTo>
                <a:cubicBezTo>
                  <a:pt x="1203806" y="1645541"/>
                  <a:pt x="1191634" y="1609760"/>
                  <a:pt x="1156347" y="1589857"/>
                </a:cubicBezTo>
                <a:cubicBezTo>
                  <a:pt x="1124218" y="1571711"/>
                  <a:pt x="1068883" y="1566721"/>
                  <a:pt x="1039846" y="1590642"/>
                </a:cubicBezTo>
                <a:cubicBezTo>
                  <a:pt x="1010316" y="1614945"/>
                  <a:pt x="996879" y="1676228"/>
                  <a:pt x="1047481" y="1688878"/>
                </a:cubicBezTo>
                <a:close/>
                <a:moveTo>
                  <a:pt x="931389" y="1237630"/>
                </a:moveTo>
                <a:cubicBezTo>
                  <a:pt x="859961" y="1185783"/>
                  <a:pt x="754867" y="1109070"/>
                  <a:pt x="665822" y="1095817"/>
                </a:cubicBezTo>
                <a:cubicBezTo>
                  <a:pt x="598289" y="1085758"/>
                  <a:pt x="559931" y="1157780"/>
                  <a:pt x="608194" y="1205006"/>
                </a:cubicBezTo>
                <a:cubicBezTo>
                  <a:pt x="636927" y="1233113"/>
                  <a:pt x="704122" y="1247527"/>
                  <a:pt x="740335" y="1267527"/>
                </a:cubicBezTo>
                <a:cubicBezTo>
                  <a:pt x="777767" y="1288207"/>
                  <a:pt x="823061" y="1334156"/>
                  <a:pt x="863292" y="1344707"/>
                </a:cubicBezTo>
                <a:cubicBezTo>
                  <a:pt x="918749" y="1359250"/>
                  <a:pt x="991422" y="1281240"/>
                  <a:pt x="931375" y="1237630"/>
                </a:cubicBezTo>
                <a:close/>
                <a:moveTo>
                  <a:pt x="1072260" y="1139705"/>
                </a:moveTo>
                <a:cubicBezTo>
                  <a:pt x="1057120" y="1264610"/>
                  <a:pt x="1243376" y="1146646"/>
                  <a:pt x="1268072" y="1094864"/>
                </a:cubicBezTo>
                <a:cubicBezTo>
                  <a:pt x="1286908" y="1055331"/>
                  <a:pt x="1292054" y="995318"/>
                  <a:pt x="1232980" y="992972"/>
                </a:cubicBezTo>
                <a:cubicBezTo>
                  <a:pt x="1188607" y="991216"/>
                  <a:pt x="1172331" y="1038882"/>
                  <a:pt x="1163373" y="1057664"/>
                </a:cubicBezTo>
                <a:cubicBezTo>
                  <a:pt x="1157864" y="1066573"/>
                  <a:pt x="1150354" y="1074075"/>
                  <a:pt x="1141439" y="1079575"/>
                </a:cubicBezTo>
                <a:cubicBezTo>
                  <a:pt x="1109569" y="1083056"/>
                  <a:pt x="1076383" y="1105765"/>
                  <a:pt x="1072248" y="1139705"/>
                </a:cubicBezTo>
                <a:close/>
                <a:moveTo>
                  <a:pt x="1419029" y="1234746"/>
                </a:moveTo>
                <a:cubicBezTo>
                  <a:pt x="1485985" y="1269911"/>
                  <a:pt x="1646179" y="1091403"/>
                  <a:pt x="1570137" y="1042777"/>
                </a:cubicBezTo>
                <a:cubicBezTo>
                  <a:pt x="1504212" y="1000632"/>
                  <a:pt x="1342028" y="1194312"/>
                  <a:pt x="1419023" y="1234772"/>
                </a:cubicBezTo>
                <a:close/>
                <a:moveTo>
                  <a:pt x="1816926" y="1150197"/>
                </a:moveTo>
                <a:cubicBezTo>
                  <a:pt x="1846891" y="1193198"/>
                  <a:pt x="1917501" y="1149316"/>
                  <a:pt x="1924158" y="1108720"/>
                </a:cubicBezTo>
                <a:cubicBezTo>
                  <a:pt x="1930556" y="1069653"/>
                  <a:pt x="1852951" y="954411"/>
                  <a:pt x="1822675" y="933037"/>
                </a:cubicBezTo>
                <a:cubicBezTo>
                  <a:pt x="1784893" y="906381"/>
                  <a:pt x="1724348" y="920173"/>
                  <a:pt x="1715436" y="974514"/>
                </a:cubicBezTo>
                <a:cubicBezTo>
                  <a:pt x="1706258" y="1030515"/>
                  <a:pt x="1787025" y="1107314"/>
                  <a:pt x="1816919" y="1150197"/>
                </a:cubicBezTo>
                <a:close/>
                <a:moveTo>
                  <a:pt x="2499872" y="1127903"/>
                </a:moveTo>
                <a:cubicBezTo>
                  <a:pt x="2466816" y="1170113"/>
                  <a:pt x="2383753" y="1185330"/>
                  <a:pt x="2370486" y="1238078"/>
                </a:cubicBezTo>
                <a:cubicBezTo>
                  <a:pt x="2356680" y="1292989"/>
                  <a:pt x="2403658" y="1307902"/>
                  <a:pt x="2448220" y="1295005"/>
                </a:cubicBezTo>
                <a:cubicBezTo>
                  <a:pt x="2496372" y="1281065"/>
                  <a:pt x="2568345" y="1228207"/>
                  <a:pt x="2593124" y="1182627"/>
                </a:cubicBezTo>
                <a:cubicBezTo>
                  <a:pt x="2632688" y="1109854"/>
                  <a:pt x="2548063" y="1066348"/>
                  <a:pt x="2499866" y="1127903"/>
                </a:cubicBezTo>
                <a:close/>
                <a:moveTo>
                  <a:pt x="2715860" y="1603124"/>
                </a:moveTo>
                <a:cubicBezTo>
                  <a:pt x="2672096" y="1559890"/>
                  <a:pt x="2583939" y="1434052"/>
                  <a:pt x="2520296" y="1425756"/>
                </a:cubicBezTo>
                <a:cubicBezTo>
                  <a:pt x="2462421" y="1418206"/>
                  <a:pt x="2427089" y="1480377"/>
                  <a:pt x="2453211" y="1525334"/>
                </a:cubicBezTo>
                <a:cubicBezTo>
                  <a:pt x="2472863" y="1559151"/>
                  <a:pt x="2519408" y="1590732"/>
                  <a:pt x="2547389" y="1618380"/>
                </a:cubicBezTo>
                <a:cubicBezTo>
                  <a:pt x="2571015" y="1641711"/>
                  <a:pt x="2606275" y="1692909"/>
                  <a:pt x="2640725" y="1700544"/>
                </a:cubicBezTo>
                <a:cubicBezTo>
                  <a:pt x="2687724" y="1711004"/>
                  <a:pt x="2761861" y="1648581"/>
                  <a:pt x="2715854" y="1603124"/>
                </a:cubicBezTo>
                <a:close/>
                <a:moveTo>
                  <a:pt x="2407625" y="1662851"/>
                </a:moveTo>
                <a:cubicBezTo>
                  <a:pt x="2376682" y="1662851"/>
                  <a:pt x="2341162" y="1657667"/>
                  <a:pt x="2313771" y="1674413"/>
                </a:cubicBezTo>
                <a:cubicBezTo>
                  <a:pt x="2258599" y="1708178"/>
                  <a:pt x="2273429" y="1765145"/>
                  <a:pt x="2328179" y="1779701"/>
                </a:cubicBezTo>
                <a:cubicBezTo>
                  <a:pt x="2349536" y="1785372"/>
                  <a:pt x="2390676" y="1783369"/>
                  <a:pt x="2411333" y="1774756"/>
                </a:cubicBezTo>
                <a:cubicBezTo>
                  <a:pt x="2460866" y="1754108"/>
                  <a:pt x="2480680" y="1662851"/>
                  <a:pt x="2407619" y="1662851"/>
                </a:cubicBezTo>
                <a:close/>
                <a:moveTo>
                  <a:pt x="1643917" y="1818969"/>
                </a:moveTo>
                <a:cubicBezTo>
                  <a:pt x="1682703" y="1846486"/>
                  <a:pt x="1742439" y="1911482"/>
                  <a:pt x="1794415" y="1896790"/>
                </a:cubicBezTo>
                <a:cubicBezTo>
                  <a:pt x="1846981" y="1881923"/>
                  <a:pt x="1855809" y="1826376"/>
                  <a:pt x="1824230" y="1789772"/>
                </a:cubicBezTo>
                <a:cubicBezTo>
                  <a:pt x="1796573" y="1757744"/>
                  <a:pt x="1718054" y="1699416"/>
                  <a:pt x="1673733" y="1711957"/>
                </a:cubicBezTo>
                <a:cubicBezTo>
                  <a:pt x="1630221" y="1724251"/>
                  <a:pt x="1600322" y="1788048"/>
                  <a:pt x="1643911" y="1818969"/>
                </a:cubicBezTo>
                <a:close/>
                <a:moveTo>
                  <a:pt x="282814" y="1619475"/>
                </a:moveTo>
                <a:cubicBezTo>
                  <a:pt x="292083" y="1710084"/>
                  <a:pt x="431892" y="1624770"/>
                  <a:pt x="468980" y="1607336"/>
                </a:cubicBezTo>
                <a:cubicBezTo>
                  <a:pt x="512978" y="1586656"/>
                  <a:pt x="654615" y="1539936"/>
                  <a:pt x="621630" y="1466631"/>
                </a:cubicBezTo>
                <a:cubicBezTo>
                  <a:pt x="590784" y="1398050"/>
                  <a:pt x="494693" y="1474978"/>
                  <a:pt x="457475" y="1493455"/>
                </a:cubicBezTo>
                <a:cubicBezTo>
                  <a:pt x="408299" y="1517868"/>
                  <a:pt x="275160" y="1544712"/>
                  <a:pt x="282814" y="1619475"/>
                </a:cubicBezTo>
                <a:close/>
                <a:moveTo>
                  <a:pt x="575655" y="1781988"/>
                </a:moveTo>
                <a:cubicBezTo>
                  <a:pt x="499405" y="1776545"/>
                  <a:pt x="426052" y="1876849"/>
                  <a:pt x="525999" y="1898838"/>
                </a:cubicBezTo>
                <a:cubicBezTo>
                  <a:pt x="609704" y="1917250"/>
                  <a:pt x="669290" y="1781988"/>
                  <a:pt x="575655" y="1781988"/>
                </a:cubicBezTo>
                <a:close/>
                <a:moveTo>
                  <a:pt x="894922" y="1808269"/>
                </a:moveTo>
                <a:cubicBezTo>
                  <a:pt x="875477" y="1757990"/>
                  <a:pt x="807420" y="1782060"/>
                  <a:pt x="787755" y="1819357"/>
                </a:cubicBezTo>
                <a:cubicBezTo>
                  <a:pt x="764142" y="1864075"/>
                  <a:pt x="811005" y="1981670"/>
                  <a:pt x="839906" y="2018527"/>
                </a:cubicBezTo>
                <a:cubicBezTo>
                  <a:pt x="869436" y="2056180"/>
                  <a:pt x="921614" y="2055675"/>
                  <a:pt x="947074" y="2007438"/>
                </a:cubicBezTo>
                <a:cubicBezTo>
                  <a:pt x="976112" y="1952415"/>
                  <a:pt x="915100" y="1860420"/>
                  <a:pt x="894897" y="1808269"/>
                </a:cubicBezTo>
                <a:close/>
                <a:moveTo>
                  <a:pt x="882730" y="844794"/>
                </a:moveTo>
                <a:cubicBezTo>
                  <a:pt x="839472" y="801541"/>
                  <a:pt x="764693" y="855260"/>
                  <a:pt x="774065" y="909428"/>
                </a:cubicBezTo>
                <a:cubicBezTo>
                  <a:pt x="781928" y="954865"/>
                  <a:pt x="875666" y="1034119"/>
                  <a:pt x="923591" y="1014553"/>
                </a:cubicBezTo>
                <a:cubicBezTo>
                  <a:pt x="1027589" y="972084"/>
                  <a:pt x="922308" y="884366"/>
                  <a:pt x="882730" y="844794"/>
                </a:cubicBezTo>
                <a:close/>
                <a:moveTo>
                  <a:pt x="244041" y="1312866"/>
                </a:moveTo>
                <a:cubicBezTo>
                  <a:pt x="287766" y="1334739"/>
                  <a:pt x="351889" y="1385724"/>
                  <a:pt x="401189" y="1350384"/>
                </a:cubicBezTo>
                <a:cubicBezTo>
                  <a:pt x="437940" y="1324046"/>
                  <a:pt x="436131" y="1283443"/>
                  <a:pt x="409200" y="1254234"/>
                </a:cubicBezTo>
                <a:cubicBezTo>
                  <a:pt x="379183" y="1221675"/>
                  <a:pt x="292692" y="1187145"/>
                  <a:pt x="252052" y="1216717"/>
                </a:cubicBezTo>
                <a:cubicBezTo>
                  <a:pt x="224848" y="1236515"/>
                  <a:pt x="205009" y="1293346"/>
                  <a:pt x="244041" y="1312866"/>
                </a:cubicBezTo>
                <a:close/>
                <a:moveTo>
                  <a:pt x="575072" y="836693"/>
                </a:moveTo>
                <a:cubicBezTo>
                  <a:pt x="510061" y="798061"/>
                  <a:pt x="440902" y="919978"/>
                  <a:pt x="408708" y="958241"/>
                </a:cubicBezTo>
                <a:cubicBezTo>
                  <a:pt x="383176" y="988578"/>
                  <a:pt x="319656" y="1050153"/>
                  <a:pt x="376513" y="1085914"/>
                </a:cubicBezTo>
                <a:cubicBezTo>
                  <a:pt x="434375" y="1122297"/>
                  <a:pt x="493604" y="1022927"/>
                  <a:pt x="522422" y="988701"/>
                </a:cubicBezTo>
                <a:cubicBezTo>
                  <a:pt x="547745" y="958572"/>
                  <a:pt x="641373" y="876090"/>
                  <a:pt x="575072" y="836693"/>
                </a:cubicBezTo>
                <a:close/>
                <a:moveTo>
                  <a:pt x="1052038" y="679150"/>
                </a:moveTo>
                <a:cubicBezTo>
                  <a:pt x="1025003" y="619527"/>
                  <a:pt x="953128" y="542657"/>
                  <a:pt x="881142" y="542443"/>
                </a:cubicBezTo>
                <a:cubicBezTo>
                  <a:pt x="837242" y="542314"/>
                  <a:pt x="782265" y="595735"/>
                  <a:pt x="812780" y="640984"/>
                </a:cubicBezTo>
                <a:cubicBezTo>
                  <a:pt x="827844" y="663317"/>
                  <a:pt x="868348" y="665061"/>
                  <a:pt x="890146" y="680615"/>
                </a:cubicBezTo>
                <a:cubicBezTo>
                  <a:pt x="916539" y="699461"/>
                  <a:pt x="925322" y="738677"/>
                  <a:pt x="949277" y="754931"/>
                </a:cubicBezTo>
                <a:cubicBezTo>
                  <a:pt x="995219" y="786097"/>
                  <a:pt x="1078827" y="738230"/>
                  <a:pt x="1052038" y="679150"/>
                </a:cubicBezTo>
                <a:close/>
                <a:moveTo>
                  <a:pt x="1159575" y="883083"/>
                </a:moveTo>
                <a:cubicBezTo>
                  <a:pt x="1226985" y="923154"/>
                  <a:pt x="1282642" y="799784"/>
                  <a:pt x="1319627" y="764341"/>
                </a:cubicBezTo>
                <a:cubicBezTo>
                  <a:pt x="1352852" y="732501"/>
                  <a:pt x="1508243" y="661613"/>
                  <a:pt x="1443070" y="598204"/>
                </a:cubicBezTo>
                <a:cubicBezTo>
                  <a:pt x="1359483" y="516902"/>
                  <a:pt x="1067536" y="828423"/>
                  <a:pt x="1159575" y="883083"/>
                </a:cubicBezTo>
                <a:close/>
                <a:moveTo>
                  <a:pt x="1503965" y="829940"/>
                </a:moveTo>
                <a:cubicBezTo>
                  <a:pt x="1514141" y="929369"/>
                  <a:pt x="1779014" y="806401"/>
                  <a:pt x="1756653" y="716486"/>
                </a:cubicBezTo>
                <a:cubicBezTo>
                  <a:pt x="1737072" y="637744"/>
                  <a:pt x="1656725" y="707011"/>
                  <a:pt x="1624271" y="727504"/>
                </a:cubicBezTo>
                <a:cubicBezTo>
                  <a:pt x="1582419" y="753933"/>
                  <a:pt x="1497095" y="762863"/>
                  <a:pt x="1503965" y="829972"/>
                </a:cubicBezTo>
                <a:close/>
                <a:moveTo>
                  <a:pt x="1975233" y="518458"/>
                </a:moveTo>
                <a:cubicBezTo>
                  <a:pt x="1897032" y="539618"/>
                  <a:pt x="1920788" y="666435"/>
                  <a:pt x="1920788" y="726635"/>
                </a:cubicBezTo>
                <a:cubicBezTo>
                  <a:pt x="1920788" y="775092"/>
                  <a:pt x="1896805" y="904211"/>
                  <a:pt x="1986045" y="883809"/>
                </a:cubicBezTo>
                <a:cubicBezTo>
                  <a:pt x="2064525" y="865850"/>
                  <a:pt x="2040491" y="731703"/>
                  <a:pt x="2040491" y="675625"/>
                </a:cubicBezTo>
                <a:cubicBezTo>
                  <a:pt x="2040491" y="628438"/>
                  <a:pt x="2063449" y="494615"/>
                  <a:pt x="1975233" y="518490"/>
                </a:cubicBezTo>
                <a:close/>
                <a:moveTo>
                  <a:pt x="2268367" y="784736"/>
                </a:moveTo>
                <a:cubicBezTo>
                  <a:pt x="2242732" y="843809"/>
                  <a:pt x="2175679" y="909058"/>
                  <a:pt x="2162405" y="969440"/>
                </a:cubicBezTo>
                <a:cubicBezTo>
                  <a:pt x="2142506" y="1059692"/>
                  <a:pt x="2238790" y="1033600"/>
                  <a:pt x="2275186" y="991216"/>
                </a:cubicBezTo>
                <a:cubicBezTo>
                  <a:pt x="2310186" y="950471"/>
                  <a:pt x="2378892" y="855481"/>
                  <a:pt x="2380389" y="800284"/>
                </a:cubicBezTo>
                <a:cubicBezTo>
                  <a:pt x="2382334" y="727491"/>
                  <a:pt x="2296140" y="720764"/>
                  <a:pt x="2268360" y="784769"/>
                </a:cubicBezTo>
                <a:close/>
                <a:moveTo>
                  <a:pt x="2380681" y="987405"/>
                </a:moveTo>
                <a:cubicBezTo>
                  <a:pt x="2389801" y="1076510"/>
                  <a:pt x="2678980" y="987573"/>
                  <a:pt x="2666088" y="900750"/>
                </a:cubicBezTo>
                <a:cubicBezTo>
                  <a:pt x="2652599" y="809940"/>
                  <a:pt x="2372131" y="903938"/>
                  <a:pt x="2380681" y="987437"/>
                </a:cubicBezTo>
                <a:close/>
                <a:moveTo>
                  <a:pt x="2133302" y="653901"/>
                </a:moveTo>
                <a:cubicBezTo>
                  <a:pt x="2207056" y="692630"/>
                  <a:pt x="2341739" y="507116"/>
                  <a:pt x="2269637" y="461874"/>
                </a:cubicBezTo>
                <a:cubicBezTo>
                  <a:pt x="2196485" y="416009"/>
                  <a:pt x="2061531" y="616241"/>
                  <a:pt x="2133302" y="653933"/>
                </a:cubicBezTo>
                <a:close/>
                <a:moveTo>
                  <a:pt x="1659175" y="588178"/>
                </a:moveTo>
                <a:cubicBezTo>
                  <a:pt x="1692270" y="644828"/>
                  <a:pt x="1777595" y="602987"/>
                  <a:pt x="1777005" y="545580"/>
                </a:cubicBezTo>
                <a:cubicBezTo>
                  <a:pt x="1776765" y="522567"/>
                  <a:pt x="1750962" y="489676"/>
                  <a:pt x="1741609" y="470551"/>
                </a:cubicBezTo>
                <a:cubicBezTo>
                  <a:pt x="1725573" y="437745"/>
                  <a:pt x="1716427" y="377726"/>
                  <a:pt x="1694195" y="350714"/>
                </a:cubicBezTo>
                <a:cubicBezTo>
                  <a:pt x="1663823" y="313832"/>
                  <a:pt x="1606842" y="314557"/>
                  <a:pt x="1584538" y="365102"/>
                </a:cubicBezTo>
                <a:cubicBezTo>
                  <a:pt x="1557322" y="426858"/>
                  <a:pt x="1628945" y="536448"/>
                  <a:pt x="1659175" y="588211"/>
                </a:cubicBezTo>
                <a:close/>
                <a:moveTo>
                  <a:pt x="1169583" y="508010"/>
                </a:moveTo>
                <a:cubicBezTo>
                  <a:pt x="1242735" y="551478"/>
                  <a:pt x="1389927" y="345698"/>
                  <a:pt x="1319750" y="300371"/>
                </a:cubicBezTo>
                <a:cubicBezTo>
                  <a:pt x="1247882" y="253987"/>
                  <a:pt x="1099360" y="466319"/>
                  <a:pt x="1169583" y="508043"/>
                </a:cubicBezTo>
                <a:close/>
                <a:moveTo>
                  <a:pt x="957905" y="439962"/>
                </a:moveTo>
                <a:cubicBezTo>
                  <a:pt x="1027012" y="444725"/>
                  <a:pt x="1058896" y="328699"/>
                  <a:pt x="977771" y="323112"/>
                </a:cubicBezTo>
                <a:cubicBezTo>
                  <a:pt x="989101" y="323890"/>
                  <a:pt x="970590" y="319405"/>
                  <a:pt x="968049" y="319768"/>
                </a:cubicBezTo>
                <a:cubicBezTo>
                  <a:pt x="949770" y="322399"/>
                  <a:pt x="933962" y="267669"/>
                  <a:pt x="884740" y="281777"/>
                </a:cubicBezTo>
                <a:cubicBezTo>
                  <a:pt x="762923" y="316754"/>
                  <a:pt x="886036" y="435036"/>
                  <a:pt x="957905" y="440007"/>
                </a:cubicBezTo>
                <a:close/>
                <a:moveTo>
                  <a:pt x="971516" y="320973"/>
                </a:moveTo>
                <a:cubicBezTo>
                  <a:pt x="970648" y="320552"/>
                  <a:pt x="971380" y="320973"/>
                  <a:pt x="971542" y="321019"/>
                </a:cubicBezTo>
                <a:close/>
                <a:moveTo>
                  <a:pt x="453580" y="476844"/>
                </a:moveTo>
                <a:cubicBezTo>
                  <a:pt x="484771" y="495440"/>
                  <a:pt x="512886" y="518763"/>
                  <a:pt x="536921" y="545982"/>
                </a:cubicBezTo>
                <a:cubicBezTo>
                  <a:pt x="560326" y="572890"/>
                  <a:pt x="573821" y="613584"/>
                  <a:pt x="613463" y="616565"/>
                </a:cubicBezTo>
                <a:cubicBezTo>
                  <a:pt x="702774" y="623279"/>
                  <a:pt x="684301" y="527129"/>
                  <a:pt x="650881" y="483280"/>
                </a:cubicBezTo>
                <a:cubicBezTo>
                  <a:pt x="619770" y="442496"/>
                  <a:pt x="554091" y="362042"/>
                  <a:pt x="496462" y="366663"/>
                </a:cubicBezTo>
                <a:cubicBezTo>
                  <a:pt x="448849" y="370526"/>
                  <a:pt x="402083" y="445820"/>
                  <a:pt x="453606" y="476889"/>
                </a:cubicBezTo>
                <a:close/>
                <a:moveTo>
                  <a:pt x="271056" y="801845"/>
                </a:moveTo>
                <a:cubicBezTo>
                  <a:pt x="334090" y="839298"/>
                  <a:pt x="541342" y="622721"/>
                  <a:pt x="457676" y="570155"/>
                </a:cubicBezTo>
                <a:cubicBezTo>
                  <a:pt x="398045" y="532709"/>
                  <a:pt x="335348" y="638204"/>
                  <a:pt x="306654" y="671464"/>
                </a:cubicBezTo>
                <a:cubicBezTo>
                  <a:pt x="281343" y="700867"/>
                  <a:pt x="211568" y="766531"/>
                  <a:pt x="271082" y="801891"/>
                </a:cubicBezTo>
                <a:close/>
                <a:moveTo>
                  <a:pt x="30120" y="1157060"/>
                </a:moveTo>
                <a:cubicBezTo>
                  <a:pt x="26192" y="1205181"/>
                  <a:pt x="75492" y="1224137"/>
                  <a:pt x="113915" y="1203256"/>
                </a:cubicBezTo>
                <a:cubicBezTo>
                  <a:pt x="173851" y="1170703"/>
                  <a:pt x="150329" y="1069141"/>
                  <a:pt x="133217" y="1018656"/>
                </a:cubicBezTo>
                <a:cubicBezTo>
                  <a:pt x="115451" y="966271"/>
                  <a:pt x="72815" y="921352"/>
                  <a:pt x="20469" y="970010"/>
                </a:cubicBezTo>
                <a:cubicBezTo>
                  <a:pt x="-32758" y="1019556"/>
                  <a:pt x="35234" y="1094728"/>
                  <a:pt x="30146" y="1157106"/>
                </a:cubicBezTo>
                <a:close/>
                <a:moveTo>
                  <a:pt x="195143" y="1540020"/>
                </a:moveTo>
                <a:cubicBezTo>
                  <a:pt x="217829" y="1505898"/>
                  <a:pt x="209105" y="1460422"/>
                  <a:pt x="164031" y="1454764"/>
                </a:cubicBezTo>
                <a:cubicBezTo>
                  <a:pt x="143711" y="1452217"/>
                  <a:pt x="80917" y="1483241"/>
                  <a:pt x="64628" y="1495594"/>
                </a:cubicBezTo>
                <a:cubicBezTo>
                  <a:pt x="31176" y="1520966"/>
                  <a:pt x="10423" y="1572502"/>
                  <a:pt x="57953" y="1596559"/>
                </a:cubicBezTo>
                <a:cubicBezTo>
                  <a:pt x="103804" y="1619793"/>
                  <a:pt x="170850" y="1576630"/>
                  <a:pt x="195169" y="1540065"/>
                </a:cubicBezTo>
                <a:close/>
                <a:moveTo>
                  <a:pt x="271964" y="1783051"/>
                </a:moveTo>
                <a:cubicBezTo>
                  <a:pt x="232309" y="1732702"/>
                  <a:pt x="160162" y="1795365"/>
                  <a:pt x="164466" y="1844257"/>
                </a:cubicBezTo>
                <a:cubicBezTo>
                  <a:pt x="167778" y="1881897"/>
                  <a:pt x="217492" y="1923135"/>
                  <a:pt x="240508" y="1952363"/>
                </a:cubicBezTo>
                <a:cubicBezTo>
                  <a:pt x="272268" y="1992668"/>
                  <a:pt x="309460" y="2062415"/>
                  <a:pt x="351137" y="2092823"/>
                </a:cubicBezTo>
                <a:cubicBezTo>
                  <a:pt x="391972" y="2122635"/>
                  <a:pt x="459952" y="2099304"/>
                  <a:pt x="459816" y="2039797"/>
                </a:cubicBezTo>
                <a:cubicBezTo>
                  <a:pt x="459718" y="1999065"/>
                  <a:pt x="405603" y="1952726"/>
                  <a:pt x="382593" y="1923511"/>
                </a:cubicBezTo>
                <a:cubicBezTo>
                  <a:pt x="345734" y="1876706"/>
                  <a:pt x="308873" y="1829886"/>
                  <a:pt x="272009" y="1783051"/>
                </a:cubicBezTo>
                <a:close/>
                <a:moveTo>
                  <a:pt x="741171" y="2048364"/>
                </a:moveTo>
                <a:cubicBezTo>
                  <a:pt x="722024" y="1981774"/>
                  <a:pt x="632027" y="2040348"/>
                  <a:pt x="625797" y="2085117"/>
                </a:cubicBezTo>
                <a:cubicBezTo>
                  <a:pt x="620820" y="2120853"/>
                  <a:pt x="645930" y="2170366"/>
                  <a:pt x="655671" y="2204242"/>
                </a:cubicBezTo>
                <a:cubicBezTo>
                  <a:pt x="665193" y="2237346"/>
                  <a:pt x="671227" y="2304410"/>
                  <a:pt x="692169" y="2331182"/>
                </a:cubicBezTo>
                <a:cubicBezTo>
                  <a:pt x="729213" y="2378492"/>
                  <a:pt x="798891" y="2356612"/>
                  <a:pt x="807543" y="2294429"/>
                </a:cubicBezTo>
                <a:cubicBezTo>
                  <a:pt x="817117" y="2225693"/>
                  <a:pt x="760324" y="2114916"/>
                  <a:pt x="741197" y="2048384"/>
                </a:cubicBezTo>
                <a:close/>
                <a:moveTo>
                  <a:pt x="1275831" y="2199128"/>
                </a:moveTo>
                <a:cubicBezTo>
                  <a:pt x="1220956" y="2182764"/>
                  <a:pt x="1129636" y="2098481"/>
                  <a:pt x="1074899" y="2114735"/>
                </a:cubicBezTo>
                <a:cubicBezTo>
                  <a:pt x="1002142" y="2136348"/>
                  <a:pt x="1025146" y="2208882"/>
                  <a:pt x="1069713" y="2240502"/>
                </a:cubicBezTo>
                <a:cubicBezTo>
                  <a:pt x="1114697" y="2272426"/>
                  <a:pt x="1209004" y="2332400"/>
                  <a:pt x="1264890" y="2309659"/>
                </a:cubicBezTo>
                <a:cubicBezTo>
                  <a:pt x="1308796" y="2291830"/>
                  <a:pt x="1333750" y="2216406"/>
                  <a:pt x="1275856" y="2199122"/>
                </a:cubicBezTo>
                <a:close/>
                <a:moveTo>
                  <a:pt x="1528291" y="2067735"/>
                </a:moveTo>
                <a:cubicBezTo>
                  <a:pt x="1477268" y="2053905"/>
                  <a:pt x="1419043" y="2027185"/>
                  <a:pt x="1366483" y="2023867"/>
                </a:cubicBezTo>
                <a:cubicBezTo>
                  <a:pt x="1300824" y="2019726"/>
                  <a:pt x="1242683" y="2099388"/>
                  <a:pt x="1315109" y="2137217"/>
                </a:cubicBezTo>
                <a:cubicBezTo>
                  <a:pt x="1353999" y="2157528"/>
                  <a:pt x="1427650" y="2175402"/>
                  <a:pt x="1471045" y="2179491"/>
                </a:cubicBezTo>
                <a:cubicBezTo>
                  <a:pt x="1531227" y="2185168"/>
                  <a:pt x="1614782" y="2091196"/>
                  <a:pt x="1528317" y="2067755"/>
                </a:cubicBezTo>
                <a:close/>
                <a:moveTo>
                  <a:pt x="1871559" y="2036770"/>
                </a:moveTo>
                <a:cubicBezTo>
                  <a:pt x="1800365" y="2019233"/>
                  <a:pt x="1760471" y="2139277"/>
                  <a:pt x="1725722" y="2181604"/>
                </a:cubicBezTo>
                <a:cubicBezTo>
                  <a:pt x="1700586" y="2212232"/>
                  <a:pt x="1571057" y="2324494"/>
                  <a:pt x="1679210" y="2344001"/>
                </a:cubicBezTo>
                <a:cubicBezTo>
                  <a:pt x="1764683" y="2359438"/>
                  <a:pt x="1974327" y="2062104"/>
                  <a:pt x="1871585" y="2036790"/>
                </a:cubicBezTo>
                <a:close/>
                <a:moveTo>
                  <a:pt x="2227863" y="2145000"/>
                </a:moveTo>
                <a:cubicBezTo>
                  <a:pt x="2183204" y="2113536"/>
                  <a:pt x="2072874" y="2018319"/>
                  <a:pt x="2045514" y="2128150"/>
                </a:cubicBezTo>
                <a:cubicBezTo>
                  <a:pt x="2031903" y="2182699"/>
                  <a:pt x="2127870" y="2253055"/>
                  <a:pt x="2174123" y="2255687"/>
                </a:cubicBezTo>
                <a:cubicBezTo>
                  <a:pt x="2227390" y="2258745"/>
                  <a:pt x="2281207" y="2182563"/>
                  <a:pt x="2227889" y="2145000"/>
                </a:cubicBezTo>
                <a:close/>
                <a:moveTo>
                  <a:pt x="1945418" y="2245978"/>
                </a:moveTo>
                <a:cubicBezTo>
                  <a:pt x="1874256" y="2268188"/>
                  <a:pt x="1858220" y="2455413"/>
                  <a:pt x="1956255" y="2432626"/>
                </a:cubicBezTo>
                <a:cubicBezTo>
                  <a:pt x="2032719" y="2414850"/>
                  <a:pt x="2037918" y="2217106"/>
                  <a:pt x="1945444" y="2245978"/>
                </a:cubicBezTo>
                <a:close/>
                <a:moveTo>
                  <a:pt x="2541082" y="1887587"/>
                </a:moveTo>
                <a:cubicBezTo>
                  <a:pt x="2429598" y="1860122"/>
                  <a:pt x="2390708" y="2138552"/>
                  <a:pt x="2494602" y="2135868"/>
                </a:cubicBezTo>
                <a:cubicBezTo>
                  <a:pt x="2538542" y="2134734"/>
                  <a:pt x="2557177" y="2098163"/>
                  <a:pt x="2562245" y="2062149"/>
                </a:cubicBezTo>
                <a:cubicBezTo>
                  <a:pt x="2567943" y="2022020"/>
                  <a:pt x="2596189" y="1901133"/>
                  <a:pt x="2541141" y="1887575"/>
                </a:cubicBezTo>
                <a:close/>
                <a:moveTo>
                  <a:pt x="898429" y="157851"/>
                </a:moveTo>
                <a:cubicBezTo>
                  <a:pt x="941108" y="153833"/>
                  <a:pt x="984019" y="152854"/>
                  <a:pt x="1026837" y="154921"/>
                </a:cubicBezTo>
                <a:cubicBezTo>
                  <a:pt x="1063134" y="156755"/>
                  <a:pt x="1111637" y="173469"/>
                  <a:pt x="1147085" y="165083"/>
                </a:cubicBezTo>
                <a:cubicBezTo>
                  <a:pt x="1208330" y="150592"/>
                  <a:pt x="1227827" y="81876"/>
                  <a:pt x="1171981" y="51358"/>
                </a:cubicBezTo>
                <a:cubicBezTo>
                  <a:pt x="1119784" y="22842"/>
                  <a:pt x="974899" y="26853"/>
                  <a:pt x="918296" y="40988"/>
                </a:cubicBezTo>
                <a:cubicBezTo>
                  <a:pt x="861102" y="55304"/>
                  <a:pt x="810843" y="165926"/>
                  <a:pt x="898487" y="157844"/>
                </a:cubicBezTo>
                <a:close/>
                <a:moveTo>
                  <a:pt x="1383257" y="100262"/>
                </a:moveTo>
                <a:cubicBezTo>
                  <a:pt x="1395721" y="131085"/>
                  <a:pt x="1369062" y="162633"/>
                  <a:pt x="1412120" y="182167"/>
                </a:cubicBezTo>
                <a:cubicBezTo>
                  <a:pt x="1473897" y="210190"/>
                  <a:pt x="1509572" y="127358"/>
                  <a:pt x="1504807" y="80418"/>
                </a:cubicBezTo>
                <a:cubicBezTo>
                  <a:pt x="1490522" y="-60826"/>
                  <a:pt x="1346299" y="8798"/>
                  <a:pt x="1383329" y="100255"/>
                </a:cubicBezTo>
                <a:close/>
                <a:moveTo>
                  <a:pt x="1731173" y="248880"/>
                </a:moveTo>
                <a:cubicBezTo>
                  <a:pt x="1789171" y="266288"/>
                  <a:pt x="1912083" y="331836"/>
                  <a:pt x="1970605" y="300643"/>
                </a:cubicBezTo>
                <a:cubicBezTo>
                  <a:pt x="2020093" y="274246"/>
                  <a:pt x="2018239" y="218388"/>
                  <a:pt x="1974495" y="193210"/>
                </a:cubicBezTo>
                <a:cubicBezTo>
                  <a:pt x="1928786" y="166911"/>
                  <a:pt x="1790921" y="118188"/>
                  <a:pt x="1742153" y="138285"/>
                </a:cubicBezTo>
                <a:cubicBezTo>
                  <a:pt x="1698460" y="156295"/>
                  <a:pt x="1673259" y="231467"/>
                  <a:pt x="1731245" y="248874"/>
                </a:cubicBezTo>
                <a:close/>
                <a:moveTo>
                  <a:pt x="630361" y="236075"/>
                </a:moveTo>
                <a:cubicBezTo>
                  <a:pt x="681566" y="207079"/>
                  <a:pt x="779899" y="37190"/>
                  <a:pt x="661064" y="40839"/>
                </a:cubicBezTo>
                <a:cubicBezTo>
                  <a:pt x="610346" y="42401"/>
                  <a:pt x="610507" y="84721"/>
                  <a:pt x="595866" y="117676"/>
                </a:cubicBezTo>
                <a:cubicBezTo>
                  <a:pt x="595055" y="119497"/>
                  <a:pt x="587737" y="141441"/>
                  <a:pt x="594530" y="127825"/>
                </a:cubicBezTo>
                <a:cubicBezTo>
                  <a:pt x="583971" y="148998"/>
                  <a:pt x="558933" y="154856"/>
                  <a:pt x="552665" y="181778"/>
                </a:cubicBezTo>
                <a:cubicBezTo>
                  <a:pt x="541970" y="227746"/>
                  <a:pt x="587861" y="260164"/>
                  <a:pt x="630361" y="2360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27"/>
          <p:cNvSpPr/>
          <p:nvPr/>
        </p:nvSpPr>
        <p:spPr>
          <a:xfrm flipH="1">
            <a:off x="-544275" y="645938"/>
            <a:ext cx="1566292" cy="1544222"/>
          </a:xfrm>
          <a:custGeom>
            <a:avLst/>
            <a:gdLst/>
            <a:ahLst/>
            <a:cxnLst/>
            <a:rect l="l" t="t" r="r" b="b"/>
            <a:pathLst>
              <a:path w="2320433" h="2287737" extrusionOk="0">
                <a:moveTo>
                  <a:pt x="2153387" y="834165"/>
                </a:moveTo>
                <a:cubicBezTo>
                  <a:pt x="2172723" y="714143"/>
                  <a:pt x="2145915" y="591250"/>
                  <a:pt x="2078348" y="490181"/>
                </a:cubicBezTo>
                <a:cubicBezTo>
                  <a:pt x="2044378" y="439566"/>
                  <a:pt x="2005158" y="399832"/>
                  <a:pt x="1975173" y="346708"/>
                </a:cubicBezTo>
                <a:cubicBezTo>
                  <a:pt x="1941700" y="287459"/>
                  <a:pt x="1899270" y="233738"/>
                  <a:pt x="1849384" y="187448"/>
                </a:cubicBezTo>
                <a:cubicBezTo>
                  <a:pt x="1767537" y="111597"/>
                  <a:pt x="1668889" y="56203"/>
                  <a:pt x="1561514" y="25803"/>
                </a:cubicBezTo>
                <a:cubicBezTo>
                  <a:pt x="1506158" y="9971"/>
                  <a:pt x="1448997" y="1315"/>
                  <a:pt x="1391435" y="48"/>
                </a:cubicBezTo>
                <a:cubicBezTo>
                  <a:pt x="1319139" y="-1248"/>
                  <a:pt x="1249979" y="24027"/>
                  <a:pt x="1180230" y="23703"/>
                </a:cubicBezTo>
                <a:cubicBezTo>
                  <a:pt x="1056560" y="23107"/>
                  <a:pt x="951920" y="27592"/>
                  <a:pt x="835147" y="76088"/>
                </a:cubicBezTo>
                <a:cubicBezTo>
                  <a:pt x="714432" y="126211"/>
                  <a:pt x="602676" y="200364"/>
                  <a:pt x="498340" y="278381"/>
                </a:cubicBezTo>
                <a:cubicBezTo>
                  <a:pt x="316549" y="414323"/>
                  <a:pt x="139756" y="600427"/>
                  <a:pt x="91415" y="829829"/>
                </a:cubicBezTo>
                <a:cubicBezTo>
                  <a:pt x="79003" y="888708"/>
                  <a:pt x="86878" y="939427"/>
                  <a:pt x="88045" y="997586"/>
                </a:cubicBezTo>
                <a:cubicBezTo>
                  <a:pt x="89082" y="1050832"/>
                  <a:pt x="55131" y="1103677"/>
                  <a:pt x="38078" y="1157429"/>
                </a:cubicBezTo>
                <a:cubicBezTo>
                  <a:pt x="11" y="1277448"/>
                  <a:pt x="-14534" y="1408633"/>
                  <a:pt x="17946" y="1531711"/>
                </a:cubicBezTo>
                <a:cubicBezTo>
                  <a:pt x="48089" y="1641594"/>
                  <a:pt x="113118" y="1738713"/>
                  <a:pt x="203243" y="1808443"/>
                </a:cubicBezTo>
                <a:cubicBezTo>
                  <a:pt x="245350" y="1841298"/>
                  <a:pt x="291705" y="1868311"/>
                  <a:pt x="341050" y="1888747"/>
                </a:cubicBezTo>
                <a:cubicBezTo>
                  <a:pt x="363567" y="1898144"/>
                  <a:pt x="396319" y="1902454"/>
                  <a:pt x="416736" y="1914833"/>
                </a:cubicBezTo>
                <a:cubicBezTo>
                  <a:pt x="446785" y="1933044"/>
                  <a:pt x="473775" y="1971922"/>
                  <a:pt x="501270" y="1994994"/>
                </a:cubicBezTo>
                <a:cubicBezTo>
                  <a:pt x="857113" y="2293314"/>
                  <a:pt x="1489723" y="2410721"/>
                  <a:pt x="1891093" y="2139141"/>
                </a:cubicBezTo>
                <a:cubicBezTo>
                  <a:pt x="2280518" y="1875630"/>
                  <a:pt x="2487814" y="1215731"/>
                  <a:pt x="2153387" y="834165"/>
                </a:cubicBezTo>
                <a:close/>
                <a:moveTo>
                  <a:pt x="2071932" y="1234085"/>
                </a:moveTo>
                <a:cubicBezTo>
                  <a:pt x="2062060" y="1212367"/>
                  <a:pt x="2028122" y="1172348"/>
                  <a:pt x="2026437" y="1149931"/>
                </a:cubicBezTo>
                <a:cubicBezTo>
                  <a:pt x="2024382" y="1122523"/>
                  <a:pt x="2046368" y="1102167"/>
                  <a:pt x="2063434" y="1074105"/>
                </a:cubicBezTo>
                <a:cubicBezTo>
                  <a:pt x="2074382" y="1126690"/>
                  <a:pt x="2077247" y="1180636"/>
                  <a:pt x="2071932" y="1234085"/>
                </a:cubicBezTo>
                <a:close/>
                <a:moveTo>
                  <a:pt x="1092968" y="196910"/>
                </a:moveTo>
                <a:cubicBezTo>
                  <a:pt x="1119970" y="180248"/>
                  <a:pt x="1163326" y="150157"/>
                  <a:pt x="1195741" y="147455"/>
                </a:cubicBezTo>
                <a:cubicBezTo>
                  <a:pt x="1226970" y="144862"/>
                  <a:pt x="1272814" y="165601"/>
                  <a:pt x="1302423" y="174817"/>
                </a:cubicBezTo>
                <a:cubicBezTo>
                  <a:pt x="1391072" y="202386"/>
                  <a:pt x="1476462" y="239911"/>
                  <a:pt x="1561041" y="277862"/>
                </a:cubicBezTo>
                <a:cubicBezTo>
                  <a:pt x="1643300" y="314803"/>
                  <a:pt x="1725675" y="353241"/>
                  <a:pt x="1800972" y="403260"/>
                </a:cubicBezTo>
                <a:cubicBezTo>
                  <a:pt x="1885603" y="459494"/>
                  <a:pt x="1917707" y="508716"/>
                  <a:pt x="1937217" y="609280"/>
                </a:cubicBezTo>
                <a:cubicBezTo>
                  <a:pt x="1807996" y="485965"/>
                  <a:pt x="1646365" y="401939"/>
                  <a:pt x="1471186" y="367006"/>
                </a:cubicBezTo>
                <a:cubicBezTo>
                  <a:pt x="1386789" y="350228"/>
                  <a:pt x="1300403" y="345799"/>
                  <a:pt x="1214732" y="353857"/>
                </a:cubicBezTo>
                <a:cubicBezTo>
                  <a:pt x="1115116" y="363403"/>
                  <a:pt x="1018098" y="341880"/>
                  <a:pt x="917302" y="351861"/>
                </a:cubicBezTo>
                <a:cubicBezTo>
                  <a:pt x="967425" y="291374"/>
                  <a:pt x="1026695" y="239093"/>
                  <a:pt x="1092968" y="196910"/>
                </a:cubicBezTo>
                <a:close/>
                <a:moveTo>
                  <a:pt x="1028767" y="1972661"/>
                </a:moveTo>
                <a:cubicBezTo>
                  <a:pt x="1015164" y="1961047"/>
                  <a:pt x="1002039" y="1948915"/>
                  <a:pt x="989391" y="1936265"/>
                </a:cubicBezTo>
                <a:cubicBezTo>
                  <a:pt x="1075597" y="1924029"/>
                  <a:pt x="1163326" y="1891281"/>
                  <a:pt x="1245028" y="1918001"/>
                </a:cubicBezTo>
                <a:cubicBezTo>
                  <a:pt x="1177832" y="1950736"/>
                  <a:pt x="1103053" y="1967398"/>
                  <a:pt x="1028767" y="1972661"/>
                </a:cubicBezTo>
                <a:close/>
                <a:moveTo>
                  <a:pt x="508154" y="1734121"/>
                </a:moveTo>
                <a:cubicBezTo>
                  <a:pt x="416710" y="1643992"/>
                  <a:pt x="338386" y="1495211"/>
                  <a:pt x="358110" y="1365821"/>
                </a:cubicBezTo>
                <a:cubicBezTo>
                  <a:pt x="409756" y="1449893"/>
                  <a:pt x="477297" y="1523094"/>
                  <a:pt x="556954" y="1581328"/>
                </a:cubicBezTo>
                <a:cubicBezTo>
                  <a:pt x="591501" y="1606915"/>
                  <a:pt x="647185" y="1625553"/>
                  <a:pt x="676158" y="1655210"/>
                </a:cubicBezTo>
                <a:cubicBezTo>
                  <a:pt x="708178" y="1688003"/>
                  <a:pt x="721932" y="1765333"/>
                  <a:pt x="743567" y="1809940"/>
                </a:cubicBezTo>
                <a:cubicBezTo>
                  <a:pt x="652727" y="1828696"/>
                  <a:pt x="574636" y="1799648"/>
                  <a:pt x="508154" y="1734121"/>
                </a:cubicBezTo>
                <a:close/>
                <a:moveTo>
                  <a:pt x="1945786" y="824320"/>
                </a:moveTo>
                <a:cubicBezTo>
                  <a:pt x="1939190" y="886486"/>
                  <a:pt x="1924643" y="947548"/>
                  <a:pt x="1902501" y="1006011"/>
                </a:cubicBezTo>
                <a:cubicBezTo>
                  <a:pt x="1886854" y="992641"/>
                  <a:pt x="1840627" y="968927"/>
                  <a:pt x="1829667" y="952797"/>
                </a:cubicBezTo>
                <a:cubicBezTo>
                  <a:pt x="1819251" y="937463"/>
                  <a:pt x="1821675" y="898934"/>
                  <a:pt x="1816120" y="880425"/>
                </a:cubicBezTo>
                <a:cubicBezTo>
                  <a:pt x="1802398" y="833749"/>
                  <a:pt x="1777628" y="791066"/>
                  <a:pt x="1743908" y="755993"/>
                </a:cubicBezTo>
                <a:cubicBezTo>
                  <a:pt x="1815745" y="762071"/>
                  <a:pt x="1885027" y="785520"/>
                  <a:pt x="1945786" y="824320"/>
                </a:cubicBezTo>
                <a:close/>
                <a:moveTo>
                  <a:pt x="865630" y="1769026"/>
                </a:moveTo>
                <a:cubicBezTo>
                  <a:pt x="857684" y="1754194"/>
                  <a:pt x="850269" y="1739098"/>
                  <a:pt x="843385" y="1723738"/>
                </a:cubicBezTo>
                <a:cubicBezTo>
                  <a:pt x="866101" y="1730859"/>
                  <a:pt x="889003" y="1737365"/>
                  <a:pt x="912091" y="1743259"/>
                </a:cubicBezTo>
                <a:cubicBezTo>
                  <a:pt x="897164" y="1752821"/>
                  <a:pt x="881646" y="1761427"/>
                  <a:pt x="865630" y="1769027"/>
                </a:cubicBezTo>
                <a:close/>
                <a:moveTo>
                  <a:pt x="1092488" y="489397"/>
                </a:moveTo>
                <a:cubicBezTo>
                  <a:pt x="1156646" y="518081"/>
                  <a:pt x="1208200" y="569090"/>
                  <a:pt x="1237561" y="632935"/>
                </a:cubicBezTo>
                <a:cubicBezTo>
                  <a:pt x="1263909" y="689545"/>
                  <a:pt x="1248041" y="682772"/>
                  <a:pt x="1196383" y="703712"/>
                </a:cubicBezTo>
                <a:cubicBezTo>
                  <a:pt x="1162240" y="717649"/>
                  <a:pt x="1129084" y="733889"/>
                  <a:pt x="1097142" y="752318"/>
                </a:cubicBezTo>
                <a:cubicBezTo>
                  <a:pt x="1067151" y="769525"/>
                  <a:pt x="1035871" y="801352"/>
                  <a:pt x="1004454" y="813640"/>
                </a:cubicBezTo>
                <a:cubicBezTo>
                  <a:pt x="958752" y="831521"/>
                  <a:pt x="977925" y="829045"/>
                  <a:pt x="925449" y="805863"/>
                </a:cubicBezTo>
                <a:cubicBezTo>
                  <a:pt x="853575" y="773600"/>
                  <a:pt x="778485" y="749039"/>
                  <a:pt x="701437" y="732590"/>
                </a:cubicBezTo>
                <a:cubicBezTo>
                  <a:pt x="801462" y="614730"/>
                  <a:pt x="943624" y="529196"/>
                  <a:pt x="1092488" y="489397"/>
                </a:cubicBezTo>
                <a:close/>
                <a:moveTo>
                  <a:pt x="1641122" y="1285044"/>
                </a:moveTo>
                <a:cubicBezTo>
                  <a:pt x="1622973" y="1291726"/>
                  <a:pt x="1552187" y="1325134"/>
                  <a:pt x="1534583" y="1316800"/>
                </a:cubicBezTo>
                <a:cubicBezTo>
                  <a:pt x="1521697" y="1310688"/>
                  <a:pt x="1500230" y="1245413"/>
                  <a:pt x="1491091" y="1230371"/>
                </a:cubicBezTo>
                <a:cubicBezTo>
                  <a:pt x="1450904" y="1165084"/>
                  <a:pt x="1398699" y="1108010"/>
                  <a:pt x="1337242" y="1062174"/>
                </a:cubicBezTo>
                <a:cubicBezTo>
                  <a:pt x="1424848" y="990178"/>
                  <a:pt x="1531044" y="969893"/>
                  <a:pt x="1639430" y="1002783"/>
                </a:cubicBezTo>
                <a:cubicBezTo>
                  <a:pt x="1652063" y="1006620"/>
                  <a:pt x="1702153" y="1016750"/>
                  <a:pt x="1708913" y="1030366"/>
                </a:cubicBezTo>
                <a:cubicBezTo>
                  <a:pt x="1715933" y="1044488"/>
                  <a:pt x="1698264" y="1104526"/>
                  <a:pt x="1694900" y="1118829"/>
                </a:cubicBezTo>
                <a:cubicBezTo>
                  <a:pt x="1681632" y="1175407"/>
                  <a:pt x="1660865" y="1230449"/>
                  <a:pt x="1641148" y="1285044"/>
                </a:cubicBezTo>
                <a:close/>
                <a:moveTo>
                  <a:pt x="435248" y="1176399"/>
                </a:moveTo>
                <a:cubicBezTo>
                  <a:pt x="444433" y="1164230"/>
                  <a:pt x="454379" y="1152654"/>
                  <a:pt x="465025" y="1141739"/>
                </a:cubicBezTo>
                <a:cubicBezTo>
                  <a:pt x="468011" y="1159250"/>
                  <a:pt x="472248" y="1176524"/>
                  <a:pt x="477703" y="1193430"/>
                </a:cubicBezTo>
                <a:cubicBezTo>
                  <a:pt x="463357" y="1188284"/>
                  <a:pt x="449205" y="1182607"/>
                  <a:pt x="435248" y="1176399"/>
                </a:cubicBezTo>
                <a:close/>
                <a:moveTo>
                  <a:pt x="1612816" y="873795"/>
                </a:moveTo>
                <a:cubicBezTo>
                  <a:pt x="1521101" y="862385"/>
                  <a:pt x="1428166" y="881190"/>
                  <a:pt x="1348105" y="927360"/>
                </a:cubicBezTo>
                <a:cubicBezTo>
                  <a:pt x="1374823" y="861080"/>
                  <a:pt x="1408268" y="839771"/>
                  <a:pt x="1475178" y="808112"/>
                </a:cubicBezTo>
                <a:cubicBezTo>
                  <a:pt x="1559816" y="768119"/>
                  <a:pt x="1574114" y="791722"/>
                  <a:pt x="1612842" y="873795"/>
                </a:cubicBezTo>
                <a:close/>
                <a:moveTo>
                  <a:pt x="934984" y="1028850"/>
                </a:moveTo>
                <a:cubicBezTo>
                  <a:pt x="1009614" y="1040612"/>
                  <a:pt x="1107772" y="1066335"/>
                  <a:pt x="1022486" y="1147727"/>
                </a:cubicBezTo>
                <a:cubicBezTo>
                  <a:pt x="977659" y="1190501"/>
                  <a:pt x="883597" y="1209853"/>
                  <a:pt x="824938" y="1220961"/>
                </a:cubicBezTo>
                <a:cubicBezTo>
                  <a:pt x="851643" y="1151704"/>
                  <a:pt x="888751" y="1086923"/>
                  <a:pt x="934984" y="1028850"/>
                </a:cubicBezTo>
                <a:close/>
                <a:moveTo>
                  <a:pt x="974042" y="1291414"/>
                </a:moveTo>
                <a:cubicBezTo>
                  <a:pt x="965007" y="1318310"/>
                  <a:pt x="967386" y="1321731"/>
                  <a:pt x="944674" y="1330779"/>
                </a:cubicBezTo>
                <a:cubicBezTo>
                  <a:pt x="932391" y="1335672"/>
                  <a:pt x="888141" y="1325037"/>
                  <a:pt x="876441" y="1323650"/>
                </a:cubicBezTo>
                <a:cubicBezTo>
                  <a:pt x="909646" y="1315069"/>
                  <a:pt x="942247" y="1304300"/>
                  <a:pt x="974029" y="1291414"/>
                </a:cubicBezTo>
                <a:close/>
                <a:moveTo>
                  <a:pt x="701061" y="1232594"/>
                </a:moveTo>
                <a:cubicBezTo>
                  <a:pt x="666708" y="1232549"/>
                  <a:pt x="628032" y="1118369"/>
                  <a:pt x="628505" y="1089063"/>
                </a:cubicBezTo>
                <a:cubicBezTo>
                  <a:pt x="629341" y="1037864"/>
                  <a:pt x="626042" y="1043626"/>
                  <a:pt x="682847" y="1032271"/>
                </a:cubicBezTo>
                <a:cubicBezTo>
                  <a:pt x="724041" y="1024151"/>
                  <a:pt x="765900" y="1019873"/>
                  <a:pt x="807885" y="1019491"/>
                </a:cubicBezTo>
                <a:cubicBezTo>
                  <a:pt x="762362" y="1085110"/>
                  <a:pt x="726391" y="1156861"/>
                  <a:pt x="701048" y="1232595"/>
                </a:cubicBezTo>
                <a:close/>
                <a:moveTo>
                  <a:pt x="1150726" y="944262"/>
                </a:moveTo>
                <a:cubicBezTo>
                  <a:pt x="1130821" y="970185"/>
                  <a:pt x="1087335" y="914125"/>
                  <a:pt x="1068597" y="897599"/>
                </a:cubicBezTo>
                <a:cubicBezTo>
                  <a:pt x="1127862" y="851996"/>
                  <a:pt x="1194466" y="816825"/>
                  <a:pt x="1265548" y="793595"/>
                </a:cubicBezTo>
                <a:cubicBezTo>
                  <a:pt x="1260921" y="849641"/>
                  <a:pt x="1185014" y="899608"/>
                  <a:pt x="1150726" y="944262"/>
                </a:cubicBezTo>
                <a:close/>
                <a:moveTo>
                  <a:pt x="821458" y="903024"/>
                </a:moveTo>
                <a:cubicBezTo>
                  <a:pt x="755314" y="903649"/>
                  <a:pt x="689538" y="912937"/>
                  <a:pt x="625809" y="930652"/>
                </a:cubicBezTo>
                <a:cubicBezTo>
                  <a:pt x="634235" y="869972"/>
                  <a:pt x="649460" y="871268"/>
                  <a:pt x="712468" y="875941"/>
                </a:cubicBezTo>
                <a:cubicBezTo>
                  <a:pt x="750180" y="878071"/>
                  <a:pt x="787156" y="887260"/>
                  <a:pt x="821477" y="903030"/>
                </a:cubicBezTo>
                <a:close/>
                <a:moveTo>
                  <a:pt x="1321193" y="1221291"/>
                </a:moveTo>
                <a:cubicBezTo>
                  <a:pt x="1354510" y="1256363"/>
                  <a:pt x="1382693" y="1295973"/>
                  <a:pt x="1404904" y="1338945"/>
                </a:cubicBezTo>
                <a:cubicBezTo>
                  <a:pt x="1370895" y="1342788"/>
                  <a:pt x="1336646" y="1345257"/>
                  <a:pt x="1302449" y="1346586"/>
                </a:cubicBezTo>
                <a:cubicBezTo>
                  <a:pt x="1321177" y="1307665"/>
                  <a:pt x="1327728" y="1264000"/>
                  <a:pt x="1321245" y="1221298"/>
                </a:cubicBezTo>
                <a:close/>
                <a:moveTo>
                  <a:pt x="477178" y="936193"/>
                </a:moveTo>
                <a:cubicBezTo>
                  <a:pt x="470599" y="961520"/>
                  <a:pt x="469717" y="989536"/>
                  <a:pt x="456145" y="1009290"/>
                </a:cubicBezTo>
                <a:cubicBezTo>
                  <a:pt x="443266" y="1028039"/>
                  <a:pt x="411765" y="1043321"/>
                  <a:pt x="395217" y="1059394"/>
                </a:cubicBezTo>
                <a:cubicBezTo>
                  <a:pt x="394569" y="996342"/>
                  <a:pt x="425986" y="969841"/>
                  <a:pt x="477178" y="936193"/>
                </a:cubicBezTo>
                <a:close/>
                <a:moveTo>
                  <a:pt x="577047" y="1342542"/>
                </a:moveTo>
                <a:cubicBezTo>
                  <a:pt x="594677" y="1357136"/>
                  <a:pt x="656979" y="1379346"/>
                  <a:pt x="666319" y="1395879"/>
                </a:cubicBezTo>
                <a:cubicBezTo>
                  <a:pt x="676560" y="1414025"/>
                  <a:pt x="662845" y="1480344"/>
                  <a:pt x="664012" y="1503221"/>
                </a:cubicBezTo>
                <a:cubicBezTo>
                  <a:pt x="592393" y="1456296"/>
                  <a:pt x="530904" y="1395500"/>
                  <a:pt x="483173" y="1324421"/>
                </a:cubicBezTo>
                <a:cubicBezTo>
                  <a:pt x="514059" y="1332400"/>
                  <a:pt x="545411" y="1338452"/>
                  <a:pt x="577047" y="1342542"/>
                </a:cubicBezTo>
                <a:close/>
                <a:moveTo>
                  <a:pt x="795667" y="1573318"/>
                </a:moveTo>
                <a:cubicBezTo>
                  <a:pt x="787932" y="1534199"/>
                  <a:pt x="783743" y="1494461"/>
                  <a:pt x="783151" y="1454589"/>
                </a:cubicBezTo>
                <a:cubicBezTo>
                  <a:pt x="814531" y="1468185"/>
                  <a:pt x="847039" y="1479012"/>
                  <a:pt x="880305" y="1486947"/>
                </a:cubicBezTo>
                <a:cubicBezTo>
                  <a:pt x="894564" y="1490350"/>
                  <a:pt x="936695" y="1490039"/>
                  <a:pt x="947027" y="1498879"/>
                </a:cubicBezTo>
                <a:cubicBezTo>
                  <a:pt x="954267" y="1505055"/>
                  <a:pt x="967217" y="1560324"/>
                  <a:pt x="975073" y="1572028"/>
                </a:cubicBezTo>
                <a:cubicBezTo>
                  <a:pt x="985113" y="1586993"/>
                  <a:pt x="1006930" y="1598528"/>
                  <a:pt x="1014656" y="1612566"/>
                </a:cubicBezTo>
                <a:cubicBezTo>
                  <a:pt x="1042197" y="1662624"/>
                  <a:pt x="988315" y="1635599"/>
                  <a:pt x="950877" y="1625677"/>
                </a:cubicBezTo>
                <a:cubicBezTo>
                  <a:pt x="897958" y="1611945"/>
                  <a:pt x="846090" y="1594447"/>
                  <a:pt x="795667" y="1573318"/>
                </a:cubicBezTo>
                <a:close/>
                <a:moveTo>
                  <a:pt x="1233652" y="1463623"/>
                </a:moveTo>
                <a:cubicBezTo>
                  <a:pt x="1280858" y="1463208"/>
                  <a:pt x="1328096" y="1461141"/>
                  <a:pt x="1375102" y="1456676"/>
                </a:cubicBezTo>
                <a:cubicBezTo>
                  <a:pt x="1414944" y="1452891"/>
                  <a:pt x="1480104" y="1434550"/>
                  <a:pt x="1421880" y="1477725"/>
                </a:cubicBezTo>
                <a:cubicBezTo>
                  <a:pt x="1371653" y="1514965"/>
                  <a:pt x="1271200" y="1532022"/>
                  <a:pt x="1209644" y="1537732"/>
                </a:cubicBezTo>
                <a:cubicBezTo>
                  <a:pt x="1219140" y="1513538"/>
                  <a:pt x="1227157" y="1488789"/>
                  <a:pt x="1233652" y="1463623"/>
                </a:cubicBezTo>
                <a:close/>
                <a:moveTo>
                  <a:pt x="1817650" y="1103068"/>
                </a:moveTo>
                <a:cubicBezTo>
                  <a:pt x="1859067" y="1139121"/>
                  <a:pt x="1819724" y="1165478"/>
                  <a:pt x="1790828" y="1202303"/>
                </a:cubicBezTo>
                <a:cubicBezTo>
                  <a:pt x="1801481" y="1169704"/>
                  <a:pt x="1810427" y="1136572"/>
                  <a:pt x="1817630" y="1103042"/>
                </a:cubicBezTo>
                <a:close/>
                <a:moveTo>
                  <a:pt x="1376651" y="655559"/>
                </a:moveTo>
                <a:cubicBezTo>
                  <a:pt x="1371813" y="631020"/>
                  <a:pt x="1364778" y="606966"/>
                  <a:pt x="1355630" y="583687"/>
                </a:cubicBezTo>
                <a:cubicBezTo>
                  <a:pt x="1386675" y="603799"/>
                  <a:pt x="1416181" y="626192"/>
                  <a:pt x="1443904" y="650679"/>
                </a:cubicBezTo>
                <a:cubicBezTo>
                  <a:pt x="1421408" y="651100"/>
                  <a:pt x="1398952" y="652729"/>
                  <a:pt x="1376631" y="655559"/>
                </a:cubicBezTo>
                <a:close/>
                <a:moveTo>
                  <a:pt x="810283" y="498632"/>
                </a:moveTo>
                <a:cubicBezTo>
                  <a:pt x="813565" y="488309"/>
                  <a:pt x="823797" y="481841"/>
                  <a:pt x="834531" y="483305"/>
                </a:cubicBezTo>
                <a:close/>
                <a:moveTo>
                  <a:pt x="1049489" y="1772086"/>
                </a:moveTo>
                <a:cubicBezTo>
                  <a:pt x="1077768" y="1776862"/>
                  <a:pt x="1074391" y="1784853"/>
                  <a:pt x="1089234" y="1806913"/>
                </a:cubicBezTo>
                <a:cubicBezTo>
                  <a:pt x="1055413" y="1812487"/>
                  <a:pt x="1021436" y="1817199"/>
                  <a:pt x="987472" y="1821709"/>
                </a:cubicBezTo>
                <a:cubicBezTo>
                  <a:pt x="1009214" y="1806559"/>
                  <a:pt x="1029925" y="1789981"/>
                  <a:pt x="1049469" y="1772086"/>
                </a:cubicBezTo>
                <a:close/>
                <a:moveTo>
                  <a:pt x="1450392" y="1646603"/>
                </a:moveTo>
                <a:cubicBezTo>
                  <a:pt x="1405248" y="1695009"/>
                  <a:pt x="1381609" y="1691710"/>
                  <a:pt x="1316125" y="1685275"/>
                </a:cubicBezTo>
                <a:cubicBezTo>
                  <a:pt x="1280793" y="1681807"/>
                  <a:pt x="1167183" y="1684905"/>
                  <a:pt x="1156780" y="1651730"/>
                </a:cubicBezTo>
                <a:cubicBezTo>
                  <a:pt x="1260784" y="1652702"/>
                  <a:pt x="1364977" y="1620460"/>
                  <a:pt x="1459525" y="1579507"/>
                </a:cubicBezTo>
                <a:cubicBezTo>
                  <a:pt x="1459214" y="1590758"/>
                  <a:pt x="1460471" y="1635768"/>
                  <a:pt x="1450373" y="1646603"/>
                </a:cubicBezTo>
                <a:close/>
                <a:moveTo>
                  <a:pt x="1648167" y="643550"/>
                </a:moveTo>
                <a:cubicBezTo>
                  <a:pt x="1603398" y="649752"/>
                  <a:pt x="1577200" y="598301"/>
                  <a:pt x="1544299" y="568165"/>
                </a:cubicBezTo>
                <a:cubicBezTo>
                  <a:pt x="1509324" y="536089"/>
                  <a:pt x="1471701" y="507027"/>
                  <a:pt x="1431829" y="481290"/>
                </a:cubicBezTo>
                <a:cubicBezTo>
                  <a:pt x="1556597" y="507721"/>
                  <a:pt x="1673763" y="562046"/>
                  <a:pt x="1774547" y="640193"/>
                </a:cubicBezTo>
                <a:cubicBezTo>
                  <a:pt x="1732426" y="636617"/>
                  <a:pt x="1690038" y="637743"/>
                  <a:pt x="1648167" y="643551"/>
                </a:cubicBezTo>
                <a:close/>
                <a:moveTo>
                  <a:pt x="581396" y="610433"/>
                </a:moveTo>
                <a:cubicBezTo>
                  <a:pt x="600608" y="597039"/>
                  <a:pt x="620196" y="584214"/>
                  <a:pt x="640159" y="571956"/>
                </a:cubicBezTo>
                <a:cubicBezTo>
                  <a:pt x="623495" y="603285"/>
                  <a:pt x="607582" y="635164"/>
                  <a:pt x="592843" y="667445"/>
                </a:cubicBezTo>
                <a:cubicBezTo>
                  <a:pt x="573320" y="710219"/>
                  <a:pt x="580119" y="708923"/>
                  <a:pt x="542934" y="726077"/>
                </a:cubicBezTo>
                <a:cubicBezTo>
                  <a:pt x="492455" y="749370"/>
                  <a:pt x="446357" y="751048"/>
                  <a:pt x="400940" y="789259"/>
                </a:cubicBezTo>
                <a:cubicBezTo>
                  <a:pt x="447913" y="714911"/>
                  <a:pt x="509644" y="660401"/>
                  <a:pt x="581396" y="610433"/>
                </a:cubicBezTo>
                <a:close/>
                <a:moveTo>
                  <a:pt x="1545122" y="1736933"/>
                </a:moveTo>
                <a:cubicBezTo>
                  <a:pt x="1564120" y="1684899"/>
                  <a:pt x="1587078" y="1648483"/>
                  <a:pt x="1616621" y="1601749"/>
                </a:cubicBezTo>
                <a:cubicBezTo>
                  <a:pt x="1646942" y="1553791"/>
                  <a:pt x="1665110" y="1497188"/>
                  <a:pt x="1695781" y="1450338"/>
                </a:cubicBezTo>
                <a:cubicBezTo>
                  <a:pt x="1749942" y="1367623"/>
                  <a:pt x="1853623" y="1302794"/>
                  <a:pt x="1928065" y="1236204"/>
                </a:cubicBezTo>
                <a:cubicBezTo>
                  <a:pt x="1957044" y="1284272"/>
                  <a:pt x="2015567" y="1382671"/>
                  <a:pt x="2006441" y="1441705"/>
                </a:cubicBezTo>
                <a:cubicBezTo>
                  <a:pt x="1997496" y="1499546"/>
                  <a:pt x="1919010" y="1575735"/>
                  <a:pt x="1880049" y="1616040"/>
                </a:cubicBezTo>
                <a:cubicBezTo>
                  <a:pt x="1779920" y="1719694"/>
                  <a:pt x="1648653" y="1798404"/>
                  <a:pt x="1504761" y="1820387"/>
                </a:cubicBezTo>
                <a:cubicBezTo>
                  <a:pt x="1520921" y="1793962"/>
                  <a:pt x="1534441" y="1766009"/>
                  <a:pt x="1545122" y="1736933"/>
                </a:cubicBezTo>
                <a:close/>
                <a:moveTo>
                  <a:pt x="799245" y="1953134"/>
                </a:moveTo>
                <a:cubicBezTo>
                  <a:pt x="816745" y="1952810"/>
                  <a:pt x="827408" y="1947178"/>
                  <a:pt x="838854" y="1961559"/>
                </a:cubicBezTo>
                <a:cubicBezTo>
                  <a:pt x="825593" y="1959096"/>
                  <a:pt x="812390" y="1956288"/>
                  <a:pt x="799245" y="1953134"/>
                </a:cubicBezTo>
                <a:close/>
                <a:moveTo>
                  <a:pt x="1913274" y="1881631"/>
                </a:moveTo>
                <a:cubicBezTo>
                  <a:pt x="1746604" y="2103613"/>
                  <a:pt x="1417252" y="2183755"/>
                  <a:pt x="1167157" y="2063308"/>
                </a:cubicBezTo>
                <a:cubicBezTo>
                  <a:pt x="1246233" y="2041351"/>
                  <a:pt x="1307939" y="2001423"/>
                  <a:pt x="1377266" y="1960263"/>
                </a:cubicBezTo>
                <a:cubicBezTo>
                  <a:pt x="1440074" y="1922992"/>
                  <a:pt x="1540604" y="1931974"/>
                  <a:pt x="1614949" y="1907490"/>
                </a:cubicBezTo>
                <a:cubicBezTo>
                  <a:pt x="1771591" y="1855908"/>
                  <a:pt x="1909916" y="1753097"/>
                  <a:pt x="2013454" y="1625683"/>
                </a:cubicBezTo>
                <a:cubicBezTo>
                  <a:pt x="2003170" y="1718328"/>
                  <a:pt x="1968613" y="1806617"/>
                  <a:pt x="1913274" y="1881631"/>
                </a:cubicBezTo>
                <a:close/>
                <a:moveTo>
                  <a:pt x="239813" y="737976"/>
                </a:moveTo>
                <a:cubicBezTo>
                  <a:pt x="303547" y="587446"/>
                  <a:pt x="423821" y="465975"/>
                  <a:pt x="552229" y="368419"/>
                </a:cubicBezTo>
                <a:cubicBezTo>
                  <a:pt x="677519" y="273209"/>
                  <a:pt x="826403" y="173851"/>
                  <a:pt x="983408" y="143903"/>
                </a:cubicBezTo>
                <a:cubicBezTo>
                  <a:pt x="915508" y="196888"/>
                  <a:pt x="854237" y="257856"/>
                  <a:pt x="800917" y="325490"/>
                </a:cubicBezTo>
                <a:cubicBezTo>
                  <a:pt x="771069" y="362664"/>
                  <a:pt x="757257" y="384388"/>
                  <a:pt x="712624" y="401964"/>
                </a:cubicBezTo>
                <a:cubicBezTo>
                  <a:pt x="671108" y="418285"/>
                  <a:pt x="630981" y="437938"/>
                  <a:pt x="592636" y="460732"/>
                </a:cubicBezTo>
                <a:cubicBezTo>
                  <a:pt x="443739" y="549254"/>
                  <a:pt x="311260" y="689778"/>
                  <a:pt x="209569" y="828540"/>
                </a:cubicBezTo>
                <a:cubicBezTo>
                  <a:pt x="217050" y="797545"/>
                  <a:pt x="227168" y="767247"/>
                  <a:pt x="239813" y="737976"/>
                </a:cubicBezTo>
                <a:close/>
                <a:moveTo>
                  <a:pt x="130655" y="1472580"/>
                </a:moveTo>
                <a:cubicBezTo>
                  <a:pt x="104288" y="1361051"/>
                  <a:pt x="123357" y="1243683"/>
                  <a:pt x="162927" y="1137708"/>
                </a:cubicBezTo>
                <a:cubicBezTo>
                  <a:pt x="198978" y="1178537"/>
                  <a:pt x="147728" y="1283793"/>
                  <a:pt x="143774" y="1336903"/>
                </a:cubicBezTo>
                <a:cubicBezTo>
                  <a:pt x="137166" y="1421486"/>
                  <a:pt x="148132" y="1506521"/>
                  <a:pt x="175982" y="1586662"/>
                </a:cubicBezTo>
                <a:cubicBezTo>
                  <a:pt x="155362" y="1551062"/>
                  <a:pt x="140090" y="1512623"/>
                  <a:pt x="130655" y="1472580"/>
                </a:cubicBezTo>
                <a:close/>
                <a:moveTo>
                  <a:pt x="924749" y="2090347"/>
                </a:moveTo>
                <a:cubicBezTo>
                  <a:pt x="962622" y="2091714"/>
                  <a:pt x="972811" y="2094494"/>
                  <a:pt x="1003981" y="2115797"/>
                </a:cubicBezTo>
                <a:cubicBezTo>
                  <a:pt x="977322" y="2108169"/>
                  <a:pt x="950851" y="2099692"/>
                  <a:pt x="924749" y="2090347"/>
                </a:cubicBezTo>
                <a:close/>
                <a:moveTo>
                  <a:pt x="2121944" y="1683440"/>
                </a:moveTo>
                <a:cubicBezTo>
                  <a:pt x="2139775" y="1600738"/>
                  <a:pt x="2118444" y="1517926"/>
                  <a:pt x="2130675" y="1438290"/>
                </a:cubicBezTo>
                <a:cubicBezTo>
                  <a:pt x="2142154" y="1363565"/>
                  <a:pt x="2184868" y="1295134"/>
                  <a:pt x="2192653" y="1216386"/>
                </a:cubicBezTo>
                <a:cubicBezTo>
                  <a:pt x="2218242" y="1374706"/>
                  <a:pt x="2185296" y="1537764"/>
                  <a:pt x="2121944" y="1683440"/>
                </a:cubicBezTo>
                <a:close/>
              </a:path>
            </a:pathLst>
          </a:custGeom>
          <a:solidFill>
            <a:srgbClr val="1D1D1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27"/>
          <p:cNvSpPr/>
          <p:nvPr/>
        </p:nvSpPr>
        <p:spPr>
          <a:xfrm flipH="1">
            <a:off x="6244184" y="4423655"/>
            <a:ext cx="2574272" cy="1045975"/>
          </a:xfrm>
          <a:custGeom>
            <a:avLst/>
            <a:gdLst/>
            <a:ahLst/>
            <a:cxnLst/>
            <a:rect l="l" t="t" r="r" b="b"/>
            <a:pathLst>
              <a:path w="2884338" h="1095262" extrusionOk="0">
                <a:moveTo>
                  <a:pt x="2886374" y="595499"/>
                </a:moveTo>
                <a:cubicBezTo>
                  <a:pt x="2877559" y="509388"/>
                  <a:pt x="2497157" y="610606"/>
                  <a:pt x="2431265" y="621150"/>
                </a:cubicBezTo>
                <a:cubicBezTo>
                  <a:pt x="2253853" y="649536"/>
                  <a:pt x="2076173" y="676188"/>
                  <a:pt x="1898226" y="701104"/>
                </a:cubicBezTo>
                <a:cubicBezTo>
                  <a:pt x="2078615" y="667637"/>
                  <a:pt x="2257925" y="628938"/>
                  <a:pt x="2436158" y="585007"/>
                </a:cubicBezTo>
                <a:cubicBezTo>
                  <a:pt x="2496380" y="570133"/>
                  <a:pt x="2827780" y="532713"/>
                  <a:pt x="2785021" y="422875"/>
                </a:cubicBezTo>
                <a:cubicBezTo>
                  <a:pt x="2761343" y="362040"/>
                  <a:pt x="2662361" y="406356"/>
                  <a:pt x="2618695" y="415208"/>
                </a:cubicBezTo>
                <a:lnTo>
                  <a:pt x="2336425" y="472402"/>
                </a:lnTo>
                <a:lnTo>
                  <a:pt x="1771872" y="586782"/>
                </a:lnTo>
                <a:cubicBezTo>
                  <a:pt x="2000565" y="531274"/>
                  <a:pt x="2227073" y="466498"/>
                  <a:pt x="2449148" y="388469"/>
                </a:cubicBezTo>
                <a:cubicBezTo>
                  <a:pt x="2510775" y="366823"/>
                  <a:pt x="2698173" y="330789"/>
                  <a:pt x="2719672" y="258638"/>
                </a:cubicBezTo>
                <a:cubicBezTo>
                  <a:pt x="2758012" y="129993"/>
                  <a:pt x="2505589" y="246726"/>
                  <a:pt x="2467446" y="259163"/>
                </a:cubicBezTo>
                <a:cubicBezTo>
                  <a:pt x="2520465" y="236998"/>
                  <a:pt x="2573550" y="214775"/>
                  <a:pt x="2627465" y="194840"/>
                </a:cubicBezTo>
                <a:cubicBezTo>
                  <a:pt x="2667100" y="180174"/>
                  <a:pt x="2727450" y="171613"/>
                  <a:pt x="2748574" y="130330"/>
                </a:cubicBezTo>
                <a:cubicBezTo>
                  <a:pt x="2813922" y="2619"/>
                  <a:pt x="2593798" y="90687"/>
                  <a:pt x="2557754" y="103072"/>
                </a:cubicBezTo>
                <a:cubicBezTo>
                  <a:pt x="2589974" y="78749"/>
                  <a:pt x="2595717" y="27531"/>
                  <a:pt x="2557060" y="6339"/>
                </a:cubicBezTo>
                <a:cubicBezTo>
                  <a:pt x="2522429" y="-12650"/>
                  <a:pt x="2430020" y="16624"/>
                  <a:pt x="2393762" y="21355"/>
                </a:cubicBezTo>
                <a:cubicBezTo>
                  <a:pt x="2275925" y="36727"/>
                  <a:pt x="2158175" y="52735"/>
                  <a:pt x="2040511" y="69378"/>
                </a:cubicBezTo>
                <a:cubicBezTo>
                  <a:pt x="1805171" y="102646"/>
                  <a:pt x="1570210" y="138477"/>
                  <a:pt x="1335631" y="176869"/>
                </a:cubicBezTo>
                <a:cubicBezTo>
                  <a:pt x="1108220" y="214082"/>
                  <a:pt x="881219" y="253706"/>
                  <a:pt x="654629" y="295741"/>
                </a:cubicBezTo>
                <a:cubicBezTo>
                  <a:pt x="542890" y="316479"/>
                  <a:pt x="431262" y="337801"/>
                  <a:pt x="319747" y="359707"/>
                </a:cubicBezTo>
                <a:cubicBezTo>
                  <a:pt x="281273" y="367263"/>
                  <a:pt x="221570" y="367257"/>
                  <a:pt x="196402" y="402888"/>
                </a:cubicBezTo>
                <a:cubicBezTo>
                  <a:pt x="179186" y="427256"/>
                  <a:pt x="177605" y="470244"/>
                  <a:pt x="209021" y="485279"/>
                </a:cubicBezTo>
                <a:cubicBezTo>
                  <a:pt x="168310" y="502531"/>
                  <a:pt x="92027" y="527645"/>
                  <a:pt x="72446" y="571533"/>
                </a:cubicBezTo>
                <a:cubicBezTo>
                  <a:pt x="64522" y="585533"/>
                  <a:pt x="63290" y="602347"/>
                  <a:pt x="69089" y="617353"/>
                </a:cubicBezTo>
                <a:lnTo>
                  <a:pt x="45281" y="623114"/>
                </a:lnTo>
                <a:cubicBezTo>
                  <a:pt x="25117" y="644598"/>
                  <a:pt x="-3901" y="651215"/>
                  <a:pt x="435" y="688707"/>
                </a:cubicBezTo>
                <a:cubicBezTo>
                  <a:pt x="10481" y="775608"/>
                  <a:pt x="292525" y="734947"/>
                  <a:pt x="357574" y="733424"/>
                </a:cubicBezTo>
                <a:cubicBezTo>
                  <a:pt x="309980" y="740735"/>
                  <a:pt x="212988" y="744928"/>
                  <a:pt x="228706" y="820916"/>
                </a:cubicBezTo>
                <a:cubicBezTo>
                  <a:pt x="243179" y="890844"/>
                  <a:pt x="391396" y="857856"/>
                  <a:pt x="441142" y="856418"/>
                </a:cubicBezTo>
                <a:cubicBezTo>
                  <a:pt x="397994" y="865160"/>
                  <a:pt x="338940" y="864195"/>
                  <a:pt x="312760" y="905063"/>
                </a:cubicBezTo>
                <a:cubicBezTo>
                  <a:pt x="296906" y="929807"/>
                  <a:pt x="292667" y="977065"/>
                  <a:pt x="328466" y="987084"/>
                </a:cubicBezTo>
                <a:cubicBezTo>
                  <a:pt x="269968" y="1003734"/>
                  <a:pt x="266527" y="1085490"/>
                  <a:pt x="326702" y="1099255"/>
                </a:cubicBezTo>
                <a:cubicBezTo>
                  <a:pt x="373156" y="1109877"/>
                  <a:pt x="454080" y="1077752"/>
                  <a:pt x="500961" y="1069774"/>
                </a:cubicBezTo>
                <a:cubicBezTo>
                  <a:pt x="564529" y="1058972"/>
                  <a:pt x="628201" y="1048819"/>
                  <a:pt x="691977" y="1039314"/>
                </a:cubicBezTo>
                <a:cubicBezTo>
                  <a:pt x="947113" y="1001141"/>
                  <a:pt x="1203457" y="971809"/>
                  <a:pt x="1459404" y="939573"/>
                </a:cubicBezTo>
                <a:cubicBezTo>
                  <a:pt x="1715352" y="907338"/>
                  <a:pt x="1970982" y="872322"/>
                  <a:pt x="2224163" y="822847"/>
                </a:cubicBezTo>
                <a:cubicBezTo>
                  <a:pt x="2344034" y="799425"/>
                  <a:pt x="2463258" y="772705"/>
                  <a:pt x="2581367" y="741558"/>
                </a:cubicBezTo>
                <a:cubicBezTo>
                  <a:pt x="2646520" y="724390"/>
                  <a:pt x="2896486" y="693956"/>
                  <a:pt x="2886374" y="595499"/>
                </a:cubicBezTo>
                <a:close/>
                <a:moveTo>
                  <a:pt x="1690249" y="349622"/>
                </a:moveTo>
                <a:cubicBezTo>
                  <a:pt x="1627798" y="355313"/>
                  <a:pt x="1565198" y="359344"/>
                  <a:pt x="1502566" y="362441"/>
                </a:cubicBezTo>
                <a:cubicBezTo>
                  <a:pt x="1834252" y="276318"/>
                  <a:pt x="2162243" y="167828"/>
                  <a:pt x="2502913" y="121782"/>
                </a:cubicBezTo>
                <a:cubicBezTo>
                  <a:pt x="2368202" y="167226"/>
                  <a:pt x="2232582" y="209820"/>
                  <a:pt x="2096052" y="249565"/>
                </a:cubicBezTo>
                <a:cubicBezTo>
                  <a:pt x="1964364" y="287905"/>
                  <a:pt x="1827148" y="337153"/>
                  <a:pt x="1690249" y="349622"/>
                </a:cubicBezTo>
                <a:close/>
                <a:moveTo>
                  <a:pt x="1068042" y="342934"/>
                </a:moveTo>
                <a:cubicBezTo>
                  <a:pt x="1018982" y="350757"/>
                  <a:pt x="969624" y="356706"/>
                  <a:pt x="920202" y="361761"/>
                </a:cubicBezTo>
                <a:cubicBezTo>
                  <a:pt x="1051792" y="338430"/>
                  <a:pt x="1183528" y="315916"/>
                  <a:pt x="1315408" y="294218"/>
                </a:cubicBezTo>
                <a:cubicBezTo>
                  <a:pt x="1233512" y="313006"/>
                  <a:pt x="1151078" y="329694"/>
                  <a:pt x="1068068" y="342934"/>
                </a:cubicBezTo>
                <a:close/>
                <a:moveTo>
                  <a:pt x="1057302" y="492642"/>
                </a:moveTo>
                <a:cubicBezTo>
                  <a:pt x="787302" y="540682"/>
                  <a:pt x="515627" y="577344"/>
                  <a:pt x="242279" y="602628"/>
                </a:cubicBezTo>
                <a:cubicBezTo>
                  <a:pt x="504754" y="516997"/>
                  <a:pt x="783303" y="500944"/>
                  <a:pt x="1057328" y="49266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0"/>
        <p:cNvGrpSpPr/>
        <p:nvPr/>
      </p:nvGrpSpPr>
      <p:grpSpPr>
        <a:xfrm>
          <a:off x="0" y="0"/>
          <a:ext cx="0" cy="0"/>
          <a:chOff x="0" y="0"/>
          <a:chExt cx="0" cy="0"/>
        </a:xfrm>
      </p:grpSpPr>
      <p:sp>
        <p:nvSpPr>
          <p:cNvPr id="191" name="Google Shape;191;p28"/>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2" name="Google Shape;192;p28"/>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193" name="Google Shape;193;p28"/>
          <p:cNvSpPr txBox="1">
            <a:spLocks noGrp="1"/>
          </p:cNvSpPr>
          <p:nvPr>
            <p:ph type="title"/>
          </p:nvPr>
        </p:nvSpPr>
        <p:spPr>
          <a:xfrm>
            <a:off x="265500" y="1081400"/>
            <a:ext cx="4045200" cy="1710300"/>
          </a:xfrm>
          <a:prstGeom prst="rect">
            <a:avLst/>
          </a:prstGeom>
        </p:spPr>
        <p:txBody>
          <a:bodyPr spcFirstLastPara="1" wrap="square" lIns="0" tIns="0" rIns="0" bIns="0"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4" name="Google Shape;194;p28"/>
          <p:cNvSpPr txBox="1">
            <a:spLocks noGrp="1"/>
          </p:cNvSpPr>
          <p:nvPr>
            <p:ph type="subTitle" idx="1"/>
          </p:nvPr>
        </p:nvSpPr>
        <p:spPr>
          <a:xfrm>
            <a:off x="265500" y="2845201"/>
            <a:ext cx="4045200" cy="1345500"/>
          </a:xfrm>
          <a:prstGeom prst="rect">
            <a:avLst/>
          </a:prstGeom>
        </p:spPr>
        <p:txBody>
          <a:bodyPr spcFirstLastPara="1" wrap="square" lIns="0" tIns="0" rIns="0" bIns="0" anchor="t" anchorCtr="0">
            <a:noAutofit/>
          </a:bodyPr>
          <a:lstStyle>
            <a:lvl1pPr lvl="0" algn="ctr" rtl="0">
              <a:lnSpc>
                <a:spcPct val="100000"/>
              </a:lnSpc>
              <a:spcBef>
                <a:spcPts val="600"/>
              </a:spcBef>
              <a:spcAft>
                <a:spcPts val="0"/>
              </a:spcAft>
              <a:buClr>
                <a:schemeClr val="dk1"/>
              </a:buClr>
              <a:buSzPts val="2100"/>
              <a:buNone/>
              <a:defRPr sz="21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95" name="Google Shape;195;p28"/>
          <p:cNvSpPr txBox="1">
            <a:spLocks noGrp="1"/>
          </p:cNvSpPr>
          <p:nvPr>
            <p:ph type="body" idx="2"/>
          </p:nvPr>
        </p:nvSpPr>
        <p:spPr>
          <a:xfrm>
            <a:off x="4939500" y="724200"/>
            <a:ext cx="3837000" cy="3695100"/>
          </a:xfrm>
          <a:prstGeom prst="rect">
            <a:avLst/>
          </a:prstGeom>
        </p:spPr>
        <p:txBody>
          <a:bodyPr spcFirstLastPara="1" wrap="square" lIns="0" tIns="0" rIns="0" bIns="0" anchor="ctr" anchorCtr="0">
            <a:noAutofit/>
          </a:bodyPr>
          <a:lstStyle>
            <a:lvl1pPr marL="457200" lvl="0" indent="-342900" rtl="0">
              <a:spcBef>
                <a:spcPts val="600"/>
              </a:spcBef>
              <a:spcAft>
                <a:spcPts val="0"/>
              </a:spcAft>
              <a:buClr>
                <a:schemeClr val="lt1"/>
              </a:buClr>
              <a:buSzPts val="1800"/>
              <a:buChar char="✘"/>
              <a:defRPr>
                <a:solidFill>
                  <a:schemeClr val="lt1"/>
                </a:solidFill>
              </a:defRPr>
            </a:lvl1pPr>
            <a:lvl2pPr marL="914400" lvl="1" indent="-342900" rtl="0">
              <a:spcBef>
                <a:spcPts val="0"/>
              </a:spcBef>
              <a:spcAft>
                <a:spcPts val="0"/>
              </a:spcAft>
              <a:buClr>
                <a:schemeClr val="lt1"/>
              </a:buClr>
              <a:buSzPts val="1800"/>
              <a:buChar char="✗"/>
              <a:defRPr>
                <a:solidFill>
                  <a:schemeClr val="lt1"/>
                </a:solidFill>
              </a:defRPr>
            </a:lvl2pPr>
            <a:lvl3pPr marL="1371600" lvl="2" indent="-381000" rtl="0">
              <a:spcBef>
                <a:spcPts val="0"/>
              </a:spcBef>
              <a:spcAft>
                <a:spcPts val="0"/>
              </a:spcAft>
              <a:buClr>
                <a:schemeClr val="lt1"/>
              </a:buClr>
              <a:buSzPts val="2400"/>
              <a:buChar char="■"/>
              <a:defRPr>
                <a:solidFill>
                  <a:schemeClr val="lt1"/>
                </a:solidFill>
              </a:defRPr>
            </a:lvl3pPr>
            <a:lvl4pPr marL="1828800" lvl="3" indent="-381000" rtl="0">
              <a:spcBef>
                <a:spcPts val="0"/>
              </a:spcBef>
              <a:spcAft>
                <a:spcPts val="0"/>
              </a:spcAft>
              <a:buClr>
                <a:schemeClr val="lt1"/>
              </a:buClr>
              <a:buSzPts val="2400"/>
              <a:buChar char="●"/>
              <a:defRPr>
                <a:solidFill>
                  <a:schemeClr val="lt1"/>
                </a:solidFill>
              </a:defRPr>
            </a:lvl4pPr>
            <a:lvl5pPr marL="2286000" lvl="4" indent="-381000" rtl="0">
              <a:spcBef>
                <a:spcPts val="0"/>
              </a:spcBef>
              <a:spcAft>
                <a:spcPts val="0"/>
              </a:spcAft>
              <a:buClr>
                <a:schemeClr val="lt1"/>
              </a:buClr>
              <a:buSzPts val="2400"/>
              <a:buChar char="○"/>
              <a:defRPr>
                <a:solidFill>
                  <a:schemeClr val="lt1"/>
                </a:solidFill>
              </a:defRPr>
            </a:lvl5pPr>
            <a:lvl6pPr marL="2743200" lvl="5" indent="-381000" rtl="0">
              <a:spcBef>
                <a:spcPts val="0"/>
              </a:spcBef>
              <a:spcAft>
                <a:spcPts val="0"/>
              </a:spcAft>
              <a:buClr>
                <a:schemeClr val="lt1"/>
              </a:buClr>
              <a:buSzPts val="2400"/>
              <a:buChar char="■"/>
              <a:defRPr>
                <a:solidFill>
                  <a:schemeClr val="lt1"/>
                </a:solidFill>
              </a:defRPr>
            </a:lvl6pPr>
            <a:lvl7pPr marL="3200400" lvl="6" indent="-381000" rtl="0">
              <a:spcBef>
                <a:spcPts val="0"/>
              </a:spcBef>
              <a:spcAft>
                <a:spcPts val="0"/>
              </a:spcAft>
              <a:buClr>
                <a:schemeClr val="lt1"/>
              </a:buClr>
              <a:buSzPts val="2400"/>
              <a:buChar char="●"/>
              <a:defRPr>
                <a:solidFill>
                  <a:schemeClr val="lt1"/>
                </a:solidFill>
              </a:defRPr>
            </a:lvl7pPr>
            <a:lvl8pPr marL="3657600" lvl="7" indent="-381000" rtl="0">
              <a:spcBef>
                <a:spcPts val="0"/>
              </a:spcBef>
              <a:spcAft>
                <a:spcPts val="0"/>
              </a:spcAft>
              <a:buClr>
                <a:schemeClr val="lt1"/>
              </a:buClr>
              <a:buSzPts val="2400"/>
              <a:buChar char="○"/>
              <a:defRPr>
                <a:solidFill>
                  <a:schemeClr val="lt1"/>
                </a:solidFill>
              </a:defRPr>
            </a:lvl8pPr>
            <a:lvl9pPr marL="4114800" lvl="8" indent="-381000" rtl="0">
              <a:spcBef>
                <a:spcPts val="0"/>
              </a:spcBef>
              <a:spcAft>
                <a:spcPts val="0"/>
              </a:spcAft>
              <a:buClr>
                <a:schemeClr val="lt1"/>
              </a:buClr>
              <a:buSzPts val="2400"/>
              <a:buChar char="■"/>
              <a:defRPr>
                <a:solidFill>
                  <a:schemeClr val="lt1"/>
                </a:solidFill>
              </a:defRPr>
            </a:lvl9pPr>
          </a:lstStyle>
          <a:p>
            <a:endParaRPr/>
          </a:p>
        </p:txBody>
      </p:sp>
      <p:sp>
        <p:nvSpPr>
          <p:cNvPr id="196" name="Google Shape;196;p28"/>
          <p:cNvSpPr txBox="1">
            <a:spLocks noGrp="1"/>
          </p:cNvSpPr>
          <p:nvPr>
            <p:ph type="sldNum" idx="12"/>
          </p:nvPr>
        </p:nvSpPr>
        <p:spPr>
          <a:xfrm>
            <a:off x="8490250" y="4681009"/>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97"/>
        <p:cNvGrpSpPr/>
        <p:nvPr/>
      </p:nvGrpSpPr>
      <p:grpSpPr>
        <a:xfrm>
          <a:off x="0" y="0"/>
          <a:ext cx="0" cy="0"/>
          <a:chOff x="0" y="0"/>
          <a:chExt cx="0" cy="0"/>
        </a:xfrm>
      </p:grpSpPr>
      <p:sp>
        <p:nvSpPr>
          <p:cNvPr id="198" name="Google Shape;198;p29"/>
          <p:cNvSpPr txBox="1">
            <a:spLocks noGrp="1"/>
          </p:cNvSpPr>
          <p:nvPr>
            <p:ph type="title"/>
          </p:nvPr>
        </p:nvSpPr>
        <p:spPr>
          <a:xfrm>
            <a:off x="490250" y="526350"/>
            <a:ext cx="6227100" cy="40908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99" name="Google Shape;199;p29"/>
          <p:cNvSpPr txBox="1">
            <a:spLocks noGrp="1"/>
          </p:cNvSpPr>
          <p:nvPr>
            <p:ph type="sldNum" idx="12"/>
          </p:nvPr>
        </p:nvSpPr>
        <p:spPr>
          <a:xfrm>
            <a:off x="8490250" y="4681009"/>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200"/>
        <p:cNvGrpSpPr/>
        <p:nvPr/>
      </p:nvGrpSpPr>
      <p:grpSpPr>
        <a:xfrm>
          <a:off x="0" y="0"/>
          <a:ext cx="0" cy="0"/>
          <a:chOff x="0" y="0"/>
          <a:chExt cx="0" cy="0"/>
        </a:xfrm>
      </p:grpSpPr>
      <p:grpSp>
        <p:nvGrpSpPr>
          <p:cNvPr id="201" name="Google Shape;201;p30"/>
          <p:cNvGrpSpPr/>
          <p:nvPr/>
        </p:nvGrpSpPr>
        <p:grpSpPr>
          <a:xfrm>
            <a:off x="4350279" y="2855377"/>
            <a:ext cx="443589" cy="105632"/>
            <a:chOff x="4137525" y="2915950"/>
            <a:chExt cx="869100" cy="207000"/>
          </a:xfrm>
        </p:grpSpPr>
        <p:sp>
          <p:nvSpPr>
            <p:cNvPr id="202" name="Google Shape;202;p30"/>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0"/>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0"/>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30"/>
          <p:cNvSpPr txBox="1">
            <a:spLocks noGrp="1"/>
          </p:cNvSpPr>
          <p:nvPr>
            <p:ph type="ctrTitle"/>
          </p:nvPr>
        </p:nvSpPr>
        <p:spPr>
          <a:xfrm>
            <a:off x="671258" y="990800"/>
            <a:ext cx="7801500" cy="1730100"/>
          </a:xfrm>
          <a:prstGeom prst="rect">
            <a:avLst/>
          </a:prstGeom>
        </p:spPr>
        <p:txBody>
          <a:bodyPr spcFirstLastPara="1" wrap="square" lIns="0" tIns="0" rIns="0" bIns="0"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06" name="Google Shape;206;p30"/>
          <p:cNvSpPr txBox="1">
            <a:spLocks noGrp="1"/>
          </p:cNvSpPr>
          <p:nvPr>
            <p:ph type="subTitle" idx="1"/>
          </p:nvPr>
        </p:nvSpPr>
        <p:spPr>
          <a:xfrm>
            <a:off x="671250" y="3174876"/>
            <a:ext cx="7801500" cy="792600"/>
          </a:xfrm>
          <a:prstGeom prst="rect">
            <a:avLst/>
          </a:prstGeom>
        </p:spPr>
        <p:txBody>
          <a:bodyPr spcFirstLastPara="1" wrap="square" lIns="0" tIns="0" rIns="0" bIns="0" anchor="t" anchorCtr="0">
            <a:noAutofit/>
          </a:bodyPr>
          <a:lstStyle>
            <a:lvl1pPr lvl="0" algn="ctr" rtl="0">
              <a:lnSpc>
                <a:spcPct val="100000"/>
              </a:lnSpc>
              <a:spcBef>
                <a:spcPts val="60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7" name="Google Shape;207;p30"/>
          <p:cNvSpPr txBox="1">
            <a:spLocks noGrp="1"/>
          </p:cNvSpPr>
          <p:nvPr>
            <p:ph type="sldNum" idx="12"/>
          </p:nvPr>
        </p:nvSpPr>
        <p:spPr>
          <a:xfrm>
            <a:off x="8490250" y="4681009"/>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8"/>
        <p:cNvGrpSpPr/>
        <p:nvPr/>
      </p:nvGrpSpPr>
      <p:grpSpPr>
        <a:xfrm>
          <a:off x="0" y="0"/>
          <a:ext cx="0" cy="0"/>
          <a:chOff x="0" y="0"/>
          <a:chExt cx="0" cy="0"/>
        </a:xfrm>
      </p:grpSpPr>
      <p:sp>
        <p:nvSpPr>
          <p:cNvPr id="209" name="Google Shape;209;p31"/>
          <p:cNvSpPr txBox="1">
            <a:spLocks noGrp="1"/>
          </p:cNvSpPr>
          <p:nvPr>
            <p:ph type="title"/>
          </p:nvPr>
        </p:nvSpPr>
        <p:spPr>
          <a:xfrm>
            <a:off x="671250" y="2141250"/>
            <a:ext cx="7852200" cy="861000"/>
          </a:xfrm>
          <a:prstGeom prst="rect">
            <a:avLst/>
          </a:prstGeom>
        </p:spPr>
        <p:txBody>
          <a:bodyPr spcFirstLastPara="1" wrap="square" lIns="0" tIns="0" rIns="0" bIns="0"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0" name="Google Shape;210;p31"/>
          <p:cNvSpPr txBox="1">
            <a:spLocks noGrp="1"/>
          </p:cNvSpPr>
          <p:nvPr>
            <p:ph type="sldNum" idx="12"/>
          </p:nvPr>
        </p:nvSpPr>
        <p:spPr>
          <a:xfrm>
            <a:off x="8490250" y="4681009"/>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211"/>
        <p:cNvGrpSpPr/>
        <p:nvPr/>
      </p:nvGrpSpPr>
      <p:grpSpPr>
        <a:xfrm>
          <a:off x="0" y="0"/>
          <a:ext cx="0" cy="0"/>
          <a:chOff x="0" y="0"/>
          <a:chExt cx="0" cy="0"/>
        </a:xfrm>
      </p:grpSpPr>
      <p:grpSp>
        <p:nvGrpSpPr>
          <p:cNvPr id="212" name="Google Shape;212;p32"/>
          <p:cNvGrpSpPr/>
          <p:nvPr/>
        </p:nvGrpSpPr>
        <p:grpSpPr>
          <a:xfrm>
            <a:off x="4350279" y="2855377"/>
            <a:ext cx="443589" cy="105632"/>
            <a:chOff x="4137525" y="2915950"/>
            <a:chExt cx="869100" cy="207000"/>
          </a:xfrm>
        </p:grpSpPr>
        <p:sp>
          <p:nvSpPr>
            <p:cNvPr id="213" name="Google Shape;213;p3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32"/>
          <p:cNvSpPr txBox="1">
            <a:spLocks noGrp="1"/>
          </p:cNvSpPr>
          <p:nvPr>
            <p:ph type="ctrTitle"/>
          </p:nvPr>
        </p:nvSpPr>
        <p:spPr>
          <a:xfrm>
            <a:off x="671258" y="990800"/>
            <a:ext cx="7801500" cy="1730100"/>
          </a:xfrm>
          <a:prstGeom prst="rect">
            <a:avLst/>
          </a:prstGeom>
        </p:spPr>
        <p:txBody>
          <a:bodyPr spcFirstLastPara="1" wrap="square" lIns="0" tIns="0" rIns="0" bIns="0"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17" name="Google Shape;217;p32"/>
          <p:cNvSpPr txBox="1">
            <a:spLocks noGrp="1"/>
          </p:cNvSpPr>
          <p:nvPr>
            <p:ph type="subTitle" idx="1"/>
          </p:nvPr>
        </p:nvSpPr>
        <p:spPr>
          <a:xfrm>
            <a:off x="671250" y="3174876"/>
            <a:ext cx="7801500" cy="792600"/>
          </a:xfrm>
          <a:prstGeom prst="rect">
            <a:avLst/>
          </a:prstGeom>
        </p:spPr>
        <p:txBody>
          <a:bodyPr spcFirstLastPara="1" wrap="square" lIns="0" tIns="0" rIns="0" bIns="0" anchor="t" anchorCtr="0">
            <a:noAutofit/>
          </a:bodyPr>
          <a:lstStyle>
            <a:lvl1pPr lvl="0" algn="ctr" rtl="0">
              <a:lnSpc>
                <a:spcPct val="100000"/>
              </a:lnSpc>
              <a:spcBef>
                <a:spcPts val="60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8" name="Google Shape;218;p32"/>
          <p:cNvSpPr txBox="1">
            <a:spLocks noGrp="1"/>
          </p:cNvSpPr>
          <p:nvPr>
            <p:ph type="sldNum" idx="12"/>
          </p:nvPr>
        </p:nvSpPr>
        <p:spPr>
          <a:xfrm>
            <a:off x="8490250" y="4681009"/>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9"/>
        <p:cNvGrpSpPr/>
        <p:nvPr/>
      </p:nvGrpSpPr>
      <p:grpSpPr>
        <a:xfrm>
          <a:off x="0" y="0"/>
          <a:ext cx="0" cy="0"/>
          <a:chOff x="0" y="0"/>
          <a:chExt cx="0" cy="0"/>
        </a:xfrm>
      </p:grpSpPr>
      <p:sp>
        <p:nvSpPr>
          <p:cNvPr id="220" name="Google Shape;220;p3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221" name="Google Shape;221;p33"/>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22" name="Google Shape;222;p33"/>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23" name="Google Shape;223;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24" name="Google Shape;224;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25" name="Google Shape;225;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1">
  <p:cSld name="TWO_OBJECTS_1">
    <p:spTree>
      <p:nvGrpSpPr>
        <p:cNvPr id="1" name="Shape 226"/>
        <p:cNvGrpSpPr/>
        <p:nvPr/>
      </p:nvGrpSpPr>
      <p:grpSpPr>
        <a:xfrm>
          <a:off x="0" y="0"/>
          <a:ext cx="0" cy="0"/>
          <a:chOff x="0" y="0"/>
          <a:chExt cx="0" cy="0"/>
        </a:xfrm>
      </p:grpSpPr>
      <p:sp>
        <p:nvSpPr>
          <p:cNvPr id="227" name="Google Shape;227;p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228" name="Google Shape;228;p34"/>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29" name="Google Shape;229;p34"/>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30" name="Google Shape;230;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31" name="Google Shape;231;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32" name="Google Shape;232;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3"/>
        <p:cNvGrpSpPr/>
        <p:nvPr/>
      </p:nvGrpSpPr>
      <p:grpSpPr>
        <a:xfrm>
          <a:off x="0" y="0"/>
          <a:ext cx="0" cy="0"/>
          <a:chOff x="0" y="0"/>
          <a:chExt cx="0" cy="0"/>
        </a:xfrm>
      </p:grpSpPr>
      <p:sp>
        <p:nvSpPr>
          <p:cNvPr id="234" name="Google Shape;234;p35"/>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235" name="Google Shape;235;p35"/>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36" name="Google Shape;236;p35"/>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7" name="Google Shape;237;p35"/>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8" name="Google Shape;238;p35"/>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300">
              <a:latin typeface="Work Sans Light"/>
              <a:ea typeface="Work Sans Light"/>
              <a:cs typeface="Work Sans Light"/>
              <a:sym typeface="Work Sans Ligh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87"/>
        <p:cNvGrpSpPr/>
        <p:nvPr/>
      </p:nvGrpSpPr>
      <p:grpSpPr>
        <a:xfrm>
          <a:off x="0" y="0"/>
          <a:ext cx="0" cy="0"/>
          <a:chOff x="0" y="0"/>
          <a:chExt cx="0" cy="0"/>
        </a:xfrm>
      </p:grpSpPr>
      <p:sp>
        <p:nvSpPr>
          <p:cNvPr id="88" name="Google Shape;88;p15"/>
          <p:cNvSpPr txBox="1">
            <a:spLocks noGrp="1"/>
          </p:cNvSpPr>
          <p:nvPr>
            <p:ph type="title"/>
          </p:nvPr>
        </p:nvSpPr>
        <p:spPr>
          <a:xfrm>
            <a:off x="1216025" y="1003175"/>
            <a:ext cx="6711900" cy="623100"/>
          </a:xfrm>
          <a:prstGeom prst="rect">
            <a:avLst/>
          </a:prstGeom>
          <a:noFill/>
          <a:ln>
            <a:noFill/>
          </a:ln>
        </p:spPr>
        <p:txBody>
          <a:bodyPr spcFirstLastPara="1" wrap="square" lIns="0" tIns="0" rIns="0" bIns="0" anchor="b" anchorCtr="0">
            <a:noAutofit/>
          </a:bodyPr>
          <a:lstStyle>
            <a:lvl1pPr lvl="0" rtl="0">
              <a:spcBef>
                <a:spcPts val="0"/>
              </a:spcBef>
              <a:spcAft>
                <a:spcPts val="0"/>
              </a:spcAft>
              <a:buClr>
                <a:schemeClr val="dk1"/>
              </a:buClr>
              <a:buSzPts val="4200"/>
              <a:buFont typeface="Raleway ExtraBold"/>
              <a:buNone/>
              <a:defRPr sz="4200">
                <a:solidFill>
                  <a:schemeClr val="dk1"/>
                </a:solidFill>
                <a:latin typeface="Raleway ExtraBold"/>
                <a:ea typeface="Raleway ExtraBold"/>
                <a:cs typeface="Raleway ExtraBold"/>
                <a:sym typeface="Raleway ExtraBold"/>
              </a:defRPr>
            </a:lvl1pPr>
            <a:lvl2pPr lvl="1" rtl="0">
              <a:spcBef>
                <a:spcPts val="0"/>
              </a:spcBef>
              <a:spcAft>
                <a:spcPts val="0"/>
              </a:spcAft>
              <a:buClr>
                <a:schemeClr val="dk1"/>
              </a:buClr>
              <a:buSzPts val="4200"/>
              <a:buFont typeface="Raleway ExtraBold"/>
              <a:buNone/>
              <a:defRPr sz="4200">
                <a:solidFill>
                  <a:schemeClr val="dk1"/>
                </a:solidFill>
                <a:latin typeface="Raleway ExtraBold"/>
                <a:ea typeface="Raleway ExtraBold"/>
                <a:cs typeface="Raleway ExtraBold"/>
                <a:sym typeface="Raleway ExtraBold"/>
              </a:defRPr>
            </a:lvl2pPr>
            <a:lvl3pPr lvl="2" rtl="0">
              <a:spcBef>
                <a:spcPts val="0"/>
              </a:spcBef>
              <a:spcAft>
                <a:spcPts val="0"/>
              </a:spcAft>
              <a:buClr>
                <a:schemeClr val="dk1"/>
              </a:buClr>
              <a:buSzPts val="4200"/>
              <a:buFont typeface="Raleway ExtraBold"/>
              <a:buNone/>
              <a:defRPr sz="4200">
                <a:solidFill>
                  <a:schemeClr val="dk1"/>
                </a:solidFill>
                <a:latin typeface="Raleway ExtraBold"/>
                <a:ea typeface="Raleway ExtraBold"/>
                <a:cs typeface="Raleway ExtraBold"/>
                <a:sym typeface="Raleway ExtraBold"/>
              </a:defRPr>
            </a:lvl3pPr>
            <a:lvl4pPr lvl="3" rtl="0">
              <a:spcBef>
                <a:spcPts val="0"/>
              </a:spcBef>
              <a:spcAft>
                <a:spcPts val="0"/>
              </a:spcAft>
              <a:buClr>
                <a:schemeClr val="dk1"/>
              </a:buClr>
              <a:buSzPts val="4200"/>
              <a:buFont typeface="Raleway ExtraBold"/>
              <a:buNone/>
              <a:defRPr sz="4200">
                <a:solidFill>
                  <a:schemeClr val="dk1"/>
                </a:solidFill>
                <a:latin typeface="Raleway ExtraBold"/>
                <a:ea typeface="Raleway ExtraBold"/>
                <a:cs typeface="Raleway ExtraBold"/>
                <a:sym typeface="Raleway ExtraBold"/>
              </a:defRPr>
            </a:lvl4pPr>
            <a:lvl5pPr lvl="4" rtl="0">
              <a:spcBef>
                <a:spcPts val="0"/>
              </a:spcBef>
              <a:spcAft>
                <a:spcPts val="0"/>
              </a:spcAft>
              <a:buClr>
                <a:schemeClr val="dk1"/>
              </a:buClr>
              <a:buSzPts val="4200"/>
              <a:buFont typeface="Raleway ExtraBold"/>
              <a:buNone/>
              <a:defRPr sz="4200">
                <a:solidFill>
                  <a:schemeClr val="dk1"/>
                </a:solidFill>
                <a:latin typeface="Raleway ExtraBold"/>
                <a:ea typeface="Raleway ExtraBold"/>
                <a:cs typeface="Raleway ExtraBold"/>
                <a:sym typeface="Raleway ExtraBold"/>
              </a:defRPr>
            </a:lvl5pPr>
            <a:lvl6pPr lvl="5" rtl="0">
              <a:spcBef>
                <a:spcPts val="0"/>
              </a:spcBef>
              <a:spcAft>
                <a:spcPts val="0"/>
              </a:spcAft>
              <a:buClr>
                <a:schemeClr val="dk1"/>
              </a:buClr>
              <a:buSzPts val="4200"/>
              <a:buFont typeface="Raleway ExtraBold"/>
              <a:buNone/>
              <a:defRPr sz="4200">
                <a:solidFill>
                  <a:schemeClr val="dk1"/>
                </a:solidFill>
                <a:latin typeface="Raleway ExtraBold"/>
                <a:ea typeface="Raleway ExtraBold"/>
                <a:cs typeface="Raleway ExtraBold"/>
                <a:sym typeface="Raleway ExtraBold"/>
              </a:defRPr>
            </a:lvl6pPr>
            <a:lvl7pPr lvl="6" rtl="0">
              <a:spcBef>
                <a:spcPts val="0"/>
              </a:spcBef>
              <a:spcAft>
                <a:spcPts val="0"/>
              </a:spcAft>
              <a:buClr>
                <a:schemeClr val="dk1"/>
              </a:buClr>
              <a:buSzPts val="4200"/>
              <a:buFont typeface="Raleway ExtraBold"/>
              <a:buNone/>
              <a:defRPr sz="4200">
                <a:solidFill>
                  <a:schemeClr val="dk1"/>
                </a:solidFill>
                <a:latin typeface="Raleway ExtraBold"/>
                <a:ea typeface="Raleway ExtraBold"/>
                <a:cs typeface="Raleway ExtraBold"/>
                <a:sym typeface="Raleway ExtraBold"/>
              </a:defRPr>
            </a:lvl7pPr>
            <a:lvl8pPr lvl="7" rtl="0">
              <a:spcBef>
                <a:spcPts val="0"/>
              </a:spcBef>
              <a:spcAft>
                <a:spcPts val="0"/>
              </a:spcAft>
              <a:buClr>
                <a:schemeClr val="dk1"/>
              </a:buClr>
              <a:buSzPts val="4200"/>
              <a:buFont typeface="Raleway ExtraBold"/>
              <a:buNone/>
              <a:defRPr sz="4200">
                <a:solidFill>
                  <a:schemeClr val="dk1"/>
                </a:solidFill>
                <a:latin typeface="Raleway ExtraBold"/>
                <a:ea typeface="Raleway ExtraBold"/>
                <a:cs typeface="Raleway ExtraBold"/>
                <a:sym typeface="Raleway ExtraBold"/>
              </a:defRPr>
            </a:lvl8pPr>
            <a:lvl9pPr lvl="8" rtl="0">
              <a:spcBef>
                <a:spcPts val="0"/>
              </a:spcBef>
              <a:spcAft>
                <a:spcPts val="0"/>
              </a:spcAft>
              <a:buClr>
                <a:schemeClr val="dk1"/>
              </a:buClr>
              <a:buSzPts val="4200"/>
              <a:buFont typeface="Raleway ExtraBold"/>
              <a:buNone/>
              <a:defRPr sz="4200">
                <a:solidFill>
                  <a:schemeClr val="dk1"/>
                </a:solidFill>
                <a:latin typeface="Raleway ExtraBold"/>
                <a:ea typeface="Raleway ExtraBold"/>
                <a:cs typeface="Raleway ExtraBold"/>
                <a:sym typeface="Raleway ExtraBold"/>
              </a:defRPr>
            </a:lvl9pPr>
          </a:lstStyle>
          <a:p>
            <a:endParaRPr/>
          </a:p>
        </p:txBody>
      </p:sp>
      <p:sp>
        <p:nvSpPr>
          <p:cNvPr id="89" name="Google Shape;89;p15"/>
          <p:cNvSpPr txBox="1">
            <a:spLocks noGrp="1"/>
          </p:cNvSpPr>
          <p:nvPr>
            <p:ph type="body" idx="1"/>
          </p:nvPr>
        </p:nvSpPr>
        <p:spPr>
          <a:xfrm>
            <a:off x="1216025" y="1863126"/>
            <a:ext cx="6711900" cy="2494200"/>
          </a:xfrm>
          <a:prstGeom prst="rect">
            <a:avLst/>
          </a:prstGeom>
          <a:noFill/>
          <a:ln>
            <a:noFill/>
          </a:ln>
        </p:spPr>
        <p:txBody>
          <a:bodyPr spcFirstLastPara="1" wrap="square" lIns="0" tIns="0" rIns="0" bIns="0" anchor="t" anchorCtr="0">
            <a:noAutofit/>
          </a:bodyPr>
          <a:lstStyle>
            <a:lvl1pPr marL="457200" lvl="0" indent="-342900" rtl="0">
              <a:spcBef>
                <a:spcPts val="600"/>
              </a:spcBef>
              <a:spcAft>
                <a:spcPts val="0"/>
              </a:spcAft>
              <a:buClr>
                <a:schemeClr val="lt1"/>
              </a:buClr>
              <a:buSzPts val="1800"/>
              <a:buFont typeface="Work Sans Light"/>
              <a:buChar char="✘"/>
              <a:defRPr sz="2400">
                <a:solidFill>
                  <a:schemeClr val="dk1"/>
                </a:solidFill>
                <a:latin typeface="Work Sans Light"/>
                <a:ea typeface="Work Sans Light"/>
                <a:cs typeface="Work Sans Light"/>
                <a:sym typeface="Work Sans Light"/>
              </a:defRPr>
            </a:lvl1pPr>
            <a:lvl2pPr marL="914400" lvl="1" indent="-342900" rtl="0">
              <a:spcBef>
                <a:spcPts val="0"/>
              </a:spcBef>
              <a:spcAft>
                <a:spcPts val="0"/>
              </a:spcAft>
              <a:buClr>
                <a:schemeClr val="lt1"/>
              </a:buClr>
              <a:buSzPts val="1800"/>
              <a:buFont typeface="Work Sans Light"/>
              <a:buChar char="✗"/>
              <a:defRPr sz="2400">
                <a:solidFill>
                  <a:schemeClr val="dk1"/>
                </a:solidFill>
                <a:latin typeface="Work Sans Light"/>
                <a:ea typeface="Work Sans Light"/>
                <a:cs typeface="Work Sans Light"/>
                <a:sym typeface="Work Sans Light"/>
              </a:defRPr>
            </a:lvl2pPr>
            <a:lvl3pPr marL="1371600" lvl="2" indent="-381000" rtl="0">
              <a:spcBef>
                <a:spcPts val="0"/>
              </a:spcBef>
              <a:spcAft>
                <a:spcPts val="0"/>
              </a:spcAft>
              <a:buClr>
                <a:schemeClr val="dk1"/>
              </a:buClr>
              <a:buSzPts val="2400"/>
              <a:buFont typeface="Work Sans Light"/>
              <a:buChar char="■"/>
              <a:defRPr sz="2400">
                <a:solidFill>
                  <a:schemeClr val="dk1"/>
                </a:solidFill>
                <a:latin typeface="Work Sans Light"/>
                <a:ea typeface="Work Sans Light"/>
                <a:cs typeface="Work Sans Light"/>
                <a:sym typeface="Work Sans Light"/>
              </a:defRPr>
            </a:lvl3pPr>
            <a:lvl4pPr marL="1828800" lvl="3" indent="-381000" rtl="0">
              <a:spcBef>
                <a:spcPts val="0"/>
              </a:spcBef>
              <a:spcAft>
                <a:spcPts val="0"/>
              </a:spcAft>
              <a:buClr>
                <a:schemeClr val="dk1"/>
              </a:buClr>
              <a:buSzPts val="2400"/>
              <a:buFont typeface="Work Sans Light"/>
              <a:buChar char="●"/>
              <a:defRPr sz="2400">
                <a:solidFill>
                  <a:schemeClr val="dk1"/>
                </a:solidFill>
                <a:latin typeface="Work Sans Light"/>
                <a:ea typeface="Work Sans Light"/>
                <a:cs typeface="Work Sans Light"/>
                <a:sym typeface="Work Sans Light"/>
              </a:defRPr>
            </a:lvl4pPr>
            <a:lvl5pPr marL="2286000" lvl="4" indent="-381000" rtl="0">
              <a:spcBef>
                <a:spcPts val="0"/>
              </a:spcBef>
              <a:spcAft>
                <a:spcPts val="0"/>
              </a:spcAft>
              <a:buClr>
                <a:schemeClr val="dk1"/>
              </a:buClr>
              <a:buSzPts val="2400"/>
              <a:buFont typeface="Work Sans Light"/>
              <a:buChar char="○"/>
              <a:defRPr sz="2400">
                <a:solidFill>
                  <a:schemeClr val="dk1"/>
                </a:solidFill>
                <a:latin typeface="Work Sans Light"/>
                <a:ea typeface="Work Sans Light"/>
                <a:cs typeface="Work Sans Light"/>
                <a:sym typeface="Work Sans Light"/>
              </a:defRPr>
            </a:lvl5pPr>
            <a:lvl6pPr marL="2743200" lvl="5" indent="-381000" rtl="0">
              <a:spcBef>
                <a:spcPts val="0"/>
              </a:spcBef>
              <a:spcAft>
                <a:spcPts val="0"/>
              </a:spcAft>
              <a:buClr>
                <a:schemeClr val="dk1"/>
              </a:buClr>
              <a:buSzPts val="2400"/>
              <a:buFont typeface="Work Sans Light"/>
              <a:buChar char="■"/>
              <a:defRPr sz="2400">
                <a:solidFill>
                  <a:schemeClr val="dk1"/>
                </a:solidFill>
                <a:latin typeface="Work Sans Light"/>
                <a:ea typeface="Work Sans Light"/>
                <a:cs typeface="Work Sans Light"/>
                <a:sym typeface="Work Sans Light"/>
              </a:defRPr>
            </a:lvl6pPr>
            <a:lvl7pPr marL="3200400" lvl="6" indent="-381000" rtl="0">
              <a:spcBef>
                <a:spcPts val="0"/>
              </a:spcBef>
              <a:spcAft>
                <a:spcPts val="0"/>
              </a:spcAft>
              <a:buClr>
                <a:schemeClr val="dk1"/>
              </a:buClr>
              <a:buSzPts val="2400"/>
              <a:buFont typeface="Work Sans Light"/>
              <a:buChar char="●"/>
              <a:defRPr sz="2400">
                <a:solidFill>
                  <a:schemeClr val="dk1"/>
                </a:solidFill>
                <a:latin typeface="Work Sans Light"/>
                <a:ea typeface="Work Sans Light"/>
                <a:cs typeface="Work Sans Light"/>
                <a:sym typeface="Work Sans Light"/>
              </a:defRPr>
            </a:lvl7pPr>
            <a:lvl8pPr marL="3657600" lvl="7" indent="-381000" rtl="0">
              <a:spcBef>
                <a:spcPts val="0"/>
              </a:spcBef>
              <a:spcAft>
                <a:spcPts val="0"/>
              </a:spcAft>
              <a:buClr>
                <a:schemeClr val="dk1"/>
              </a:buClr>
              <a:buSzPts val="2400"/>
              <a:buFont typeface="Work Sans Light"/>
              <a:buChar char="○"/>
              <a:defRPr sz="2400">
                <a:solidFill>
                  <a:schemeClr val="dk1"/>
                </a:solidFill>
                <a:latin typeface="Work Sans Light"/>
                <a:ea typeface="Work Sans Light"/>
                <a:cs typeface="Work Sans Light"/>
                <a:sym typeface="Work Sans Light"/>
              </a:defRPr>
            </a:lvl8pPr>
            <a:lvl9pPr marL="4114800" lvl="8" indent="-381000" rtl="0">
              <a:spcBef>
                <a:spcPts val="0"/>
              </a:spcBef>
              <a:spcAft>
                <a:spcPts val="0"/>
              </a:spcAft>
              <a:buClr>
                <a:schemeClr val="dk1"/>
              </a:buClr>
              <a:buSzPts val="2400"/>
              <a:buFont typeface="Work Sans Light"/>
              <a:buChar char="■"/>
              <a:defRPr sz="2400">
                <a:solidFill>
                  <a:schemeClr val="dk1"/>
                </a:solidFill>
                <a:latin typeface="Work Sans Light"/>
                <a:ea typeface="Work Sans Light"/>
                <a:cs typeface="Work Sans Light"/>
                <a:sym typeface="Work Sans Light"/>
              </a:defRPr>
            </a:lvl9pPr>
          </a:lstStyle>
          <a:p>
            <a:endParaRPr/>
          </a:p>
        </p:txBody>
      </p:sp>
      <p:sp>
        <p:nvSpPr>
          <p:cNvPr id="90" name="Google Shape;90;p15"/>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rtl="0">
              <a:buNone/>
              <a:defRPr sz="1300">
                <a:solidFill>
                  <a:schemeClr val="dk1"/>
                </a:solidFill>
                <a:latin typeface="Work Sans Light"/>
                <a:ea typeface="Work Sans Light"/>
                <a:cs typeface="Work Sans Light"/>
                <a:sym typeface="Work Sans Light"/>
              </a:defRPr>
            </a:lvl1pPr>
            <a:lvl2pPr lvl="1" algn="r" rtl="0">
              <a:buNone/>
              <a:defRPr sz="1300">
                <a:solidFill>
                  <a:schemeClr val="dk1"/>
                </a:solidFill>
                <a:latin typeface="Work Sans Light"/>
                <a:ea typeface="Work Sans Light"/>
                <a:cs typeface="Work Sans Light"/>
                <a:sym typeface="Work Sans Light"/>
              </a:defRPr>
            </a:lvl2pPr>
            <a:lvl3pPr lvl="2" algn="r" rtl="0">
              <a:buNone/>
              <a:defRPr sz="1300">
                <a:solidFill>
                  <a:schemeClr val="dk1"/>
                </a:solidFill>
                <a:latin typeface="Work Sans Light"/>
                <a:ea typeface="Work Sans Light"/>
                <a:cs typeface="Work Sans Light"/>
                <a:sym typeface="Work Sans Light"/>
              </a:defRPr>
            </a:lvl3pPr>
            <a:lvl4pPr lvl="3" algn="r" rtl="0">
              <a:buNone/>
              <a:defRPr sz="1300">
                <a:solidFill>
                  <a:schemeClr val="dk1"/>
                </a:solidFill>
                <a:latin typeface="Work Sans Light"/>
                <a:ea typeface="Work Sans Light"/>
                <a:cs typeface="Work Sans Light"/>
                <a:sym typeface="Work Sans Light"/>
              </a:defRPr>
            </a:lvl4pPr>
            <a:lvl5pPr lvl="4" algn="r" rtl="0">
              <a:buNone/>
              <a:defRPr sz="1300">
                <a:solidFill>
                  <a:schemeClr val="dk1"/>
                </a:solidFill>
                <a:latin typeface="Work Sans Light"/>
                <a:ea typeface="Work Sans Light"/>
                <a:cs typeface="Work Sans Light"/>
                <a:sym typeface="Work Sans Light"/>
              </a:defRPr>
            </a:lvl5pPr>
            <a:lvl6pPr lvl="5" algn="r" rtl="0">
              <a:buNone/>
              <a:defRPr sz="1300">
                <a:solidFill>
                  <a:schemeClr val="dk1"/>
                </a:solidFill>
                <a:latin typeface="Work Sans Light"/>
                <a:ea typeface="Work Sans Light"/>
                <a:cs typeface="Work Sans Light"/>
                <a:sym typeface="Work Sans Light"/>
              </a:defRPr>
            </a:lvl6pPr>
            <a:lvl7pPr lvl="6" algn="r" rtl="0">
              <a:buNone/>
              <a:defRPr sz="1300">
                <a:solidFill>
                  <a:schemeClr val="dk1"/>
                </a:solidFill>
                <a:latin typeface="Work Sans Light"/>
                <a:ea typeface="Work Sans Light"/>
                <a:cs typeface="Work Sans Light"/>
                <a:sym typeface="Work Sans Light"/>
              </a:defRPr>
            </a:lvl7pPr>
            <a:lvl8pPr lvl="7" algn="r" rtl="0">
              <a:buNone/>
              <a:defRPr sz="1300">
                <a:solidFill>
                  <a:schemeClr val="dk1"/>
                </a:solidFill>
                <a:latin typeface="Work Sans Light"/>
                <a:ea typeface="Work Sans Light"/>
                <a:cs typeface="Work Sans Light"/>
                <a:sym typeface="Work Sans Light"/>
              </a:defRPr>
            </a:lvl8pPr>
            <a:lvl9pPr lvl="8" algn="r" rtl="0">
              <a:buNone/>
              <a:defRPr sz="1300">
                <a:solidFill>
                  <a:schemeClr val="dk1"/>
                </a:solidFill>
                <a:latin typeface="Work Sans Light"/>
                <a:ea typeface="Work Sans Light"/>
                <a:cs typeface="Work Sans Light"/>
                <a:sym typeface="Work Sans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jvaisVR6swI"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3" Type="http://schemas.openxmlformats.org/officeDocument/2006/relationships/hyperlink" Target="https://docs.google.com/document/d/1J75UimdWYRR4beZ24z3I0Zvr8odzl38bpXbOfPUi83c/edit" TargetMode="External"/><Relationship Id="rId2" Type="http://schemas.openxmlformats.org/officeDocument/2006/relationships/notesSlide" Target="../notesSlides/notesSlide52.xml"/><Relationship Id="rId1" Type="http://schemas.openxmlformats.org/officeDocument/2006/relationships/slideLayout" Target="../slideLayouts/slideLayout33.xml"/><Relationship Id="rId5" Type="http://schemas.openxmlformats.org/officeDocument/2006/relationships/image" Target="../media/image35.png"/><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hyperlink" Target="http://www.delawarepbs.org/building-habits-of-effective-classroom-practice/"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hyperlink" Target="http://www.delawarepbs.org/wp-content/uploads/2020/04/Online-PD-Selection-Companion-Guide-Template.docx" TargetMode="External"/><Relationship Id="rId4" Type="http://schemas.openxmlformats.org/officeDocument/2006/relationships/hyperlink" Target="http://www.delawarepbs.org/top-ten-questionversal-screenin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42"/>
        <p:cNvGrpSpPr/>
        <p:nvPr/>
      </p:nvGrpSpPr>
      <p:grpSpPr>
        <a:xfrm>
          <a:off x="0" y="0"/>
          <a:ext cx="0" cy="0"/>
          <a:chOff x="0" y="0"/>
          <a:chExt cx="0" cy="0"/>
        </a:xfrm>
      </p:grpSpPr>
      <p:sp>
        <p:nvSpPr>
          <p:cNvPr id="243" name="Google Shape;243;p36"/>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t>DE-PBS Cadre Meeting  </a:t>
            </a:r>
            <a:endParaRPr b="1"/>
          </a:p>
        </p:txBody>
      </p:sp>
      <p:sp>
        <p:nvSpPr>
          <p:cNvPr id="244" name="Google Shape;244;p36"/>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t>Thursday, May 6, 2021</a:t>
            </a:r>
            <a:endParaRPr b="1"/>
          </a:p>
        </p:txBody>
      </p:sp>
      <p:sp>
        <p:nvSpPr>
          <p:cNvPr id="245" name="Google Shape;245;p36"/>
          <p:cNvSpPr/>
          <p:nvPr/>
        </p:nvSpPr>
        <p:spPr>
          <a:xfrm>
            <a:off x="98050" y="151850"/>
            <a:ext cx="8907600" cy="4858800"/>
          </a:xfrm>
          <a:prstGeom prst="rect">
            <a:avLst/>
          </a:prstGeom>
          <a:noFill/>
          <a:ln w="11430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5"/>
          <p:cNvSpPr txBox="1">
            <a:spLocks noGrp="1"/>
          </p:cNvSpPr>
          <p:nvPr>
            <p:ph type="title"/>
          </p:nvPr>
        </p:nvSpPr>
        <p:spPr>
          <a:xfrm>
            <a:off x="311700" y="0"/>
            <a:ext cx="8520600" cy="735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Equity Beliefs </a:t>
            </a:r>
            <a:endParaRPr/>
          </a:p>
        </p:txBody>
      </p:sp>
      <p:sp>
        <p:nvSpPr>
          <p:cNvPr id="373" name="Google Shape;373;p45"/>
          <p:cNvSpPr txBox="1">
            <a:spLocks noGrp="1"/>
          </p:cNvSpPr>
          <p:nvPr>
            <p:ph type="body" idx="1"/>
          </p:nvPr>
        </p:nvSpPr>
        <p:spPr>
          <a:xfrm>
            <a:off x="71400" y="699450"/>
            <a:ext cx="9001200" cy="3744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b="1">
                <a:highlight>
                  <a:srgbClr val="FFFFFF"/>
                </a:highlight>
                <a:latin typeface="Arial"/>
                <a:ea typeface="Arial"/>
                <a:cs typeface="Arial"/>
                <a:sym typeface="Arial"/>
              </a:rPr>
              <a:t>We believe…</a:t>
            </a:r>
            <a:endParaRPr sz="1500" b="1">
              <a:highlight>
                <a:srgbClr val="FFFFFF"/>
              </a:highlight>
              <a:latin typeface="Arial"/>
              <a:ea typeface="Arial"/>
              <a:cs typeface="Arial"/>
              <a:sym typeface="Arial"/>
            </a:endParaRPr>
          </a:p>
          <a:p>
            <a:pPr marL="457200" lvl="0" indent="-323850" algn="l" rtl="0">
              <a:lnSpc>
                <a:spcPct val="100000"/>
              </a:lnSpc>
              <a:spcBef>
                <a:spcPts val="1300"/>
              </a:spcBef>
              <a:spcAft>
                <a:spcPts val="0"/>
              </a:spcAft>
              <a:buSzPts val="1500"/>
              <a:buFont typeface="Calibri"/>
              <a:buAutoNum type="arabicPeriod"/>
            </a:pPr>
            <a:r>
              <a:rPr lang="en" sz="1500">
                <a:latin typeface="Arial"/>
                <a:ea typeface="Arial"/>
                <a:cs typeface="Arial"/>
                <a:sym typeface="Arial"/>
              </a:rPr>
              <a:t>Equity and culturally responsive </a:t>
            </a:r>
            <a:r>
              <a:rPr lang="en" sz="1500">
                <a:latin typeface="Calibri"/>
                <a:ea typeface="Calibri"/>
                <a:cs typeface="Calibri"/>
                <a:sym typeface="Calibri"/>
              </a:rPr>
              <a:t>practices </a:t>
            </a:r>
            <a:r>
              <a:rPr lang="en" sz="1500">
                <a:latin typeface="Arial"/>
                <a:ea typeface="Arial"/>
                <a:cs typeface="Arial"/>
                <a:sym typeface="Arial"/>
              </a:rPr>
              <a:t>must be ingrained into all aspects of MTSS/PBS at the state, district, and school levels.</a:t>
            </a:r>
            <a:endParaRPr sz="1500">
              <a:latin typeface="Arial"/>
              <a:ea typeface="Arial"/>
              <a:cs typeface="Arial"/>
              <a:sym typeface="Arial"/>
            </a:endParaRPr>
          </a:p>
          <a:p>
            <a:pPr marL="457200" lvl="0" indent="-323850" algn="l" rtl="0">
              <a:lnSpc>
                <a:spcPct val="100000"/>
              </a:lnSpc>
              <a:spcBef>
                <a:spcPts val="0"/>
              </a:spcBef>
              <a:spcAft>
                <a:spcPts val="0"/>
              </a:spcAft>
              <a:buSzPts val="1500"/>
              <a:buFont typeface="Calibri"/>
              <a:buAutoNum type="arabicPeriod"/>
            </a:pPr>
            <a:r>
              <a:rPr lang="en" sz="1500">
                <a:highlight>
                  <a:srgbClr val="FFFFFF"/>
                </a:highlight>
                <a:latin typeface="Arial"/>
                <a:ea typeface="Arial"/>
                <a:cs typeface="Arial"/>
                <a:sym typeface="Arial"/>
              </a:rPr>
              <a:t>Each student deserves to feel safe and to be welcomed as a valued member of the school community.</a:t>
            </a:r>
            <a:endParaRPr sz="1500">
              <a:highlight>
                <a:srgbClr val="FFFFFF"/>
              </a:highlight>
              <a:latin typeface="Arial"/>
              <a:ea typeface="Arial"/>
              <a:cs typeface="Arial"/>
              <a:sym typeface="Arial"/>
            </a:endParaRPr>
          </a:p>
          <a:p>
            <a:pPr marL="457200" lvl="0" indent="-323850" algn="l" rtl="0">
              <a:lnSpc>
                <a:spcPct val="100000"/>
              </a:lnSpc>
              <a:spcBef>
                <a:spcPts val="0"/>
              </a:spcBef>
              <a:spcAft>
                <a:spcPts val="0"/>
              </a:spcAft>
              <a:buSzPts val="1500"/>
              <a:buFont typeface="Calibri"/>
              <a:buAutoNum type="arabicPeriod"/>
            </a:pPr>
            <a:r>
              <a:rPr lang="en" sz="1500">
                <a:highlight>
                  <a:srgbClr val="FFFFFF"/>
                </a:highlight>
                <a:latin typeface="Arial"/>
                <a:ea typeface="Arial"/>
                <a:cs typeface="Arial"/>
                <a:sym typeface="Arial"/>
              </a:rPr>
              <a:t>Listening to and learning from the educational experiences of Black, Indigenous, and other People of Color is essential to inform antiracist and culturally responsive work in schools.</a:t>
            </a:r>
            <a:endParaRPr sz="1500">
              <a:highlight>
                <a:srgbClr val="FFFFFF"/>
              </a:highlight>
              <a:latin typeface="Arial"/>
              <a:ea typeface="Arial"/>
              <a:cs typeface="Arial"/>
              <a:sym typeface="Arial"/>
            </a:endParaRPr>
          </a:p>
          <a:p>
            <a:pPr marL="457200" lvl="0" indent="-323850" algn="l" rtl="0">
              <a:lnSpc>
                <a:spcPct val="100000"/>
              </a:lnSpc>
              <a:spcBef>
                <a:spcPts val="0"/>
              </a:spcBef>
              <a:spcAft>
                <a:spcPts val="0"/>
              </a:spcAft>
              <a:buSzPts val="1500"/>
              <a:buFont typeface="Calibri"/>
              <a:buAutoNum type="arabicPeriod"/>
            </a:pPr>
            <a:r>
              <a:rPr lang="en" sz="1500">
                <a:highlight>
                  <a:srgbClr val="FFFFFF"/>
                </a:highlight>
                <a:latin typeface="Arial"/>
                <a:ea typeface="Arial"/>
                <a:cs typeface="Arial"/>
                <a:sym typeface="Arial"/>
              </a:rPr>
              <a:t>Educational systems must amplify and prioritize </a:t>
            </a:r>
            <a:r>
              <a:rPr lang="en" sz="1500">
                <a:latin typeface="Arial"/>
                <a:ea typeface="Arial"/>
                <a:cs typeface="Arial"/>
                <a:sym typeface="Arial"/>
              </a:rPr>
              <a:t>t</a:t>
            </a:r>
            <a:r>
              <a:rPr lang="en" sz="1500">
                <a:highlight>
                  <a:srgbClr val="FFFFFF"/>
                </a:highlight>
                <a:latin typeface="Arial"/>
                <a:ea typeface="Arial"/>
                <a:cs typeface="Arial"/>
                <a:sym typeface="Arial"/>
              </a:rPr>
              <a:t>he voices of students, staff and families who are Black, Indigenous and People of Color.</a:t>
            </a:r>
            <a:endParaRPr sz="1500">
              <a:highlight>
                <a:srgbClr val="FFFFFF"/>
              </a:highlight>
              <a:latin typeface="Arial"/>
              <a:ea typeface="Arial"/>
              <a:cs typeface="Arial"/>
              <a:sym typeface="Arial"/>
            </a:endParaRPr>
          </a:p>
          <a:p>
            <a:pPr marL="457200" lvl="0" indent="-323850" algn="l" rtl="0">
              <a:lnSpc>
                <a:spcPct val="100000"/>
              </a:lnSpc>
              <a:spcBef>
                <a:spcPts val="0"/>
              </a:spcBef>
              <a:spcAft>
                <a:spcPts val="0"/>
              </a:spcAft>
              <a:buSzPts val="1500"/>
              <a:buFont typeface="Calibri"/>
              <a:buAutoNum type="arabicPeriod"/>
            </a:pPr>
            <a:r>
              <a:rPr lang="en" sz="1500">
                <a:latin typeface="Arial"/>
                <a:ea typeface="Arial"/>
                <a:cs typeface="Arial"/>
                <a:sym typeface="Arial"/>
              </a:rPr>
              <a:t>Representation matters in the curriculum and staff</a:t>
            </a:r>
            <a:r>
              <a:rPr lang="en" sz="1500">
                <a:latin typeface="Calibri"/>
                <a:ea typeface="Calibri"/>
                <a:cs typeface="Calibri"/>
                <a:sym typeface="Calibri"/>
              </a:rPr>
              <a:t>ing and both should be </a:t>
            </a:r>
            <a:r>
              <a:rPr lang="en" sz="1500">
                <a:latin typeface="Arial"/>
                <a:ea typeface="Arial"/>
                <a:cs typeface="Arial"/>
                <a:sym typeface="Arial"/>
              </a:rPr>
              <a:t>representative of the communities and the students they serve. </a:t>
            </a:r>
            <a:endParaRPr sz="1500">
              <a:latin typeface="Arial"/>
              <a:ea typeface="Arial"/>
              <a:cs typeface="Arial"/>
              <a:sym typeface="Arial"/>
            </a:endParaRPr>
          </a:p>
          <a:p>
            <a:pPr marL="457200" lvl="0" indent="-323850" algn="l" rtl="0">
              <a:lnSpc>
                <a:spcPct val="100000"/>
              </a:lnSpc>
              <a:spcBef>
                <a:spcPts val="0"/>
              </a:spcBef>
              <a:spcAft>
                <a:spcPts val="0"/>
              </a:spcAft>
              <a:buSzPts val="1500"/>
              <a:buFont typeface="Calibri"/>
              <a:buAutoNum type="arabicPeriod"/>
            </a:pPr>
            <a:r>
              <a:rPr lang="en" sz="1500">
                <a:latin typeface="Arial"/>
                <a:ea typeface="Arial"/>
                <a:cs typeface="Arial"/>
                <a:sym typeface="Arial"/>
              </a:rPr>
              <a:t>Discipline policies and practices need to be equitable, preventive and restorative.</a:t>
            </a:r>
            <a:endParaRPr sz="1500">
              <a:latin typeface="Arial"/>
              <a:ea typeface="Arial"/>
              <a:cs typeface="Arial"/>
              <a:sym typeface="Arial"/>
            </a:endParaRPr>
          </a:p>
          <a:p>
            <a:pPr marL="457200" lvl="0" indent="-323850" algn="l" rtl="0">
              <a:lnSpc>
                <a:spcPct val="100000"/>
              </a:lnSpc>
              <a:spcBef>
                <a:spcPts val="0"/>
              </a:spcBef>
              <a:spcAft>
                <a:spcPts val="0"/>
              </a:spcAft>
              <a:buSzPts val="1500"/>
              <a:buFont typeface="Calibri"/>
              <a:buAutoNum type="arabicPeriod"/>
            </a:pPr>
            <a:r>
              <a:rPr lang="en" sz="1500">
                <a:latin typeface="Arial"/>
                <a:ea typeface="Arial"/>
                <a:cs typeface="Arial"/>
                <a:sym typeface="Arial"/>
              </a:rPr>
              <a:t>Decision-making in MTSS/PBS must be data-driven and all data needs to be examined for bias, from including what is collected, how it is collected, and how it gets interpreted and reported.  </a:t>
            </a:r>
            <a:endParaRPr sz="1500" strike="sngStrike">
              <a:latin typeface="Arial"/>
              <a:ea typeface="Arial"/>
              <a:cs typeface="Arial"/>
              <a:sym typeface="Arial"/>
            </a:endParaRPr>
          </a:p>
          <a:p>
            <a:pPr marL="457200" lvl="0" indent="-323850" algn="l" rtl="0">
              <a:lnSpc>
                <a:spcPct val="100000"/>
              </a:lnSpc>
              <a:spcBef>
                <a:spcPts val="0"/>
              </a:spcBef>
              <a:spcAft>
                <a:spcPts val="0"/>
              </a:spcAft>
              <a:buSzPts val="1500"/>
              <a:buFont typeface="Calibri"/>
              <a:buAutoNum type="arabicPeriod"/>
            </a:pPr>
            <a:r>
              <a:rPr lang="en" sz="1500">
                <a:latin typeface="Arial"/>
                <a:ea typeface="Arial"/>
                <a:cs typeface="Arial"/>
                <a:sym typeface="Arial"/>
              </a:rPr>
              <a:t>Educational systems need to prioritize, educate, and continuously monitor our school community around equity and culturally responsive practices in order to best serve our students.</a:t>
            </a:r>
            <a:endParaRPr sz="1500">
              <a:latin typeface="Arial"/>
              <a:ea typeface="Arial"/>
              <a:cs typeface="Arial"/>
              <a:sym typeface="Arial"/>
            </a:endParaRPr>
          </a:p>
          <a:p>
            <a:pPr marL="457200" lvl="0" indent="-323850" algn="l" rtl="0">
              <a:lnSpc>
                <a:spcPct val="100000"/>
              </a:lnSpc>
              <a:spcBef>
                <a:spcPts val="0"/>
              </a:spcBef>
              <a:spcAft>
                <a:spcPts val="0"/>
              </a:spcAft>
              <a:buSzPts val="1500"/>
              <a:buFont typeface="Calibri"/>
              <a:buAutoNum type="arabicPeriod"/>
            </a:pPr>
            <a:r>
              <a:rPr lang="en" sz="1500">
                <a:latin typeface="Arial"/>
                <a:ea typeface="Arial"/>
                <a:cs typeface="Arial"/>
                <a:sym typeface="Arial"/>
              </a:rPr>
              <a:t>Equity requires schools to support social emotional learning and promotion of mental wellbeing for each member of the school community.</a:t>
            </a:r>
            <a:r>
              <a:rPr lang="en" sz="1500" i="1">
                <a:latin typeface="Arial"/>
                <a:ea typeface="Arial"/>
                <a:cs typeface="Arial"/>
                <a:sym typeface="Arial"/>
              </a:rPr>
              <a:t> </a:t>
            </a:r>
            <a:endParaRPr sz="15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Breakout Room Questions</a:t>
            </a:r>
            <a:endParaRPr/>
          </a:p>
        </p:txBody>
      </p:sp>
      <p:sp>
        <p:nvSpPr>
          <p:cNvPr id="379" name="Google Shape;379;p46"/>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endParaRPr sz="2400"/>
          </a:p>
          <a:p>
            <a:pPr marL="0" lvl="0" indent="0" algn="l" rtl="0">
              <a:spcBef>
                <a:spcPts val="1200"/>
              </a:spcBef>
              <a:spcAft>
                <a:spcPts val="0"/>
              </a:spcAft>
              <a:buNone/>
            </a:pPr>
            <a:r>
              <a:rPr lang="en" sz="2400"/>
              <a:t>What are your initial thoughts about the DE-PBS belief statements?</a:t>
            </a:r>
            <a:endParaRPr sz="2400"/>
          </a:p>
          <a:p>
            <a:pPr marL="0" lvl="0" indent="0" algn="l" rtl="0">
              <a:spcBef>
                <a:spcPts val="1200"/>
              </a:spcBef>
              <a:spcAft>
                <a:spcPts val="0"/>
              </a:spcAft>
              <a:buNone/>
            </a:pPr>
            <a:endParaRPr sz="2400"/>
          </a:p>
          <a:p>
            <a:pPr marL="0" lvl="0" indent="0" algn="l" rtl="0">
              <a:spcBef>
                <a:spcPts val="1200"/>
              </a:spcBef>
              <a:spcAft>
                <a:spcPts val="1200"/>
              </a:spcAft>
              <a:buNone/>
            </a:pPr>
            <a:r>
              <a:rPr lang="en" sz="2400"/>
              <a:t>Choose the top beliefs (1-3) that are currently being prioritized in your districts? (or that you think should be a priority)</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t>Poll</a:t>
            </a:r>
            <a:r>
              <a:rPr lang="en"/>
              <a:t> </a:t>
            </a:r>
            <a:endParaRPr/>
          </a:p>
        </p:txBody>
      </p:sp>
      <p:sp>
        <p:nvSpPr>
          <p:cNvPr id="385" name="Google Shape;385;p47"/>
          <p:cNvSpPr txBox="1">
            <a:spLocks noGrp="1"/>
          </p:cNvSpPr>
          <p:nvPr>
            <p:ph type="body" idx="1"/>
          </p:nvPr>
        </p:nvSpPr>
        <p:spPr>
          <a:xfrm>
            <a:off x="311700" y="1584575"/>
            <a:ext cx="3999900" cy="2994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400"/>
              <a:t>Select the top beliefs (1-3) that you noted as currently being prioritized in your districts</a:t>
            </a:r>
            <a:endParaRPr sz="955"/>
          </a:p>
        </p:txBody>
      </p:sp>
      <p:pic>
        <p:nvPicPr>
          <p:cNvPr id="386" name="Google Shape;386;p47"/>
          <p:cNvPicPr preferRelativeResize="0"/>
          <p:nvPr/>
        </p:nvPicPr>
        <p:blipFill>
          <a:blip r:embed="rId3">
            <a:alphaModFix/>
          </a:blip>
          <a:stretch>
            <a:fillRect/>
          </a:stretch>
        </p:blipFill>
        <p:spPr>
          <a:xfrm>
            <a:off x="5056725" y="1544981"/>
            <a:ext cx="3686826" cy="2457894"/>
          </a:xfrm>
          <a:prstGeom prst="rect">
            <a:avLst/>
          </a:prstGeom>
          <a:noFill/>
          <a:ln w="114300" cap="flat" cmpd="sng">
            <a:solidFill>
              <a:schemeClr val="accent5"/>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Equity in Practice </a:t>
            </a:r>
            <a:endParaRPr/>
          </a:p>
        </p:txBody>
      </p:sp>
      <p:sp>
        <p:nvSpPr>
          <p:cNvPr id="392" name="Google Shape;392;p48"/>
          <p:cNvSpPr txBox="1">
            <a:spLocks noGrp="1"/>
          </p:cNvSpPr>
          <p:nvPr>
            <p:ph type="body" idx="1"/>
          </p:nvPr>
        </p:nvSpPr>
        <p:spPr>
          <a:xfrm>
            <a:off x="311700" y="1147225"/>
            <a:ext cx="8520600" cy="33540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500" b="1">
                <a:latin typeface="Arial"/>
                <a:ea typeface="Arial"/>
                <a:cs typeface="Arial"/>
                <a:sym typeface="Arial"/>
              </a:rPr>
              <a:t>In translating these beliefs into practices...</a:t>
            </a:r>
            <a:endParaRPr sz="1500" b="1">
              <a:latin typeface="Arial"/>
              <a:ea typeface="Arial"/>
              <a:cs typeface="Arial"/>
              <a:sym typeface="Arial"/>
            </a:endParaRPr>
          </a:p>
          <a:p>
            <a:pPr marL="0" lvl="0" indent="0" algn="l" rtl="0">
              <a:lnSpc>
                <a:spcPct val="90000"/>
              </a:lnSpc>
              <a:spcBef>
                <a:spcPts val="0"/>
              </a:spcBef>
              <a:spcAft>
                <a:spcPts val="0"/>
              </a:spcAft>
              <a:buClr>
                <a:schemeClr val="dk1"/>
              </a:buClr>
              <a:buSzPts val="1100"/>
              <a:buFont typeface="Arial"/>
              <a:buNone/>
            </a:pPr>
            <a:r>
              <a:rPr lang="en" sz="1200" b="1">
                <a:latin typeface="Arial"/>
                <a:ea typeface="Arial"/>
                <a:cs typeface="Arial"/>
                <a:sym typeface="Arial"/>
              </a:rPr>
              <a:t> </a:t>
            </a:r>
            <a:endParaRPr sz="1200" b="1">
              <a:latin typeface="Arial"/>
              <a:ea typeface="Arial"/>
              <a:cs typeface="Arial"/>
              <a:sym typeface="Arial"/>
            </a:endParaRPr>
          </a:p>
          <a:p>
            <a:pPr marL="457200" lvl="0" indent="0" algn="l" rtl="0">
              <a:lnSpc>
                <a:spcPct val="90000"/>
              </a:lnSpc>
              <a:spcBef>
                <a:spcPts val="0"/>
              </a:spcBef>
              <a:spcAft>
                <a:spcPts val="0"/>
              </a:spcAft>
              <a:buClr>
                <a:schemeClr val="dk1"/>
              </a:buClr>
              <a:buSzPts val="1100"/>
              <a:buFont typeface="Arial"/>
              <a:buNone/>
            </a:pPr>
            <a:r>
              <a:rPr lang="en" sz="1200">
                <a:latin typeface="Arial"/>
                <a:ea typeface="Arial"/>
                <a:cs typeface="Arial"/>
                <a:sym typeface="Arial"/>
              </a:rPr>
              <a:t>1.</a:t>
            </a:r>
            <a:r>
              <a:rPr lang="en" sz="800">
                <a:latin typeface="Times New Roman"/>
                <a:ea typeface="Times New Roman"/>
                <a:cs typeface="Times New Roman"/>
                <a:sym typeface="Times New Roman"/>
              </a:rPr>
              <a:t>  </a:t>
            </a:r>
            <a:r>
              <a:rPr lang="en" sz="1200">
                <a:latin typeface="Arial"/>
                <a:ea typeface="Arial"/>
                <a:cs typeface="Arial"/>
                <a:sym typeface="Arial"/>
              </a:rPr>
              <a:t>Schools examine Tier 1 practices for bias including SW expectations and teaching matrices.  The development and revision of expectations and teaching matrices includes representation of all members of community (staff, family and students).</a:t>
            </a:r>
            <a:endParaRPr sz="1200">
              <a:latin typeface="Arial"/>
              <a:ea typeface="Arial"/>
              <a:cs typeface="Arial"/>
              <a:sym typeface="Arial"/>
            </a:endParaRPr>
          </a:p>
          <a:p>
            <a:pPr marL="0" lvl="0" indent="0" algn="l" rtl="0">
              <a:lnSpc>
                <a:spcPct val="90000"/>
              </a:lnSpc>
              <a:spcBef>
                <a:spcPts val="0"/>
              </a:spcBef>
              <a:spcAft>
                <a:spcPts val="0"/>
              </a:spcAft>
              <a:buClr>
                <a:schemeClr val="dk1"/>
              </a:buClr>
              <a:buSzPts val="1100"/>
              <a:buFont typeface="Arial"/>
              <a:buNone/>
            </a:pPr>
            <a:r>
              <a:rPr lang="en" sz="1200">
                <a:latin typeface="Arial"/>
                <a:ea typeface="Arial"/>
                <a:cs typeface="Arial"/>
                <a:sym typeface="Arial"/>
              </a:rPr>
              <a:t> </a:t>
            </a:r>
            <a:endParaRPr sz="1200">
              <a:latin typeface="Arial"/>
              <a:ea typeface="Arial"/>
              <a:cs typeface="Arial"/>
              <a:sym typeface="Arial"/>
            </a:endParaRPr>
          </a:p>
          <a:p>
            <a:pPr marL="457200" lvl="0" indent="0" algn="l" rtl="0">
              <a:lnSpc>
                <a:spcPct val="90000"/>
              </a:lnSpc>
              <a:spcBef>
                <a:spcPts val="0"/>
              </a:spcBef>
              <a:spcAft>
                <a:spcPts val="0"/>
              </a:spcAft>
              <a:buClr>
                <a:schemeClr val="dk1"/>
              </a:buClr>
              <a:buSzPts val="1100"/>
              <a:buFont typeface="Arial"/>
              <a:buNone/>
            </a:pPr>
            <a:r>
              <a:rPr lang="en" sz="1200">
                <a:latin typeface="Arial"/>
                <a:ea typeface="Arial"/>
                <a:cs typeface="Arial"/>
                <a:sym typeface="Arial"/>
              </a:rPr>
              <a:t>2.</a:t>
            </a:r>
            <a:r>
              <a:rPr lang="en" sz="800">
                <a:latin typeface="Times New Roman"/>
                <a:ea typeface="Times New Roman"/>
                <a:cs typeface="Times New Roman"/>
                <a:sym typeface="Times New Roman"/>
              </a:rPr>
              <a:t> </a:t>
            </a:r>
            <a:r>
              <a:rPr lang="en" sz="1200">
                <a:latin typeface="Arial"/>
                <a:ea typeface="Arial"/>
                <a:cs typeface="Arial"/>
                <a:sym typeface="Arial"/>
              </a:rPr>
              <a:t>LEAs and schools ensure students have equitable access to Tier 2 and 3 interventions and interventions are responsive to the needs of all students.</a:t>
            </a:r>
            <a:endParaRPr sz="1200">
              <a:latin typeface="Arial"/>
              <a:ea typeface="Arial"/>
              <a:cs typeface="Arial"/>
              <a:sym typeface="Arial"/>
            </a:endParaRPr>
          </a:p>
          <a:p>
            <a:pPr marL="0" lvl="0" indent="0" algn="l" rtl="0">
              <a:lnSpc>
                <a:spcPct val="90000"/>
              </a:lnSpc>
              <a:spcBef>
                <a:spcPts val="0"/>
              </a:spcBef>
              <a:spcAft>
                <a:spcPts val="0"/>
              </a:spcAft>
              <a:buClr>
                <a:schemeClr val="dk1"/>
              </a:buClr>
              <a:buSzPts val="1100"/>
              <a:buFont typeface="Arial"/>
              <a:buNone/>
            </a:pPr>
            <a:r>
              <a:rPr lang="en" sz="1200">
                <a:latin typeface="Arial"/>
                <a:ea typeface="Arial"/>
                <a:cs typeface="Arial"/>
                <a:sym typeface="Arial"/>
              </a:rPr>
              <a:t> </a:t>
            </a:r>
            <a:endParaRPr sz="1200">
              <a:latin typeface="Arial"/>
              <a:ea typeface="Arial"/>
              <a:cs typeface="Arial"/>
              <a:sym typeface="Arial"/>
            </a:endParaRPr>
          </a:p>
          <a:p>
            <a:pPr marL="457200" lvl="0" indent="0" algn="l" rtl="0">
              <a:lnSpc>
                <a:spcPct val="90000"/>
              </a:lnSpc>
              <a:spcBef>
                <a:spcPts val="0"/>
              </a:spcBef>
              <a:spcAft>
                <a:spcPts val="0"/>
              </a:spcAft>
              <a:buClr>
                <a:schemeClr val="dk1"/>
              </a:buClr>
              <a:buSzPts val="1100"/>
              <a:buFont typeface="Arial"/>
              <a:buNone/>
            </a:pPr>
            <a:r>
              <a:rPr lang="en" sz="1200">
                <a:latin typeface="Arial"/>
                <a:ea typeface="Arial"/>
                <a:cs typeface="Arial"/>
                <a:sym typeface="Arial"/>
              </a:rPr>
              <a:t>3.</a:t>
            </a:r>
            <a:r>
              <a:rPr lang="en" sz="800">
                <a:latin typeface="Times New Roman"/>
                <a:ea typeface="Times New Roman"/>
                <a:cs typeface="Times New Roman"/>
                <a:sym typeface="Times New Roman"/>
              </a:rPr>
              <a:t> </a:t>
            </a:r>
            <a:r>
              <a:rPr lang="en" sz="1200">
                <a:latin typeface="Arial"/>
                <a:ea typeface="Arial"/>
                <a:cs typeface="Arial"/>
                <a:sym typeface="Arial"/>
              </a:rPr>
              <a:t>LEAs and schools engage in and provide professional learning about racism, bias, and privilege in order to build greater awareness, sensitivity, and opportunities for reflection.</a:t>
            </a:r>
            <a:endParaRPr sz="1200">
              <a:latin typeface="Arial"/>
              <a:ea typeface="Arial"/>
              <a:cs typeface="Arial"/>
              <a:sym typeface="Arial"/>
            </a:endParaRPr>
          </a:p>
          <a:p>
            <a:pPr marL="0" lvl="0" indent="0" algn="l" rtl="0">
              <a:lnSpc>
                <a:spcPct val="90000"/>
              </a:lnSpc>
              <a:spcBef>
                <a:spcPts val="0"/>
              </a:spcBef>
              <a:spcAft>
                <a:spcPts val="0"/>
              </a:spcAft>
              <a:buClr>
                <a:schemeClr val="dk1"/>
              </a:buClr>
              <a:buSzPts val="1100"/>
              <a:buFont typeface="Arial"/>
              <a:buNone/>
            </a:pPr>
            <a:r>
              <a:rPr lang="en" sz="1200">
                <a:latin typeface="Arial"/>
                <a:ea typeface="Arial"/>
                <a:cs typeface="Arial"/>
                <a:sym typeface="Arial"/>
              </a:rPr>
              <a:t> </a:t>
            </a:r>
            <a:endParaRPr sz="1200">
              <a:latin typeface="Arial"/>
              <a:ea typeface="Arial"/>
              <a:cs typeface="Arial"/>
              <a:sym typeface="Arial"/>
            </a:endParaRPr>
          </a:p>
          <a:p>
            <a:pPr marL="457200" lvl="0" indent="0" algn="l" rtl="0">
              <a:lnSpc>
                <a:spcPct val="90000"/>
              </a:lnSpc>
              <a:spcBef>
                <a:spcPts val="0"/>
              </a:spcBef>
              <a:spcAft>
                <a:spcPts val="0"/>
              </a:spcAft>
              <a:buClr>
                <a:schemeClr val="dk1"/>
              </a:buClr>
              <a:buSzPts val="1100"/>
              <a:buFont typeface="Arial"/>
              <a:buNone/>
            </a:pPr>
            <a:r>
              <a:rPr lang="en" sz="1200">
                <a:latin typeface="Arial"/>
                <a:ea typeface="Arial"/>
                <a:cs typeface="Arial"/>
                <a:sym typeface="Arial"/>
              </a:rPr>
              <a:t>4.</a:t>
            </a:r>
            <a:r>
              <a:rPr lang="en" sz="800">
                <a:latin typeface="Times New Roman"/>
                <a:ea typeface="Times New Roman"/>
                <a:cs typeface="Times New Roman"/>
                <a:sym typeface="Times New Roman"/>
              </a:rPr>
              <a:t>   </a:t>
            </a:r>
            <a:r>
              <a:rPr lang="en" sz="1200">
                <a:latin typeface="Arial"/>
                <a:ea typeface="Arial"/>
                <a:cs typeface="Arial"/>
                <a:sym typeface="Arial"/>
              </a:rPr>
              <a:t>Educators consider our biases about student behavior and replace deficit thinking with a strengths-based approach.</a:t>
            </a:r>
            <a:endParaRPr sz="1200">
              <a:latin typeface="Arial"/>
              <a:ea typeface="Arial"/>
              <a:cs typeface="Arial"/>
              <a:sym typeface="Arial"/>
            </a:endParaRPr>
          </a:p>
          <a:p>
            <a:pPr marL="0" lvl="0" indent="0" algn="l" rtl="0">
              <a:lnSpc>
                <a:spcPct val="90000"/>
              </a:lnSpc>
              <a:spcBef>
                <a:spcPts val="0"/>
              </a:spcBef>
              <a:spcAft>
                <a:spcPts val="0"/>
              </a:spcAft>
              <a:buClr>
                <a:schemeClr val="dk1"/>
              </a:buClr>
              <a:buSzPts val="1100"/>
              <a:buFont typeface="Arial"/>
              <a:buNone/>
            </a:pPr>
            <a:r>
              <a:rPr lang="en" sz="1200">
                <a:latin typeface="Arial"/>
                <a:ea typeface="Arial"/>
                <a:cs typeface="Arial"/>
                <a:sym typeface="Arial"/>
              </a:rPr>
              <a:t> </a:t>
            </a:r>
            <a:endParaRPr sz="1200">
              <a:latin typeface="Arial"/>
              <a:ea typeface="Arial"/>
              <a:cs typeface="Arial"/>
              <a:sym typeface="Arial"/>
            </a:endParaRPr>
          </a:p>
          <a:p>
            <a:pPr marL="457200" lvl="0" indent="0" algn="l" rtl="0">
              <a:lnSpc>
                <a:spcPct val="90000"/>
              </a:lnSpc>
              <a:spcBef>
                <a:spcPts val="0"/>
              </a:spcBef>
              <a:spcAft>
                <a:spcPts val="0"/>
              </a:spcAft>
              <a:buClr>
                <a:schemeClr val="dk1"/>
              </a:buClr>
              <a:buSzPts val="1100"/>
              <a:buFont typeface="Arial"/>
              <a:buNone/>
            </a:pPr>
            <a:r>
              <a:rPr lang="en" sz="1200">
                <a:latin typeface="Arial"/>
                <a:ea typeface="Arial"/>
                <a:cs typeface="Arial"/>
                <a:sym typeface="Arial"/>
              </a:rPr>
              <a:t>5.</a:t>
            </a:r>
            <a:r>
              <a:rPr lang="en" sz="800">
                <a:latin typeface="Times New Roman"/>
                <a:ea typeface="Times New Roman"/>
                <a:cs typeface="Times New Roman"/>
                <a:sym typeface="Times New Roman"/>
              </a:rPr>
              <a:t>  </a:t>
            </a:r>
            <a:r>
              <a:rPr lang="en" sz="1200">
                <a:latin typeface="Arial"/>
                <a:ea typeface="Arial"/>
                <a:cs typeface="Arial"/>
                <a:sym typeface="Arial"/>
              </a:rPr>
              <a:t>LEAs and schools examine and change policies that disproportionately harm students who are Black, Indigenous, and People of Color.</a:t>
            </a:r>
            <a:endParaRPr sz="1200">
              <a:latin typeface="Arial"/>
              <a:ea typeface="Arial"/>
              <a:cs typeface="Arial"/>
              <a:sym typeface="Arial"/>
            </a:endParaRPr>
          </a:p>
          <a:p>
            <a:pPr marL="0" lvl="0" indent="0" algn="l" rtl="0">
              <a:lnSpc>
                <a:spcPct val="90000"/>
              </a:lnSpc>
              <a:spcBef>
                <a:spcPts val="0"/>
              </a:spcBef>
              <a:spcAft>
                <a:spcPts val="0"/>
              </a:spcAft>
              <a:buClr>
                <a:schemeClr val="dk1"/>
              </a:buClr>
              <a:buSzPts val="1100"/>
              <a:buFont typeface="Arial"/>
              <a:buNone/>
            </a:pPr>
            <a:r>
              <a:rPr lang="en" sz="1200">
                <a:latin typeface="Arial"/>
                <a:ea typeface="Arial"/>
                <a:cs typeface="Arial"/>
                <a:sym typeface="Arial"/>
              </a:rPr>
              <a:t> </a:t>
            </a:r>
            <a:endParaRPr sz="1200">
              <a:latin typeface="Arial"/>
              <a:ea typeface="Arial"/>
              <a:cs typeface="Arial"/>
              <a:sym typeface="Arial"/>
            </a:endParaRPr>
          </a:p>
          <a:p>
            <a:pPr marL="457200" lvl="0" indent="0" algn="l" rtl="0">
              <a:lnSpc>
                <a:spcPct val="90000"/>
              </a:lnSpc>
              <a:spcBef>
                <a:spcPts val="0"/>
              </a:spcBef>
              <a:spcAft>
                <a:spcPts val="0"/>
              </a:spcAft>
              <a:buClr>
                <a:schemeClr val="dk1"/>
              </a:buClr>
              <a:buSzPts val="1100"/>
              <a:buFont typeface="Arial"/>
              <a:buNone/>
            </a:pPr>
            <a:r>
              <a:rPr lang="en" sz="1200">
                <a:latin typeface="Arial"/>
                <a:ea typeface="Arial"/>
                <a:cs typeface="Arial"/>
                <a:sym typeface="Arial"/>
              </a:rPr>
              <a:t>6.</a:t>
            </a:r>
            <a:r>
              <a:rPr lang="en" sz="800">
                <a:latin typeface="Times New Roman"/>
                <a:ea typeface="Times New Roman"/>
                <a:cs typeface="Times New Roman"/>
                <a:sym typeface="Times New Roman"/>
              </a:rPr>
              <a:t>  </a:t>
            </a:r>
            <a:r>
              <a:rPr lang="en" sz="1200">
                <a:latin typeface="Arial"/>
                <a:ea typeface="Arial"/>
                <a:cs typeface="Arial"/>
                <a:sym typeface="Arial"/>
              </a:rPr>
              <a:t>LEAs support educators in replacing exclusionary responses to problem behavior with restorative, culturally responsive approaches.</a:t>
            </a:r>
            <a:endParaRPr sz="1200">
              <a:latin typeface="Arial"/>
              <a:ea typeface="Arial"/>
              <a:cs typeface="Arial"/>
              <a:sym typeface="Arial"/>
            </a:endParaRPr>
          </a:p>
          <a:p>
            <a:pPr marL="457200" lvl="0" indent="0" algn="l" rtl="0">
              <a:lnSpc>
                <a:spcPct val="90000"/>
              </a:lnSpc>
              <a:spcBef>
                <a:spcPts val="0"/>
              </a:spcBef>
              <a:spcAft>
                <a:spcPts val="0"/>
              </a:spcAft>
              <a:buClr>
                <a:schemeClr val="dk1"/>
              </a:buClr>
              <a:buSzPts val="1100"/>
              <a:buFont typeface="Arial"/>
              <a:buNone/>
            </a:pPr>
            <a:endParaRPr sz="1200">
              <a:latin typeface="Arial"/>
              <a:ea typeface="Arial"/>
              <a:cs typeface="Arial"/>
              <a:sym typeface="Arial"/>
            </a:endParaRPr>
          </a:p>
          <a:p>
            <a:pPr marL="457200" lvl="0" indent="0" algn="l" rtl="0">
              <a:lnSpc>
                <a:spcPct val="90000"/>
              </a:lnSpc>
              <a:spcBef>
                <a:spcPts val="0"/>
              </a:spcBef>
              <a:spcAft>
                <a:spcPts val="0"/>
              </a:spcAft>
              <a:buClr>
                <a:schemeClr val="dk1"/>
              </a:buClr>
              <a:buSzPts val="1100"/>
              <a:buFont typeface="Arial"/>
              <a:buNone/>
            </a:pPr>
            <a:r>
              <a:rPr lang="en" sz="1200">
                <a:latin typeface="Arial"/>
                <a:ea typeface="Arial"/>
                <a:cs typeface="Arial"/>
                <a:sym typeface="Arial"/>
              </a:rPr>
              <a:t>7. Disaggregated data is used to guide systems-level decision-making. </a:t>
            </a:r>
            <a:endParaRPr sz="13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Breakout Room Questions</a:t>
            </a:r>
            <a:endParaRPr/>
          </a:p>
        </p:txBody>
      </p:sp>
      <p:sp>
        <p:nvSpPr>
          <p:cNvPr id="398" name="Google Shape;398;p49"/>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2400"/>
          </a:p>
          <a:p>
            <a:pPr marL="0" lvl="0" indent="0" algn="l" rtl="0">
              <a:spcBef>
                <a:spcPts val="1200"/>
              </a:spcBef>
              <a:spcAft>
                <a:spcPts val="0"/>
              </a:spcAft>
              <a:buNone/>
            </a:pPr>
            <a:r>
              <a:rPr lang="en" sz="2400"/>
              <a:t>What glows and grows did you think about?</a:t>
            </a:r>
            <a:endParaRPr sz="2400"/>
          </a:p>
          <a:p>
            <a:pPr marL="0" lvl="0" indent="0" algn="l" rtl="0">
              <a:spcBef>
                <a:spcPts val="1200"/>
              </a:spcBef>
              <a:spcAft>
                <a:spcPts val="0"/>
              </a:spcAft>
              <a:buNone/>
            </a:pPr>
            <a:endParaRPr sz="2400"/>
          </a:p>
          <a:p>
            <a:pPr marL="0" lvl="0" indent="0" algn="l" rtl="0">
              <a:spcBef>
                <a:spcPts val="1200"/>
              </a:spcBef>
              <a:spcAft>
                <a:spcPts val="1200"/>
              </a:spcAft>
              <a:buNone/>
            </a:pPr>
            <a:r>
              <a:rPr lang="en" sz="2400"/>
              <a:t>What is one area you would like to prioritize working on next year?</a:t>
            </a: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4800"/>
              <a:t>Share outs:</a:t>
            </a:r>
            <a:endParaRPr/>
          </a:p>
        </p:txBody>
      </p:sp>
      <p:sp>
        <p:nvSpPr>
          <p:cNvPr id="404" name="Google Shape;404;p50"/>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3600"/>
              <a:t>One glow or action from each group</a:t>
            </a:r>
            <a:endParaRPr sz="3600"/>
          </a:p>
          <a:p>
            <a:pPr marL="0" lvl="0" indent="0" algn="l" rtl="0">
              <a:spcBef>
                <a:spcPts val="0"/>
              </a:spcBef>
              <a:spcAft>
                <a:spcPts val="1200"/>
              </a:spcAft>
              <a:buNone/>
            </a:pPr>
            <a:endParaRPr>
              <a:latin typeface="Economica"/>
              <a:ea typeface="Economica"/>
              <a:cs typeface="Economica"/>
              <a:sym typeface="Economica"/>
            </a:endParaRPr>
          </a:p>
        </p:txBody>
      </p:sp>
      <p:pic>
        <p:nvPicPr>
          <p:cNvPr id="405" name="Google Shape;405;p50"/>
          <p:cNvPicPr preferRelativeResize="0"/>
          <p:nvPr/>
        </p:nvPicPr>
        <p:blipFill>
          <a:blip r:embed="rId3">
            <a:alphaModFix/>
          </a:blip>
          <a:stretch>
            <a:fillRect/>
          </a:stretch>
        </p:blipFill>
        <p:spPr>
          <a:xfrm>
            <a:off x="3167063" y="2137725"/>
            <a:ext cx="2809875" cy="2800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1"/>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Equity Resource Reminders</a:t>
            </a:r>
            <a:endParaRPr/>
          </a:p>
        </p:txBody>
      </p:sp>
      <p:pic>
        <p:nvPicPr>
          <p:cNvPr id="411" name="Google Shape;411;p51" title="Title Page of PBIS Cultural Responsiveness Field Guide: Resources for Trainers and Coaches"/>
          <p:cNvPicPr preferRelativeResize="0"/>
          <p:nvPr/>
        </p:nvPicPr>
        <p:blipFill rotWithShape="1">
          <a:blip r:embed="rId3">
            <a:alphaModFix/>
          </a:blip>
          <a:srcRect/>
          <a:stretch/>
        </p:blipFill>
        <p:spPr>
          <a:xfrm>
            <a:off x="1045830" y="1147225"/>
            <a:ext cx="3001220" cy="3903825"/>
          </a:xfrm>
          <a:prstGeom prst="rect">
            <a:avLst/>
          </a:prstGeom>
          <a:noFill/>
          <a:ln w="76200" cap="flat" cmpd="sng">
            <a:solidFill>
              <a:srgbClr val="6AA84F"/>
            </a:solidFill>
            <a:prstDash val="solid"/>
            <a:round/>
            <a:headEnd type="none" w="sm" len="sm"/>
            <a:tailEnd type="none" w="sm" len="sm"/>
          </a:ln>
        </p:spPr>
      </p:pic>
      <p:pic>
        <p:nvPicPr>
          <p:cNvPr id="412" name="Google Shape;412;p51" title="Delaware PBS website page for What Educators Can Do for Equity"/>
          <p:cNvPicPr preferRelativeResize="0"/>
          <p:nvPr/>
        </p:nvPicPr>
        <p:blipFill>
          <a:blip r:embed="rId4">
            <a:alphaModFix/>
          </a:blip>
          <a:stretch>
            <a:fillRect/>
          </a:stretch>
        </p:blipFill>
        <p:spPr>
          <a:xfrm>
            <a:off x="4979225" y="115737"/>
            <a:ext cx="4164775" cy="4912024"/>
          </a:xfrm>
          <a:prstGeom prst="rect">
            <a:avLst/>
          </a:prstGeom>
          <a:noFill/>
          <a:ln w="76200" cap="flat" cmpd="sng">
            <a:solidFill>
              <a:srgbClr val="6AA84F"/>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2"/>
          <p:cNvSpPr txBox="1">
            <a:spLocks noGrp="1"/>
          </p:cNvSpPr>
          <p:nvPr>
            <p:ph type="title" idx="4294967295"/>
          </p:nvPr>
        </p:nvSpPr>
        <p:spPr>
          <a:xfrm>
            <a:off x="0" y="237500"/>
            <a:ext cx="1380900" cy="999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Break Time</a:t>
            </a:r>
            <a:endParaRPr/>
          </a:p>
        </p:txBody>
      </p:sp>
      <p:pic>
        <p:nvPicPr>
          <p:cNvPr id="418" name="Google Shape;418;p52" descr="5 minute timer set to the backdrop of a mountain scene with natural sounds in the background." title="5 Minute Timer Nature">
            <a:hlinkClick r:id="rId3"/>
          </p:cNvPr>
          <p:cNvPicPr preferRelativeResize="0"/>
          <p:nvPr/>
        </p:nvPicPr>
        <p:blipFill>
          <a:blip r:embed="rId4">
            <a:alphaModFix/>
          </a:blip>
          <a:stretch>
            <a:fillRect/>
          </a:stretch>
        </p:blipFill>
        <p:spPr>
          <a:xfrm>
            <a:off x="1545300" y="301724"/>
            <a:ext cx="6053400" cy="4540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8"/>
                                        </p:tgtEl>
                                        <p:attrNameLst>
                                          <p:attrName>style.visibility</p:attrName>
                                        </p:attrNameLst>
                                      </p:cBhvr>
                                      <p:to>
                                        <p:strVal val="visible"/>
                                      </p:to>
                                    </p:set>
                                    <p:animEffect transition="in" filter="fade">
                                      <p:cBhvr>
                                        <p:cTn id="7" dur="10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3"/>
          <p:cNvSpPr txBox="1">
            <a:spLocks noGrp="1"/>
          </p:cNvSpPr>
          <p:nvPr>
            <p:ph type="title"/>
          </p:nvPr>
        </p:nvSpPr>
        <p:spPr>
          <a:xfrm>
            <a:off x="312050" y="1086225"/>
            <a:ext cx="4045200" cy="29187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Reviewing Significant Discrepancy &amp; Disproportionality and Exploring Reasonable Progress </a:t>
            </a:r>
            <a:endParaRPr/>
          </a:p>
        </p:txBody>
      </p:sp>
      <p:sp>
        <p:nvSpPr>
          <p:cNvPr id="424" name="Google Shape;424;p53"/>
          <p:cNvSpPr txBox="1">
            <a:spLocks noGrp="1"/>
          </p:cNvSpPr>
          <p:nvPr>
            <p:ph type="body" idx="2"/>
          </p:nvPr>
        </p:nvSpPr>
        <p:spPr>
          <a:xfrm>
            <a:off x="4954975"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r>
              <a:rPr lang="en" sz="2200" b="1">
                <a:solidFill>
                  <a:srgbClr val="000000"/>
                </a:solidFill>
              </a:rPr>
              <a:t>Susan Veenema, Delaware Department of Education</a:t>
            </a:r>
            <a:endParaRPr sz="220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4"/>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430" name="Google Shape;430;p54"/>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1200"/>
              </a:spcAft>
              <a:buNone/>
            </a:pPr>
            <a:endParaRPr/>
          </a:p>
        </p:txBody>
      </p:sp>
      <p:pic>
        <p:nvPicPr>
          <p:cNvPr id="431" name="Google Shape;431;p5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graphicFrame>
        <p:nvGraphicFramePr>
          <p:cNvPr id="250" name="Google Shape;250;p37"/>
          <p:cNvGraphicFramePr/>
          <p:nvPr/>
        </p:nvGraphicFramePr>
        <p:xfrm>
          <a:off x="347375" y="835950"/>
          <a:ext cx="8378050" cy="4177165"/>
        </p:xfrm>
        <a:graphic>
          <a:graphicData uri="http://schemas.openxmlformats.org/drawingml/2006/table">
            <a:tbl>
              <a:tblPr>
                <a:noFill/>
                <a:tableStyleId>{10F37254-0FCD-4695-8948-713A110CA5CB}</a:tableStyleId>
              </a:tblPr>
              <a:tblGrid>
                <a:gridCol w="2916500">
                  <a:extLst>
                    <a:ext uri="{9D8B030D-6E8A-4147-A177-3AD203B41FA5}">
                      <a16:colId xmlns:a16="http://schemas.microsoft.com/office/drawing/2014/main" val="20000"/>
                    </a:ext>
                  </a:extLst>
                </a:gridCol>
                <a:gridCol w="5461550">
                  <a:extLst>
                    <a:ext uri="{9D8B030D-6E8A-4147-A177-3AD203B41FA5}">
                      <a16:colId xmlns:a16="http://schemas.microsoft.com/office/drawing/2014/main" val="20001"/>
                    </a:ext>
                  </a:extLst>
                </a:gridCol>
              </a:tblGrid>
              <a:tr h="436625">
                <a:tc>
                  <a:txBody>
                    <a:bodyPr/>
                    <a:lstStyle/>
                    <a:p>
                      <a:pPr marL="0" lvl="0" indent="0" algn="l" rtl="0">
                        <a:spcBef>
                          <a:spcPts val="0"/>
                        </a:spcBef>
                        <a:spcAft>
                          <a:spcPts val="0"/>
                        </a:spcAft>
                        <a:buNone/>
                      </a:pPr>
                      <a:endParaRPr/>
                    </a:p>
                  </a:txBody>
                  <a:tcPr marL="91425" marR="91425" marT="91425" marB="91425">
                    <a:solidFill>
                      <a:srgbClr val="FFD966"/>
                    </a:solidFill>
                  </a:tcPr>
                </a:tc>
                <a:tc>
                  <a:txBody>
                    <a:bodyPr/>
                    <a:lstStyle/>
                    <a:p>
                      <a:pPr marL="0" lvl="0" indent="0" algn="l" rtl="0">
                        <a:lnSpc>
                          <a:spcPct val="120000"/>
                        </a:lnSpc>
                        <a:spcBef>
                          <a:spcPts val="0"/>
                        </a:spcBef>
                        <a:spcAft>
                          <a:spcPts val="0"/>
                        </a:spcAft>
                        <a:buNone/>
                      </a:pPr>
                      <a:r>
                        <a:rPr lang="en" sz="1800" b="1">
                          <a:latin typeface="Merriweather"/>
                          <a:ea typeface="Merriweather"/>
                          <a:cs typeface="Merriweather"/>
                          <a:sym typeface="Merriweather"/>
                        </a:rPr>
                        <a:t>Virtual Meetings</a:t>
                      </a:r>
                      <a:endParaRPr>
                        <a:latin typeface="Merriweather"/>
                        <a:ea typeface="Merriweather"/>
                        <a:cs typeface="Merriweather"/>
                        <a:sym typeface="Merriweather"/>
                      </a:endParaRPr>
                    </a:p>
                  </a:txBody>
                  <a:tcPr marL="91425" marR="91425" marT="91425" marB="91425">
                    <a:solidFill>
                      <a:srgbClr val="FFD966"/>
                    </a:solidFill>
                  </a:tcPr>
                </a:tc>
                <a:extLst>
                  <a:ext uri="{0D108BD9-81ED-4DB2-BD59-A6C34878D82A}">
                    <a16:rowId xmlns:a16="http://schemas.microsoft.com/office/drawing/2014/main" val="10000"/>
                  </a:ext>
                </a:extLst>
              </a:tr>
              <a:tr h="952750">
                <a:tc>
                  <a:txBody>
                    <a:bodyPr/>
                    <a:lstStyle/>
                    <a:p>
                      <a:pPr marL="0" lvl="0" indent="0" algn="l" rtl="0">
                        <a:lnSpc>
                          <a:spcPct val="120000"/>
                        </a:lnSpc>
                        <a:spcBef>
                          <a:spcPts val="0"/>
                        </a:spcBef>
                        <a:spcAft>
                          <a:spcPts val="0"/>
                        </a:spcAft>
                        <a:buClr>
                          <a:srgbClr val="A2FFE8"/>
                        </a:buClr>
                        <a:buSzPts val="1800"/>
                        <a:buFont typeface="Times New Roman"/>
                        <a:buNone/>
                      </a:pPr>
                      <a:endParaRPr sz="1800" b="1">
                        <a:solidFill>
                          <a:srgbClr val="1A1A1A"/>
                        </a:solidFill>
                        <a:latin typeface="Merriweather"/>
                        <a:ea typeface="Merriweather"/>
                        <a:cs typeface="Merriweather"/>
                        <a:sym typeface="Merriweather"/>
                      </a:endParaRPr>
                    </a:p>
                    <a:p>
                      <a:pPr marL="0" lvl="0" indent="0" algn="ctr" rtl="0">
                        <a:lnSpc>
                          <a:spcPct val="120000"/>
                        </a:lnSpc>
                        <a:spcBef>
                          <a:spcPts val="0"/>
                        </a:spcBef>
                        <a:spcAft>
                          <a:spcPts val="0"/>
                        </a:spcAft>
                        <a:buClr>
                          <a:srgbClr val="A2FFE8"/>
                        </a:buClr>
                        <a:buSzPts val="1800"/>
                        <a:buFont typeface="Times New Roman"/>
                        <a:buNone/>
                      </a:pPr>
                      <a:r>
                        <a:rPr lang="en" sz="1800" b="1">
                          <a:solidFill>
                            <a:srgbClr val="1A1A1A"/>
                          </a:solidFill>
                          <a:latin typeface="Merriweather"/>
                          <a:ea typeface="Merriweather"/>
                          <a:cs typeface="Merriweather"/>
                          <a:sym typeface="Merriweather"/>
                        </a:rPr>
                        <a:t>ENGAGED</a:t>
                      </a:r>
                      <a:endParaRPr sz="1800" b="1">
                        <a:solidFill>
                          <a:srgbClr val="1A1A1A"/>
                        </a:solidFill>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a:txBody>
                  <a:tcPr marL="91425" marR="91425" marT="91425" marB="91425"/>
                </a:tc>
                <a:tc>
                  <a:txBody>
                    <a:bodyPr/>
                    <a:lstStyle/>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Unmute yourself or use chat box to ask questions</a:t>
                      </a:r>
                      <a:endParaRPr sz="1700">
                        <a:latin typeface="Calibri"/>
                        <a:ea typeface="Calibri"/>
                        <a:cs typeface="Calibri"/>
                        <a:sym typeface="Calibri"/>
                      </a:endParaRPr>
                    </a:p>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Participate in polls and breakout rooms</a:t>
                      </a:r>
                      <a:endParaRPr sz="1000"/>
                    </a:p>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Use video when possible, especially when speaking</a:t>
                      </a:r>
                      <a:endParaRPr sz="1300"/>
                    </a:p>
                  </a:txBody>
                  <a:tcPr marL="91425" marR="91425" marT="91425" marB="91425"/>
                </a:tc>
                <a:extLst>
                  <a:ext uri="{0D108BD9-81ED-4DB2-BD59-A6C34878D82A}">
                    <a16:rowId xmlns:a16="http://schemas.microsoft.com/office/drawing/2014/main" val="10001"/>
                  </a:ext>
                </a:extLst>
              </a:tr>
              <a:tr h="952750">
                <a:tc>
                  <a:txBody>
                    <a:bodyPr/>
                    <a:lstStyle/>
                    <a:p>
                      <a:pPr marL="0" lvl="0" indent="0" algn="l" rtl="0">
                        <a:lnSpc>
                          <a:spcPct val="120000"/>
                        </a:lnSpc>
                        <a:spcBef>
                          <a:spcPts val="0"/>
                        </a:spcBef>
                        <a:spcAft>
                          <a:spcPts val="0"/>
                        </a:spcAft>
                        <a:buClr>
                          <a:srgbClr val="A2FFE8"/>
                        </a:buClr>
                        <a:buSzPts val="1800"/>
                        <a:buFont typeface="Times New Roman"/>
                        <a:buNone/>
                      </a:pPr>
                      <a:endParaRPr sz="1800" b="1">
                        <a:solidFill>
                          <a:srgbClr val="1A1A1A"/>
                        </a:solidFill>
                        <a:latin typeface="Merriweather"/>
                        <a:ea typeface="Merriweather"/>
                        <a:cs typeface="Merriweather"/>
                        <a:sym typeface="Merriweather"/>
                      </a:endParaRPr>
                    </a:p>
                    <a:p>
                      <a:pPr marL="0" lvl="0" indent="0" algn="ctr" rtl="0">
                        <a:lnSpc>
                          <a:spcPct val="120000"/>
                        </a:lnSpc>
                        <a:spcBef>
                          <a:spcPts val="0"/>
                        </a:spcBef>
                        <a:spcAft>
                          <a:spcPts val="0"/>
                        </a:spcAft>
                        <a:buClr>
                          <a:srgbClr val="A2FFE8"/>
                        </a:buClr>
                        <a:buSzPts val="1800"/>
                        <a:buFont typeface="Times New Roman"/>
                        <a:buNone/>
                      </a:pPr>
                      <a:r>
                        <a:rPr lang="en" sz="1800" b="1">
                          <a:solidFill>
                            <a:srgbClr val="1A1A1A"/>
                          </a:solidFill>
                          <a:latin typeface="Merriweather"/>
                          <a:ea typeface="Merriweather"/>
                          <a:cs typeface="Merriweather"/>
                          <a:sym typeface="Merriweather"/>
                        </a:rPr>
                        <a:t>REFLECTIVE</a:t>
                      </a:r>
                      <a:endParaRPr>
                        <a:latin typeface="Merriweather"/>
                        <a:ea typeface="Merriweather"/>
                        <a:cs typeface="Merriweather"/>
                        <a:sym typeface="Merriweather"/>
                      </a:endParaRPr>
                    </a:p>
                  </a:txBody>
                  <a:tcPr marL="91425" marR="91425" marT="91425" marB="91425">
                    <a:solidFill>
                      <a:srgbClr val="FFD966"/>
                    </a:solidFill>
                  </a:tcPr>
                </a:tc>
                <a:tc>
                  <a:txBody>
                    <a:bodyPr/>
                    <a:lstStyle/>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Share questions you have for full group </a:t>
                      </a:r>
                      <a:endParaRPr sz="1700">
                        <a:latin typeface="Calibri"/>
                        <a:ea typeface="Calibri"/>
                        <a:cs typeface="Calibri"/>
                        <a:sym typeface="Calibri"/>
                      </a:endParaRPr>
                    </a:p>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Note follow up questions for PBS team and/or individuals </a:t>
                      </a:r>
                      <a:endParaRPr sz="1700">
                        <a:latin typeface="Calibri"/>
                        <a:ea typeface="Calibri"/>
                        <a:cs typeface="Calibri"/>
                        <a:sym typeface="Calibri"/>
                      </a:endParaRPr>
                    </a:p>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Focus on problem solving around areas of concern </a:t>
                      </a:r>
                      <a:endParaRPr sz="1700">
                        <a:latin typeface="Calibri"/>
                        <a:ea typeface="Calibri"/>
                        <a:cs typeface="Calibri"/>
                        <a:sym typeface="Calibri"/>
                      </a:endParaRPr>
                    </a:p>
                    <a:p>
                      <a:pPr marL="0" lvl="0" indent="0" algn="l" rtl="0">
                        <a:spcBef>
                          <a:spcPts val="0"/>
                        </a:spcBef>
                        <a:spcAft>
                          <a:spcPts val="0"/>
                        </a:spcAft>
                        <a:buNone/>
                      </a:pPr>
                      <a:endParaRPr sz="1300"/>
                    </a:p>
                  </a:txBody>
                  <a:tcPr marL="91425" marR="91425" marT="91425" marB="91425">
                    <a:solidFill>
                      <a:srgbClr val="FFD966"/>
                    </a:solidFill>
                  </a:tcPr>
                </a:tc>
                <a:extLst>
                  <a:ext uri="{0D108BD9-81ED-4DB2-BD59-A6C34878D82A}">
                    <a16:rowId xmlns:a16="http://schemas.microsoft.com/office/drawing/2014/main" val="10002"/>
                  </a:ext>
                </a:extLst>
              </a:tr>
              <a:tr h="952750">
                <a:tc>
                  <a:txBody>
                    <a:bodyPr/>
                    <a:lstStyle/>
                    <a:p>
                      <a:pPr marL="0" lvl="0" indent="0" algn="ctr" rtl="0">
                        <a:lnSpc>
                          <a:spcPct val="120000"/>
                        </a:lnSpc>
                        <a:spcBef>
                          <a:spcPts val="0"/>
                        </a:spcBef>
                        <a:spcAft>
                          <a:spcPts val="0"/>
                        </a:spcAft>
                        <a:buClr>
                          <a:srgbClr val="A2FFE8"/>
                        </a:buClr>
                        <a:buSzPts val="1800"/>
                        <a:buFont typeface="Times New Roman"/>
                        <a:buNone/>
                      </a:pPr>
                      <a:endParaRPr sz="1800" b="1">
                        <a:solidFill>
                          <a:srgbClr val="1A1A1A"/>
                        </a:solidFill>
                        <a:latin typeface="Merriweather"/>
                        <a:ea typeface="Merriweather"/>
                        <a:cs typeface="Merriweather"/>
                        <a:sym typeface="Merriweather"/>
                      </a:endParaRPr>
                    </a:p>
                    <a:p>
                      <a:pPr marL="0" lvl="0" indent="0" algn="ctr" rtl="0">
                        <a:lnSpc>
                          <a:spcPct val="120000"/>
                        </a:lnSpc>
                        <a:spcBef>
                          <a:spcPts val="0"/>
                        </a:spcBef>
                        <a:spcAft>
                          <a:spcPts val="0"/>
                        </a:spcAft>
                        <a:buClr>
                          <a:srgbClr val="A2FFE8"/>
                        </a:buClr>
                        <a:buSzPts val="1800"/>
                        <a:buFont typeface="Times New Roman"/>
                        <a:buNone/>
                      </a:pPr>
                      <a:r>
                        <a:rPr lang="en" sz="1800" b="1">
                          <a:solidFill>
                            <a:srgbClr val="1A1A1A"/>
                          </a:solidFill>
                          <a:latin typeface="Merriweather"/>
                          <a:ea typeface="Merriweather"/>
                          <a:cs typeface="Merriweather"/>
                          <a:sym typeface="Merriweather"/>
                        </a:rPr>
                        <a:t>SUPPORTIVE</a:t>
                      </a:r>
                      <a:endParaRPr>
                        <a:latin typeface="Merriweather"/>
                        <a:ea typeface="Merriweather"/>
                        <a:cs typeface="Merriweather"/>
                        <a:sym typeface="Merriweather"/>
                      </a:endParaRPr>
                    </a:p>
                  </a:txBody>
                  <a:tcPr marL="91425" marR="91425" marT="91425" marB="91425"/>
                </a:tc>
                <a:tc>
                  <a:txBody>
                    <a:bodyPr/>
                    <a:lstStyle/>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Share successes, ideas, useful resources</a:t>
                      </a:r>
                      <a:endParaRPr sz="1700">
                        <a:latin typeface="Calibri"/>
                        <a:ea typeface="Calibri"/>
                        <a:cs typeface="Calibri"/>
                        <a:sym typeface="Calibri"/>
                      </a:endParaRPr>
                    </a:p>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Listen with openness and understanding</a:t>
                      </a:r>
                      <a:endParaRPr sz="1700">
                        <a:latin typeface="Calibri"/>
                        <a:ea typeface="Calibri"/>
                        <a:cs typeface="Calibri"/>
                        <a:sym typeface="Calibri"/>
                      </a:endParaRPr>
                    </a:p>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Attend to your own needs</a:t>
                      </a:r>
                      <a:endParaRPr sz="1300"/>
                    </a:p>
                  </a:txBody>
                  <a:tcPr marL="91425" marR="91425" marT="91425" marB="91425"/>
                </a:tc>
                <a:extLst>
                  <a:ext uri="{0D108BD9-81ED-4DB2-BD59-A6C34878D82A}">
                    <a16:rowId xmlns:a16="http://schemas.microsoft.com/office/drawing/2014/main" val="10003"/>
                  </a:ext>
                </a:extLst>
              </a:tr>
            </a:tbl>
          </a:graphicData>
        </a:graphic>
      </p:graphicFrame>
      <p:sp>
        <p:nvSpPr>
          <p:cNvPr id="251" name="Google Shape;251;p37"/>
          <p:cNvSpPr txBox="1"/>
          <p:nvPr/>
        </p:nvSpPr>
        <p:spPr>
          <a:xfrm>
            <a:off x="462900" y="205250"/>
            <a:ext cx="6620700" cy="42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b="1">
                <a:solidFill>
                  <a:srgbClr val="F1C232"/>
                </a:solidFill>
                <a:latin typeface="Merriweather"/>
                <a:ea typeface="Merriweather"/>
                <a:cs typeface="Merriweather"/>
                <a:sym typeface="Merriweather"/>
              </a:rPr>
              <a:t>Meeting Expectations </a:t>
            </a:r>
            <a:endParaRPr sz="2500" b="1">
              <a:solidFill>
                <a:srgbClr val="F1C232"/>
              </a:solidFill>
              <a:latin typeface="Merriweather"/>
              <a:ea typeface="Merriweather"/>
              <a:cs typeface="Merriweather"/>
              <a:sym typeface="Merriweathe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5"/>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437" name="Google Shape;437;p55"/>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1200"/>
              </a:spcAft>
              <a:buNone/>
            </a:pPr>
            <a:endParaRPr/>
          </a:p>
        </p:txBody>
      </p:sp>
      <p:pic>
        <p:nvPicPr>
          <p:cNvPr id="438" name="Google Shape;438;p5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6"/>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444" name="Google Shape;444;p56"/>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1200"/>
              </a:spcAft>
              <a:buNone/>
            </a:pPr>
            <a:endParaRPr/>
          </a:p>
        </p:txBody>
      </p:sp>
      <p:pic>
        <p:nvPicPr>
          <p:cNvPr id="445" name="Google Shape;445;p5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7"/>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451" name="Google Shape;451;p57"/>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1200"/>
              </a:spcAft>
              <a:buNone/>
            </a:pPr>
            <a:endParaRPr/>
          </a:p>
        </p:txBody>
      </p:sp>
      <p:pic>
        <p:nvPicPr>
          <p:cNvPr id="452" name="Google Shape;452;p5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5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458" name="Google Shape;458;p58"/>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1200"/>
              </a:spcAft>
              <a:buNone/>
            </a:pPr>
            <a:endParaRPr/>
          </a:p>
        </p:txBody>
      </p:sp>
      <p:pic>
        <p:nvPicPr>
          <p:cNvPr id="459" name="Google Shape;459;p5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9"/>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465" name="Google Shape;465;p59"/>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1200"/>
              </a:spcAft>
              <a:buNone/>
            </a:pPr>
            <a:endParaRPr/>
          </a:p>
        </p:txBody>
      </p:sp>
      <p:pic>
        <p:nvPicPr>
          <p:cNvPr id="466" name="Google Shape;466;p59"/>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0"/>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472" name="Google Shape;472;p60"/>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1200"/>
              </a:spcAft>
              <a:buNone/>
            </a:pPr>
            <a:endParaRPr/>
          </a:p>
        </p:txBody>
      </p:sp>
      <p:pic>
        <p:nvPicPr>
          <p:cNvPr id="473" name="Google Shape;473;p60"/>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1"/>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479" name="Google Shape;479;p61"/>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1200"/>
              </a:spcAft>
              <a:buNone/>
            </a:pPr>
            <a:endParaRPr/>
          </a:p>
        </p:txBody>
      </p:sp>
      <p:pic>
        <p:nvPicPr>
          <p:cNvPr id="480" name="Google Shape;480;p61"/>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62"/>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486" name="Google Shape;486;p62"/>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1200"/>
              </a:spcAft>
              <a:buNone/>
            </a:pPr>
            <a:endParaRPr/>
          </a:p>
        </p:txBody>
      </p:sp>
      <p:pic>
        <p:nvPicPr>
          <p:cNvPr id="487" name="Google Shape;487;p62"/>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3"/>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493" name="Google Shape;493;p63"/>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1200"/>
              </a:spcAft>
              <a:buNone/>
            </a:pPr>
            <a:endParaRPr/>
          </a:p>
        </p:txBody>
      </p:sp>
      <p:pic>
        <p:nvPicPr>
          <p:cNvPr id="494" name="Google Shape;494;p63"/>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4"/>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500" name="Google Shape;500;p64"/>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1200"/>
              </a:spcAft>
              <a:buNone/>
            </a:pPr>
            <a:endParaRPr/>
          </a:p>
        </p:txBody>
      </p:sp>
      <p:pic>
        <p:nvPicPr>
          <p:cNvPr id="501" name="Google Shape;501;p64"/>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8"/>
          <p:cNvSpPr txBox="1">
            <a:spLocks noGrp="1"/>
          </p:cNvSpPr>
          <p:nvPr>
            <p:ph type="title"/>
          </p:nvPr>
        </p:nvSpPr>
        <p:spPr>
          <a:xfrm>
            <a:off x="311700" y="315925"/>
            <a:ext cx="8520600" cy="831300"/>
          </a:xfrm>
          <a:prstGeom prst="rect">
            <a:avLst/>
          </a:prstGeom>
          <a:solidFill>
            <a:srgbClr val="F1C232"/>
          </a:solidFill>
        </p:spPr>
        <p:txBody>
          <a:bodyPr spcFirstLastPara="1" wrap="square" lIns="91425" tIns="91425" rIns="91425" bIns="91425" anchor="b" anchorCtr="0">
            <a:normAutofit/>
          </a:bodyPr>
          <a:lstStyle/>
          <a:p>
            <a:pPr marL="0" lvl="0" indent="0" algn="l" rtl="0">
              <a:spcBef>
                <a:spcPts val="0"/>
              </a:spcBef>
              <a:spcAft>
                <a:spcPts val="0"/>
              </a:spcAft>
              <a:buNone/>
            </a:pPr>
            <a:r>
              <a:rPr lang="en" b="1"/>
              <a:t>Welcome and Agenda </a:t>
            </a:r>
            <a:endParaRPr b="1"/>
          </a:p>
        </p:txBody>
      </p:sp>
      <p:sp>
        <p:nvSpPr>
          <p:cNvPr id="257" name="Google Shape;257;p38"/>
          <p:cNvSpPr txBox="1">
            <a:spLocks noGrp="1"/>
          </p:cNvSpPr>
          <p:nvPr>
            <p:ph type="body" idx="1"/>
          </p:nvPr>
        </p:nvSpPr>
        <p:spPr>
          <a:xfrm>
            <a:off x="311700" y="1225225"/>
            <a:ext cx="3999900" cy="3354000"/>
          </a:xfrm>
          <a:prstGeom prst="rect">
            <a:avLst/>
          </a:prstGeom>
          <a:solidFill>
            <a:srgbClr val="FFE599"/>
          </a:solidFill>
        </p:spPr>
        <p:txBody>
          <a:bodyPr spcFirstLastPara="1" wrap="square" lIns="91425" tIns="91425" rIns="91425" bIns="91425" anchor="t" anchorCtr="0">
            <a:normAutofit lnSpcReduction="20000"/>
          </a:bodyPr>
          <a:lstStyle/>
          <a:p>
            <a:pPr marL="0" lvl="0" indent="0" algn="l" rtl="0">
              <a:spcBef>
                <a:spcPts val="0"/>
              </a:spcBef>
              <a:spcAft>
                <a:spcPts val="0"/>
              </a:spcAft>
              <a:buClr>
                <a:schemeClr val="dk1"/>
              </a:buClr>
              <a:buSzPts val="1100"/>
              <a:buFont typeface="Arial"/>
              <a:buNone/>
            </a:pPr>
            <a:r>
              <a:rPr lang="en" sz="2000" b="1">
                <a:solidFill>
                  <a:srgbClr val="000000"/>
                </a:solidFill>
                <a:latin typeface="Roboto"/>
                <a:ea typeface="Roboto"/>
                <a:cs typeface="Roboto"/>
                <a:sym typeface="Roboto"/>
              </a:rPr>
              <a:t>Cadre Goals:</a:t>
            </a:r>
            <a:endParaRPr sz="2000" b="1">
              <a:solidFill>
                <a:srgbClr val="000000"/>
              </a:solidFill>
              <a:latin typeface="Roboto"/>
              <a:ea typeface="Roboto"/>
              <a:cs typeface="Roboto"/>
              <a:sym typeface="Roboto"/>
            </a:endParaRPr>
          </a:p>
          <a:p>
            <a:pPr marL="457200" lvl="0" indent="-355600" algn="l" rtl="0">
              <a:spcBef>
                <a:spcPts val="1200"/>
              </a:spcBef>
              <a:spcAft>
                <a:spcPts val="0"/>
              </a:spcAft>
              <a:buClr>
                <a:schemeClr val="dk1"/>
              </a:buClr>
              <a:buSzPts val="2000"/>
              <a:buFont typeface="Roboto"/>
              <a:buChar char="●"/>
            </a:pPr>
            <a:r>
              <a:rPr lang="en" sz="2000">
                <a:latin typeface="Roboto"/>
                <a:ea typeface="Roboto"/>
                <a:cs typeface="Roboto"/>
                <a:sym typeface="Roboto"/>
              </a:rPr>
              <a:t>Support district MTSS/PBS Coaches in their role</a:t>
            </a:r>
            <a:endParaRPr sz="2000">
              <a:latin typeface="Roboto"/>
              <a:ea typeface="Roboto"/>
              <a:cs typeface="Roboto"/>
              <a:sym typeface="Roboto"/>
            </a:endParaRPr>
          </a:p>
          <a:p>
            <a:pPr marL="457200" lvl="0" indent="-355600" algn="l" rtl="0">
              <a:spcBef>
                <a:spcPts val="0"/>
              </a:spcBef>
              <a:spcAft>
                <a:spcPts val="0"/>
              </a:spcAft>
              <a:buClr>
                <a:schemeClr val="dk1"/>
              </a:buClr>
              <a:buSzPts val="2000"/>
              <a:buFont typeface="Roboto"/>
              <a:buChar char="●"/>
            </a:pPr>
            <a:r>
              <a:rPr lang="en" sz="2000">
                <a:latin typeface="Roboto"/>
                <a:ea typeface="Roboto"/>
                <a:cs typeface="Roboto"/>
                <a:sym typeface="Roboto"/>
              </a:rPr>
              <a:t>Project updates &amp; resource sharing</a:t>
            </a:r>
            <a:endParaRPr sz="2000">
              <a:latin typeface="Roboto"/>
              <a:ea typeface="Roboto"/>
              <a:cs typeface="Roboto"/>
              <a:sym typeface="Roboto"/>
            </a:endParaRPr>
          </a:p>
          <a:p>
            <a:pPr marL="457200" lvl="0" indent="-355600" algn="l" rtl="0">
              <a:spcBef>
                <a:spcPts val="0"/>
              </a:spcBef>
              <a:spcAft>
                <a:spcPts val="0"/>
              </a:spcAft>
              <a:buClr>
                <a:schemeClr val="dk1"/>
              </a:buClr>
              <a:buSzPts val="2000"/>
              <a:buFont typeface="Roboto"/>
              <a:buChar char="●"/>
            </a:pPr>
            <a:r>
              <a:rPr lang="en" sz="2000">
                <a:latin typeface="Roboto"/>
                <a:ea typeface="Roboto"/>
                <a:cs typeface="Roboto"/>
                <a:sym typeface="Roboto"/>
              </a:rPr>
              <a:t>Conduit between state to district to schools</a:t>
            </a:r>
            <a:endParaRPr sz="2000">
              <a:latin typeface="Roboto"/>
              <a:ea typeface="Roboto"/>
              <a:cs typeface="Roboto"/>
              <a:sym typeface="Roboto"/>
            </a:endParaRPr>
          </a:p>
          <a:p>
            <a:pPr marL="457200" lvl="0" indent="-355600" algn="l" rtl="0">
              <a:spcBef>
                <a:spcPts val="0"/>
              </a:spcBef>
              <a:spcAft>
                <a:spcPts val="0"/>
              </a:spcAft>
              <a:buClr>
                <a:schemeClr val="dk1"/>
              </a:buClr>
              <a:buSzPts val="2000"/>
              <a:buFont typeface="Roboto"/>
              <a:buChar char="●"/>
            </a:pPr>
            <a:r>
              <a:rPr lang="en" sz="2000">
                <a:latin typeface="Roboto"/>
                <a:ea typeface="Roboto"/>
                <a:cs typeface="Roboto"/>
                <a:sym typeface="Roboto"/>
              </a:rPr>
              <a:t>Networking among districts</a:t>
            </a:r>
            <a:endParaRPr sz="2000">
              <a:latin typeface="Roboto"/>
              <a:ea typeface="Roboto"/>
              <a:cs typeface="Roboto"/>
              <a:sym typeface="Roboto"/>
            </a:endParaRPr>
          </a:p>
          <a:p>
            <a:pPr marL="457200" lvl="0" indent="-355600" algn="l" rtl="0">
              <a:spcBef>
                <a:spcPts val="0"/>
              </a:spcBef>
              <a:spcAft>
                <a:spcPts val="0"/>
              </a:spcAft>
              <a:buClr>
                <a:schemeClr val="dk1"/>
              </a:buClr>
              <a:buSzPts val="2000"/>
              <a:buFont typeface="Roboto"/>
              <a:buChar char="●"/>
            </a:pPr>
            <a:r>
              <a:rPr lang="en" sz="2000">
                <a:latin typeface="Roboto"/>
                <a:ea typeface="Roboto"/>
                <a:cs typeface="Roboto"/>
                <a:sym typeface="Roboto"/>
              </a:rPr>
              <a:t>Feedback on Project activities/resources </a:t>
            </a:r>
            <a:endParaRPr/>
          </a:p>
        </p:txBody>
      </p:sp>
      <p:sp>
        <p:nvSpPr>
          <p:cNvPr id="258" name="Google Shape;258;p38"/>
          <p:cNvSpPr txBox="1">
            <a:spLocks noGrp="1"/>
          </p:cNvSpPr>
          <p:nvPr>
            <p:ph type="body" idx="2"/>
          </p:nvPr>
        </p:nvSpPr>
        <p:spPr>
          <a:xfrm>
            <a:off x="4832400" y="1225225"/>
            <a:ext cx="3999900" cy="3354000"/>
          </a:xfrm>
          <a:prstGeom prst="rect">
            <a:avLst/>
          </a:prstGeom>
          <a:solidFill>
            <a:srgbClr val="FFE599"/>
          </a:solidFill>
        </p:spPr>
        <p:txBody>
          <a:bodyPr spcFirstLastPara="1" wrap="square" lIns="91425" tIns="91425" rIns="91425" bIns="91425" anchor="t" anchorCtr="0">
            <a:normAutofit fontScale="77500" lnSpcReduction="20000"/>
          </a:bodyPr>
          <a:lstStyle/>
          <a:p>
            <a:pPr marL="0" lvl="0" indent="0" algn="l" rtl="0">
              <a:spcBef>
                <a:spcPts val="0"/>
              </a:spcBef>
              <a:spcAft>
                <a:spcPts val="0"/>
              </a:spcAft>
              <a:buClr>
                <a:schemeClr val="dk1"/>
              </a:buClr>
              <a:buSzPct val="55000"/>
              <a:buFont typeface="Arial"/>
              <a:buNone/>
            </a:pPr>
            <a:r>
              <a:rPr lang="en" sz="2000" b="1">
                <a:solidFill>
                  <a:srgbClr val="000000"/>
                </a:solidFill>
                <a:latin typeface="Roboto"/>
                <a:ea typeface="Roboto"/>
                <a:cs typeface="Roboto"/>
                <a:sym typeface="Roboto"/>
              </a:rPr>
              <a:t>Today’s Agenda:</a:t>
            </a:r>
            <a:endParaRPr sz="2000" b="1">
              <a:solidFill>
                <a:srgbClr val="000000"/>
              </a:solidFill>
              <a:latin typeface="Roboto"/>
              <a:ea typeface="Roboto"/>
              <a:cs typeface="Roboto"/>
              <a:sym typeface="Roboto"/>
            </a:endParaRPr>
          </a:p>
          <a:p>
            <a:pPr marL="457200" lvl="0" indent="-327025" algn="l" rtl="0">
              <a:spcBef>
                <a:spcPts val="1200"/>
              </a:spcBef>
              <a:spcAft>
                <a:spcPts val="0"/>
              </a:spcAft>
              <a:buClr>
                <a:srgbClr val="000000"/>
              </a:buClr>
              <a:buSzPct val="100000"/>
              <a:buFont typeface="Roboto"/>
              <a:buChar char="●"/>
            </a:pPr>
            <a:r>
              <a:rPr lang="en" sz="2000">
                <a:solidFill>
                  <a:srgbClr val="000000"/>
                </a:solidFill>
                <a:latin typeface="Roboto"/>
                <a:ea typeface="Roboto"/>
                <a:cs typeface="Roboto"/>
                <a:sym typeface="Roboto"/>
              </a:rPr>
              <a:t>Updates from DE-PBS Equity Committee</a:t>
            </a:r>
            <a:endParaRPr sz="2000">
              <a:solidFill>
                <a:srgbClr val="000000"/>
              </a:solidFill>
              <a:latin typeface="Roboto"/>
              <a:ea typeface="Roboto"/>
              <a:cs typeface="Roboto"/>
              <a:sym typeface="Roboto"/>
            </a:endParaRPr>
          </a:p>
          <a:p>
            <a:pPr marL="914400" lvl="1" indent="-327025" algn="l" rtl="0">
              <a:spcBef>
                <a:spcPts val="0"/>
              </a:spcBef>
              <a:spcAft>
                <a:spcPts val="0"/>
              </a:spcAft>
              <a:buClr>
                <a:srgbClr val="000000"/>
              </a:buClr>
              <a:buSzPct val="100000"/>
              <a:buFont typeface="Roboto"/>
              <a:buChar char="○"/>
            </a:pPr>
            <a:r>
              <a:rPr lang="en" sz="2000">
                <a:solidFill>
                  <a:srgbClr val="000000"/>
                </a:solidFill>
                <a:latin typeface="Roboto"/>
                <a:ea typeface="Roboto"/>
                <a:cs typeface="Roboto"/>
                <a:sym typeface="Roboto"/>
              </a:rPr>
              <a:t>Extending the Mission Statement with Beliefs and Practices</a:t>
            </a:r>
            <a:endParaRPr sz="2000">
              <a:solidFill>
                <a:srgbClr val="000000"/>
              </a:solidFill>
              <a:latin typeface="Roboto"/>
              <a:ea typeface="Roboto"/>
              <a:cs typeface="Roboto"/>
              <a:sym typeface="Roboto"/>
            </a:endParaRPr>
          </a:p>
          <a:p>
            <a:pPr marL="457200" lvl="0" indent="-327025" algn="l" rtl="0">
              <a:spcBef>
                <a:spcPts val="0"/>
              </a:spcBef>
              <a:spcAft>
                <a:spcPts val="0"/>
              </a:spcAft>
              <a:buClr>
                <a:srgbClr val="000000"/>
              </a:buClr>
              <a:buSzPct val="100000"/>
              <a:buFont typeface="Roboto"/>
              <a:buChar char="●"/>
            </a:pPr>
            <a:r>
              <a:rPr lang="en" sz="2000">
                <a:solidFill>
                  <a:srgbClr val="000000"/>
                </a:solidFill>
                <a:latin typeface="Roboto"/>
                <a:ea typeface="Roboto"/>
                <a:cs typeface="Roboto"/>
                <a:sym typeface="Roboto"/>
              </a:rPr>
              <a:t>DDOE Updates &amp; Discussion with Susan Veenema </a:t>
            </a:r>
            <a:endParaRPr sz="2000">
              <a:solidFill>
                <a:srgbClr val="000000"/>
              </a:solidFill>
              <a:latin typeface="Roboto"/>
              <a:ea typeface="Roboto"/>
              <a:cs typeface="Roboto"/>
              <a:sym typeface="Roboto"/>
            </a:endParaRPr>
          </a:p>
          <a:p>
            <a:pPr marL="914400" lvl="1" indent="-327025" algn="l" rtl="0">
              <a:spcBef>
                <a:spcPts val="0"/>
              </a:spcBef>
              <a:spcAft>
                <a:spcPts val="0"/>
              </a:spcAft>
              <a:buClr>
                <a:srgbClr val="000000"/>
              </a:buClr>
              <a:buSzPct val="100000"/>
              <a:buFont typeface="Roboto"/>
              <a:buChar char="○"/>
            </a:pPr>
            <a:r>
              <a:rPr lang="en" sz="2000">
                <a:solidFill>
                  <a:srgbClr val="000000"/>
                </a:solidFill>
                <a:latin typeface="Roboto"/>
                <a:ea typeface="Roboto"/>
                <a:cs typeface="Roboto"/>
                <a:sym typeface="Roboto"/>
              </a:rPr>
              <a:t>Indicator 4 &amp; Significant Disproportionality </a:t>
            </a:r>
            <a:endParaRPr sz="2000">
              <a:solidFill>
                <a:srgbClr val="000000"/>
              </a:solidFill>
              <a:latin typeface="Roboto"/>
              <a:ea typeface="Roboto"/>
              <a:cs typeface="Roboto"/>
              <a:sym typeface="Roboto"/>
            </a:endParaRPr>
          </a:p>
          <a:p>
            <a:pPr marL="914400" lvl="1" indent="-327025" algn="l" rtl="0">
              <a:spcBef>
                <a:spcPts val="0"/>
              </a:spcBef>
              <a:spcAft>
                <a:spcPts val="0"/>
              </a:spcAft>
              <a:buClr>
                <a:srgbClr val="000000"/>
              </a:buClr>
              <a:buSzPct val="100000"/>
              <a:buFont typeface="Roboto"/>
              <a:buChar char="○"/>
            </a:pPr>
            <a:r>
              <a:rPr lang="en" sz="2000">
                <a:solidFill>
                  <a:srgbClr val="000000"/>
                </a:solidFill>
                <a:latin typeface="Roboto"/>
                <a:ea typeface="Roboto"/>
                <a:cs typeface="Roboto"/>
                <a:sym typeface="Roboto"/>
              </a:rPr>
              <a:t>District Highlight: Kristi Peters, Appoquinimink SD</a:t>
            </a:r>
            <a:endParaRPr sz="2000">
              <a:solidFill>
                <a:srgbClr val="000000"/>
              </a:solidFill>
              <a:latin typeface="Roboto"/>
              <a:ea typeface="Roboto"/>
              <a:cs typeface="Roboto"/>
              <a:sym typeface="Roboto"/>
            </a:endParaRPr>
          </a:p>
          <a:p>
            <a:pPr marL="457200" lvl="0" indent="-327025" algn="l" rtl="0">
              <a:spcBef>
                <a:spcPts val="0"/>
              </a:spcBef>
              <a:spcAft>
                <a:spcPts val="0"/>
              </a:spcAft>
              <a:buClr>
                <a:srgbClr val="000000"/>
              </a:buClr>
              <a:buSzPct val="100000"/>
              <a:buFont typeface="Roboto"/>
              <a:buChar char="●"/>
            </a:pPr>
            <a:r>
              <a:rPr lang="en" sz="2000">
                <a:solidFill>
                  <a:srgbClr val="000000"/>
                </a:solidFill>
                <a:latin typeface="Roboto"/>
                <a:ea typeface="Roboto"/>
                <a:cs typeface="Roboto"/>
                <a:sym typeface="Roboto"/>
              </a:rPr>
              <a:t>DE-PBS Project Notes</a:t>
            </a:r>
            <a:endParaRPr sz="2000">
              <a:solidFill>
                <a:srgbClr val="000000"/>
              </a:solidFill>
              <a:latin typeface="Roboto"/>
              <a:ea typeface="Roboto"/>
              <a:cs typeface="Roboto"/>
              <a:sym typeface="Roboto"/>
            </a:endParaRPr>
          </a:p>
          <a:p>
            <a:pPr marL="0" lvl="0" indent="0" algn="l" rtl="0">
              <a:spcBef>
                <a:spcPts val="1200"/>
              </a:spcBef>
              <a:spcAft>
                <a:spcPts val="120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65"/>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66"/>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67"/>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68"/>
          <p:cNvPicPr preferRelativeResize="0"/>
          <p:nvPr/>
        </p:nvPicPr>
        <p:blipFill>
          <a:blip r:embed="rId3">
            <a:alphaModFix/>
          </a:blip>
          <a:stretch>
            <a:fillRect/>
          </a:stretch>
        </p:blipFill>
        <p:spPr>
          <a:xfrm>
            <a:off x="1182700" y="0"/>
            <a:ext cx="6858000"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69"/>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DDOE Equity Summit </a:t>
            </a:r>
            <a:endParaRPr/>
          </a:p>
        </p:txBody>
      </p:sp>
      <p:sp>
        <p:nvSpPr>
          <p:cNvPr id="527" name="Google Shape;527;p69"/>
          <p:cNvSpPr txBox="1">
            <a:spLocks noGrp="1"/>
          </p:cNvSpPr>
          <p:nvPr>
            <p:ph type="body" idx="1"/>
          </p:nvPr>
        </p:nvSpPr>
        <p:spPr>
          <a:xfrm>
            <a:off x="628650" y="1889500"/>
            <a:ext cx="4799700" cy="2743200"/>
          </a:xfrm>
          <a:prstGeom prst="rect">
            <a:avLst/>
          </a:prstGeom>
        </p:spPr>
        <p:txBody>
          <a:bodyPr spcFirstLastPara="1" wrap="square" lIns="68575" tIns="34275" rIns="68575" bIns="34275" anchor="t" anchorCtr="0">
            <a:normAutofit/>
          </a:bodyPr>
          <a:lstStyle/>
          <a:p>
            <a:pPr marL="457200" lvl="0" indent="-349250" algn="l" rtl="0">
              <a:spcBef>
                <a:spcPts val="800"/>
              </a:spcBef>
              <a:spcAft>
                <a:spcPts val="0"/>
              </a:spcAft>
              <a:buSzPts val="1900"/>
              <a:buChar char="●"/>
            </a:pPr>
            <a:r>
              <a:rPr lang="en" sz="2300"/>
              <a:t>Friday October 8, 2021 </a:t>
            </a:r>
            <a:endParaRPr sz="2300"/>
          </a:p>
          <a:p>
            <a:pPr marL="457200" lvl="0" indent="-349250" algn="l" rtl="0">
              <a:spcBef>
                <a:spcPts val="0"/>
              </a:spcBef>
              <a:spcAft>
                <a:spcPts val="0"/>
              </a:spcAft>
              <a:buSzPts val="1900"/>
              <a:buChar char="●"/>
            </a:pPr>
            <a:r>
              <a:rPr lang="en" sz="2300"/>
              <a:t>At least 15 strands across all areas of education</a:t>
            </a:r>
            <a:endParaRPr sz="2300"/>
          </a:p>
          <a:p>
            <a:pPr marL="457200" lvl="0" indent="-349250" algn="l" rtl="0">
              <a:spcBef>
                <a:spcPts val="0"/>
              </a:spcBef>
              <a:spcAft>
                <a:spcPts val="0"/>
              </a:spcAft>
              <a:buSzPts val="1900"/>
              <a:buChar char="●"/>
            </a:pPr>
            <a:r>
              <a:rPr lang="en" sz="2300"/>
              <a:t>How DDOE departments are addressing equitable practices </a:t>
            </a:r>
            <a:endParaRPr sz="2300"/>
          </a:p>
        </p:txBody>
      </p:sp>
      <p:pic>
        <p:nvPicPr>
          <p:cNvPr id="528" name="Google Shape;528;p69"/>
          <p:cNvPicPr preferRelativeResize="0"/>
          <p:nvPr/>
        </p:nvPicPr>
        <p:blipFill>
          <a:blip r:embed="rId3">
            <a:alphaModFix/>
          </a:blip>
          <a:stretch>
            <a:fillRect/>
          </a:stretch>
        </p:blipFill>
        <p:spPr>
          <a:xfrm>
            <a:off x="5678155" y="1369225"/>
            <a:ext cx="3076850" cy="28523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70"/>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1"/>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District Highlight </a:t>
            </a:r>
            <a:endParaRPr/>
          </a:p>
        </p:txBody>
      </p:sp>
      <p:sp>
        <p:nvSpPr>
          <p:cNvPr id="539" name="Google Shape;539;p71"/>
          <p:cNvSpPr txBox="1">
            <a:spLocks noGrp="1"/>
          </p:cNvSpPr>
          <p:nvPr>
            <p:ph type="body" idx="2"/>
          </p:nvPr>
        </p:nvSpPr>
        <p:spPr>
          <a:xfrm>
            <a:off x="4954975"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r>
              <a:rPr lang="en" sz="2200" b="1">
                <a:solidFill>
                  <a:srgbClr val="000000"/>
                </a:solidFill>
              </a:rPr>
              <a:t>Kristine Peters, Appoquinimink School District </a:t>
            </a:r>
            <a:endParaRPr sz="2200">
              <a:solidFill>
                <a:srgbClr val="0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72"/>
          <p:cNvPicPr preferRelativeResize="0"/>
          <p:nvPr/>
        </p:nvPicPr>
        <p:blipFill>
          <a:blip r:embed="rId3">
            <a:alphaModFix amt="45000"/>
          </a:blip>
          <a:stretch>
            <a:fillRect/>
          </a:stretch>
        </p:blipFill>
        <p:spPr>
          <a:xfrm>
            <a:off x="160175" y="-322925"/>
            <a:ext cx="8477351" cy="5571051"/>
          </a:xfrm>
          <a:prstGeom prst="rect">
            <a:avLst/>
          </a:prstGeom>
          <a:noFill/>
          <a:ln>
            <a:noFill/>
          </a:ln>
        </p:spPr>
      </p:pic>
      <p:sp>
        <p:nvSpPr>
          <p:cNvPr id="545" name="Google Shape;545;p72"/>
          <p:cNvSpPr txBox="1"/>
          <p:nvPr/>
        </p:nvSpPr>
        <p:spPr>
          <a:xfrm>
            <a:off x="334075" y="508200"/>
            <a:ext cx="8614800" cy="192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100" b="1" i="1">
                <a:solidFill>
                  <a:schemeClr val="accent1"/>
                </a:solidFill>
                <a:highlight>
                  <a:srgbClr val="000000"/>
                </a:highlight>
                <a:latin typeface="Work Sans"/>
                <a:ea typeface="Work Sans"/>
                <a:cs typeface="Work Sans"/>
                <a:sym typeface="Work Sans"/>
              </a:rPr>
              <a:t>Appoquinimink School District </a:t>
            </a:r>
            <a:endParaRPr sz="4100" b="1" i="1">
              <a:solidFill>
                <a:schemeClr val="accent1"/>
              </a:solidFill>
              <a:highlight>
                <a:srgbClr val="000000"/>
              </a:highlight>
              <a:latin typeface="Work Sans"/>
              <a:ea typeface="Work Sans"/>
              <a:cs typeface="Work Sans"/>
              <a:sym typeface="Work Sans"/>
            </a:endParaRPr>
          </a:p>
          <a:p>
            <a:pPr marL="0" lvl="0" indent="0" algn="l" rtl="0">
              <a:spcBef>
                <a:spcPts val="0"/>
              </a:spcBef>
              <a:spcAft>
                <a:spcPts val="0"/>
              </a:spcAft>
              <a:buNone/>
            </a:pPr>
            <a:r>
              <a:rPr lang="en" sz="3000" b="1" i="1">
                <a:solidFill>
                  <a:schemeClr val="lt1"/>
                </a:solidFill>
                <a:highlight>
                  <a:srgbClr val="000000"/>
                </a:highlight>
                <a:latin typeface="Work Sans"/>
                <a:ea typeface="Work Sans"/>
                <a:cs typeface="Work Sans"/>
                <a:sym typeface="Work Sans"/>
              </a:rPr>
              <a:t>MTSS in Action</a:t>
            </a:r>
            <a:r>
              <a:rPr lang="en" sz="4100" b="1" i="1">
                <a:solidFill>
                  <a:schemeClr val="accent1"/>
                </a:solidFill>
                <a:highlight>
                  <a:srgbClr val="000000"/>
                </a:highlight>
                <a:latin typeface="Work Sans"/>
                <a:ea typeface="Work Sans"/>
                <a:cs typeface="Work Sans"/>
                <a:sym typeface="Work Sans"/>
              </a:rPr>
              <a:t> </a:t>
            </a:r>
            <a:r>
              <a:rPr lang="en" sz="4200" b="1" i="1">
                <a:solidFill>
                  <a:srgbClr val="FFFFFF"/>
                </a:solidFill>
                <a:highlight>
                  <a:srgbClr val="000000"/>
                </a:highlight>
                <a:latin typeface="Work Sans"/>
                <a:ea typeface="Work Sans"/>
                <a:cs typeface="Work Sans"/>
                <a:sym typeface="Work Sans"/>
              </a:rPr>
              <a:t>  </a:t>
            </a:r>
            <a:r>
              <a:rPr lang="en" sz="4100" b="1" i="1">
                <a:solidFill>
                  <a:schemeClr val="accent1"/>
                </a:solidFill>
                <a:highlight>
                  <a:srgbClr val="000000"/>
                </a:highlight>
                <a:latin typeface="Work Sans"/>
                <a:ea typeface="Work Sans"/>
                <a:cs typeface="Work Sans"/>
                <a:sym typeface="Work Sans"/>
              </a:rPr>
              <a:t> </a:t>
            </a:r>
            <a:endParaRPr sz="4800" b="1" i="1">
              <a:highlight>
                <a:schemeClr val="lt1"/>
              </a:highlight>
              <a:latin typeface="Oswald"/>
              <a:ea typeface="Oswald"/>
              <a:cs typeface="Oswald"/>
              <a:sym typeface="Oswald"/>
            </a:endParaRPr>
          </a:p>
        </p:txBody>
      </p:sp>
      <p:pic>
        <p:nvPicPr>
          <p:cNvPr id="546" name="Google Shape;546;p72"/>
          <p:cNvPicPr preferRelativeResize="0"/>
          <p:nvPr/>
        </p:nvPicPr>
        <p:blipFill>
          <a:blip r:embed="rId4">
            <a:alphaModFix/>
          </a:blip>
          <a:stretch>
            <a:fillRect/>
          </a:stretch>
        </p:blipFill>
        <p:spPr>
          <a:xfrm>
            <a:off x="5124725" y="2250300"/>
            <a:ext cx="2090975" cy="1807025"/>
          </a:xfrm>
          <a:prstGeom prst="rect">
            <a:avLst/>
          </a:prstGeom>
          <a:noFill/>
          <a:ln>
            <a:noFill/>
          </a:ln>
        </p:spPr>
      </p:pic>
      <p:pic>
        <p:nvPicPr>
          <p:cNvPr id="547" name="Google Shape;547;p72"/>
          <p:cNvPicPr preferRelativeResize="0"/>
          <p:nvPr/>
        </p:nvPicPr>
        <p:blipFill>
          <a:blip r:embed="rId5">
            <a:alphaModFix/>
          </a:blip>
          <a:stretch>
            <a:fillRect/>
          </a:stretch>
        </p:blipFill>
        <p:spPr>
          <a:xfrm>
            <a:off x="7041525" y="2433013"/>
            <a:ext cx="809450" cy="1216400"/>
          </a:xfrm>
          <a:prstGeom prst="rect">
            <a:avLst/>
          </a:prstGeom>
          <a:noFill/>
          <a:ln>
            <a:noFill/>
          </a:ln>
        </p:spPr>
      </p:pic>
      <p:pic>
        <p:nvPicPr>
          <p:cNvPr id="548" name="Google Shape;548;p72"/>
          <p:cNvPicPr preferRelativeResize="0"/>
          <p:nvPr/>
        </p:nvPicPr>
        <p:blipFill>
          <a:blip r:embed="rId6">
            <a:alphaModFix/>
          </a:blip>
          <a:stretch>
            <a:fillRect/>
          </a:stretch>
        </p:blipFill>
        <p:spPr>
          <a:xfrm>
            <a:off x="7041525" y="3808550"/>
            <a:ext cx="809450" cy="61273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73"/>
          <p:cNvSpPr txBox="1">
            <a:spLocks noGrp="1"/>
          </p:cNvSpPr>
          <p:nvPr>
            <p:ph type="ctrTitle"/>
          </p:nvPr>
        </p:nvSpPr>
        <p:spPr>
          <a:xfrm>
            <a:off x="850400" y="1338275"/>
            <a:ext cx="7322400" cy="2922300"/>
          </a:xfrm>
          <a:prstGeom prst="rect">
            <a:avLst/>
          </a:prstGeom>
          <a:solidFill>
            <a:srgbClr val="000000"/>
          </a:solidFill>
        </p:spPr>
        <p:txBody>
          <a:bodyPr spcFirstLastPara="1" wrap="square" lIns="91425" tIns="0" rIns="91425" bIns="91425" anchor="b" anchorCtr="0">
            <a:noAutofit/>
          </a:bodyPr>
          <a:lstStyle/>
          <a:p>
            <a:pPr marL="0" lvl="0" indent="0" algn="ctr" rtl="0">
              <a:spcBef>
                <a:spcPts val="0"/>
              </a:spcBef>
              <a:spcAft>
                <a:spcPts val="0"/>
              </a:spcAft>
              <a:buNone/>
            </a:pPr>
            <a:r>
              <a:rPr lang="en" sz="3900" b="1" i="1">
                <a:solidFill>
                  <a:schemeClr val="accent1"/>
                </a:solidFill>
                <a:highlight>
                  <a:srgbClr val="000000"/>
                </a:highlight>
                <a:latin typeface="Work Sans"/>
                <a:ea typeface="Work Sans"/>
                <a:cs typeface="Work Sans"/>
                <a:sym typeface="Work Sans"/>
              </a:rPr>
              <a:t>Appoquinimink’s</a:t>
            </a:r>
            <a:r>
              <a:rPr lang="en" sz="4200">
                <a:solidFill>
                  <a:srgbClr val="FFFFFF"/>
                </a:solidFill>
                <a:highlight>
                  <a:srgbClr val="000000"/>
                </a:highlight>
              </a:rPr>
              <a:t> Journey</a:t>
            </a:r>
            <a:endParaRPr sz="4200">
              <a:solidFill>
                <a:srgbClr val="FFFFFF"/>
              </a:solidFill>
              <a:highlight>
                <a:srgbClr val="000000"/>
              </a:highlight>
            </a:endParaRPr>
          </a:p>
          <a:p>
            <a:pPr marL="0" lvl="0" indent="0" algn="ctr" rtl="0">
              <a:spcBef>
                <a:spcPts val="0"/>
              </a:spcBef>
              <a:spcAft>
                <a:spcPts val="0"/>
              </a:spcAft>
              <a:buNone/>
            </a:pPr>
            <a:endParaRPr sz="6000">
              <a:solidFill>
                <a:srgbClr val="FFFF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74"/>
          <p:cNvSpPr/>
          <p:nvPr/>
        </p:nvSpPr>
        <p:spPr>
          <a:xfrm>
            <a:off x="0" y="0"/>
            <a:ext cx="9144000" cy="8316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4"/>
          <p:cNvSpPr txBox="1">
            <a:spLocks noGrp="1"/>
          </p:cNvSpPr>
          <p:nvPr>
            <p:ph type="title"/>
          </p:nvPr>
        </p:nvSpPr>
        <p:spPr>
          <a:xfrm>
            <a:off x="311700" y="64025"/>
            <a:ext cx="8520600" cy="722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b="1">
                <a:solidFill>
                  <a:srgbClr val="674EA7"/>
                </a:solidFill>
                <a:latin typeface="Oswald"/>
                <a:ea typeface="Oswald"/>
                <a:cs typeface="Oswald"/>
                <a:sym typeface="Oswald"/>
              </a:rPr>
              <a:t>BehaviorFlip </a:t>
            </a:r>
            <a:endParaRPr sz="4200" b="1">
              <a:solidFill>
                <a:srgbClr val="674EA7"/>
              </a:solidFill>
              <a:latin typeface="Oswald"/>
              <a:ea typeface="Oswald"/>
              <a:cs typeface="Oswald"/>
              <a:sym typeface="Oswald"/>
            </a:endParaRPr>
          </a:p>
        </p:txBody>
      </p:sp>
      <p:sp>
        <p:nvSpPr>
          <p:cNvPr id="560" name="Google Shape;560;p74"/>
          <p:cNvSpPr txBox="1">
            <a:spLocks noGrp="1"/>
          </p:cNvSpPr>
          <p:nvPr>
            <p:ph type="body" idx="1"/>
          </p:nvPr>
        </p:nvSpPr>
        <p:spPr>
          <a:xfrm>
            <a:off x="311700" y="923875"/>
            <a:ext cx="8320500" cy="3416400"/>
          </a:xfrm>
          <a:prstGeom prst="rect">
            <a:avLst/>
          </a:prstGeom>
        </p:spPr>
        <p:txBody>
          <a:bodyPr spcFirstLastPara="1" wrap="square" lIns="0" tIns="0" rIns="0" bIns="0" anchor="t" anchorCtr="0">
            <a:noAutofit/>
          </a:bodyPr>
          <a:lstStyle/>
          <a:p>
            <a:pPr marL="342900" lvl="0" indent="0" algn="l" rtl="0">
              <a:spcBef>
                <a:spcPts val="600"/>
              </a:spcBef>
              <a:spcAft>
                <a:spcPts val="0"/>
              </a:spcAft>
              <a:buNone/>
            </a:pPr>
            <a:endParaRPr sz="2800">
              <a:solidFill>
                <a:srgbClr val="000000"/>
              </a:solidFill>
              <a:latin typeface="Oswald"/>
              <a:ea typeface="Oswald"/>
              <a:cs typeface="Oswald"/>
              <a:sym typeface="Oswald"/>
            </a:endParaRPr>
          </a:p>
          <a:p>
            <a:pPr marL="1371600" lvl="0" indent="0" algn="l" rtl="0">
              <a:spcBef>
                <a:spcPts val="600"/>
              </a:spcBef>
              <a:spcAft>
                <a:spcPts val="0"/>
              </a:spcAft>
              <a:buNone/>
            </a:pPr>
            <a:endParaRPr sz="2800">
              <a:solidFill>
                <a:schemeClr val="accent5"/>
              </a:solidFill>
              <a:latin typeface="Oswald"/>
              <a:ea typeface="Oswald"/>
              <a:cs typeface="Oswald"/>
              <a:sym typeface="Oswald"/>
            </a:endParaRPr>
          </a:p>
          <a:p>
            <a:pPr marL="457200" lvl="0" indent="0" algn="l" rtl="0">
              <a:lnSpc>
                <a:spcPct val="114000"/>
              </a:lnSpc>
              <a:spcBef>
                <a:spcPts val="1000"/>
              </a:spcBef>
              <a:spcAft>
                <a:spcPts val="0"/>
              </a:spcAft>
              <a:buNone/>
            </a:pPr>
            <a:endParaRPr sz="2400" b="1">
              <a:solidFill>
                <a:srgbClr val="FFFFFF"/>
              </a:solidFill>
              <a:latin typeface="Georgia"/>
              <a:ea typeface="Georgia"/>
              <a:cs typeface="Georgia"/>
              <a:sym typeface="Georgia"/>
            </a:endParaRPr>
          </a:p>
        </p:txBody>
      </p:sp>
      <p:sp>
        <p:nvSpPr>
          <p:cNvPr id="561" name="Google Shape;561;p74"/>
          <p:cNvSpPr txBox="1"/>
          <p:nvPr/>
        </p:nvSpPr>
        <p:spPr>
          <a:xfrm>
            <a:off x="4233375" y="4478175"/>
            <a:ext cx="4552200" cy="369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a:solidFill>
                <a:srgbClr val="666666"/>
              </a:solidFill>
              <a:latin typeface="Oswald"/>
              <a:ea typeface="Oswald"/>
              <a:cs typeface="Oswald"/>
              <a:sym typeface="Oswald"/>
            </a:endParaRPr>
          </a:p>
        </p:txBody>
      </p:sp>
      <p:sp>
        <p:nvSpPr>
          <p:cNvPr id="562" name="Google Shape;562;p74"/>
          <p:cNvSpPr txBox="1"/>
          <p:nvPr/>
        </p:nvSpPr>
        <p:spPr>
          <a:xfrm>
            <a:off x="6995775" y="2678900"/>
            <a:ext cx="191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Work Sans Light"/>
              <a:ea typeface="Work Sans Light"/>
              <a:cs typeface="Work Sans Light"/>
              <a:sym typeface="Work Sans Light"/>
            </a:endParaRPr>
          </a:p>
        </p:txBody>
      </p:sp>
      <p:pic>
        <p:nvPicPr>
          <p:cNvPr id="563" name="Google Shape;563;p74"/>
          <p:cNvPicPr preferRelativeResize="0"/>
          <p:nvPr/>
        </p:nvPicPr>
        <p:blipFill>
          <a:blip r:embed="rId3">
            <a:alphaModFix/>
          </a:blip>
          <a:stretch>
            <a:fillRect/>
          </a:stretch>
        </p:blipFill>
        <p:spPr>
          <a:xfrm>
            <a:off x="46925" y="961943"/>
            <a:ext cx="9144000" cy="4078514"/>
          </a:xfrm>
          <a:prstGeom prst="rect">
            <a:avLst/>
          </a:prstGeom>
          <a:noFill/>
          <a:ln>
            <a:noFill/>
          </a:ln>
        </p:spPr>
      </p:pic>
      <p:pic>
        <p:nvPicPr>
          <p:cNvPr id="564" name="Google Shape;564;p74"/>
          <p:cNvPicPr preferRelativeResize="0"/>
          <p:nvPr/>
        </p:nvPicPr>
        <p:blipFill>
          <a:blip r:embed="rId4">
            <a:alphaModFix/>
          </a:blip>
          <a:stretch>
            <a:fillRect/>
          </a:stretch>
        </p:blipFill>
        <p:spPr>
          <a:xfrm>
            <a:off x="311700" y="331725"/>
            <a:ext cx="1483375" cy="1122875"/>
          </a:xfrm>
          <a:prstGeom prst="rect">
            <a:avLst/>
          </a:prstGeom>
          <a:noFill/>
          <a:ln>
            <a:noFill/>
          </a:ln>
        </p:spPr>
      </p:pic>
      <p:sp>
        <p:nvSpPr>
          <p:cNvPr id="565" name="Google Shape;565;p74"/>
          <p:cNvSpPr txBox="1"/>
          <p:nvPr/>
        </p:nvSpPr>
        <p:spPr>
          <a:xfrm>
            <a:off x="875050" y="2756200"/>
            <a:ext cx="3177000" cy="3618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50">
                <a:solidFill>
                  <a:srgbClr val="666666"/>
                </a:solidFill>
                <a:latin typeface="Oswald"/>
                <a:ea typeface="Oswald"/>
                <a:cs typeface="Oswald"/>
                <a:sym typeface="Oswald"/>
              </a:rPr>
              <a:t>Support open communication </a:t>
            </a:r>
            <a:endParaRPr sz="1150">
              <a:solidFill>
                <a:srgbClr val="666666"/>
              </a:solidFill>
              <a:latin typeface="Oswald"/>
              <a:ea typeface="Oswald"/>
              <a:cs typeface="Oswald"/>
              <a:sym typeface="Oswa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Equity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5"/>
          <p:cNvSpPr txBox="1">
            <a:spLocks noGrp="1"/>
          </p:cNvSpPr>
          <p:nvPr>
            <p:ph type="title"/>
          </p:nvPr>
        </p:nvSpPr>
        <p:spPr>
          <a:xfrm>
            <a:off x="311700" y="280650"/>
            <a:ext cx="8520600" cy="10320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2020-2021</a:t>
            </a:r>
            <a:endParaRPr sz="4200"/>
          </a:p>
          <a:p>
            <a:pPr marL="0" lvl="0" indent="0" algn="l" rtl="0">
              <a:spcBef>
                <a:spcPts val="0"/>
              </a:spcBef>
              <a:spcAft>
                <a:spcPts val="0"/>
              </a:spcAft>
              <a:buNone/>
            </a:pPr>
            <a:endParaRPr sz="1000"/>
          </a:p>
          <a:p>
            <a:pPr marL="0" lvl="0" indent="0" algn="l" rtl="0">
              <a:spcBef>
                <a:spcPts val="0"/>
              </a:spcBef>
              <a:spcAft>
                <a:spcPts val="0"/>
              </a:spcAft>
              <a:buNone/>
            </a:pPr>
            <a:endParaRPr sz="1800">
              <a:latin typeface="Georgia"/>
              <a:ea typeface="Georgia"/>
              <a:cs typeface="Georgia"/>
              <a:sym typeface="Georgia"/>
            </a:endParaRPr>
          </a:p>
        </p:txBody>
      </p:sp>
      <p:sp>
        <p:nvSpPr>
          <p:cNvPr id="571" name="Google Shape;571;p75"/>
          <p:cNvSpPr txBox="1">
            <a:spLocks noGrp="1"/>
          </p:cNvSpPr>
          <p:nvPr>
            <p:ph type="body" idx="4294967295"/>
          </p:nvPr>
        </p:nvSpPr>
        <p:spPr>
          <a:xfrm>
            <a:off x="3608325" y="3298236"/>
            <a:ext cx="2568600" cy="8685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solidFill>
                <a:schemeClr val="lt1"/>
              </a:solidFill>
            </a:endParaRPr>
          </a:p>
        </p:txBody>
      </p:sp>
      <p:sp>
        <p:nvSpPr>
          <p:cNvPr id="572" name="Google Shape;572;p75"/>
          <p:cNvSpPr txBox="1">
            <a:spLocks noGrp="1"/>
          </p:cNvSpPr>
          <p:nvPr>
            <p:ph type="body" idx="4294967295"/>
          </p:nvPr>
        </p:nvSpPr>
        <p:spPr>
          <a:xfrm>
            <a:off x="311700" y="1542975"/>
            <a:ext cx="8294400" cy="1524900"/>
          </a:xfrm>
          <a:prstGeom prst="rect">
            <a:avLst/>
          </a:prstGeom>
        </p:spPr>
        <p:txBody>
          <a:bodyPr spcFirstLastPara="1" wrap="square" lIns="0" tIns="0" rIns="0" bIns="0" anchor="t" anchorCtr="0">
            <a:noAutofit/>
          </a:bodyPr>
          <a:lstStyle/>
          <a:p>
            <a:pPr marL="457200" lvl="0" indent="-438150" algn="l" rtl="0">
              <a:spcBef>
                <a:spcPts val="600"/>
              </a:spcBef>
              <a:spcAft>
                <a:spcPts val="0"/>
              </a:spcAft>
              <a:buClr>
                <a:schemeClr val="accent5"/>
              </a:buClr>
              <a:buSzPts val="3300"/>
              <a:buFont typeface="Oswald"/>
              <a:buChar char="✘"/>
            </a:pPr>
            <a:r>
              <a:rPr lang="en" sz="3300">
                <a:solidFill>
                  <a:schemeClr val="accent5"/>
                </a:solidFill>
                <a:highlight>
                  <a:srgbClr val="000000"/>
                </a:highlight>
                <a:latin typeface="Oswald"/>
                <a:ea typeface="Oswald"/>
                <a:cs typeface="Oswald"/>
                <a:sym typeface="Oswald"/>
              </a:rPr>
              <a:t>Shift</a:t>
            </a:r>
            <a:r>
              <a:rPr lang="en" sz="3300">
                <a:solidFill>
                  <a:schemeClr val="accent5"/>
                </a:solidFill>
                <a:latin typeface="Oswald"/>
                <a:ea typeface="Oswald"/>
                <a:cs typeface="Oswald"/>
                <a:sym typeface="Oswald"/>
              </a:rPr>
              <a:t>: </a:t>
            </a:r>
            <a:r>
              <a:rPr lang="en" sz="3300">
                <a:solidFill>
                  <a:srgbClr val="000000"/>
                </a:solidFill>
                <a:latin typeface="Oswald"/>
                <a:ea typeface="Oswald"/>
                <a:cs typeface="Oswald"/>
                <a:sym typeface="Oswald"/>
              </a:rPr>
              <a:t>to current social emotional needs</a:t>
            </a:r>
            <a:endParaRPr sz="3300">
              <a:solidFill>
                <a:srgbClr val="000000"/>
              </a:solidFill>
              <a:latin typeface="Oswald"/>
              <a:ea typeface="Oswald"/>
              <a:cs typeface="Oswald"/>
              <a:sym typeface="Oswald"/>
            </a:endParaRPr>
          </a:p>
          <a:p>
            <a:pPr marL="914400" lvl="0" indent="0" algn="l" rtl="0">
              <a:spcBef>
                <a:spcPts val="600"/>
              </a:spcBef>
              <a:spcAft>
                <a:spcPts val="0"/>
              </a:spcAft>
              <a:buNone/>
            </a:pPr>
            <a:endParaRPr sz="3300">
              <a:solidFill>
                <a:srgbClr val="000000"/>
              </a:solidFill>
              <a:latin typeface="Oswald"/>
              <a:ea typeface="Oswald"/>
              <a:cs typeface="Oswald"/>
              <a:sym typeface="Oswald"/>
            </a:endParaRPr>
          </a:p>
          <a:p>
            <a:pPr marL="457200" lvl="0" indent="-438150" algn="l" rtl="0">
              <a:spcBef>
                <a:spcPts val="600"/>
              </a:spcBef>
              <a:spcAft>
                <a:spcPts val="0"/>
              </a:spcAft>
              <a:buClr>
                <a:schemeClr val="accent5"/>
              </a:buClr>
              <a:buSzPts val="3300"/>
              <a:buFont typeface="Oswald"/>
              <a:buChar char="✘"/>
            </a:pPr>
            <a:r>
              <a:rPr lang="en" sz="3300">
                <a:solidFill>
                  <a:schemeClr val="accent5"/>
                </a:solidFill>
                <a:highlight>
                  <a:srgbClr val="000000"/>
                </a:highlight>
                <a:latin typeface="Oswald"/>
                <a:ea typeface="Oswald"/>
                <a:cs typeface="Oswald"/>
                <a:sym typeface="Oswald"/>
              </a:rPr>
              <a:t>Opportunity</a:t>
            </a:r>
            <a:r>
              <a:rPr lang="en" sz="3300">
                <a:solidFill>
                  <a:schemeClr val="accent5"/>
                </a:solidFill>
                <a:latin typeface="Oswald"/>
                <a:ea typeface="Oswald"/>
                <a:cs typeface="Oswald"/>
                <a:sym typeface="Oswald"/>
              </a:rPr>
              <a:t>: </a:t>
            </a:r>
            <a:r>
              <a:rPr lang="en" sz="3300">
                <a:solidFill>
                  <a:srgbClr val="000000"/>
                </a:solidFill>
                <a:latin typeface="Oswald"/>
                <a:ea typeface="Oswald"/>
                <a:cs typeface="Oswald"/>
                <a:sym typeface="Oswald"/>
              </a:rPr>
              <a:t>to pause and evaluate our WHY</a:t>
            </a:r>
            <a:endParaRPr sz="3300">
              <a:solidFill>
                <a:srgbClr val="000000"/>
              </a:solidFill>
              <a:latin typeface="Oswald"/>
              <a:ea typeface="Oswald"/>
              <a:cs typeface="Oswald"/>
              <a:sym typeface="Oswald"/>
            </a:endParaRPr>
          </a:p>
          <a:p>
            <a:pPr marL="914400" lvl="0" indent="0" algn="l" rtl="0">
              <a:spcBef>
                <a:spcPts val="600"/>
              </a:spcBef>
              <a:spcAft>
                <a:spcPts val="0"/>
              </a:spcAft>
              <a:buNone/>
            </a:pPr>
            <a:endParaRPr sz="3300">
              <a:solidFill>
                <a:srgbClr val="000000"/>
              </a:solidFill>
              <a:latin typeface="Oswald"/>
              <a:ea typeface="Oswald"/>
              <a:cs typeface="Oswald"/>
              <a:sym typeface="Oswald"/>
            </a:endParaRPr>
          </a:p>
          <a:p>
            <a:pPr marL="457200" lvl="0" indent="-438150" algn="l" rtl="0">
              <a:spcBef>
                <a:spcPts val="600"/>
              </a:spcBef>
              <a:spcAft>
                <a:spcPts val="0"/>
              </a:spcAft>
              <a:buClr>
                <a:schemeClr val="accent5"/>
              </a:buClr>
              <a:buSzPts val="3300"/>
              <a:buFont typeface="Oswald"/>
              <a:buChar char="✘"/>
            </a:pPr>
            <a:r>
              <a:rPr lang="en" sz="3300">
                <a:solidFill>
                  <a:schemeClr val="accent5"/>
                </a:solidFill>
                <a:highlight>
                  <a:srgbClr val="000000"/>
                </a:highlight>
                <a:latin typeface="Oswald"/>
                <a:ea typeface="Oswald"/>
                <a:cs typeface="Oswald"/>
                <a:sym typeface="Oswald"/>
              </a:rPr>
              <a:t>Implementation</a:t>
            </a:r>
            <a:r>
              <a:rPr lang="en" sz="3300">
                <a:solidFill>
                  <a:schemeClr val="accent5"/>
                </a:solidFill>
                <a:latin typeface="Oswald"/>
                <a:ea typeface="Oswald"/>
                <a:cs typeface="Oswald"/>
                <a:sym typeface="Oswald"/>
              </a:rPr>
              <a:t>: </a:t>
            </a:r>
            <a:r>
              <a:rPr lang="en" sz="3300">
                <a:solidFill>
                  <a:srgbClr val="000000"/>
                </a:solidFill>
                <a:latin typeface="Oswald"/>
                <a:ea typeface="Oswald"/>
                <a:cs typeface="Oswald"/>
                <a:sym typeface="Oswald"/>
              </a:rPr>
              <a:t>Cohort of champion schools </a:t>
            </a:r>
            <a:endParaRPr sz="3300">
              <a:solidFill>
                <a:schemeClr val="accent5"/>
              </a:solidFill>
              <a:latin typeface="Oswald"/>
              <a:ea typeface="Oswald"/>
              <a:cs typeface="Oswald"/>
              <a:sym typeface="Oswa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76"/>
          <p:cNvSpPr txBox="1"/>
          <p:nvPr/>
        </p:nvSpPr>
        <p:spPr>
          <a:xfrm>
            <a:off x="1162675" y="287800"/>
            <a:ext cx="7055700" cy="493500"/>
          </a:xfrm>
          <a:prstGeom prst="rect">
            <a:avLst/>
          </a:prstGeom>
          <a:solidFill>
            <a:srgbClr val="00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FFFFFF"/>
                </a:solidFill>
                <a:latin typeface="Barlow"/>
                <a:ea typeface="Barlow"/>
                <a:cs typeface="Barlow"/>
                <a:sym typeface="Barlow"/>
              </a:rPr>
              <a:t>Where We Were</a:t>
            </a:r>
            <a:endParaRPr sz="2400" b="1">
              <a:solidFill>
                <a:srgbClr val="FFFFFF"/>
              </a:solidFill>
              <a:latin typeface="Barlow"/>
              <a:ea typeface="Barlow"/>
              <a:cs typeface="Barlow"/>
              <a:sym typeface="Barlow"/>
            </a:endParaRPr>
          </a:p>
        </p:txBody>
      </p:sp>
      <p:sp>
        <p:nvSpPr>
          <p:cNvPr id="578" name="Google Shape;578;p76"/>
          <p:cNvSpPr txBox="1"/>
          <p:nvPr/>
        </p:nvSpPr>
        <p:spPr>
          <a:xfrm>
            <a:off x="4780325" y="3369300"/>
            <a:ext cx="2356500" cy="784500"/>
          </a:xfrm>
          <a:prstGeom prst="rect">
            <a:avLst/>
          </a:prstGeom>
          <a:solidFill>
            <a:srgbClr val="FFD96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a:latin typeface="Work Sans"/>
                <a:ea typeface="Work Sans"/>
                <a:cs typeface="Work Sans"/>
                <a:sym typeface="Work Sans"/>
              </a:rPr>
              <a:t>Siloed Initiatives</a:t>
            </a:r>
            <a:endParaRPr sz="2100" b="1">
              <a:latin typeface="Work Sans"/>
              <a:ea typeface="Work Sans"/>
              <a:cs typeface="Work Sans"/>
              <a:sym typeface="Work Sans"/>
            </a:endParaRPr>
          </a:p>
        </p:txBody>
      </p:sp>
      <p:sp>
        <p:nvSpPr>
          <p:cNvPr id="579" name="Google Shape;579;p76"/>
          <p:cNvSpPr txBox="1"/>
          <p:nvPr/>
        </p:nvSpPr>
        <p:spPr>
          <a:xfrm>
            <a:off x="4780325" y="2668800"/>
            <a:ext cx="2356500" cy="641400"/>
          </a:xfrm>
          <a:prstGeom prst="rect">
            <a:avLst/>
          </a:prstGeom>
          <a:solidFill>
            <a:schemeClr val="accen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latin typeface="Work Sans"/>
                <a:ea typeface="Work Sans"/>
                <a:cs typeface="Work Sans"/>
                <a:sym typeface="Work Sans"/>
              </a:rPr>
              <a:t>Exclusionary Practices</a:t>
            </a:r>
            <a:endParaRPr sz="1700" b="1">
              <a:latin typeface="Work Sans"/>
              <a:ea typeface="Work Sans"/>
              <a:cs typeface="Work Sans"/>
              <a:sym typeface="Work Sans"/>
            </a:endParaRPr>
          </a:p>
        </p:txBody>
      </p:sp>
      <p:sp>
        <p:nvSpPr>
          <p:cNvPr id="580" name="Google Shape;580;p76"/>
          <p:cNvSpPr txBox="1"/>
          <p:nvPr/>
        </p:nvSpPr>
        <p:spPr>
          <a:xfrm>
            <a:off x="4780325" y="1884300"/>
            <a:ext cx="2356500" cy="784500"/>
          </a:xfrm>
          <a:prstGeom prst="rect">
            <a:avLst/>
          </a:prstGeom>
          <a:solidFill>
            <a:srgbClr val="CC412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latin typeface="Work Sans"/>
                <a:ea typeface="Work Sans"/>
                <a:cs typeface="Work Sans"/>
                <a:sym typeface="Work Sans"/>
              </a:rPr>
              <a:t>Reactive Code of Conduc</a:t>
            </a:r>
            <a:r>
              <a:rPr lang="en" sz="2100" b="1">
                <a:latin typeface="Work Sans"/>
                <a:ea typeface="Work Sans"/>
                <a:cs typeface="Work Sans"/>
                <a:sym typeface="Work Sans"/>
              </a:rPr>
              <a:t>t</a:t>
            </a:r>
            <a:endParaRPr sz="2100" b="1">
              <a:latin typeface="Work Sans"/>
              <a:ea typeface="Work Sans"/>
              <a:cs typeface="Work Sans"/>
              <a:sym typeface="Work Sans"/>
            </a:endParaRPr>
          </a:p>
        </p:txBody>
      </p:sp>
      <p:pic>
        <p:nvPicPr>
          <p:cNvPr id="581" name="Google Shape;581;p76"/>
          <p:cNvPicPr preferRelativeResize="0"/>
          <p:nvPr/>
        </p:nvPicPr>
        <p:blipFill rotWithShape="1">
          <a:blip r:embed="rId3">
            <a:alphaModFix/>
          </a:blip>
          <a:srcRect t="12541" b="10041"/>
          <a:stretch/>
        </p:blipFill>
        <p:spPr>
          <a:xfrm>
            <a:off x="279625" y="1373425"/>
            <a:ext cx="4500699" cy="3484374"/>
          </a:xfrm>
          <a:prstGeom prst="rect">
            <a:avLst/>
          </a:prstGeom>
          <a:noFill/>
          <a:ln>
            <a:noFill/>
          </a:ln>
        </p:spPr>
      </p:pic>
      <p:cxnSp>
        <p:nvCxnSpPr>
          <p:cNvPr id="582" name="Google Shape;582;p76"/>
          <p:cNvCxnSpPr/>
          <p:nvPr/>
        </p:nvCxnSpPr>
        <p:spPr>
          <a:xfrm flipH="1">
            <a:off x="3752725" y="1129600"/>
            <a:ext cx="2356500" cy="870900"/>
          </a:xfrm>
          <a:prstGeom prst="straightConnector1">
            <a:avLst/>
          </a:prstGeom>
          <a:noFill/>
          <a:ln w="76200" cap="flat" cmpd="sng">
            <a:solidFill>
              <a:schemeClr val="dk2"/>
            </a:solidFill>
            <a:prstDash val="solid"/>
            <a:round/>
            <a:headEnd type="none" w="med" len="med"/>
            <a:tailEnd type="triangle" w="med" len="med"/>
          </a:ln>
        </p:spPr>
      </p:cxnSp>
      <p:sp>
        <p:nvSpPr>
          <p:cNvPr id="583" name="Google Shape;583;p76"/>
          <p:cNvSpPr txBox="1"/>
          <p:nvPr/>
        </p:nvSpPr>
        <p:spPr>
          <a:xfrm>
            <a:off x="5548725" y="904900"/>
            <a:ext cx="2048700" cy="784500"/>
          </a:xfrm>
          <a:prstGeom prst="rect">
            <a:avLst/>
          </a:prstGeom>
          <a:solidFill>
            <a:srgbClr val="FCE5C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Work Sans"/>
                <a:ea typeface="Work Sans"/>
                <a:cs typeface="Work Sans"/>
                <a:sym typeface="Work Sans"/>
              </a:rPr>
              <a:t>Restorative Practices &amp; SEL</a:t>
            </a:r>
            <a:endParaRPr sz="1800" b="1">
              <a:latin typeface="Work Sans"/>
              <a:ea typeface="Work Sans"/>
              <a:cs typeface="Work Sans"/>
              <a:sym typeface="Work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77"/>
          <p:cNvSpPr txBox="1"/>
          <p:nvPr/>
        </p:nvSpPr>
        <p:spPr>
          <a:xfrm>
            <a:off x="1162675" y="287800"/>
            <a:ext cx="7055700" cy="493500"/>
          </a:xfrm>
          <a:prstGeom prst="rect">
            <a:avLst/>
          </a:prstGeom>
          <a:solidFill>
            <a:srgbClr val="00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FFFFFF"/>
                </a:solidFill>
                <a:latin typeface="Barlow"/>
                <a:ea typeface="Barlow"/>
                <a:cs typeface="Barlow"/>
                <a:sym typeface="Barlow"/>
              </a:rPr>
              <a:t>Where We are Going</a:t>
            </a:r>
            <a:endParaRPr sz="2400" b="1">
              <a:solidFill>
                <a:srgbClr val="FFFFFF"/>
              </a:solidFill>
              <a:latin typeface="Barlow"/>
              <a:ea typeface="Barlow"/>
              <a:cs typeface="Barlow"/>
              <a:sym typeface="Barlow"/>
            </a:endParaRPr>
          </a:p>
        </p:txBody>
      </p:sp>
      <p:pic>
        <p:nvPicPr>
          <p:cNvPr id="589" name="Google Shape;589;p77"/>
          <p:cNvPicPr preferRelativeResize="0"/>
          <p:nvPr/>
        </p:nvPicPr>
        <p:blipFill>
          <a:blip r:embed="rId3">
            <a:alphaModFix/>
          </a:blip>
          <a:stretch>
            <a:fillRect/>
          </a:stretch>
        </p:blipFill>
        <p:spPr>
          <a:xfrm>
            <a:off x="387800" y="2070893"/>
            <a:ext cx="4184200" cy="2343157"/>
          </a:xfrm>
          <a:prstGeom prst="rect">
            <a:avLst/>
          </a:prstGeom>
          <a:noFill/>
          <a:ln>
            <a:noFill/>
          </a:ln>
        </p:spPr>
      </p:pic>
      <p:pic>
        <p:nvPicPr>
          <p:cNvPr id="590" name="Google Shape;590;p77"/>
          <p:cNvPicPr preferRelativeResize="0"/>
          <p:nvPr/>
        </p:nvPicPr>
        <p:blipFill>
          <a:blip r:embed="rId4">
            <a:alphaModFix/>
          </a:blip>
          <a:stretch>
            <a:fillRect/>
          </a:stretch>
        </p:blipFill>
        <p:spPr>
          <a:xfrm>
            <a:off x="4708172" y="1946437"/>
            <a:ext cx="3812951" cy="2893226"/>
          </a:xfrm>
          <a:prstGeom prst="rect">
            <a:avLst/>
          </a:prstGeom>
          <a:noFill/>
          <a:ln>
            <a:noFill/>
          </a:ln>
        </p:spPr>
      </p:pic>
      <p:sp>
        <p:nvSpPr>
          <p:cNvPr id="591" name="Google Shape;591;p77"/>
          <p:cNvSpPr txBox="1"/>
          <p:nvPr/>
        </p:nvSpPr>
        <p:spPr>
          <a:xfrm>
            <a:off x="4759000" y="2138600"/>
            <a:ext cx="3711300" cy="306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latin typeface="Oswald"/>
                <a:ea typeface="Oswald"/>
                <a:cs typeface="Oswald"/>
                <a:sym typeface="Oswald"/>
              </a:rPr>
              <a:t>Restorative Practices &amp; SEL</a:t>
            </a:r>
            <a:endParaRPr sz="2200" b="1">
              <a:latin typeface="Oswald"/>
              <a:ea typeface="Oswald"/>
              <a:cs typeface="Oswald"/>
              <a:sym typeface="Oswald"/>
            </a:endParaRPr>
          </a:p>
          <a:p>
            <a:pPr marL="0" lvl="0" indent="0" algn="ctr" rtl="0">
              <a:spcBef>
                <a:spcPts val="0"/>
              </a:spcBef>
              <a:spcAft>
                <a:spcPts val="0"/>
              </a:spcAft>
              <a:buNone/>
            </a:pPr>
            <a:endParaRPr sz="2200" b="1">
              <a:latin typeface="Oswald"/>
              <a:ea typeface="Oswald"/>
              <a:cs typeface="Oswald"/>
              <a:sym typeface="Oswald"/>
            </a:endParaRPr>
          </a:p>
          <a:p>
            <a:pPr marL="0" lvl="0" indent="0" algn="ctr" rtl="0">
              <a:spcBef>
                <a:spcPts val="0"/>
              </a:spcBef>
              <a:spcAft>
                <a:spcPts val="0"/>
              </a:spcAft>
              <a:buNone/>
            </a:pPr>
            <a:r>
              <a:rPr lang="en" sz="2200">
                <a:latin typeface="Oswald"/>
                <a:ea typeface="Oswald"/>
                <a:cs typeface="Oswald"/>
                <a:sym typeface="Oswald"/>
              </a:rPr>
              <a:t>Integrated Initiatives</a:t>
            </a:r>
            <a:endParaRPr sz="2200">
              <a:latin typeface="Oswald"/>
              <a:ea typeface="Oswald"/>
              <a:cs typeface="Oswald"/>
              <a:sym typeface="Oswald"/>
            </a:endParaRPr>
          </a:p>
          <a:p>
            <a:pPr marL="0" lvl="0" indent="0" algn="ctr" rtl="0">
              <a:spcBef>
                <a:spcPts val="0"/>
              </a:spcBef>
              <a:spcAft>
                <a:spcPts val="0"/>
              </a:spcAft>
              <a:buNone/>
            </a:pPr>
            <a:endParaRPr sz="2200">
              <a:latin typeface="Oswald"/>
              <a:ea typeface="Oswald"/>
              <a:cs typeface="Oswald"/>
              <a:sym typeface="Oswald"/>
            </a:endParaRPr>
          </a:p>
          <a:p>
            <a:pPr marL="0" lvl="0" indent="0" algn="ctr" rtl="0">
              <a:spcBef>
                <a:spcPts val="0"/>
              </a:spcBef>
              <a:spcAft>
                <a:spcPts val="0"/>
              </a:spcAft>
              <a:buNone/>
            </a:pPr>
            <a:r>
              <a:rPr lang="en" sz="2000">
                <a:latin typeface="Oswald"/>
                <a:ea typeface="Oswald"/>
                <a:cs typeface="Oswald"/>
                <a:sym typeface="Oswald"/>
              </a:rPr>
              <a:t>Equitable Practices</a:t>
            </a:r>
            <a:endParaRPr sz="2000">
              <a:latin typeface="Oswald"/>
              <a:ea typeface="Oswald"/>
              <a:cs typeface="Oswald"/>
              <a:sym typeface="Oswald"/>
            </a:endParaRPr>
          </a:p>
          <a:p>
            <a:pPr marL="0" lvl="0" indent="0" algn="ctr" rtl="0">
              <a:spcBef>
                <a:spcPts val="0"/>
              </a:spcBef>
              <a:spcAft>
                <a:spcPts val="0"/>
              </a:spcAft>
              <a:buNone/>
            </a:pPr>
            <a:endParaRPr sz="2000">
              <a:latin typeface="Oswald"/>
              <a:ea typeface="Oswald"/>
              <a:cs typeface="Oswald"/>
              <a:sym typeface="Oswald"/>
            </a:endParaRPr>
          </a:p>
          <a:p>
            <a:pPr marL="0" lvl="0" indent="0" algn="ctr" rtl="0">
              <a:spcBef>
                <a:spcPts val="0"/>
              </a:spcBef>
              <a:spcAft>
                <a:spcPts val="0"/>
              </a:spcAft>
              <a:buNone/>
            </a:pPr>
            <a:r>
              <a:rPr lang="en" sz="2100">
                <a:latin typeface="Oswald"/>
                <a:ea typeface="Oswald"/>
                <a:cs typeface="Oswald"/>
                <a:sym typeface="Oswald"/>
              </a:rPr>
              <a:t>Progressive Discipline Code</a:t>
            </a:r>
            <a:endParaRPr sz="2100">
              <a:latin typeface="Oswald"/>
              <a:ea typeface="Oswald"/>
              <a:cs typeface="Oswald"/>
              <a:sym typeface="Oswald"/>
            </a:endParaRPr>
          </a:p>
          <a:p>
            <a:pPr marL="0" lvl="0" indent="0" algn="ctr" rtl="0">
              <a:spcBef>
                <a:spcPts val="0"/>
              </a:spcBef>
              <a:spcAft>
                <a:spcPts val="0"/>
              </a:spcAft>
              <a:buNone/>
            </a:pPr>
            <a:endParaRPr sz="2000" b="1">
              <a:latin typeface="Oswald"/>
              <a:ea typeface="Oswald"/>
              <a:cs typeface="Oswald"/>
              <a:sym typeface="Oswald"/>
            </a:endParaRPr>
          </a:p>
          <a:p>
            <a:pPr marL="0" lvl="0" indent="0" algn="l" rtl="0">
              <a:spcBef>
                <a:spcPts val="0"/>
              </a:spcBef>
              <a:spcAft>
                <a:spcPts val="0"/>
              </a:spcAft>
              <a:buNone/>
            </a:pPr>
            <a:endParaRPr sz="1800">
              <a:latin typeface="Oswald"/>
              <a:ea typeface="Oswald"/>
              <a:cs typeface="Oswald"/>
              <a:sym typeface="Oswa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78"/>
          <p:cNvSpPr txBox="1"/>
          <p:nvPr/>
        </p:nvSpPr>
        <p:spPr>
          <a:xfrm>
            <a:off x="0" y="0"/>
            <a:ext cx="9144000" cy="5143500"/>
          </a:xfrm>
          <a:prstGeom prst="rect">
            <a:avLst/>
          </a:prstGeom>
          <a:solidFill>
            <a:schemeClr val="dk1"/>
          </a:solidFill>
          <a:ln>
            <a:noFill/>
          </a:ln>
          <a:effectLst>
            <a:outerShdw blurRad="63500" dist="35921" dir="2700000">
              <a:srgbClr val="333333">
                <a:alpha val="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597" name="Google Shape;597;p78" descr="asd ppt bgsky green"/>
          <p:cNvPicPr preferRelativeResize="0"/>
          <p:nvPr/>
        </p:nvPicPr>
        <p:blipFill rotWithShape="1">
          <a:blip r:embed="rId3">
            <a:alphaModFix/>
          </a:blip>
          <a:srcRect/>
          <a:stretch/>
        </p:blipFill>
        <p:spPr>
          <a:xfrm>
            <a:off x="66675" y="57150"/>
            <a:ext cx="9143999" cy="6828150"/>
          </a:xfrm>
          <a:prstGeom prst="rect">
            <a:avLst/>
          </a:prstGeom>
          <a:noFill/>
          <a:ln>
            <a:noFill/>
          </a:ln>
        </p:spPr>
      </p:pic>
      <p:sp>
        <p:nvSpPr>
          <p:cNvPr id="598" name="Google Shape;598;p78"/>
          <p:cNvSpPr txBox="1"/>
          <p:nvPr/>
        </p:nvSpPr>
        <p:spPr>
          <a:xfrm>
            <a:off x="-990600" y="0"/>
            <a:ext cx="8299500" cy="43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99" name="Google Shape;599;p78"/>
          <p:cNvSpPr txBox="1"/>
          <p:nvPr/>
        </p:nvSpPr>
        <p:spPr>
          <a:xfrm>
            <a:off x="609600" y="114300"/>
            <a:ext cx="7543800" cy="43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00" name="Google Shape;600;p78"/>
          <p:cNvSpPr txBox="1"/>
          <p:nvPr/>
        </p:nvSpPr>
        <p:spPr>
          <a:xfrm>
            <a:off x="190500" y="202400"/>
            <a:ext cx="8763000" cy="43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3200"/>
              <a:buFont typeface="Times New Roman"/>
              <a:buNone/>
            </a:pPr>
            <a:r>
              <a:rPr lang="en" sz="3200" b="0" i="0" u="none">
                <a:solidFill>
                  <a:srgbClr val="FFFFFF"/>
                </a:solidFill>
                <a:latin typeface="Times New Roman"/>
                <a:ea typeface="Times New Roman"/>
                <a:cs typeface="Times New Roman"/>
                <a:sym typeface="Times New Roman"/>
              </a:rPr>
              <a:t>Appoquinimink</a:t>
            </a:r>
            <a:r>
              <a:rPr lang="en" sz="3200" b="0" i="0" u="none">
                <a:solidFill>
                  <a:srgbClr val="FFCC00"/>
                </a:solidFill>
                <a:latin typeface="Arial"/>
                <a:ea typeface="Arial"/>
                <a:cs typeface="Arial"/>
                <a:sym typeface="Arial"/>
              </a:rPr>
              <a:t> </a:t>
            </a:r>
            <a:r>
              <a:rPr lang="en" sz="3200" b="0" i="0" u="none">
                <a:solidFill>
                  <a:srgbClr val="FFCC00"/>
                </a:solidFill>
                <a:latin typeface="Times New Roman"/>
                <a:ea typeface="Times New Roman"/>
                <a:cs typeface="Times New Roman"/>
                <a:sym typeface="Times New Roman"/>
              </a:rPr>
              <a:t>Schools</a:t>
            </a:r>
            <a:endParaRPr/>
          </a:p>
        </p:txBody>
      </p:sp>
      <p:sp>
        <p:nvSpPr>
          <p:cNvPr id="601" name="Google Shape;601;p78"/>
          <p:cNvSpPr txBox="1">
            <a:spLocks noGrp="1"/>
          </p:cNvSpPr>
          <p:nvPr>
            <p:ph type="body" idx="4294967295"/>
          </p:nvPr>
        </p:nvSpPr>
        <p:spPr>
          <a:xfrm>
            <a:off x="277800" y="900800"/>
            <a:ext cx="8588400" cy="3865800"/>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100000"/>
              </a:lnSpc>
              <a:spcBef>
                <a:spcPts val="0"/>
              </a:spcBef>
              <a:spcAft>
                <a:spcPts val="0"/>
              </a:spcAft>
              <a:buClr>
                <a:srgbClr val="FFCC00"/>
              </a:buClr>
              <a:buSzPts val="3600"/>
              <a:buFont typeface="Times New Roman"/>
              <a:buNone/>
            </a:pPr>
            <a:r>
              <a:rPr lang="en" sz="3600">
                <a:solidFill>
                  <a:srgbClr val="FFCC00"/>
                </a:solidFill>
                <a:latin typeface="Times New Roman"/>
                <a:ea typeface="Times New Roman"/>
                <a:cs typeface="Times New Roman"/>
                <a:sym typeface="Times New Roman"/>
              </a:rPr>
              <a:t>Making CoC Changes Equity Centered</a:t>
            </a:r>
            <a:endParaRPr sz="3600">
              <a:solidFill>
                <a:srgbClr val="FFCC00"/>
              </a:solidFill>
              <a:latin typeface="Times New Roman"/>
              <a:ea typeface="Times New Roman"/>
              <a:cs typeface="Times New Roman"/>
              <a:sym typeface="Times New Roman"/>
            </a:endParaRPr>
          </a:p>
          <a:p>
            <a:pPr marL="457200" marR="0" lvl="0" indent="-412750" algn="l" rtl="0">
              <a:lnSpc>
                <a:spcPct val="100000"/>
              </a:lnSpc>
              <a:spcBef>
                <a:spcPts val="0"/>
              </a:spcBef>
              <a:spcAft>
                <a:spcPts val="0"/>
              </a:spcAft>
              <a:buClr>
                <a:srgbClr val="FFCC00"/>
              </a:buClr>
              <a:buSzPts val="2900"/>
              <a:buFont typeface="Times New Roman"/>
              <a:buChar char="●"/>
            </a:pPr>
            <a:r>
              <a:rPr lang="en" sz="2900">
                <a:solidFill>
                  <a:srgbClr val="FFCC00"/>
                </a:solidFill>
                <a:latin typeface="Times New Roman"/>
                <a:ea typeface="Times New Roman"/>
                <a:cs typeface="Times New Roman"/>
                <a:sym typeface="Times New Roman"/>
              </a:rPr>
              <a:t>Focus on student learning and safety</a:t>
            </a:r>
            <a:endParaRPr sz="2900">
              <a:solidFill>
                <a:srgbClr val="FFCC00"/>
              </a:solidFill>
              <a:latin typeface="Times New Roman"/>
              <a:ea typeface="Times New Roman"/>
              <a:cs typeface="Times New Roman"/>
              <a:sym typeface="Times New Roman"/>
            </a:endParaRPr>
          </a:p>
          <a:p>
            <a:pPr marL="457200" marR="0" lvl="0" indent="-412750" algn="l" rtl="0">
              <a:lnSpc>
                <a:spcPct val="100000"/>
              </a:lnSpc>
              <a:spcBef>
                <a:spcPts val="0"/>
              </a:spcBef>
              <a:spcAft>
                <a:spcPts val="0"/>
              </a:spcAft>
              <a:buClr>
                <a:srgbClr val="FFCC00"/>
              </a:buClr>
              <a:buSzPts val="2900"/>
              <a:buFont typeface="Times New Roman"/>
              <a:buChar char="●"/>
            </a:pPr>
            <a:r>
              <a:rPr lang="en" sz="2900">
                <a:solidFill>
                  <a:srgbClr val="FFCC00"/>
                </a:solidFill>
                <a:latin typeface="Times New Roman"/>
                <a:ea typeface="Times New Roman"/>
                <a:cs typeface="Times New Roman"/>
                <a:sym typeface="Times New Roman"/>
              </a:rPr>
              <a:t>Developmentally appropriate</a:t>
            </a:r>
            <a:endParaRPr sz="2900">
              <a:solidFill>
                <a:srgbClr val="FFCC00"/>
              </a:solidFill>
              <a:latin typeface="Times New Roman"/>
              <a:ea typeface="Times New Roman"/>
              <a:cs typeface="Times New Roman"/>
              <a:sym typeface="Times New Roman"/>
            </a:endParaRPr>
          </a:p>
          <a:p>
            <a:pPr marL="457200" marR="0" lvl="0" indent="-412750" algn="l" rtl="0">
              <a:lnSpc>
                <a:spcPct val="100000"/>
              </a:lnSpc>
              <a:spcBef>
                <a:spcPts val="0"/>
              </a:spcBef>
              <a:spcAft>
                <a:spcPts val="0"/>
              </a:spcAft>
              <a:buClr>
                <a:srgbClr val="FFCC00"/>
              </a:buClr>
              <a:buSzPts val="2900"/>
              <a:buFont typeface="Times New Roman"/>
              <a:buChar char="●"/>
            </a:pPr>
            <a:r>
              <a:rPr lang="en" sz="2900">
                <a:solidFill>
                  <a:srgbClr val="FFCC00"/>
                </a:solidFill>
                <a:latin typeface="Times New Roman"/>
                <a:ea typeface="Times New Roman"/>
                <a:cs typeface="Times New Roman"/>
                <a:sym typeface="Times New Roman"/>
              </a:rPr>
              <a:t>Culturally responsive</a:t>
            </a:r>
            <a:endParaRPr sz="2900">
              <a:solidFill>
                <a:srgbClr val="FFCC00"/>
              </a:solidFill>
              <a:latin typeface="Times New Roman"/>
              <a:ea typeface="Times New Roman"/>
              <a:cs typeface="Times New Roman"/>
              <a:sym typeface="Times New Roman"/>
            </a:endParaRPr>
          </a:p>
          <a:p>
            <a:pPr marL="457200" marR="0" lvl="0" indent="-412750" algn="l" rtl="0">
              <a:lnSpc>
                <a:spcPct val="100000"/>
              </a:lnSpc>
              <a:spcBef>
                <a:spcPts val="0"/>
              </a:spcBef>
              <a:spcAft>
                <a:spcPts val="0"/>
              </a:spcAft>
              <a:buClr>
                <a:srgbClr val="FFCC00"/>
              </a:buClr>
              <a:buSzPts val="2900"/>
              <a:buFont typeface="Times New Roman"/>
              <a:buChar char="●"/>
            </a:pPr>
            <a:r>
              <a:rPr lang="en" sz="2900">
                <a:solidFill>
                  <a:srgbClr val="FFCC00"/>
                </a:solidFill>
                <a:latin typeface="Times New Roman"/>
                <a:ea typeface="Times New Roman"/>
                <a:cs typeface="Times New Roman"/>
                <a:sym typeface="Times New Roman"/>
              </a:rPr>
              <a:t>Reinforcement of Social Emotional Learning</a:t>
            </a:r>
            <a:endParaRPr sz="2900">
              <a:solidFill>
                <a:srgbClr val="FFCC00"/>
              </a:solidFill>
              <a:latin typeface="Times New Roman"/>
              <a:ea typeface="Times New Roman"/>
              <a:cs typeface="Times New Roman"/>
              <a:sym typeface="Times New Roman"/>
            </a:endParaRPr>
          </a:p>
          <a:p>
            <a:pPr marL="457200" marR="0" lvl="0" indent="-412750" algn="l" rtl="0">
              <a:lnSpc>
                <a:spcPct val="100000"/>
              </a:lnSpc>
              <a:spcBef>
                <a:spcPts val="0"/>
              </a:spcBef>
              <a:spcAft>
                <a:spcPts val="0"/>
              </a:spcAft>
              <a:buClr>
                <a:srgbClr val="FFCC00"/>
              </a:buClr>
              <a:buSzPts val="2900"/>
              <a:buFont typeface="Times New Roman"/>
              <a:buChar char="●"/>
            </a:pPr>
            <a:r>
              <a:rPr lang="en" sz="2900">
                <a:solidFill>
                  <a:srgbClr val="FFCC00"/>
                </a:solidFill>
                <a:latin typeface="Times New Roman"/>
                <a:ea typeface="Times New Roman"/>
                <a:cs typeface="Times New Roman"/>
                <a:sym typeface="Times New Roman"/>
              </a:rPr>
              <a:t>Support equitable outcomes/neutralize bias</a:t>
            </a:r>
            <a:endParaRPr sz="2900">
              <a:solidFill>
                <a:srgbClr val="FFCC00"/>
              </a:solidFill>
              <a:latin typeface="Times New Roman"/>
              <a:ea typeface="Times New Roman"/>
              <a:cs typeface="Times New Roman"/>
              <a:sym typeface="Times New Roman"/>
            </a:endParaRPr>
          </a:p>
          <a:p>
            <a:pPr marL="457200" marR="0" lvl="0" indent="-412750" algn="l" rtl="0">
              <a:lnSpc>
                <a:spcPct val="100000"/>
              </a:lnSpc>
              <a:spcBef>
                <a:spcPts val="0"/>
              </a:spcBef>
              <a:spcAft>
                <a:spcPts val="0"/>
              </a:spcAft>
              <a:buClr>
                <a:srgbClr val="FFCC00"/>
              </a:buClr>
              <a:buSzPts val="2900"/>
              <a:buFont typeface="Times New Roman"/>
              <a:buChar char="●"/>
            </a:pPr>
            <a:r>
              <a:rPr lang="en" sz="2900">
                <a:solidFill>
                  <a:srgbClr val="FFCC00"/>
                </a:solidFill>
                <a:latin typeface="Times New Roman"/>
                <a:ea typeface="Times New Roman"/>
                <a:cs typeface="Times New Roman"/>
                <a:sym typeface="Times New Roman"/>
              </a:rPr>
              <a:t>Emphasis on collective commitments (shared ownership and responsibility)</a:t>
            </a:r>
            <a:endParaRPr sz="2900">
              <a:solidFill>
                <a:srgbClr val="FFCC00"/>
              </a:solidFill>
              <a:latin typeface="Times New Roman"/>
              <a:ea typeface="Times New Roman"/>
              <a:cs typeface="Times New Roman"/>
              <a:sym typeface="Times New Roman"/>
            </a:endParaRPr>
          </a:p>
          <a:p>
            <a:pPr marL="342900" marR="0" lvl="0" indent="-342900" algn="l" rtl="0">
              <a:lnSpc>
                <a:spcPct val="100000"/>
              </a:lnSpc>
              <a:spcBef>
                <a:spcPts val="0"/>
              </a:spcBef>
              <a:spcAft>
                <a:spcPts val="0"/>
              </a:spcAft>
              <a:buClr>
                <a:srgbClr val="FFCC00"/>
              </a:buClr>
              <a:buSzPts val="3600"/>
              <a:buFont typeface="Times New Roman"/>
              <a:buNone/>
            </a:pPr>
            <a:endParaRPr sz="3600">
              <a:solidFill>
                <a:srgbClr val="FFCC00"/>
              </a:solidFill>
              <a:latin typeface="Times New Roman"/>
              <a:ea typeface="Times New Roman"/>
              <a:cs typeface="Times New Roman"/>
              <a:sym typeface="Times New Roman"/>
            </a:endParaRPr>
          </a:p>
          <a:p>
            <a:pPr marL="742950" marR="0" lvl="0" indent="0" algn="l" rtl="0">
              <a:lnSpc>
                <a:spcPct val="100000"/>
              </a:lnSpc>
              <a:spcBef>
                <a:spcPts val="920"/>
              </a:spcBef>
              <a:spcAft>
                <a:spcPts val="0"/>
              </a:spcAft>
              <a:buNone/>
            </a:pPr>
            <a:endParaRPr/>
          </a:p>
          <a:p>
            <a:pPr marL="342900" marR="0" lvl="0" indent="-342900" algn="ctr" rtl="0">
              <a:lnSpc>
                <a:spcPct val="100000"/>
              </a:lnSpc>
              <a:spcBef>
                <a:spcPts val="960"/>
              </a:spcBef>
              <a:spcAft>
                <a:spcPts val="0"/>
              </a:spcAft>
              <a:buClr>
                <a:schemeClr val="dk1"/>
              </a:buClr>
              <a:buSzPts val="1800"/>
              <a:buFont typeface="Verdana"/>
              <a:buNone/>
            </a:pPr>
            <a:endParaRPr sz="1800" b="0" i="0" u="none">
              <a:solidFill>
                <a:srgbClr val="FFCC00"/>
              </a:solidFill>
              <a:latin typeface="Times New Roman"/>
              <a:ea typeface="Times New Roman"/>
              <a:cs typeface="Times New Roman"/>
              <a:sym typeface="Times New Roman"/>
            </a:endParaRPr>
          </a:p>
          <a:p>
            <a:pPr marL="342900" marR="0" lvl="0" indent="-342900" algn="l" rtl="0">
              <a:lnSpc>
                <a:spcPct val="100000"/>
              </a:lnSpc>
              <a:spcBef>
                <a:spcPts val="1000"/>
              </a:spcBef>
              <a:spcAft>
                <a:spcPts val="0"/>
              </a:spcAft>
              <a:buClr>
                <a:schemeClr val="dk1"/>
              </a:buClr>
              <a:buSzPts val="2000"/>
              <a:buFont typeface="Verdana"/>
              <a:buNone/>
            </a:pPr>
            <a:endParaRPr sz="2000" b="0" i="0" u="none">
              <a:solidFill>
                <a:srgbClr val="FFCC00"/>
              </a:solidFill>
              <a:latin typeface="Times New Roman"/>
              <a:ea typeface="Times New Roman"/>
              <a:cs typeface="Times New Roman"/>
              <a:sym typeface="Times New Roman"/>
            </a:endParaRPr>
          </a:p>
          <a:p>
            <a:pPr marL="342900" marR="0" lvl="0" indent="-215900" algn="l" rtl="0">
              <a:spcBef>
                <a:spcPts val="1000"/>
              </a:spcBef>
              <a:spcAft>
                <a:spcPts val="0"/>
              </a:spcAft>
              <a:buClr>
                <a:schemeClr val="dk1"/>
              </a:buClr>
              <a:buSzPts val="2000"/>
              <a:buFont typeface="Verdana"/>
              <a:buNone/>
            </a:pPr>
            <a:endParaRPr sz="2000" b="0" i="0" u="none">
              <a:solidFill>
                <a:srgbClr val="FFCC00"/>
              </a:solidFill>
              <a:latin typeface="Times New Roman"/>
              <a:ea typeface="Times New Roman"/>
              <a:cs typeface="Times New Roman"/>
              <a:sym typeface="Times New Roman"/>
            </a:endParaRPr>
          </a:p>
        </p:txBody>
      </p:sp>
    </p:spTree>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79"/>
          <p:cNvSpPr txBox="1"/>
          <p:nvPr/>
        </p:nvSpPr>
        <p:spPr>
          <a:xfrm>
            <a:off x="0" y="0"/>
            <a:ext cx="9144000" cy="5143500"/>
          </a:xfrm>
          <a:prstGeom prst="rect">
            <a:avLst/>
          </a:prstGeom>
          <a:solidFill>
            <a:schemeClr val="dk1"/>
          </a:solidFill>
          <a:ln>
            <a:noFill/>
          </a:ln>
          <a:effectLst>
            <a:outerShdw blurRad="63500" dist="35921" dir="2700000">
              <a:srgbClr val="333333">
                <a:alpha val="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607" name="Google Shape;607;p79" descr="asd ppt bgsky green"/>
          <p:cNvPicPr preferRelativeResize="0"/>
          <p:nvPr/>
        </p:nvPicPr>
        <p:blipFill rotWithShape="1">
          <a:blip r:embed="rId3">
            <a:alphaModFix/>
          </a:blip>
          <a:srcRect/>
          <a:stretch/>
        </p:blipFill>
        <p:spPr>
          <a:xfrm>
            <a:off x="66675" y="57150"/>
            <a:ext cx="9143999" cy="6828150"/>
          </a:xfrm>
          <a:prstGeom prst="rect">
            <a:avLst/>
          </a:prstGeom>
          <a:noFill/>
          <a:ln>
            <a:noFill/>
          </a:ln>
        </p:spPr>
      </p:pic>
      <p:sp>
        <p:nvSpPr>
          <p:cNvPr id="608" name="Google Shape;608;p79"/>
          <p:cNvSpPr txBox="1"/>
          <p:nvPr/>
        </p:nvSpPr>
        <p:spPr>
          <a:xfrm>
            <a:off x="-990600" y="0"/>
            <a:ext cx="8299500" cy="43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09" name="Google Shape;609;p79"/>
          <p:cNvSpPr txBox="1"/>
          <p:nvPr/>
        </p:nvSpPr>
        <p:spPr>
          <a:xfrm>
            <a:off x="609600" y="114300"/>
            <a:ext cx="7543800" cy="43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10" name="Google Shape;610;p79"/>
          <p:cNvSpPr txBox="1"/>
          <p:nvPr/>
        </p:nvSpPr>
        <p:spPr>
          <a:xfrm>
            <a:off x="152400" y="95250"/>
            <a:ext cx="8763000" cy="43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3200"/>
              <a:buFont typeface="Times New Roman"/>
              <a:buNone/>
            </a:pPr>
            <a:r>
              <a:rPr lang="en" sz="3200" b="0" i="0" u="none">
                <a:solidFill>
                  <a:srgbClr val="FFFFFF"/>
                </a:solidFill>
                <a:latin typeface="Times New Roman"/>
                <a:ea typeface="Times New Roman"/>
                <a:cs typeface="Times New Roman"/>
                <a:sym typeface="Times New Roman"/>
              </a:rPr>
              <a:t>Appoquinimink</a:t>
            </a:r>
            <a:r>
              <a:rPr lang="en" sz="3200" b="0" i="0" u="none">
                <a:solidFill>
                  <a:srgbClr val="FFCC00"/>
                </a:solidFill>
                <a:latin typeface="Arial"/>
                <a:ea typeface="Arial"/>
                <a:cs typeface="Arial"/>
                <a:sym typeface="Arial"/>
              </a:rPr>
              <a:t> </a:t>
            </a:r>
            <a:r>
              <a:rPr lang="en" sz="3200" b="0" i="0" u="none">
                <a:solidFill>
                  <a:srgbClr val="FFCC00"/>
                </a:solidFill>
                <a:latin typeface="Times New Roman"/>
                <a:ea typeface="Times New Roman"/>
                <a:cs typeface="Times New Roman"/>
                <a:sym typeface="Times New Roman"/>
              </a:rPr>
              <a:t>Schools</a:t>
            </a:r>
            <a:endParaRPr/>
          </a:p>
        </p:txBody>
      </p:sp>
      <p:sp>
        <p:nvSpPr>
          <p:cNvPr id="611" name="Google Shape;611;p79"/>
          <p:cNvSpPr txBox="1">
            <a:spLocks noGrp="1"/>
          </p:cNvSpPr>
          <p:nvPr>
            <p:ph type="body" idx="4294967295"/>
          </p:nvPr>
        </p:nvSpPr>
        <p:spPr>
          <a:xfrm>
            <a:off x="234625" y="777469"/>
            <a:ext cx="8763000" cy="3600600"/>
          </a:xfrm>
          <a:prstGeom prst="rect">
            <a:avLst/>
          </a:prstGeom>
          <a:noFill/>
          <a:ln>
            <a:noFill/>
          </a:ln>
        </p:spPr>
        <p:txBody>
          <a:bodyPr spcFirstLastPara="1" wrap="square" lIns="91425" tIns="45700" rIns="91425" bIns="45700" anchor="t" anchorCtr="0">
            <a:noAutofit/>
          </a:bodyPr>
          <a:lstStyle/>
          <a:p>
            <a:pPr marL="457200" marR="0" lvl="0" indent="0" algn="ctr" rtl="0">
              <a:lnSpc>
                <a:spcPct val="100000"/>
              </a:lnSpc>
              <a:spcBef>
                <a:spcPts val="0"/>
              </a:spcBef>
              <a:spcAft>
                <a:spcPts val="0"/>
              </a:spcAft>
              <a:buNone/>
            </a:pPr>
            <a:r>
              <a:rPr lang="en" sz="3500">
                <a:solidFill>
                  <a:srgbClr val="FFCC00"/>
                </a:solidFill>
                <a:latin typeface="Times New Roman"/>
                <a:ea typeface="Times New Roman"/>
                <a:cs typeface="Times New Roman"/>
                <a:sym typeface="Times New Roman"/>
              </a:rPr>
              <a:t>Minimize ineffective strategies and reduce disproportionality</a:t>
            </a:r>
            <a:endParaRPr sz="3500">
              <a:solidFill>
                <a:srgbClr val="FFCC00"/>
              </a:solidFill>
              <a:latin typeface="Times New Roman"/>
              <a:ea typeface="Times New Roman"/>
              <a:cs typeface="Times New Roman"/>
              <a:sym typeface="Times New Roman"/>
            </a:endParaRPr>
          </a:p>
          <a:p>
            <a:pPr marL="457200" marR="0" lvl="0" indent="-412750" algn="l" rtl="0">
              <a:lnSpc>
                <a:spcPct val="100000"/>
              </a:lnSpc>
              <a:spcBef>
                <a:spcPts val="0"/>
              </a:spcBef>
              <a:spcAft>
                <a:spcPts val="0"/>
              </a:spcAft>
              <a:buClr>
                <a:srgbClr val="FFCC00"/>
              </a:buClr>
              <a:buSzPts val="2900"/>
              <a:buFont typeface="Times New Roman"/>
              <a:buChar char="●"/>
            </a:pPr>
            <a:r>
              <a:rPr lang="en" sz="2900">
                <a:solidFill>
                  <a:srgbClr val="FFCC00"/>
                </a:solidFill>
                <a:latin typeface="Times New Roman"/>
                <a:ea typeface="Times New Roman"/>
                <a:cs typeface="Times New Roman"/>
                <a:sym typeface="Times New Roman"/>
              </a:rPr>
              <a:t>Shift balance from:</a:t>
            </a:r>
            <a:endParaRPr sz="2900">
              <a:solidFill>
                <a:srgbClr val="FFCC00"/>
              </a:solidFill>
              <a:latin typeface="Times New Roman"/>
              <a:ea typeface="Times New Roman"/>
              <a:cs typeface="Times New Roman"/>
              <a:sym typeface="Times New Roman"/>
            </a:endParaRPr>
          </a:p>
          <a:p>
            <a:pPr marL="914400" marR="0" lvl="1" indent="-412750" algn="l" rtl="0">
              <a:lnSpc>
                <a:spcPct val="100000"/>
              </a:lnSpc>
              <a:spcBef>
                <a:spcPts val="0"/>
              </a:spcBef>
              <a:spcAft>
                <a:spcPts val="0"/>
              </a:spcAft>
              <a:buClr>
                <a:srgbClr val="FFCC00"/>
              </a:buClr>
              <a:buSzPts val="2900"/>
              <a:buFont typeface="Times New Roman"/>
              <a:buChar char="○"/>
            </a:pPr>
            <a:r>
              <a:rPr lang="en" sz="2900">
                <a:solidFill>
                  <a:srgbClr val="FFCC00"/>
                </a:solidFill>
                <a:latin typeface="Times New Roman"/>
                <a:ea typeface="Times New Roman"/>
                <a:cs typeface="Times New Roman"/>
                <a:sym typeface="Times New Roman"/>
              </a:rPr>
              <a:t>punishment toward teaching strategies</a:t>
            </a:r>
            <a:endParaRPr sz="2900">
              <a:solidFill>
                <a:srgbClr val="FFCC00"/>
              </a:solidFill>
              <a:latin typeface="Times New Roman"/>
              <a:ea typeface="Times New Roman"/>
              <a:cs typeface="Times New Roman"/>
              <a:sym typeface="Times New Roman"/>
            </a:endParaRPr>
          </a:p>
          <a:p>
            <a:pPr marL="914400" marR="0" lvl="1" indent="-412750" algn="l" rtl="0">
              <a:lnSpc>
                <a:spcPct val="100000"/>
              </a:lnSpc>
              <a:spcBef>
                <a:spcPts val="0"/>
              </a:spcBef>
              <a:spcAft>
                <a:spcPts val="0"/>
              </a:spcAft>
              <a:buClr>
                <a:srgbClr val="FFCC00"/>
              </a:buClr>
              <a:buSzPts val="2900"/>
              <a:buFont typeface="Times New Roman"/>
              <a:buChar char="○"/>
            </a:pPr>
            <a:r>
              <a:rPr lang="en" sz="2900">
                <a:solidFill>
                  <a:srgbClr val="FFCC00"/>
                </a:solidFill>
                <a:latin typeface="Times New Roman"/>
                <a:ea typeface="Times New Roman"/>
                <a:cs typeface="Times New Roman"/>
                <a:sym typeface="Times New Roman"/>
              </a:rPr>
              <a:t>external control (rule compliance) toward internal (intrinsic, self motivated)</a:t>
            </a:r>
            <a:endParaRPr sz="2900">
              <a:solidFill>
                <a:srgbClr val="FFCC00"/>
              </a:solidFill>
              <a:latin typeface="Times New Roman"/>
              <a:ea typeface="Times New Roman"/>
              <a:cs typeface="Times New Roman"/>
              <a:sym typeface="Times New Roman"/>
            </a:endParaRPr>
          </a:p>
          <a:p>
            <a:pPr marL="914400" marR="0" lvl="1" indent="-412750" algn="l" rtl="0">
              <a:lnSpc>
                <a:spcPct val="100000"/>
              </a:lnSpc>
              <a:spcBef>
                <a:spcPts val="0"/>
              </a:spcBef>
              <a:spcAft>
                <a:spcPts val="0"/>
              </a:spcAft>
              <a:buClr>
                <a:srgbClr val="FFCC00"/>
              </a:buClr>
              <a:buSzPts val="2900"/>
              <a:buFont typeface="Times New Roman"/>
              <a:buChar char="○"/>
            </a:pPr>
            <a:r>
              <a:rPr lang="en" sz="2900">
                <a:solidFill>
                  <a:srgbClr val="FFCC00"/>
                </a:solidFill>
                <a:latin typeface="Times New Roman"/>
                <a:ea typeface="Times New Roman"/>
                <a:cs typeface="Times New Roman"/>
                <a:sym typeface="Times New Roman"/>
              </a:rPr>
              <a:t>exclusionary practices (removals)</a:t>
            </a:r>
            <a:endParaRPr sz="2900">
              <a:solidFill>
                <a:srgbClr val="FFCC00"/>
              </a:solidFill>
              <a:latin typeface="Times New Roman"/>
              <a:ea typeface="Times New Roman"/>
              <a:cs typeface="Times New Roman"/>
              <a:sym typeface="Times New Roman"/>
            </a:endParaRPr>
          </a:p>
          <a:p>
            <a:pPr marL="457200" marR="0" lvl="0" indent="-412750" algn="l" rtl="0">
              <a:lnSpc>
                <a:spcPct val="100000"/>
              </a:lnSpc>
              <a:spcBef>
                <a:spcPts val="0"/>
              </a:spcBef>
              <a:spcAft>
                <a:spcPts val="0"/>
              </a:spcAft>
              <a:buClr>
                <a:srgbClr val="FFCC00"/>
              </a:buClr>
              <a:buSzPts val="2900"/>
              <a:buFont typeface="Times New Roman"/>
              <a:buChar char="●"/>
            </a:pPr>
            <a:r>
              <a:rPr lang="en" sz="2900">
                <a:solidFill>
                  <a:srgbClr val="FFCC00"/>
                </a:solidFill>
                <a:latin typeface="Times New Roman"/>
                <a:ea typeface="Times New Roman"/>
                <a:cs typeface="Times New Roman"/>
                <a:sym typeface="Times New Roman"/>
              </a:rPr>
              <a:t>Revised infractions (offense codes)</a:t>
            </a:r>
            <a:endParaRPr sz="2900">
              <a:solidFill>
                <a:srgbClr val="FFCC00"/>
              </a:solidFill>
              <a:latin typeface="Times New Roman"/>
              <a:ea typeface="Times New Roman"/>
              <a:cs typeface="Times New Roman"/>
              <a:sym typeface="Times New Roman"/>
            </a:endParaRPr>
          </a:p>
          <a:p>
            <a:pPr marL="342900" marR="0" lvl="0" indent="-342900" algn="l" rtl="0">
              <a:lnSpc>
                <a:spcPct val="100000"/>
              </a:lnSpc>
              <a:spcBef>
                <a:spcPts val="1000"/>
              </a:spcBef>
              <a:spcAft>
                <a:spcPts val="0"/>
              </a:spcAft>
              <a:buClr>
                <a:srgbClr val="FFCC00"/>
              </a:buClr>
              <a:buSzPts val="2000"/>
              <a:buFont typeface="Times New Roman"/>
              <a:buNone/>
            </a:pPr>
            <a:endParaRPr sz="1700"/>
          </a:p>
          <a:p>
            <a:pPr marL="342900" marR="0" lvl="0" indent="-342900" algn="l" rtl="0">
              <a:lnSpc>
                <a:spcPct val="100000"/>
              </a:lnSpc>
              <a:spcBef>
                <a:spcPts val="1000"/>
              </a:spcBef>
              <a:spcAft>
                <a:spcPts val="0"/>
              </a:spcAft>
              <a:buClr>
                <a:schemeClr val="dk1"/>
              </a:buClr>
              <a:buSzPts val="2000"/>
              <a:buFont typeface="Verdana"/>
              <a:buNone/>
            </a:pPr>
            <a:endParaRPr sz="1300" b="0" i="0" u="none">
              <a:solidFill>
                <a:srgbClr val="FFCC00"/>
              </a:solidFill>
              <a:latin typeface="Times New Roman"/>
              <a:ea typeface="Times New Roman"/>
              <a:cs typeface="Times New Roman"/>
              <a:sym typeface="Times New Roman"/>
            </a:endParaRPr>
          </a:p>
          <a:p>
            <a:pPr marL="342900" marR="0" lvl="0" indent="-215900" algn="l" rtl="0">
              <a:spcBef>
                <a:spcPts val="1000"/>
              </a:spcBef>
              <a:spcAft>
                <a:spcPts val="0"/>
              </a:spcAft>
              <a:buClr>
                <a:schemeClr val="dk1"/>
              </a:buClr>
              <a:buSzPts val="2000"/>
              <a:buFont typeface="Verdana"/>
              <a:buNone/>
            </a:pPr>
            <a:endParaRPr sz="1300" b="0" i="0" u="none">
              <a:solidFill>
                <a:srgbClr val="FFCC00"/>
              </a:solidFill>
              <a:latin typeface="Times New Roman"/>
              <a:ea typeface="Times New Roman"/>
              <a:cs typeface="Times New Roman"/>
              <a:sym typeface="Times New Roman"/>
            </a:endParaRPr>
          </a:p>
        </p:txBody>
      </p:sp>
    </p:spTree>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80"/>
          <p:cNvSpPr txBox="1"/>
          <p:nvPr/>
        </p:nvSpPr>
        <p:spPr>
          <a:xfrm>
            <a:off x="0" y="0"/>
            <a:ext cx="9144000" cy="5143500"/>
          </a:xfrm>
          <a:prstGeom prst="rect">
            <a:avLst/>
          </a:prstGeom>
          <a:solidFill>
            <a:schemeClr val="dk1"/>
          </a:solidFill>
          <a:ln>
            <a:noFill/>
          </a:ln>
          <a:effectLst>
            <a:outerShdw blurRad="63500" dist="35921" dir="2700000">
              <a:srgbClr val="333333">
                <a:alpha val="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617" name="Google Shape;617;p80" descr="asd ppt bgsky green"/>
          <p:cNvPicPr preferRelativeResize="0"/>
          <p:nvPr/>
        </p:nvPicPr>
        <p:blipFill rotWithShape="1">
          <a:blip r:embed="rId3">
            <a:alphaModFix/>
          </a:blip>
          <a:srcRect/>
          <a:stretch/>
        </p:blipFill>
        <p:spPr>
          <a:xfrm>
            <a:off x="66675" y="57150"/>
            <a:ext cx="9143999" cy="6828150"/>
          </a:xfrm>
          <a:prstGeom prst="rect">
            <a:avLst/>
          </a:prstGeom>
          <a:noFill/>
          <a:ln>
            <a:noFill/>
          </a:ln>
        </p:spPr>
      </p:pic>
      <p:sp>
        <p:nvSpPr>
          <p:cNvPr id="618" name="Google Shape;618;p80"/>
          <p:cNvSpPr txBox="1"/>
          <p:nvPr/>
        </p:nvSpPr>
        <p:spPr>
          <a:xfrm>
            <a:off x="-990600" y="0"/>
            <a:ext cx="8299500" cy="43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19" name="Google Shape;619;p80"/>
          <p:cNvSpPr txBox="1"/>
          <p:nvPr/>
        </p:nvSpPr>
        <p:spPr>
          <a:xfrm>
            <a:off x="609600" y="114300"/>
            <a:ext cx="7543800" cy="43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20" name="Google Shape;620;p80"/>
          <p:cNvSpPr txBox="1"/>
          <p:nvPr/>
        </p:nvSpPr>
        <p:spPr>
          <a:xfrm>
            <a:off x="152400" y="95250"/>
            <a:ext cx="8763000" cy="43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3200"/>
              <a:buFont typeface="Times New Roman"/>
              <a:buNone/>
            </a:pPr>
            <a:r>
              <a:rPr lang="en" sz="3200" b="0" i="0" u="none">
                <a:solidFill>
                  <a:srgbClr val="FFFFFF"/>
                </a:solidFill>
                <a:latin typeface="Times New Roman"/>
                <a:ea typeface="Times New Roman"/>
                <a:cs typeface="Times New Roman"/>
                <a:sym typeface="Times New Roman"/>
              </a:rPr>
              <a:t>Appoquinimink</a:t>
            </a:r>
            <a:r>
              <a:rPr lang="en" sz="3200" b="0" i="0" u="none">
                <a:solidFill>
                  <a:srgbClr val="FFCC00"/>
                </a:solidFill>
                <a:latin typeface="Arial"/>
                <a:ea typeface="Arial"/>
                <a:cs typeface="Arial"/>
                <a:sym typeface="Arial"/>
              </a:rPr>
              <a:t> </a:t>
            </a:r>
            <a:r>
              <a:rPr lang="en" sz="3200" b="0" i="0" u="none">
                <a:solidFill>
                  <a:srgbClr val="FFCC00"/>
                </a:solidFill>
                <a:latin typeface="Times New Roman"/>
                <a:ea typeface="Times New Roman"/>
                <a:cs typeface="Times New Roman"/>
                <a:sym typeface="Times New Roman"/>
              </a:rPr>
              <a:t>Schools</a:t>
            </a:r>
            <a:endParaRPr/>
          </a:p>
        </p:txBody>
      </p:sp>
      <p:sp>
        <p:nvSpPr>
          <p:cNvPr id="621" name="Google Shape;621;p80"/>
          <p:cNvSpPr txBox="1">
            <a:spLocks noGrp="1"/>
          </p:cNvSpPr>
          <p:nvPr>
            <p:ph type="body" idx="4294967295"/>
          </p:nvPr>
        </p:nvSpPr>
        <p:spPr>
          <a:xfrm>
            <a:off x="66825" y="777469"/>
            <a:ext cx="9001200" cy="3600600"/>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100000"/>
              </a:lnSpc>
              <a:spcBef>
                <a:spcPts val="0"/>
              </a:spcBef>
              <a:spcAft>
                <a:spcPts val="0"/>
              </a:spcAft>
              <a:buClr>
                <a:srgbClr val="FFCC00"/>
              </a:buClr>
              <a:buSzPts val="3600"/>
              <a:buFont typeface="Times New Roman"/>
              <a:buNone/>
            </a:pPr>
            <a:r>
              <a:rPr lang="en" sz="3900">
                <a:solidFill>
                  <a:srgbClr val="FFCC00"/>
                </a:solidFill>
                <a:latin typeface="Times New Roman"/>
                <a:ea typeface="Times New Roman"/>
                <a:cs typeface="Times New Roman"/>
                <a:sym typeface="Times New Roman"/>
              </a:rPr>
              <a:t>Multi Tiered System of Support (MTSS) CoC Alignment</a:t>
            </a:r>
            <a:endParaRPr sz="3900">
              <a:solidFill>
                <a:srgbClr val="FFCC00"/>
              </a:solidFill>
              <a:latin typeface="Times New Roman"/>
              <a:ea typeface="Times New Roman"/>
              <a:cs typeface="Times New Roman"/>
              <a:sym typeface="Times New Roman"/>
            </a:endParaRPr>
          </a:p>
          <a:p>
            <a:pPr marL="457200" marR="0" lvl="0" indent="-431800" algn="l" rtl="0">
              <a:lnSpc>
                <a:spcPct val="100000"/>
              </a:lnSpc>
              <a:spcBef>
                <a:spcPts val="0"/>
              </a:spcBef>
              <a:spcAft>
                <a:spcPts val="0"/>
              </a:spcAft>
              <a:buClr>
                <a:srgbClr val="FFCC00"/>
              </a:buClr>
              <a:buSzPts val="3200"/>
              <a:buFont typeface="Times New Roman"/>
              <a:buChar char="●"/>
            </a:pPr>
            <a:r>
              <a:rPr lang="en">
                <a:solidFill>
                  <a:srgbClr val="FFCC00"/>
                </a:solidFill>
                <a:latin typeface="Times New Roman"/>
                <a:ea typeface="Times New Roman"/>
                <a:cs typeface="Times New Roman"/>
                <a:sym typeface="Times New Roman"/>
              </a:rPr>
              <a:t>One size does not fit all</a:t>
            </a:r>
            <a:endParaRPr>
              <a:solidFill>
                <a:srgbClr val="FFCC00"/>
              </a:solidFill>
              <a:latin typeface="Times New Roman"/>
              <a:ea typeface="Times New Roman"/>
              <a:cs typeface="Times New Roman"/>
              <a:sym typeface="Times New Roman"/>
            </a:endParaRPr>
          </a:p>
          <a:p>
            <a:pPr marL="457200" marR="0" lvl="0" indent="-431800" algn="l" rtl="0">
              <a:lnSpc>
                <a:spcPct val="100000"/>
              </a:lnSpc>
              <a:spcBef>
                <a:spcPts val="0"/>
              </a:spcBef>
              <a:spcAft>
                <a:spcPts val="0"/>
              </a:spcAft>
              <a:buClr>
                <a:srgbClr val="FFCC00"/>
              </a:buClr>
              <a:buSzPts val="3200"/>
              <a:buFont typeface="Times New Roman"/>
              <a:buChar char="●"/>
            </a:pPr>
            <a:r>
              <a:rPr lang="en">
                <a:solidFill>
                  <a:srgbClr val="FFCC00"/>
                </a:solidFill>
                <a:latin typeface="Times New Roman"/>
                <a:ea typeface="Times New Roman"/>
                <a:cs typeface="Times New Roman"/>
                <a:sym typeface="Times New Roman"/>
              </a:rPr>
              <a:t>Strong Tier 1 Supports</a:t>
            </a:r>
            <a:endParaRPr>
              <a:solidFill>
                <a:srgbClr val="FFCC00"/>
              </a:solidFill>
              <a:latin typeface="Times New Roman"/>
              <a:ea typeface="Times New Roman"/>
              <a:cs typeface="Times New Roman"/>
              <a:sym typeface="Times New Roman"/>
            </a:endParaRPr>
          </a:p>
          <a:p>
            <a:pPr marL="457200" marR="0" lvl="0" indent="-431800" algn="l" rtl="0">
              <a:lnSpc>
                <a:spcPct val="100000"/>
              </a:lnSpc>
              <a:spcBef>
                <a:spcPts val="0"/>
              </a:spcBef>
              <a:spcAft>
                <a:spcPts val="0"/>
              </a:spcAft>
              <a:buClr>
                <a:srgbClr val="FFCC00"/>
              </a:buClr>
              <a:buSzPts val="3200"/>
              <a:buFont typeface="Times New Roman"/>
              <a:buChar char="●"/>
            </a:pPr>
            <a:r>
              <a:rPr lang="en">
                <a:solidFill>
                  <a:srgbClr val="FFCC00"/>
                </a:solidFill>
                <a:latin typeface="Times New Roman"/>
                <a:ea typeface="Times New Roman"/>
                <a:cs typeface="Times New Roman"/>
                <a:sym typeface="Times New Roman"/>
              </a:rPr>
              <a:t>Prevention and reinforcement of Social Emotional Learning (SEL)</a:t>
            </a:r>
            <a:endParaRPr>
              <a:solidFill>
                <a:srgbClr val="FFCC00"/>
              </a:solidFill>
              <a:latin typeface="Times New Roman"/>
              <a:ea typeface="Times New Roman"/>
              <a:cs typeface="Times New Roman"/>
              <a:sym typeface="Times New Roman"/>
            </a:endParaRPr>
          </a:p>
          <a:p>
            <a:pPr marL="457200" marR="0" lvl="0" indent="-431800" algn="l" rtl="0">
              <a:lnSpc>
                <a:spcPct val="100000"/>
              </a:lnSpc>
              <a:spcBef>
                <a:spcPts val="0"/>
              </a:spcBef>
              <a:spcAft>
                <a:spcPts val="0"/>
              </a:spcAft>
              <a:buClr>
                <a:srgbClr val="FFCC00"/>
              </a:buClr>
              <a:buSzPts val="3200"/>
              <a:buFont typeface="Times New Roman"/>
              <a:buChar char="●"/>
            </a:pPr>
            <a:r>
              <a:rPr lang="en">
                <a:solidFill>
                  <a:srgbClr val="FFCC00"/>
                </a:solidFill>
                <a:latin typeface="Times New Roman"/>
                <a:ea typeface="Times New Roman"/>
                <a:cs typeface="Times New Roman"/>
                <a:sym typeface="Times New Roman"/>
              </a:rPr>
              <a:t>Focus on skill gaps and teaching alternative skills</a:t>
            </a:r>
            <a:endParaRPr>
              <a:solidFill>
                <a:srgbClr val="FFCC00"/>
              </a:solidFill>
              <a:latin typeface="Times New Roman"/>
              <a:ea typeface="Times New Roman"/>
              <a:cs typeface="Times New Roman"/>
              <a:sym typeface="Times New Roman"/>
            </a:endParaRPr>
          </a:p>
          <a:p>
            <a:pPr marL="457200" lvl="0" indent="-431800" algn="l" rtl="0">
              <a:spcBef>
                <a:spcPts val="0"/>
              </a:spcBef>
              <a:spcAft>
                <a:spcPts val="0"/>
              </a:spcAft>
              <a:buClr>
                <a:srgbClr val="FFCC00"/>
              </a:buClr>
              <a:buSzPts val="3200"/>
              <a:buFont typeface="Times New Roman"/>
              <a:buChar char="●"/>
            </a:pPr>
            <a:r>
              <a:rPr lang="en">
                <a:solidFill>
                  <a:srgbClr val="FFCC00"/>
                </a:solidFill>
                <a:latin typeface="Times New Roman"/>
                <a:ea typeface="Times New Roman"/>
                <a:cs typeface="Times New Roman"/>
                <a:sym typeface="Times New Roman"/>
              </a:rPr>
              <a:t>Progression of supports and consequences strategies in a Stepped Matrix</a:t>
            </a:r>
            <a:endParaRPr sz="3100"/>
          </a:p>
          <a:p>
            <a:pPr marL="342900" marR="0" lvl="0" indent="-241300" algn="l" rtl="0">
              <a:spcBef>
                <a:spcPts val="920"/>
              </a:spcBef>
              <a:spcAft>
                <a:spcPts val="0"/>
              </a:spcAft>
              <a:buClr>
                <a:schemeClr val="dk1"/>
              </a:buClr>
              <a:buSzPts val="1600"/>
              <a:buFont typeface="Verdana"/>
              <a:buNone/>
            </a:pPr>
            <a:endParaRPr sz="1600" b="0" i="1" u="none" strike="noStrike" cap="none">
              <a:solidFill>
                <a:srgbClr val="FFCC00"/>
              </a:solidFill>
              <a:latin typeface="Times New Roman"/>
              <a:ea typeface="Times New Roman"/>
              <a:cs typeface="Times New Roman"/>
              <a:sym typeface="Times New Roman"/>
            </a:endParaRPr>
          </a:p>
        </p:txBody>
      </p:sp>
    </p:spTree>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81"/>
          <p:cNvSpPr txBox="1"/>
          <p:nvPr/>
        </p:nvSpPr>
        <p:spPr>
          <a:xfrm>
            <a:off x="0" y="0"/>
            <a:ext cx="9144000" cy="5143500"/>
          </a:xfrm>
          <a:prstGeom prst="rect">
            <a:avLst/>
          </a:prstGeom>
          <a:solidFill>
            <a:schemeClr val="dk1"/>
          </a:solidFill>
          <a:ln>
            <a:noFill/>
          </a:ln>
          <a:effectLst>
            <a:outerShdw blurRad="63500" dist="35921" dir="2700000">
              <a:srgbClr val="333333">
                <a:alpha val="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627" name="Google Shape;627;p81" descr="asd ppt bgsky green"/>
          <p:cNvPicPr preferRelativeResize="0"/>
          <p:nvPr/>
        </p:nvPicPr>
        <p:blipFill rotWithShape="1">
          <a:blip r:embed="rId3">
            <a:alphaModFix/>
          </a:blip>
          <a:srcRect/>
          <a:stretch/>
        </p:blipFill>
        <p:spPr>
          <a:xfrm>
            <a:off x="66675" y="57150"/>
            <a:ext cx="9143999" cy="6828150"/>
          </a:xfrm>
          <a:prstGeom prst="rect">
            <a:avLst/>
          </a:prstGeom>
          <a:noFill/>
          <a:ln>
            <a:noFill/>
          </a:ln>
        </p:spPr>
      </p:pic>
      <p:sp>
        <p:nvSpPr>
          <p:cNvPr id="628" name="Google Shape;628;p81"/>
          <p:cNvSpPr txBox="1"/>
          <p:nvPr/>
        </p:nvSpPr>
        <p:spPr>
          <a:xfrm>
            <a:off x="-990600" y="0"/>
            <a:ext cx="8299500" cy="43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29" name="Google Shape;629;p81"/>
          <p:cNvSpPr txBox="1"/>
          <p:nvPr/>
        </p:nvSpPr>
        <p:spPr>
          <a:xfrm>
            <a:off x="609600" y="114300"/>
            <a:ext cx="7543800" cy="43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30" name="Google Shape;630;p81"/>
          <p:cNvSpPr txBox="1"/>
          <p:nvPr/>
        </p:nvSpPr>
        <p:spPr>
          <a:xfrm>
            <a:off x="152400" y="95250"/>
            <a:ext cx="8763000" cy="43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3200"/>
              <a:buFont typeface="Times New Roman"/>
              <a:buNone/>
            </a:pPr>
            <a:r>
              <a:rPr lang="en" sz="3200" b="0" i="0" u="none">
                <a:solidFill>
                  <a:srgbClr val="FFFFFF"/>
                </a:solidFill>
                <a:latin typeface="Times New Roman"/>
                <a:ea typeface="Times New Roman"/>
                <a:cs typeface="Times New Roman"/>
                <a:sym typeface="Times New Roman"/>
              </a:rPr>
              <a:t>Appoquinimink</a:t>
            </a:r>
            <a:r>
              <a:rPr lang="en" sz="3200" b="0" i="0" u="none">
                <a:solidFill>
                  <a:srgbClr val="FFCC00"/>
                </a:solidFill>
                <a:latin typeface="Arial"/>
                <a:ea typeface="Arial"/>
                <a:cs typeface="Arial"/>
                <a:sym typeface="Arial"/>
              </a:rPr>
              <a:t> </a:t>
            </a:r>
            <a:r>
              <a:rPr lang="en" sz="3200" b="0" i="0" u="none">
                <a:solidFill>
                  <a:srgbClr val="FFCC00"/>
                </a:solidFill>
                <a:latin typeface="Times New Roman"/>
                <a:ea typeface="Times New Roman"/>
                <a:cs typeface="Times New Roman"/>
                <a:sym typeface="Times New Roman"/>
              </a:rPr>
              <a:t>Schools</a:t>
            </a:r>
            <a:endParaRPr/>
          </a:p>
        </p:txBody>
      </p:sp>
      <p:sp>
        <p:nvSpPr>
          <p:cNvPr id="631" name="Google Shape;631;p81"/>
          <p:cNvSpPr txBox="1">
            <a:spLocks noGrp="1"/>
          </p:cNvSpPr>
          <p:nvPr>
            <p:ph type="body" idx="4294967295"/>
          </p:nvPr>
        </p:nvSpPr>
        <p:spPr>
          <a:xfrm>
            <a:off x="487275" y="777469"/>
            <a:ext cx="8193600" cy="3600600"/>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100000"/>
              </a:lnSpc>
              <a:spcBef>
                <a:spcPts val="0"/>
              </a:spcBef>
              <a:spcAft>
                <a:spcPts val="0"/>
              </a:spcAft>
              <a:buClr>
                <a:srgbClr val="FFCC00"/>
              </a:buClr>
              <a:buSzPts val="3600"/>
              <a:buFont typeface="Times New Roman"/>
              <a:buNone/>
            </a:pPr>
            <a:r>
              <a:rPr lang="en" sz="3600">
                <a:solidFill>
                  <a:srgbClr val="FFCC00"/>
                </a:solidFill>
                <a:latin typeface="Times New Roman"/>
                <a:ea typeface="Times New Roman"/>
                <a:cs typeface="Times New Roman"/>
                <a:sym typeface="Times New Roman"/>
              </a:rPr>
              <a:t>CoC Focus on Effectiveness</a:t>
            </a:r>
            <a:endParaRPr sz="3600">
              <a:solidFill>
                <a:srgbClr val="FFCC00"/>
              </a:solidFill>
              <a:latin typeface="Times New Roman"/>
              <a:ea typeface="Times New Roman"/>
              <a:cs typeface="Times New Roman"/>
              <a:sym typeface="Times New Roman"/>
            </a:endParaRPr>
          </a:p>
          <a:p>
            <a:pPr marL="457200" marR="0" lvl="0" indent="-400050" algn="l" rtl="0">
              <a:lnSpc>
                <a:spcPct val="100000"/>
              </a:lnSpc>
              <a:spcBef>
                <a:spcPts val="0"/>
              </a:spcBef>
              <a:spcAft>
                <a:spcPts val="0"/>
              </a:spcAft>
              <a:buClr>
                <a:srgbClr val="FFCC00"/>
              </a:buClr>
              <a:buSzPts val="2700"/>
              <a:buFont typeface="Times New Roman"/>
              <a:buChar char="●"/>
            </a:pPr>
            <a:r>
              <a:rPr lang="en" sz="2700">
                <a:solidFill>
                  <a:srgbClr val="FFCC00"/>
                </a:solidFill>
                <a:latin typeface="Times New Roman"/>
                <a:ea typeface="Times New Roman"/>
                <a:cs typeface="Times New Roman"/>
                <a:sym typeface="Times New Roman"/>
              </a:rPr>
              <a:t>Ensure consequence strategies are logical and repair the harm</a:t>
            </a:r>
            <a:endParaRPr sz="2700">
              <a:solidFill>
                <a:srgbClr val="FFCC00"/>
              </a:solidFill>
              <a:latin typeface="Times New Roman"/>
              <a:ea typeface="Times New Roman"/>
              <a:cs typeface="Times New Roman"/>
              <a:sym typeface="Times New Roman"/>
            </a:endParaRPr>
          </a:p>
          <a:p>
            <a:pPr marL="457200" marR="0" lvl="0" indent="-400050" algn="l" rtl="0">
              <a:lnSpc>
                <a:spcPct val="100000"/>
              </a:lnSpc>
              <a:spcBef>
                <a:spcPts val="0"/>
              </a:spcBef>
              <a:spcAft>
                <a:spcPts val="0"/>
              </a:spcAft>
              <a:buClr>
                <a:srgbClr val="FFCC00"/>
              </a:buClr>
              <a:buSzPts val="2700"/>
              <a:buFont typeface="Times New Roman"/>
              <a:buChar char="●"/>
            </a:pPr>
            <a:r>
              <a:rPr lang="en" sz="2700">
                <a:solidFill>
                  <a:srgbClr val="FFCC00"/>
                </a:solidFill>
                <a:latin typeface="Times New Roman"/>
                <a:ea typeface="Times New Roman"/>
                <a:cs typeface="Times New Roman"/>
                <a:sym typeface="Times New Roman"/>
              </a:rPr>
              <a:t>Avoid inadvertently reinforcing behavior</a:t>
            </a:r>
            <a:endParaRPr sz="2700">
              <a:solidFill>
                <a:srgbClr val="FFCC00"/>
              </a:solidFill>
              <a:latin typeface="Times New Roman"/>
              <a:ea typeface="Times New Roman"/>
              <a:cs typeface="Times New Roman"/>
              <a:sym typeface="Times New Roman"/>
            </a:endParaRPr>
          </a:p>
          <a:p>
            <a:pPr marL="457200" lvl="0" indent="-400050" algn="l" rtl="0">
              <a:spcBef>
                <a:spcPts val="0"/>
              </a:spcBef>
              <a:spcAft>
                <a:spcPts val="0"/>
              </a:spcAft>
              <a:buClr>
                <a:srgbClr val="FFCC00"/>
              </a:buClr>
              <a:buSzPts val="2700"/>
              <a:buFont typeface="Times New Roman"/>
              <a:buChar char="●"/>
            </a:pPr>
            <a:r>
              <a:rPr lang="en" sz="2700">
                <a:solidFill>
                  <a:srgbClr val="FFCC00"/>
                </a:solidFill>
                <a:latin typeface="Times New Roman"/>
                <a:ea typeface="Times New Roman"/>
                <a:cs typeface="Times New Roman"/>
                <a:sym typeface="Times New Roman"/>
              </a:rPr>
              <a:t>Focus on developing Social Emotional Learning</a:t>
            </a:r>
            <a:endParaRPr sz="2700">
              <a:solidFill>
                <a:srgbClr val="FFCC00"/>
              </a:solidFill>
              <a:latin typeface="Times New Roman"/>
              <a:ea typeface="Times New Roman"/>
              <a:cs typeface="Times New Roman"/>
              <a:sym typeface="Times New Roman"/>
            </a:endParaRPr>
          </a:p>
          <a:p>
            <a:pPr marL="457200" lvl="0" indent="-400050" algn="l" rtl="0">
              <a:spcBef>
                <a:spcPts val="0"/>
              </a:spcBef>
              <a:spcAft>
                <a:spcPts val="0"/>
              </a:spcAft>
              <a:buClr>
                <a:srgbClr val="FFCC00"/>
              </a:buClr>
              <a:buSzPts val="2700"/>
              <a:buFont typeface="Times New Roman"/>
              <a:buChar char="●"/>
            </a:pPr>
            <a:r>
              <a:rPr lang="en" sz="2700">
                <a:solidFill>
                  <a:srgbClr val="FFCC00"/>
                </a:solidFill>
                <a:latin typeface="Times New Roman"/>
                <a:ea typeface="Times New Roman"/>
                <a:cs typeface="Times New Roman"/>
                <a:sym typeface="Times New Roman"/>
              </a:rPr>
              <a:t>Focus on the WHY for policies </a:t>
            </a:r>
            <a:endParaRPr sz="2700">
              <a:solidFill>
                <a:srgbClr val="FFCC00"/>
              </a:solidFill>
              <a:latin typeface="Times New Roman"/>
              <a:ea typeface="Times New Roman"/>
              <a:cs typeface="Times New Roman"/>
              <a:sym typeface="Times New Roman"/>
            </a:endParaRPr>
          </a:p>
          <a:p>
            <a:pPr marL="914400" lvl="1" indent="-400050" algn="l" rtl="0">
              <a:spcBef>
                <a:spcPts val="0"/>
              </a:spcBef>
              <a:spcAft>
                <a:spcPts val="0"/>
              </a:spcAft>
              <a:buClr>
                <a:srgbClr val="FFCC00"/>
              </a:buClr>
              <a:buSzPts val="2700"/>
              <a:buFont typeface="Times New Roman"/>
              <a:buChar char="○"/>
            </a:pPr>
            <a:r>
              <a:rPr lang="en" sz="2700">
                <a:solidFill>
                  <a:srgbClr val="FFCC00"/>
                </a:solidFill>
                <a:latin typeface="Times New Roman"/>
                <a:ea typeface="Times New Roman"/>
                <a:cs typeface="Times New Roman"/>
                <a:sym typeface="Times New Roman"/>
              </a:rPr>
              <a:t>What TO DO instead of what NOT to do</a:t>
            </a:r>
            <a:endParaRPr sz="2700">
              <a:solidFill>
                <a:srgbClr val="FFCC00"/>
              </a:solidFill>
              <a:latin typeface="Times New Roman"/>
              <a:ea typeface="Times New Roman"/>
              <a:cs typeface="Times New Roman"/>
              <a:sym typeface="Times New Roman"/>
            </a:endParaRPr>
          </a:p>
          <a:p>
            <a:pPr marL="914400" lvl="1" indent="-400050" algn="l" rtl="0">
              <a:spcBef>
                <a:spcPts val="0"/>
              </a:spcBef>
              <a:spcAft>
                <a:spcPts val="0"/>
              </a:spcAft>
              <a:buClr>
                <a:srgbClr val="FFCC00"/>
              </a:buClr>
              <a:buSzPts val="2700"/>
              <a:buFont typeface="Times New Roman"/>
              <a:buChar char="○"/>
            </a:pPr>
            <a:r>
              <a:rPr lang="en" sz="2700">
                <a:solidFill>
                  <a:srgbClr val="FFCC00"/>
                </a:solidFill>
                <a:latin typeface="Times New Roman"/>
                <a:ea typeface="Times New Roman"/>
                <a:cs typeface="Times New Roman"/>
                <a:sym typeface="Times New Roman"/>
              </a:rPr>
              <a:t>Staff and Student Ownership</a:t>
            </a:r>
            <a:endParaRPr sz="2700">
              <a:solidFill>
                <a:srgbClr val="FFCC00"/>
              </a:solidFill>
              <a:latin typeface="Times New Roman"/>
              <a:ea typeface="Times New Roman"/>
              <a:cs typeface="Times New Roman"/>
              <a:sym typeface="Times New Roman"/>
            </a:endParaRPr>
          </a:p>
          <a:p>
            <a:pPr marL="457200" lvl="0" indent="-400050" algn="l" rtl="0">
              <a:spcBef>
                <a:spcPts val="0"/>
              </a:spcBef>
              <a:spcAft>
                <a:spcPts val="0"/>
              </a:spcAft>
              <a:buClr>
                <a:srgbClr val="FFCC00"/>
              </a:buClr>
              <a:buSzPts val="2700"/>
              <a:buFont typeface="Times New Roman"/>
              <a:buChar char="●"/>
            </a:pPr>
            <a:r>
              <a:rPr lang="en" sz="2700">
                <a:solidFill>
                  <a:srgbClr val="FFCC00"/>
                </a:solidFill>
                <a:latin typeface="Times New Roman"/>
                <a:ea typeface="Times New Roman"/>
                <a:cs typeface="Times New Roman"/>
                <a:sym typeface="Times New Roman"/>
              </a:rPr>
              <a:t>Alignment with district core values and Board Policy 6109</a:t>
            </a:r>
            <a:endParaRPr sz="2700">
              <a:solidFill>
                <a:srgbClr val="FFCC00"/>
              </a:solidFill>
              <a:latin typeface="Times New Roman"/>
              <a:ea typeface="Times New Roman"/>
              <a:cs typeface="Times New Roman"/>
              <a:sym typeface="Times New Roman"/>
            </a:endParaRPr>
          </a:p>
          <a:p>
            <a:pPr marL="0" marR="0" lvl="0" indent="0" algn="l" rtl="0">
              <a:lnSpc>
                <a:spcPct val="100000"/>
              </a:lnSpc>
              <a:spcBef>
                <a:spcPts val="920"/>
              </a:spcBef>
              <a:spcAft>
                <a:spcPts val="0"/>
              </a:spcAft>
              <a:buNone/>
            </a:pPr>
            <a:endParaRPr/>
          </a:p>
          <a:p>
            <a:pPr marL="342900" marR="0" lvl="0" indent="-241300" algn="l" rtl="0">
              <a:spcBef>
                <a:spcPts val="920"/>
              </a:spcBef>
              <a:spcAft>
                <a:spcPts val="0"/>
              </a:spcAft>
              <a:buClr>
                <a:schemeClr val="dk1"/>
              </a:buClr>
              <a:buSzPts val="1600"/>
              <a:buFont typeface="Verdana"/>
              <a:buNone/>
            </a:pPr>
            <a:endParaRPr sz="1600" b="0" i="1" u="none" strike="noStrike" cap="none">
              <a:solidFill>
                <a:srgbClr val="FFCC00"/>
              </a:solidFill>
              <a:latin typeface="Times New Roman"/>
              <a:ea typeface="Times New Roman"/>
              <a:cs typeface="Times New Roman"/>
              <a:sym typeface="Times New Roman"/>
            </a:endParaRPr>
          </a:p>
        </p:txBody>
      </p:sp>
    </p:spTree>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82"/>
          <p:cNvSpPr txBox="1">
            <a:spLocks noGrp="1"/>
          </p:cNvSpPr>
          <p:nvPr>
            <p:ph type="title"/>
          </p:nvPr>
        </p:nvSpPr>
        <p:spPr>
          <a:xfrm>
            <a:off x="490250" y="754950"/>
            <a:ext cx="8359800" cy="4090800"/>
          </a:xfrm>
          <a:prstGeom prst="rect">
            <a:avLst/>
          </a:prstGeom>
        </p:spPr>
        <p:txBody>
          <a:bodyPr spcFirstLastPara="1" wrap="square" lIns="0" tIns="0" rIns="0" bIns="0" anchor="ctr" anchorCtr="0">
            <a:noAutofit/>
          </a:bodyPr>
          <a:lstStyle/>
          <a:p>
            <a:pPr marL="0" lvl="0" indent="0" algn="l" rtl="0">
              <a:lnSpc>
                <a:spcPct val="125000"/>
              </a:lnSpc>
              <a:spcBef>
                <a:spcPts val="0"/>
              </a:spcBef>
              <a:spcAft>
                <a:spcPts val="0"/>
              </a:spcAft>
              <a:buNone/>
            </a:pPr>
            <a:r>
              <a:rPr lang="en" sz="2800" b="1">
                <a:solidFill>
                  <a:srgbClr val="000000"/>
                </a:solidFill>
                <a:latin typeface="Georgia"/>
                <a:ea typeface="Georgia"/>
                <a:cs typeface="Georgia"/>
                <a:sym typeface="Georgia"/>
              </a:rPr>
              <a:t>Restorative practices</a:t>
            </a:r>
            <a:r>
              <a:rPr lang="en" sz="2800">
                <a:solidFill>
                  <a:srgbClr val="000000"/>
                </a:solidFill>
                <a:latin typeface="Georgia"/>
                <a:ea typeface="Georgia"/>
                <a:cs typeface="Georgia"/>
                <a:sym typeface="Georgia"/>
              </a:rPr>
              <a:t> take incidents that might otherwise result in </a:t>
            </a:r>
            <a:r>
              <a:rPr lang="en" sz="2800" b="1">
                <a:solidFill>
                  <a:srgbClr val="000000"/>
                </a:solidFill>
                <a:latin typeface="Georgia"/>
                <a:ea typeface="Georgia"/>
                <a:cs typeface="Georgia"/>
                <a:sym typeface="Georgia"/>
              </a:rPr>
              <a:t>punishment </a:t>
            </a:r>
            <a:r>
              <a:rPr lang="en" sz="2800">
                <a:solidFill>
                  <a:srgbClr val="000000"/>
                </a:solidFill>
                <a:latin typeface="Georgia"/>
                <a:ea typeface="Georgia"/>
                <a:cs typeface="Georgia"/>
                <a:sym typeface="Georgia"/>
              </a:rPr>
              <a:t>and in them recognize opportunities for kids/students/people to </a:t>
            </a:r>
            <a:r>
              <a:rPr lang="en" sz="2800" i="1">
                <a:solidFill>
                  <a:srgbClr val="000000"/>
                </a:solidFill>
                <a:latin typeface="Georgia"/>
                <a:ea typeface="Georgia"/>
                <a:cs typeface="Georgia"/>
                <a:sym typeface="Georgia"/>
              </a:rPr>
              <a:t>recognize the impact of their behavior</a:t>
            </a:r>
            <a:r>
              <a:rPr lang="en" sz="2800">
                <a:solidFill>
                  <a:srgbClr val="000000"/>
                </a:solidFill>
                <a:latin typeface="Georgia"/>
                <a:ea typeface="Georgia"/>
                <a:cs typeface="Georgia"/>
                <a:sym typeface="Georgia"/>
              </a:rPr>
              <a:t>, understand their obligation to </a:t>
            </a:r>
            <a:r>
              <a:rPr lang="en" sz="2800" b="1">
                <a:solidFill>
                  <a:srgbClr val="000000"/>
                </a:solidFill>
                <a:latin typeface="Georgia"/>
                <a:ea typeface="Georgia"/>
                <a:cs typeface="Georgia"/>
                <a:sym typeface="Georgia"/>
              </a:rPr>
              <a:t>take responsibility</a:t>
            </a:r>
            <a:r>
              <a:rPr lang="en" sz="2800">
                <a:solidFill>
                  <a:srgbClr val="000000"/>
                </a:solidFill>
                <a:latin typeface="Georgia"/>
                <a:ea typeface="Georgia"/>
                <a:cs typeface="Georgia"/>
                <a:sym typeface="Georgia"/>
              </a:rPr>
              <a:t> for their actions, and take steps towards </a:t>
            </a:r>
            <a:r>
              <a:rPr lang="en" sz="2800" b="1">
                <a:solidFill>
                  <a:srgbClr val="000000"/>
                </a:solidFill>
                <a:latin typeface="Georgia"/>
                <a:ea typeface="Georgia"/>
                <a:cs typeface="Georgia"/>
                <a:sym typeface="Georgia"/>
              </a:rPr>
              <a:t>making things right</a:t>
            </a:r>
            <a:r>
              <a:rPr lang="en" sz="2800">
                <a:solidFill>
                  <a:srgbClr val="000000"/>
                </a:solidFill>
                <a:latin typeface="Georgia"/>
                <a:ea typeface="Georgia"/>
                <a:cs typeface="Georgia"/>
                <a:sym typeface="Georgia"/>
              </a:rPr>
              <a:t>.</a:t>
            </a:r>
            <a:endParaRPr sz="2800">
              <a:solidFill>
                <a:srgbClr val="000000"/>
              </a:solidFill>
              <a:latin typeface="Georgia"/>
              <a:ea typeface="Georgia"/>
              <a:cs typeface="Georgia"/>
              <a:sym typeface="Georgia"/>
            </a:endParaRPr>
          </a:p>
        </p:txBody>
      </p:sp>
      <p:sp>
        <p:nvSpPr>
          <p:cNvPr id="637" name="Google Shape;637;p82"/>
          <p:cNvSpPr txBox="1"/>
          <p:nvPr/>
        </p:nvSpPr>
        <p:spPr>
          <a:xfrm>
            <a:off x="4233375" y="4478175"/>
            <a:ext cx="4552200" cy="369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666666"/>
                </a:solidFill>
                <a:latin typeface="Oswald"/>
                <a:ea typeface="Oswald"/>
                <a:cs typeface="Oswald"/>
                <a:sym typeface="Oswald"/>
              </a:rPr>
              <a:t>The Lawyers’ Committee for Civil Rights Under Law</a:t>
            </a:r>
            <a:endParaRPr>
              <a:solidFill>
                <a:srgbClr val="666666"/>
              </a:solidFill>
              <a:latin typeface="Oswald"/>
              <a:ea typeface="Oswald"/>
              <a:cs typeface="Oswald"/>
              <a:sym typeface="Oswald"/>
            </a:endParaRPr>
          </a:p>
        </p:txBody>
      </p:sp>
      <p:sp>
        <p:nvSpPr>
          <p:cNvPr id="638" name="Google Shape;638;p82"/>
          <p:cNvSpPr/>
          <p:nvPr/>
        </p:nvSpPr>
        <p:spPr>
          <a:xfrm>
            <a:off x="0" y="0"/>
            <a:ext cx="9144000" cy="831600"/>
          </a:xfrm>
          <a:prstGeom prst="rect">
            <a:avLst/>
          </a:pr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83"/>
          <p:cNvSpPr txBox="1">
            <a:spLocks noGrp="1"/>
          </p:cNvSpPr>
          <p:nvPr>
            <p:ph type="title"/>
          </p:nvPr>
        </p:nvSpPr>
        <p:spPr>
          <a:xfrm>
            <a:off x="490250" y="754950"/>
            <a:ext cx="8359800" cy="4090800"/>
          </a:xfrm>
          <a:prstGeom prst="rect">
            <a:avLst/>
          </a:prstGeom>
        </p:spPr>
        <p:txBody>
          <a:bodyPr spcFirstLastPara="1" wrap="square" lIns="0" tIns="0" rIns="0" bIns="0" anchor="ctr" anchorCtr="0">
            <a:noAutofit/>
          </a:bodyPr>
          <a:lstStyle/>
          <a:p>
            <a:pPr marL="0" lvl="0" indent="0" algn="l" rtl="0">
              <a:lnSpc>
                <a:spcPct val="125000"/>
              </a:lnSpc>
              <a:spcBef>
                <a:spcPts val="0"/>
              </a:spcBef>
              <a:spcAft>
                <a:spcPts val="0"/>
              </a:spcAft>
              <a:buNone/>
            </a:pPr>
            <a:r>
              <a:rPr lang="en" sz="2800">
                <a:solidFill>
                  <a:srgbClr val="000000"/>
                </a:solidFill>
                <a:latin typeface="Georgia"/>
                <a:ea typeface="Georgia"/>
                <a:cs typeface="Georgia"/>
                <a:sym typeface="Georgia"/>
              </a:rPr>
              <a:t>Either we spend time meeting children’s emotional needs by </a:t>
            </a:r>
            <a:r>
              <a:rPr lang="en" sz="2800" b="1">
                <a:solidFill>
                  <a:srgbClr val="000000"/>
                </a:solidFill>
                <a:latin typeface="Georgia"/>
                <a:ea typeface="Georgia"/>
                <a:cs typeface="Georgia"/>
                <a:sym typeface="Georgia"/>
              </a:rPr>
              <a:t>filling their cup with love</a:t>
            </a:r>
            <a:r>
              <a:rPr lang="en" sz="2800">
                <a:solidFill>
                  <a:srgbClr val="000000"/>
                </a:solidFill>
                <a:latin typeface="Georgia"/>
                <a:ea typeface="Georgia"/>
                <a:cs typeface="Georgia"/>
                <a:sym typeface="Georgia"/>
              </a:rPr>
              <a:t> or we spend time </a:t>
            </a:r>
            <a:r>
              <a:rPr lang="en" sz="2800" b="1">
                <a:solidFill>
                  <a:srgbClr val="000000"/>
                </a:solidFill>
                <a:latin typeface="Georgia"/>
                <a:ea typeface="Georgia"/>
                <a:cs typeface="Georgia"/>
                <a:sym typeface="Georgia"/>
              </a:rPr>
              <a:t>dealing with the behaviors</a:t>
            </a:r>
            <a:r>
              <a:rPr lang="en" sz="2800">
                <a:solidFill>
                  <a:srgbClr val="000000"/>
                </a:solidFill>
                <a:latin typeface="Georgia"/>
                <a:ea typeface="Georgia"/>
                <a:cs typeface="Georgia"/>
                <a:sym typeface="Georgia"/>
              </a:rPr>
              <a:t> caused from their unmet needs. Either way, we spend the time.</a:t>
            </a:r>
            <a:endParaRPr sz="2800">
              <a:solidFill>
                <a:srgbClr val="000000"/>
              </a:solidFill>
              <a:latin typeface="Georgia"/>
              <a:ea typeface="Georgia"/>
              <a:cs typeface="Georgia"/>
              <a:sym typeface="Georgia"/>
            </a:endParaRPr>
          </a:p>
        </p:txBody>
      </p:sp>
      <p:sp>
        <p:nvSpPr>
          <p:cNvPr id="644" name="Google Shape;644;p83"/>
          <p:cNvSpPr txBox="1"/>
          <p:nvPr/>
        </p:nvSpPr>
        <p:spPr>
          <a:xfrm>
            <a:off x="4233375" y="4478175"/>
            <a:ext cx="45522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666666"/>
                </a:solidFill>
                <a:latin typeface="Oswald"/>
                <a:ea typeface="Oswald"/>
                <a:cs typeface="Oswald"/>
                <a:sym typeface="Oswald"/>
              </a:rPr>
              <a:t>Pam Leo</a:t>
            </a:r>
            <a:endParaRPr>
              <a:solidFill>
                <a:srgbClr val="666666"/>
              </a:solidFill>
              <a:latin typeface="Oswald"/>
              <a:ea typeface="Oswald"/>
              <a:cs typeface="Oswald"/>
              <a:sym typeface="Oswald"/>
            </a:endParaRPr>
          </a:p>
        </p:txBody>
      </p:sp>
      <p:sp>
        <p:nvSpPr>
          <p:cNvPr id="645" name="Google Shape;645;p83"/>
          <p:cNvSpPr/>
          <p:nvPr/>
        </p:nvSpPr>
        <p:spPr>
          <a:xfrm>
            <a:off x="0" y="0"/>
            <a:ext cx="9144000" cy="831600"/>
          </a:xfrm>
          <a:prstGeom prst="rect">
            <a:avLst/>
          </a:pr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84"/>
          <p:cNvSpPr txBox="1"/>
          <p:nvPr/>
        </p:nvSpPr>
        <p:spPr>
          <a:xfrm>
            <a:off x="0" y="0"/>
            <a:ext cx="9144000" cy="5143500"/>
          </a:xfrm>
          <a:prstGeom prst="rect">
            <a:avLst/>
          </a:prstGeom>
          <a:solidFill>
            <a:schemeClr val="dk1"/>
          </a:solidFill>
          <a:ln>
            <a:noFill/>
          </a:ln>
          <a:effectLst>
            <a:outerShdw blurRad="63500" dist="35921" dir="2700000">
              <a:srgbClr val="333333">
                <a:alpha val="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651" name="Google Shape;651;p84" descr="asd ppt bgsky green"/>
          <p:cNvPicPr preferRelativeResize="0"/>
          <p:nvPr/>
        </p:nvPicPr>
        <p:blipFill rotWithShape="1">
          <a:blip r:embed="rId3">
            <a:alphaModFix/>
          </a:blip>
          <a:srcRect/>
          <a:stretch/>
        </p:blipFill>
        <p:spPr>
          <a:xfrm>
            <a:off x="66675" y="57150"/>
            <a:ext cx="9143999" cy="6828150"/>
          </a:xfrm>
          <a:prstGeom prst="rect">
            <a:avLst/>
          </a:prstGeom>
          <a:noFill/>
          <a:ln>
            <a:noFill/>
          </a:ln>
        </p:spPr>
      </p:pic>
      <p:sp>
        <p:nvSpPr>
          <p:cNvPr id="652" name="Google Shape;652;p84"/>
          <p:cNvSpPr txBox="1"/>
          <p:nvPr/>
        </p:nvSpPr>
        <p:spPr>
          <a:xfrm>
            <a:off x="-990600" y="0"/>
            <a:ext cx="8299500" cy="43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53" name="Google Shape;653;p84"/>
          <p:cNvSpPr txBox="1"/>
          <p:nvPr/>
        </p:nvSpPr>
        <p:spPr>
          <a:xfrm>
            <a:off x="609600" y="114300"/>
            <a:ext cx="7543800" cy="43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54" name="Google Shape;654;p84"/>
          <p:cNvSpPr txBox="1"/>
          <p:nvPr/>
        </p:nvSpPr>
        <p:spPr>
          <a:xfrm>
            <a:off x="152400" y="95250"/>
            <a:ext cx="8763000" cy="43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3200"/>
              <a:buFont typeface="Times New Roman"/>
              <a:buNone/>
            </a:pPr>
            <a:r>
              <a:rPr lang="en" sz="3200" b="0" i="0" u="none">
                <a:solidFill>
                  <a:srgbClr val="FFFFFF"/>
                </a:solidFill>
                <a:latin typeface="Times New Roman"/>
                <a:ea typeface="Times New Roman"/>
                <a:cs typeface="Times New Roman"/>
                <a:sym typeface="Times New Roman"/>
              </a:rPr>
              <a:t>Appoquinimink</a:t>
            </a:r>
            <a:r>
              <a:rPr lang="en" sz="3200" b="0" i="0" u="none">
                <a:solidFill>
                  <a:srgbClr val="FFCC00"/>
                </a:solidFill>
                <a:latin typeface="Arial"/>
                <a:ea typeface="Arial"/>
                <a:cs typeface="Arial"/>
                <a:sym typeface="Arial"/>
              </a:rPr>
              <a:t> </a:t>
            </a:r>
            <a:r>
              <a:rPr lang="en" sz="3200" b="0" i="0" u="none">
                <a:solidFill>
                  <a:srgbClr val="FFCC00"/>
                </a:solidFill>
                <a:latin typeface="Times New Roman"/>
                <a:ea typeface="Times New Roman"/>
                <a:cs typeface="Times New Roman"/>
                <a:sym typeface="Times New Roman"/>
              </a:rPr>
              <a:t>Schools</a:t>
            </a:r>
            <a:endParaRPr/>
          </a:p>
        </p:txBody>
      </p:sp>
      <p:sp>
        <p:nvSpPr>
          <p:cNvPr id="655" name="Google Shape;655;p84"/>
          <p:cNvSpPr txBox="1">
            <a:spLocks noGrp="1"/>
          </p:cNvSpPr>
          <p:nvPr>
            <p:ph type="body" idx="4294967295"/>
          </p:nvPr>
        </p:nvSpPr>
        <p:spPr>
          <a:xfrm>
            <a:off x="180975" y="824838"/>
            <a:ext cx="8915400" cy="3765600"/>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100000"/>
              </a:lnSpc>
              <a:spcBef>
                <a:spcPts val="0"/>
              </a:spcBef>
              <a:spcAft>
                <a:spcPts val="0"/>
              </a:spcAft>
              <a:buClr>
                <a:srgbClr val="FFCC00"/>
              </a:buClr>
              <a:buSzPts val="3600"/>
              <a:buFont typeface="Times New Roman"/>
              <a:buNone/>
            </a:pPr>
            <a:r>
              <a:rPr lang="en" sz="3000">
                <a:solidFill>
                  <a:srgbClr val="FFCC00"/>
                </a:solidFill>
                <a:latin typeface="Times New Roman"/>
                <a:ea typeface="Times New Roman"/>
                <a:cs typeface="Times New Roman"/>
                <a:sym typeface="Times New Roman"/>
              </a:rPr>
              <a:t>Goals of CoC Revisions</a:t>
            </a:r>
            <a:endParaRPr sz="3000">
              <a:solidFill>
                <a:srgbClr val="FFCC00"/>
              </a:solidFill>
              <a:latin typeface="Times New Roman"/>
              <a:ea typeface="Times New Roman"/>
              <a:cs typeface="Times New Roman"/>
              <a:sym typeface="Times New Roman"/>
            </a:endParaRPr>
          </a:p>
          <a:p>
            <a:pPr marL="342900" marR="0" lvl="0" indent="-342900" algn="ctr" rtl="0">
              <a:lnSpc>
                <a:spcPct val="100000"/>
              </a:lnSpc>
              <a:spcBef>
                <a:spcPts val="0"/>
              </a:spcBef>
              <a:spcAft>
                <a:spcPts val="0"/>
              </a:spcAft>
              <a:buClr>
                <a:srgbClr val="FFCC00"/>
              </a:buClr>
              <a:buSzPts val="3600"/>
              <a:buFont typeface="Times New Roman"/>
              <a:buNone/>
            </a:pPr>
            <a:endParaRPr sz="400">
              <a:solidFill>
                <a:srgbClr val="FFCC00"/>
              </a:solidFill>
              <a:latin typeface="Times New Roman"/>
              <a:ea typeface="Times New Roman"/>
              <a:cs typeface="Times New Roman"/>
              <a:sym typeface="Times New Roman"/>
            </a:endParaRPr>
          </a:p>
          <a:p>
            <a:pPr marL="457200" lvl="0" indent="-381000" algn="l" rtl="0">
              <a:spcBef>
                <a:spcPts val="0"/>
              </a:spcBef>
              <a:spcAft>
                <a:spcPts val="0"/>
              </a:spcAft>
              <a:buClr>
                <a:srgbClr val="FFCC00"/>
              </a:buClr>
              <a:buSzPts val="2400"/>
              <a:buFont typeface="Times New Roman"/>
              <a:buChar char="●"/>
            </a:pPr>
            <a:r>
              <a:rPr lang="en">
                <a:solidFill>
                  <a:srgbClr val="FFCC00"/>
                </a:solidFill>
                <a:latin typeface="Times New Roman"/>
                <a:ea typeface="Times New Roman"/>
                <a:cs typeface="Times New Roman"/>
                <a:sym typeface="Times New Roman"/>
              </a:rPr>
              <a:t>Clear and concise language and policies</a:t>
            </a:r>
            <a:endParaRPr>
              <a:solidFill>
                <a:srgbClr val="FFCC00"/>
              </a:solidFill>
              <a:latin typeface="Times New Roman"/>
              <a:ea typeface="Times New Roman"/>
              <a:cs typeface="Times New Roman"/>
              <a:sym typeface="Times New Roman"/>
            </a:endParaRPr>
          </a:p>
          <a:p>
            <a:pPr marL="914400" lvl="1" indent="-381000" algn="l" rtl="0">
              <a:spcBef>
                <a:spcPts val="0"/>
              </a:spcBef>
              <a:spcAft>
                <a:spcPts val="0"/>
              </a:spcAft>
              <a:buClr>
                <a:srgbClr val="FFCC00"/>
              </a:buClr>
              <a:buSzPts val="2400"/>
              <a:buFont typeface="Times New Roman"/>
              <a:buChar char="○"/>
            </a:pPr>
            <a:r>
              <a:rPr lang="en" sz="2000">
                <a:solidFill>
                  <a:srgbClr val="FFCC00"/>
                </a:solidFill>
                <a:latin typeface="Times New Roman"/>
                <a:ea typeface="Times New Roman"/>
                <a:cs typeface="Times New Roman"/>
                <a:sym typeface="Times New Roman"/>
              </a:rPr>
              <a:t>i.e. Bus expectations from 28 to 5</a:t>
            </a:r>
            <a:endParaRPr sz="2000">
              <a:solidFill>
                <a:srgbClr val="FFCC00"/>
              </a:solidFill>
              <a:latin typeface="Times New Roman"/>
              <a:ea typeface="Times New Roman"/>
              <a:cs typeface="Times New Roman"/>
              <a:sym typeface="Times New Roman"/>
            </a:endParaRPr>
          </a:p>
          <a:p>
            <a:pPr marL="914400" lvl="1" indent="-381000" algn="l" rtl="0">
              <a:spcBef>
                <a:spcPts val="0"/>
              </a:spcBef>
              <a:spcAft>
                <a:spcPts val="0"/>
              </a:spcAft>
              <a:buClr>
                <a:srgbClr val="FFCC00"/>
              </a:buClr>
              <a:buSzPts val="2400"/>
              <a:buFont typeface="Times New Roman"/>
              <a:buChar char="○"/>
            </a:pPr>
            <a:r>
              <a:rPr lang="en" sz="2000">
                <a:solidFill>
                  <a:srgbClr val="FFCC00"/>
                </a:solidFill>
                <a:latin typeface="Times New Roman"/>
                <a:ea typeface="Times New Roman"/>
                <a:cs typeface="Times New Roman"/>
                <a:sym typeface="Times New Roman"/>
              </a:rPr>
              <a:t>Student and Parent Friendly wording</a:t>
            </a:r>
            <a:endParaRPr sz="2000">
              <a:solidFill>
                <a:srgbClr val="FFCC00"/>
              </a:solidFill>
              <a:latin typeface="Times New Roman"/>
              <a:ea typeface="Times New Roman"/>
              <a:cs typeface="Times New Roman"/>
              <a:sym typeface="Times New Roman"/>
            </a:endParaRPr>
          </a:p>
          <a:p>
            <a:pPr marL="457200" lvl="0" indent="-381000" algn="l" rtl="0">
              <a:spcBef>
                <a:spcPts val="0"/>
              </a:spcBef>
              <a:spcAft>
                <a:spcPts val="0"/>
              </a:spcAft>
              <a:buClr>
                <a:srgbClr val="FFCC00"/>
              </a:buClr>
              <a:buSzPts val="2400"/>
              <a:buFont typeface="Times New Roman"/>
              <a:buChar char="●"/>
            </a:pPr>
            <a:r>
              <a:rPr lang="en">
                <a:solidFill>
                  <a:srgbClr val="FFCC00"/>
                </a:solidFill>
                <a:latin typeface="Times New Roman"/>
                <a:ea typeface="Times New Roman"/>
                <a:cs typeface="Times New Roman"/>
                <a:sym typeface="Times New Roman"/>
              </a:rPr>
              <a:t>Improved definitions to increase decision reliability (consistency)</a:t>
            </a:r>
            <a:endParaRPr>
              <a:solidFill>
                <a:srgbClr val="FFCC00"/>
              </a:solidFill>
              <a:latin typeface="Times New Roman"/>
              <a:ea typeface="Times New Roman"/>
              <a:cs typeface="Times New Roman"/>
              <a:sym typeface="Times New Roman"/>
            </a:endParaRPr>
          </a:p>
          <a:p>
            <a:pPr marL="457200" lvl="0" indent="-381000" algn="l" rtl="0">
              <a:spcBef>
                <a:spcPts val="0"/>
              </a:spcBef>
              <a:spcAft>
                <a:spcPts val="0"/>
              </a:spcAft>
              <a:buClr>
                <a:srgbClr val="FFCC00"/>
              </a:buClr>
              <a:buSzPts val="2400"/>
              <a:buFont typeface="Times New Roman"/>
              <a:buChar char="●"/>
            </a:pPr>
            <a:r>
              <a:rPr lang="en">
                <a:solidFill>
                  <a:srgbClr val="FFCC00"/>
                </a:solidFill>
                <a:latin typeface="Times New Roman"/>
                <a:ea typeface="Times New Roman"/>
                <a:cs typeface="Times New Roman"/>
                <a:sym typeface="Times New Roman"/>
              </a:rPr>
              <a:t>Removed offense codes that were redundant, unclear, or unnecessary</a:t>
            </a:r>
            <a:endParaRPr>
              <a:solidFill>
                <a:srgbClr val="FFCC00"/>
              </a:solidFill>
              <a:latin typeface="Times New Roman"/>
              <a:ea typeface="Times New Roman"/>
              <a:cs typeface="Times New Roman"/>
              <a:sym typeface="Times New Roman"/>
            </a:endParaRPr>
          </a:p>
          <a:p>
            <a:pPr marL="914400" lvl="1" indent="-381000" algn="l" rtl="0">
              <a:spcBef>
                <a:spcPts val="0"/>
              </a:spcBef>
              <a:spcAft>
                <a:spcPts val="0"/>
              </a:spcAft>
              <a:buClr>
                <a:srgbClr val="FFCC00"/>
              </a:buClr>
              <a:buSzPts val="2400"/>
              <a:buFont typeface="Times New Roman"/>
              <a:buChar char="○"/>
            </a:pPr>
            <a:r>
              <a:rPr lang="en">
                <a:solidFill>
                  <a:srgbClr val="FFCC00"/>
                </a:solidFill>
                <a:latin typeface="Times New Roman"/>
                <a:ea typeface="Times New Roman"/>
                <a:cs typeface="Times New Roman"/>
                <a:sym typeface="Times New Roman"/>
              </a:rPr>
              <a:t>i.e. dress code moved from infraction to policy</a:t>
            </a:r>
            <a:endParaRPr>
              <a:solidFill>
                <a:srgbClr val="FFCC00"/>
              </a:solidFill>
              <a:latin typeface="Times New Roman"/>
              <a:ea typeface="Times New Roman"/>
              <a:cs typeface="Times New Roman"/>
              <a:sym typeface="Times New Roman"/>
            </a:endParaRPr>
          </a:p>
          <a:p>
            <a:pPr marL="457200" lvl="0" indent="-381000" algn="l" rtl="0">
              <a:spcBef>
                <a:spcPts val="0"/>
              </a:spcBef>
              <a:spcAft>
                <a:spcPts val="0"/>
              </a:spcAft>
              <a:buClr>
                <a:srgbClr val="FFCC00"/>
              </a:buClr>
              <a:buSzPts val="2400"/>
              <a:buFont typeface="Times New Roman"/>
              <a:buChar char="●"/>
            </a:pPr>
            <a:r>
              <a:rPr lang="en">
                <a:solidFill>
                  <a:srgbClr val="FFCC00"/>
                </a:solidFill>
                <a:latin typeface="Times New Roman"/>
                <a:ea typeface="Times New Roman"/>
                <a:cs typeface="Times New Roman"/>
                <a:sym typeface="Times New Roman"/>
              </a:rPr>
              <a:t>Visual format</a:t>
            </a:r>
            <a:endParaRPr>
              <a:solidFill>
                <a:srgbClr val="FFCC00"/>
              </a:solidFill>
              <a:latin typeface="Times New Roman"/>
              <a:ea typeface="Times New Roman"/>
              <a:cs typeface="Times New Roman"/>
              <a:sym typeface="Times New Roman"/>
            </a:endParaRPr>
          </a:p>
          <a:p>
            <a:pPr marL="0" lvl="0" indent="0" algn="l" rtl="0">
              <a:spcBef>
                <a:spcPts val="0"/>
              </a:spcBef>
              <a:spcAft>
                <a:spcPts val="0"/>
              </a:spcAft>
              <a:buNone/>
            </a:pPr>
            <a:endParaRPr sz="2800">
              <a:solidFill>
                <a:srgbClr val="FFCC00"/>
              </a:solidFill>
              <a:latin typeface="Times New Roman"/>
              <a:ea typeface="Times New Roman"/>
              <a:cs typeface="Times New Roman"/>
              <a:sym typeface="Times New Roman"/>
            </a:endParaRPr>
          </a:p>
          <a:p>
            <a:pPr marL="0" marR="0" lvl="0" indent="0" algn="l" rtl="0">
              <a:lnSpc>
                <a:spcPct val="100000"/>
              </a:lnSpc>
              <a:spcBef>
                <a:spcPts val="920"/>
              </a:spcBef>
              <a:spcAft>
                <a:spcPts val="0"/>
              </a:spcAft>
              <a:buNone/>
            </a:pPr>
            <a:endParaRPr sz="1800"/>
          </a:p>
          <a:p>
            <a:pPr marL="342900" marR="0" lvl="0" indent="-241300" algn="l" rtl="0">
              <a:spcBef>
                <a:spcPts val="920"/>
              </a:spcBef>
              <a:spcAft>
                <a:spcPts val="0"/>
              </a:spcAft>
              <a:buClr>
                <a:schemeClr val="dk1"/>
              </a:buClr>
              <a:buSzPts val="1600"/>
              <a:buFont typeface="Verdana"/>
              <a:buNone/>
            </a:pPr>
            <a:endParaRPr sz="1000" b="0" i="1" u="none" strike="noStrike" cap="none">
              <a:solidFill>
                <a:srgbClr val="FFCC00"/>
              </a:solidFill>
              <a:latin typeface="Times New Roman"/>
              <a:ea typeface="Times New Roman"/>
              <a:cs typeface="Times New Roman"/>
              <a:sym typeface="Times New Roman"/>
            </a:endParaRPr>
          </a:p>
        </p:txBody>
      </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0"/>
          <p:cNvSpPr txBox="1">
            <a:spLocks noGrp="1"/>
          </p:cNvSpPr>
          <p:nvPr>
            <p:ph type="title"/>
          </p:nvPr>
        </p:nvSpPr>
        <p:spPr>
          <a:xfrm>
            <a:off x="471900" y="738725"/>
            <a:ext cx="4281300" cy="767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Equity Committee Update </a:t>
            </a:r>
            <a:endParaRPr/>
          </a:p>
        </p:txBody>
      </p:sp>
      <p:sp>
        <p:nvSpPr>
          <p:cNvPr id="269" name="Google Shape;269;p40"/>
          <p:cNvSpPr txBox="1">
            <a:spLocks noGrp="1"/>
          </p:cNvSpPr>
          <p:nvPr>
            <p:ph type="body" idx="1"/>
          </p:nvPr>
        </p:nvSpPr>
        <p:spPr>
          <a:xfrm>
            <a:off x="239550" y="1871000"/>
            <a:ext cx="3791100" cy="3106200"/>
          </a:xfrm>
          <a:prstGeom prst="rect">
            <a:avLst/>
          </a:prstGeom>
        </p:spPr>
        <p:txBody>
          <a:bodyPr spcFirstLastPara="1" wrap="square" lIns="91425" tIns="91425" rIns="91425" bIns="91425" anchor="t" anchorCtr="0">
            <a:noAutofit/>
          </a:bodyPr>
          <a:lstStyle/>
          <a:p>
            <a:pPr marL="457200" lvl="0" indent="-349250" algn="l" rtl="0">
              <a:lnSpc>
                <a:spcPct val="95000"/>
              </a:lnSpc>
              <a:spcBef>
                <a:spcPts val="0"/>
              </a:spcBef>
              <a:spcAft>
                <a:spcPts val="0"/>
              </a:spcAft>
              <a:buClr>
                <a:srgbClr val="000000"/>
              </a:buClr>
              <a:buSzPts val="1900"/>
              <a:buChar char="●"/>
            </a:pPr>
            <a:r>
              <a:rPr lang="en" sz="1900">
                <a:solidFill>
                  <a:srgbClr val="000000"/>
                </a:solidFill>
              </a:rPr>
              <a:t>Finalized Equity Mission, Beliefs, and Practices statements with Equity Committee</a:t>
            </a:r>
            <a:endParaRPr sz="1900">
              <a:solidFill>
                <a:srgbClr val="000000"/>
              </a:solidFill>
            </a:endParaRPr>
          </a:p>
          <a:p>
            <a:pPr marL="457200" lvl="0" indent="-349250" algn="l" rtl="0">
              <a:lnSpc>
                <a:spcPct val="95000"/>
              </a:lnSpc>
              <a:spcBef>
                <a:spcPts val="0"/>
              </a:spcBef>
              <a:spcAft>
                <a:spcPts val="0"/>
              </a:spcAft>
              <a:buClr>
                <a:srgbClr val="000000"/>
              </a:buClr>
              <a:buSzPts val="1900"/>
              <a:buChar char="●"/>
            </a:pPr>
            <a:r>
              <a:rPr lang="en" sz="1900">
                <a:solidFill>
                  <a:srgbClr val="000000"/>
                </a:solidFill>
              </a:rPr>
              <a:t>Plan to meet in summer to review action plan</a:t>
            </a:r>
            <a:endParaRPr sz="1900">
              <a:solidFill>
                <a:srgbClr val="000000"/>
              </a:solidFill>
            </a:endParaRPr>
          </a:p>
          <a:p>
            <a:pPr marL="0" lvl="0" indent="0" algn="l" rtl="0">
              <a:lnSpc>
                <a:spcPct val="95000"/>
              </a:lnSpc>
              <a:spcBef>
                <a:spcPts val="1200"/>
              </a:spcBef>
              <a:spcAft>
                <a:spcPts val="0"/>
              </a:spcAft>
              <a:buNone/>
            </a:pPr>
            <a:endParaRPr sz="1900">
              <a:solidFill>
                <a:srgbClr val="000000"/>
              </a:solidFill>
            </a:endParaRPr>
          </a:p>
          <a:p>
            <a:pPr marL="0" lvl="0" indent="0" algn="l" rtl="0">
              <a:lnSpc>
                <a:spcPct val="95000"/>
              </a:lnSpc>
              <a:spcBef>
                <a:spcPts val="1200"/>
              </a:spcBef>
              <a:spcAft>
                <a:spcPts val="1200"/>
              </a:spcAft>
              <a:buNone/>
            </a:pPr>
            <a:endParaRPr sz="1600"/>
          </a:p>
        </p:txBody>
      </p:sp>
      <p:pic>
        <p:nvPicPr>
          <p:cNvPr id="270" name="Google Shape;270;p40" title="alt=””"/>
          <p:cNvPicPr preferRelativeResize="0"/>
          <p:nvPr/>
        </p:nvPicPr>
        <p:blipFill>
          <a:blip r:embed="rId3">
            <a:alphaModFix/>
          </a:blip>
          <a:stretch>
            <a:fillRect/>
          </a:stretch>
        </p:blipFill>
        <p:spPr>
          <a:xfrm>
            <a:off x="5404924" y="380145"/>
            <a:ext cx="3739074" cy="882775"/>
          </a:xfrm>
          <a:prstGeom prst="rect">
            <a:avLst/>
          </a:prstGeom>
          <a:noFill/>
          <a:ln>
            <a:noFill/>
          </a:ln>
        </p:spPr>
      </p:pic>
      <p:sp>
        <p:nvSpPr>
          <p:cNvPr id="271" name="Google Shape;271;p40"/>
          <p:cNvSpPr txBox="1"/>
          <p:nvPr/>
        </p:nvSpPr>
        <p:spPr>
          <a:xfrm>
            <a:off x="5312550" y="1664425"/>
            <a:ext cx="280500" cy="161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272" name="Google Shape;272;p40"/>
          <p:cNvSpPr txBox="1"/>
          <p:nvPr/>
        </p:nvSpPr>
        <p:spPr>
          <a:xfrm>
            <a:off x="4222950" y="2128850"/>
            <a:ext cx="2604000" cy="2299500"/>
          </a:xfrm>
          <a:prstGeom prst="rect">
            <a:avLst/>
          </a:prstGeom>
          <a:noFill/>
          <a:ln>
            <a:noFill/>
          </a:ln>
        </p:spPr>
        <p:txBody>
          <a:bodyPr spcFirstLastPara="1" wrap="square" lIns="91425" tIns="91425" rIns="91425" bIns="91425" anchor="t" anchorCtr="0">
            <a:spAutoFit/>
          </a:bodyPr>
          <a:lstStyle/>
          <a:p>
            <a:pPr marL="0" lvl="0" indent="0" algn="l" rtl="0">
              <a:lnSpc>
                <a:spcPct val="105000"/>
              </a:lnSpc>
              <a:spcBef>
                <a:spcPts val="0"/>
              </a:spcBef>
              <a:spcAft>
                <a:spcPts val="0"/>
              </a:spcAft>
              <a:buClr>
                <a:schemeClr val="dk1"/>
              </a:buClr>
              <a:buSzPts val="1100"/>
              <a:buFont typeface="Arial"/>
              <a:buNone/>
            </a:pPr>
            <a:r>
              <a:rPr lang="en" sz="1800">
                <a:solidFill>
                  <a:schemeClr val="dk1"/>
                </a:solidFill>
                <a:latin typeface="Roboto"/>
                <a:ea typeface="Roboto"/>
                <a:cs typeface="Roboto"/>
                <a:sym typeface="Roboto"/>
              </a:rPr>
              <a:t>Members:</a:t>
            </a:r>
            <a:endParaRPr sz="1800">
              <a:solidFill>
                <a:schemeClr val="dk1"/>
              </a:solidFill>
              <a:latin typeface="Roboto"/>
              <a:ea typeface="Roboto"/>
              <a:cs typeface="Roboto"/>
              <a:sym typeface="Roboto"/>
            </a:endParaRPr>
          </a:p>
          <a:p>
            <a:pPr marL="457200" lvl="0" indent="-342900" algn="l" rtl="0">
              <a:lnSpc>
                <a:spcPct val="105000"/>
              </a:lnSpc>
              <a:spcBef>
                <a:spcPts val="1200"/>
              </a:spcBef>
              <a:spcAft>
                <a:spcPts val="0"/>
              </a:spcAft>
              <a:buClr>
                <a:schemeClr val="dk1"/>
              </a:buClr>
              <a:buSzPts val="1800"/>
              <a:buFont typeface="Roboto"/>
              <a:buChar char="●"/>
            </a:pPr>
            <a:r>
              <a:rPr lang="en" sz="1800">
                <a:solidFill>
                  <a:schemeClr val="dk1"/>
                </a:solidFill>
                <a:latin typeface="Roboto"/>
                <a:ea typeface="Roboto"/>
                <a:cs typeface="Roboto"/>
                <a:sym typeface="Roboto"/>
              </a:rPr>
              <a:t>Jocelyn Brown</a:t>
            </a:r>
            <a:endParaRPr sz="1800">
              <a:solidFill>
                <a:schemeClr val="dk1"/>
              </a:solidFill>
              <a:latin typeface="Roboto"/>
              <a:ea typeface="Roboto"/>
              <a:cs typeface="Roboto"/>
              <a:sym typeface="Roboto"/>
            </a:endParaRPr>
          </a:p>
          <a:p>
            <a:pPr marL="457200" lvl="0" indent="-342900" algn="l" rtl="0">
              <a:lnSpc>
                <a:spcPct val="10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Marqueia Davis</a:t>
            </a:r>
            <a:endParaRPr sz="1800">
              <a:solidFill>
                <a:schemeClr val="dk1"/>
              </a:solidFill>
              <a:latin typeface="Roboto"/>
              <a:ea typeface="Roboto"/>
              <a:cs typeface="Roboto"/>
              <a:sym typeface="Roboto"/>
            </a:endParaRPr>
          </a:p>
          <a:p>
            <a:pPr marL="457200" lvl="0" indent="-342900" algn="l" rtl="0">
              <a:lnSpc>
                <a:spcPct val="10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Tongela Ginyard</a:t>
            </a:r>
            <a:endParaRPr sz="1800">
              <a:solidFill>
                <a:schemeClr val="dk1"/>
              </a:solidFill>
              <a:latin typeface="Roboto"/>
              <a:ea typeface="Roboto"/>
              <a:cs typeface="Roboto"/>
              <a:sym typeface="Roboto"/>
            </a:endParaRPr>
          </a:p>
          <a:p>
            <a:pPr marL="457200" lvl="0" indent="-342900" algn="l" rtl="0">
              <a:lnSpc>
                <a:spcPct val="10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Yolanda McKinney</a:t>
            </a:r>
            <a:endParaRPr sz="1800">
              <a:solidFill>
                <a:schemeClr val="dk1"/>
              </a:solidFill>
              <a:latin typeface="Roboto"/>
              <a:ea typeface="Roboto"/>
              <a:cs typeface="Roboto"/>
              <a:sym typeface="Roboto"/>
            </a:endParaRPr>
          </a:p>
          <a:p>
            <a:pPr marL="457200" lvl="0" indent="-342900" algn="l" rtl="0">
              <a:lnSpc>
                <a:spcPct val="10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Adriane Simpson</a:t>
            </a:r>
            <a:endParaRPr sz="1800">
              <a:solidFill>
                <a:schemeClr val="dk1"/>
              </a:solidFill>
              <a:latin typeface="Roboto"/>
              <a:ea typeface="Roboto"/>
              <a:cs typeface="Roboto"/>
              <a:sym typeface="Roboto"/>
            </a:endParaRPr>
          </a:p>
          <a:p>
            <a:pPr marL="457200" lvl="0" indent="0" algn="l" rtl="0">
              <a:spcBef>
                <a:spcPts val="0"/>
              </a:spcBef>
              <a:spcAft>
                <a:spcPts val="0"/>
              </a:spcAft>
              <a:buNone/>
            </a:pPr>
            <a:endParaRPr>
              <a:latin typeface="Open Sans"/>
              <a:ea typeface="Open Sans"/>
              <a:cs typeface="Open Sans"/>
              <a:sym typeface="Open Sans"/>
            </a:endParaRPr>
          </a:p>
        </p:txBody>
      </p:sp>
      <p:sp>
        <p:nvSpPr>
          <p:cNvPr id="273" name="Google Shape;273;p40"/>
          <p:cNvSpPr txBox="1"/>
          <p:nvPr/>
        </p:nvSpPr>
        <p:spPr>
          <a:xfrm>
            <a:off x="6698700" y="2571750"/>
            <a:ext cx="2275200" cy="1334400"/>
          </a:xfrm>
          <a:prstGeom prst="rect">
            <a:avLst/>
          </a:prstGeom>
          <a:noFill/>
          <a:ln>
            <a:noFill/>
          </a:ln>
        </p:spPr>
        <p:txBody>
          <a:bodyPr spcFirstLastPara="1" wrap="square" lIns="91425" tIns="91425" rIns="91425" bIns="91425" anchor="t" anchorCtr="0">
            <a:spAutoFit/>
          </a:bodyPr>
          <a:lstStyle/>
          <a:p>
            <a:pPr marL="457200" lvl="0" indent="-342900" algn="l" rtl="0">
              <a:lnSpc>
                <a:spcPct val="10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Debby Boyer</a:t>
            </a:r>
            <a:endParaRPr sz="1800">
              <a:solidFill>
                <a:schemeClr val="dk1"/>
              </a:solidFill>
              <a:latin typeface="Roboto"/>
              <a:ea typeface="Roboto"/>
              <a:cs typeface="Roboto"/>
              <a:sym typeface="Roboto"/>
            </a:endParaRPr>
          </a:p>
          <a:p>
            <a:pPr marL="457200" lvl="0" indent="-342900" algn="l" rtl="0">
              <a:lnSpc>
                <a:spcPct val="10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Fiona Lachman</a:t>
            </a:r>
            <a:endParaRPr sz="1800">
              <a:solidFill>
                <a:schemeClr val="dk1"/>
              </a:solidFill>
              <a:latin typeface="Roboto"/>
              <a:ea typeface="Roboto"/>
              <a:cs typeface="Roboto"/>
              <a:sym typeface="Roboto"/>
            </a:endParaRPr>
          </a:p>
          <a:p>
            <a:pPr marL="457200" lvl="0" indent="-342900" algn="l" rtl="0">
              <a:lnSpc>
                <a:spcPct val="10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Megan Pell</a:t>
            </a:r>
            <a:endParaRPr sz="1800">
              <a:solidFill>
                <a:schemeClr val="dk1"/>
              </a:solidFill>
              <a:latin typeface="Roboto"/>
              <a:ea typeface="Roboto"/>
              <a:cs typeface="Roboto"/>
              <a:sym typeface="Roboto"/>
            </a:endParaRPr>
          </a:p>
          <a:p>
            <a:pPr marL="457200" lvl="0" indent="-342900" algn="l" rtl="0">
              <a:lnSpc>
                <a:spcPct val="10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Kittie Rehrig</a:t>
            </a:r>
            <a:r>
              <a:rPr lang="en" sz="1100">
                <a:solidFill>
                  <a:schemeClr val="dk1"/>
                </a:solidFill>
              </a:rPr>
              <a:t> </a:t>
            </a:r>
            <a:endParaRPr>
              <a:latin typeface="Open Sans"/>
              <a:ea typeface="Open Sans"/>
              <a:cs typeface="Open Sans"/>
              <a:sym typeface="Ope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0"/>
        <p:cNvGrpSpPr/>
        <p:nvPr/>
      </p:nvGrpSpPr>
      <p:grpSpPr>
        <a:xfrm>
          <a:off x="0" y="0"/>
          <a:ext cx="0" cy="0"/>
          <a:chOff x="0" y="0"/>
          <a:chExt cx="0" cy="0"/>
        </a:xfrm>
      </p:grpSpPr>
      <p:sp>
        <p:nvSpPr>
          <p:cNvPr id="661" name="Google Shape;661;p85"/>
          <p:cNvSpPr txBox="1">
            <a:spLocks noGrp="1"/>
          </p:cNvSpPr>
          <p:nvPr>
            <p:ph type="title"/>
          </p:nvPr>
        </p:nvSpPr>
        <p:spPr>
          <a:xfrm>
            <a:off x="457200" y="138290"/>
            <a:ext cx="8229600" cy="857400"/>
          </a:xfrm>
          <a:prstGeom prst="rect">
            <a:avLst/>
          </a:prstGeom>
        </p:spPr>
        <p:txBody>
          <a:bodyPr spcFirstLastPara="1" wrap="square" lIns="91425" tIns="45700" rIns="91425" bIns="45700" anchor="ctr" anchorCtr="0">
            <a:noAutofit/>
          </a:bodyPr>
          <a:lstStyle/>
          <a:p>
            <a:pPr marL="0" lvl="0" indent="0" algn="ctr" rtl="0">
              <a:lnSpc>
                <a:spcPct val="107916"/>
              </a:lnSpc>
              <a:spcBef>
                <a:spcPts val="0"/>
              </a:spcBef>
              <a:spcAft>
                <a:spcPts val="800"/>
              </a:spcAft>
              <a:buNone/>
            </a:pPr>
            <a:r>
              <a:rPr lang="en" sz="2600" b="1">
                <a:solidFill>
                  <a:schemeClr val="dk1"/>
                </a:solidFill>
                <a:latin typeface="Calibri"/>
                <a:ea typeface="Calibri"/>
                <a:cs typeface="Calibri"/>
                <a:sym typeface="Calibri"/>
              </a:rPr>
              <a:t>Progressive Discipline Model, Approaches, and Responses: A Collective Model Encouraging Proactive Teaching</a:t>
            </a:r>
            <a:endParaRPr sz="5600"/>
          </a:p>
        </p:txBody>
      </p:sp>
      <p:sp>
        <p:nvSpPr>
          <p:cNvPr id="662" name="Google Shape;662;p85"/>
          <p:cNvSpPr txBox="1">
            <a:spLocks noGrp="1"/>
          </p:cNvSpPr>
          <p:nvPr>
            <p:ph type="body" idx="1"/>
          </p:nvPr>
        </p:nvSpPr>
        <p:spPr>
          <a:xfrm>
            <a:off x="375550" y="1063219"/>
            <a:ext cx="8229600" cy="3795900"/>
          </a:xfrm>
          <a:prstGeom prst="rect">
            <a:avLst/>
          </a:prstGeom>
        </p:spPr>
        <p:txBody>
          <a:bodyPr spcFirstLastPara="1" wrap="square" lIns="91425" tIns="45700" rIns="91425" bIns="45700" anchor="t" anchorCtr="0">
            <a:noAutofit/>
          </a:bodyPr>
          <a:lstStyle/>
          <a:p>
            <a:pPr marL="0" lvl="0" indent="0" algn="l" rtl="0">
              <a:lnSpc>
                <a:spcPct val="107916"/>
              </a:lnSpc>
              <a:spcBef>
                <a:spcPts val="0"/>
              </a:spcBef>
              <a:spcAft>
                <a:spcPts val="0"/>
              </a:spcAft>
              <a:buClr>
                <a:schemeClr val="dk1"/>
              </a:buClr>
              <a:buSzPts val="1100"/>
              <a:buFont typeface="Arial"/>
              <a:buNone/>
            </a:pPr>
            <a:r>
              <a:rPr lang="en" sz="2000" b="1">
                <a:latin typeface="Calibri"/>
                <a:ea typeface="Calibri"/>
                <a:cs typeface="Calibri"/>
                <a:sym typeface="Calibri"/>
              </a:rPr>
              <a:t>S</a:t>
            </a:r>
            <a:r>
              <a:rPr lang="en" sz="1800" b="1">
                <a:latin typeface="Calibri"/>
                <a:ea typeface="Calibri"/>
                <a:cs typeface="Calibri"/>
                <a:sym typeface="Calibri"/>
              </a:rPr>
              <a:t>TEP 1: Classroom Interventions, Restorative Practices, and SEL Strategies/Supports</a:t>
            </a:r>
            <a:endParaRPr sz="1800" b="1">
              <a:latin typeface="Calibri"/>
              <a:ea typeface="Calibri"/>
              <a:cs typeface="Calibri"/>
              <a:sym typeface="Calibri"/>
            </a:endParaRPr>
          </a:p>
          <a:p>
            <a:pPr marL="0" lvl="0" indent="0" algn="l" rtl="0">
              <a:lnSpc>
                <a:spcPct val="107916"/>
              </a:lnSpc>
              <a:spcBef>
                <a:spcPts val="800"/>
              </a:spcBef>
              <a:spcAft>
                <a:spcPts val="0"/>
              </a:spcAft>
              <a:buClr>
                <a:schemeClr val="dk1"/>
              </a:buClr>
              <a:buSzPts val="1100"/>
              <a:buFont typeface="Arial"/>
              <a:buNone/>
            </a:pPr>
            <a:r>
              <a:rPr lang="en" sz="1800">
                <a:latin typeface="Calibri"/>
                <a:ea typeface="Calibri"/>
                <a:cs typeface="Calibri"/>
                <a:sym typeface="Calibri"/>
              </a:rPr>
              <a:t>Teachers and Staff are encouraged to use culturally responsive, PBS, Restorative Practices, and SEL supports and classroom management strategies.</a:t>
            </a:r>
            <a:endParaRPr sz="1800">
              <a:latin typeface="Calibri"/>
              <a:ea typeface="Calibri"/>
              <a:cs typeface="Calibri"/>
              <a:sym typeface="Calibri"/>
            </a:endParaRPr>
          </a:p>
          <a:p>
            <a:pPr marL="457200" marR="0" lvl="0" indent="-342900" algn="l" rtl="0">
              <a:lnSpc>
                <a:spcPct val="107916"/>
              </a:lnSpc>
              <a:spcBef>
                <a:spcPts val="800"/>
              </a:spcBef>
              <a:spcAft>
                <a:spcPts val="0"/>
              </a:spcAft>
              <a:buSzPts val="1800"/>
              <a:buFont typeface="Calibri"/>
              <a:buChar char="●"/>
            </a:pPr>
            <a:r>
              <a:rPr lang="en" sz="1800">
                <a:latin typeface="Calibri"/>
                <a:ea typeface="Calibri"/>
                <a:cs typeface="Calibri"/>
                <a:sym typeface="Calibri"/>
              </a:rPr>
              <a:t>Establish positive relationships and rapport with students</a:t>
            </a:r>
            <a:endParaRPr sz="1800">
              <a:latin typeface="Calibri"/>
              <a:ea typeface="Calibri"/>
              <a:cs typeface="Calibri"/>
              <a:sym typeface="Calibri"/>
            </a:endParaRPr>
          </a:p>
          <a:p>
            <a:pPr marL="457200" lvl="0" indent="-342900" algn="l" rtl="0">
              <a:lnSpc>
                <a:spcPct val="107916"/>
              </a:lnSpc>
              <a:spcBef>
                <a:spcPts val="800"/>
              </a:spcBef>
              <a:spcAft>
                <a:spcPts val="0"/>
              </a:spcAft>
              <a:buSzPts val="1800"/>
              <a:buFont typeface="Calibri"/>
              <a:buChar char="●"/>
            </a:pPr>
            <a:r>
              <a:rPr lang="en" sz="1800">
                <a:latin typeface="Calibri"/>
                <a:ea typeface="Calibri"/>
                <a:cs typeface="Calibri"/>
                <a:sym typeface="Calibri"/>
              </a:rPr>
              <a:t>Utilize calm down and coping strategies as needed</a:t>
            </a:r>
            <a:endParaRPr sz="1800">
              <a:latin typeface="Calibri"/>
              <a:ea typeface="Calibri"/>
              <a:cs typeface="Calibri"/>
              <a:sym typeface="Calibri"/>
            </a:endParaRPr>
          </a:p>
          <a:p>
            <a:pPr marL="457200" lvl="0" indent="-342900" algn="l" rtl="0">
              <a:lnSpc>
                <a:spcPct val="107916"/>
              </a:lnSpc>
              <a:spcBef>
                <a:spcPts val="800"/>
              </a:spcBef>
              <a:spcAft>
                <a:spcPts val="0"/>
              </a:spcAft>
              <a:buSzPts val="1800"/>
              <a:buFont typeface="Calibri"/>
              <a:buChar char="●"/>
            </a:pPr>
            <a:r>
              <a:rPr lang="en" sz="1800">
                <a:latin typeface="Calibri"/>
                <a:ea typeface="Calibri"/>
                <a:cs typeface="Calibri"/>
                <a:sym typeface="Calibri"/>
              </a:rPr>
              <a:t>Emphasize teaching of positive SEL replacement strategies</a:t>
            </a:r>
            <a:endParaRPr sz="1800">
              <a:latin typeface="Calibri"/>
              <a:ea typeface="Calibri"/>
              <a:cs typeface="Calibri"/>
              <a:sym typeface="Calibri"/>
            </a:endParaRPr>
          </a:p>
          <a:p>
            <a:pPr marL="457200" lvl="0" indent="-342900" algn="l" rtl="0">
              <a:lnSpc>
                <a:spcPct val="107916"/>
              </a:lnSpc>
              <a:spcBef>
                <a:spcPts val="800"/>
              </a:spcBef>
              <a:spcAft>
                <a:spcPts val="0"/>
              </a:spcAft>
              <a:buSzPts val="1800"/>
              <a:buFont typeface="Calibri"/>
              <a:buChar char="●"/>
            </a:pPr>
            <a:r>
              <a:rPr lang="en" sz="1800">
                <a:latin typeface="Calibri"/>
                <a:ea typeface="Calibri"/>
                <a:cs typeface="Calibri"/>
                <a:sym typeface="Calibri"/>
              </a:rPr>
              <a:t>Prevent negative behaviors from occurring and set students up for success</a:t>
            </a:r>
            <a:endParaRPr sz="1800">
              <a:latin typeface="Calibri"/>
              <a:ea typeface="Calibri"/>
              <a:cs typeface="Calibri"/>
              <a:sym typeface="Calibri"/>
            </a:endParaRPr>
          </a:p>
          <a:p>
            <a:pPr marL="457200" lvl="0" indent="-342900" algn="l" rtl="0">
              <a:lnSpc>
                <a:spcPct val="107916"/>
              </a:lnSpc>
              <a:spcBef>
                <a:spcPts val="800"/>
              </a:spcBef>
              <a:spcAft>
                <a:spcPts val="0"/>
              </a:spcAft>
              <a:buSzPts val="1800"/>
              <a:buFont typeface="Calibri"/>
              <a:buChar char="●"/>
            </a:pPr>
            <a:r>
              <a:rPr lang="en" sz="1800">
                <a:latin typeface="Calibri"/>
                <a:ea typeface="Calibri"/>
                <a:cs typeface="Calibri"/>
                <a:sym typeface="Calibri"/>
              </a:rPr>
              <a:t>Establish meaningful and restorative responses to negative behavior</a:t>
            </a:r>
            <a:endParaRPr sz="1800">
              <a:latin typeface="Calibri"/>
              <a:ea typeface="Calibri"/>
              <a:cs typeface="Calibri"/>
              <a:sym typeface="Calibri"/>
            </a:endParaRPr>
          </a:p>
          <a:p>
            <a:pPr marL="457200" lvl="0" indent="-342900" algn="l" rtl="0">
              <a:lnSpc>
                <a:spcPct val="107916"/>
              </a:lnSpc>
              <a:spcBef>
                <a:spcPts val="800"/>
              </a:spcBef>
              <a:spcAft>
                <a:spcPts val="0"/>
              </a:spcAft>
              <a:buSzPts val="1800"/>
              <a:buFont typeface="Calibri"/>
              <a:buChar char="●"/>
            </a:pPr>
            <a:r>
              <a:rPr lang="en" sz="1800">
                <a:latin typeface="Calibri"/>
                <a:ea typeface="Calibri"/>
                <a:cs typeface="Calibri"/>
                <a:sym typeface="Calibri"/>
              </a:rPr>
              <a:t>Ongoing communication between home and school for both positive and negative behavior</a:t>
            </a:r>
            <a:endParaRPr sz="1800">
              <a:latin typeface="Calibri"/>
              <a:ea typeface="Calibri"/>
              <a:cs typeface="Calibri"/>
              <a:sym typeface="Calibri"/>
            </a:endParaRPr>
          </a:p>
          <a:p>
            <a:pPr marL="0" lvl="0" indent="0" algn="l" rtl="0">
              <a:lnSpc>
                <a:spcPct val="107916"/>
              </a:lnSpc>
              <a:spcBef>
                <a:spcPts val="800"/>
              </a:spcBef>
              <a:spcAft>
                <a:spcPts val="0"/>
              </a:spcAft>
              <a:buNone/>
            </a:pPr>
            <a:endParaRPr sz="1800">
              <a:latin typeface="Calibri"/>
              <a:ea typeface="Calibri"/>
              <a:cs typeface="Calibri"/>
              <a:sym typeface="Calibri"/>
            </a:endParaRPr>
          </a:p>
          <a:p>
            <a:pPr marL="0" lvl="0" indent="0" algn="l" rtl="0">
              <a:lnSpc>
                <a:spcPct val="107916"/>
              </a:lnSpc>
              <a:spcBef>
                <a:spcPts val="800"/>
              </a:spcBef>
              <a:spcAft>
                <a:spcPts val="0"/>
              </a:spcAft>
              <a:buNone/>
            </a:pPr>
            <a:endParaRPr sz="1800">
              <a:latin typeface="Calibri"/>
              <a:ea typeface="Calibri"/>
              <a:cs typeface="Calibri"/>
              <a:sym typeface="Calibri"/>
            </a:endParaRPr>
          </a:p>
          <a:p>
            <a:pPr marL="0" lvl="0" indent="0" algn="l" rtl="0">
              <a:lnSpc>
                <a:spcPct val="107916"/>
              </a:lnSpc>
              <a:spcBef>
                <a:spcPts val="800"/>
              </a:spcBef>
              <a:spcAft>
                <a:spcPts val="0"/>
              </a:spcAft>
              <a:buNone/>
            </a:pPr>
            <a:endParaRPr sz="1300">
              <a:latin typeface="Calibri"/>
              <a:ea typeface="Calibri"/>
              <a:cs typeface="Calibri"/>
              <a:sym typeface="Calibri"/>
            </a:endParaRPr>
          </a:p>
          <a:p>
            <a:pPr marL="0" lvl="0" indent="0" algn="l" rtl="0">
              <a:lnSpc>
                <a:spcPct val="107916"/>
              </a:lnSpc>
              <a:spcBef>
                <a:spcPts val="800"/>
              </a:spcBef>
              <a:spcAft>
                <a:spcPts val="800"/>
              </a:spcAft>
              <a:buNone/>
            </a:pPr>
            <a:endParaRPr sz="110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86"/>
          <p:cNvSpPr txBox="1">
            <a:spLocks noGrp="1"/>
          </p:cNvSpPr>
          <p:nvPr>
            <p:ph type="title"/>
          </p:nvPr>
        </p:nvSpPr>
        <p:spPr>
          <a:xfrm>
            <a:off x="457200" y="25978"/>
            <a:ext cx="82296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000"/>
              <a:t>Old Chapter 3 Format - Student Facing</a:t>
            </a:r>
            <a:endParaRPr sz="3000"/>
          </a:p>
        </p:txBody>
      </p:sp>
      <p:pic>
        <p:nvPicPr>
          <p:cNvPr id="669" name="Google Shape;669;p86"/>
          <p:cNvPicPr preferRelativeResize="0"/>
          <p:nvPr/>
        </p:nvPicPr>
        <p:blipFill>
          <a:blip r:embed="rId3">
            <a:alphaModFix/>
          </a:blip>
          <a:stretch>
            <a:fillRect/>
          </a:stretch>
        </p:blipFill>
        <p:spPr>
          <a:xfrm>
            <a:off x="1295475" y="746887"/>
            <a:ext cx="5225381" cy="43206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87"/>
          <p:cNvSpPr txBox="1">
            <a:spLocks noGrp="1"/>
          </p:cNvSpPr>
          <p:nvPr>
            <p:ph type="title"/>
          </p:nvPr>
        </p:nvSpPr>
        <p:spPr>
          <a:xfrm>
            <a:off x="0" y="84150"/>
            <a:ext cx="9144000" cy="857400"/>
          </a:xfrm>
          <a:prstGeom prst="rect">
            <a:avLst/>
          </a:prstGeom>
        </p:spPr>
        <p:txBody>
          <a:bodyPr spcFirstLastPara="1" wrap="square" lIns="91425" tIns="45700" rIns="91425" bIns="45700" anchor="ctr" anchorCtr="0">
            <a:noAutofit/>
          </a:bodyPr>
          <a:lstStyle/>
          <a:p>
            <a:pPr marL="0" lvl="0" indent="0" algn="ctr" rtl="0">
              <a:lnSpc>
                <a:spcPct val="107916"/>
              </a:lnSpc>
              <a:spcBef>
                <a:spcPts val="0"/>
              </a:spcBef>
              <a:spcAft>
                <a:spcPts val="800"/>
              </a:spcAft>
              <a:buNone/>
            </a:pPr>
            <a:r>
              <a:rPr lang="en" sz="3000" b="1">
                <a:solidFill>
                  <a:schemeClr val="dk1"/>
                </a:solidFill>
                <a:latin typeface="Calibri"/>
                <a:ea typeface="Calibri"/>
                <a:cs typeface="Calibri"/>
                <a:sym typeface="Calibri"/>
              </a:rPr>
              <a:t>Revised Infractions/Code Violations (Collective)</a:t>
            </a:r>
            <a:endParaRPr sz="6000"/>
          </a:p>
        </p:txBody>
      </p:sp>
      <p:sp>
        <p:nvSpPr>
          <p:cNvPr id="676" name="Google Shape;676;p87"/>
          <p:cNvSpPr txBox="1">
            <a:spLocks noGrp="1"/>
          </p:cNvSpPr>
          <p:nvPr>
            <p:ph type="body" idx="1"/>
          </p:nvPr>
        </p:nvSpPr>
        <p:spPr>
          <a:xfrm>
            <a:off x="457200" y="4515863"/>
            <a:ext cx="8229600" cy="4899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 sz="1300" u="sng">
                <a:solidFill>
                  <a:schemeClr val="hlink"/>
                </a:solidFill>
                <a:hlinkClick r:id="rId3"/>
              </a:rPr>
              <a:t>https://docs.google.com/document/d/1J75UimdWYRR4beZ24z3I0Zvr8odzl38bpXbOfPUi83c/edit</a:t>
            </a:r>
            <a:endParaRPr sz="1300"/>
          </a:p>
          <a:p>
            <a:pPr marL="0" lvl="0" indent="0" algn="l" rtl="0">
              <a:spcBef>
                <a:spcPts val="360"/>
              </a:spcBef>
              <a:spcAft>
                <a:spcPts val="0"/>
              </a:spcAft>
              <a:buNone/>
            </a:pPr>
            <a:endParaRPr sz="1300"/>
          </a:p>
        </p:txBody>
      </p:sp>
      <p:pic>
        <p:nvPicPr>
          <p:cNvPr id="677" name="Google Shape;677;p87"/>
          <p:cNvPicPr preferRelativeResize="0"/>
          <p:nvPr/>
        </p:nvPicPr>
        <p:blipFill>
          <a:blip r:embed="rId4">
            <a:alphaModFix/>
          </a:blip>
          <a:stretch>
            <a:fillRect/>
          </a:stretch>
        </p:blipFill>
        <p:spPr>
          <a:xfrm>
            <a:off x="338275" y="765431"/>
            <a:ext cx="8552149" cy="2410487"/>
          </a:xfrm>
          <a:prstGeom prst="rect">
            <a:avLst/>
          </a:prstGeom>
          <a:noFill/>
          <a:ln>
            <a:noFill/>
          </a:ln>
        </p:spPr>
      </p:pic>
      <p:pic>
        <p:nvPicPr>
          <p:cNvPr id="678" name="Google Shape;678;p87"/>
          <p:cNvPicPr preferRelativeResize="0"/>
          <p:nvPr/>
        </p:nvPicPr>
        <p:blipFill>
          <a:blip r:embed="rId5">
            <a:alphaModFix/>
          </a:blip>
          <a:stretch>
            <a:fillRect/>
          </a:stretch>
        </p:blipFill>
        <p:spPr>
          <a:xfrm>
            <a:off x="192925" y="3237994"/>
            <a:ext cx="8758139" cy="164215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88"/>
          <p:cNvSpPr txBox="1">
            <a:spLocks noGrp="1"/>
          </p:cNvSpPr>
          <p:nvPr>
            <p:ph type="ctrTitle"/>
          </p:nvPr>
        </p:nvSpPr>
        <p:spPr>
          <a:xfrm>
            <a:off x="850400" y="1338275"/>
            <a:ext cx="7322400" cy="2922300"/>
          </a:xfrm>
          <a:prstGeom prst="rect">
            <a:avLst/>
          </a:prstGeom>
          <a:solidFill>
            <a:srgbClr val="000000"/>
          </a:solidFill>
        </p:spPr>
        <p:txBody>
          <a:bodyPr spcFirstLastPara="1" wrap="square" lIns="91425" tIns="0" rIns="91425" bIns="91425" anchor="b" anchorCtr="0">
            <a:noAutofit/>
          </a:bodyPr>
          <a:lstStyle/>
          <a:p>
            <a:pPr marL="0" lvl="0" indent="0" algn="ctr" rtl="0">
              <a:spcBef>
                <a:spcPts val="0"/>
              </a:spcBef>
              <a:spcAft>
                <a:spcPts val="0"/>
              </a:spcAft>
              <a:buNone/>
            </a:pPr>
            <a:r>
              <a:rPr lang="en" sz="5000">
                <a:solidFill>
                  <a:srgbClr val="FFCC00"/>
                </a:solidFill>
                <a:latin typeface="Times New Roman"/>
                <a:ea typeface="Times New Roman"/>
                <a:cs typeface="Times New Roman"/>
                <a:sym typeface="Times New Roman"/>
              </a:rPr>
              <a:t>One Vision</a:t>
            </a:r>
            <a:endParaRPr sz="5000">
              <a:solidFill>
                <a:srgbClr val="FFCC00"/>
              </a:solidFill>
              <a:latin typeface="Times New Roman"/>
              <a:ea typeface="Times New Roman"/>
              <a:cs typeface="Times New Roman"/>
              <a:sym typeface="Times New Roman"/>
            </a:endParaRPr>
          </a:p>
          <a:p>
            <a:pPr marL="0" lvl="0" indent="0" algn="ctr" rtl="0">
              <a:spcBef>
                <a:spcPts val="0"/>
              </a:spcBef>
              <a:spcAft>
                <a:spcPts val="0"/>
              </a:spcAft>
              <a:buNone/>
            </a:pPr>
            <a:r>
              <a:rPr lang="en" sz="5000">
                <a:solidFill>
                  <a:srgbClr val="FFCC00"/>
                </a:solidFill>
                <a:latin typeface="Times New Roman"/>
                <a:ea typeface="Times New Roman"/>
                <a:cs typeface="Times New Roman"/>
                <a:sym typeface="Times New Roman"/>
              </a:rPr>
              <a:t>12,111+ reasons why</a:t>
            </a:r>
            <a:endParaRPr sz="3900" b="1" i="1">
              <a:solidFill>
                <a:schemeClr val="accent1"/>
              </a:solidFill>
              <a:highlight>
                <a:srgbClr val="000000"/>
              </a:highlight>
              <a:latin typeface="Work Sans"/>
              <a:ea typeface="Work Sans"/>
              <a:cs typeface="Work Sans"/>
              <a:sym typeface="Work Sans"/>
            </a:endParaRPr>
          </a:p>
          <a:p>
            <a:pPr marL="0" lvl="0" indent="0" algn="ctr" rtl="0">
              <a:spcBef>
                <a:spcPts val="0"/>
              </a:spcBef>
              <a:spcAft>
                <a:spcPts val="0"/>
              </a:spcAft>
              <a:buNone/>
            </a:pPr>
            <a:endParaRPr sz="6000">
              <a:solidFill>
                <a:srgbClr val="FFFFFF"/>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9"/>
          <p:cNvSpPr txBox="1">
            <a:spLocks noGrp="1"/>
          </p:cNvSpPr>
          <p:nvPr>
            <p:ph type="title"/>
          </p:nvPr>
        </p:nvSpPr>
        <p:spPr>
          <a:xfrm>
            <a:off x="265500" y="929275"/>
            <a:ext cx="4045200" cy="22305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DE- PBS Project Notes </a:t>
            </a:r>
            <a:endParaRPr/>
          </a:p>
          <a:p>
            <a:pPr marL="0" lvl="0" indent="0" algn="ctr" rtl="0">
              <a:spcBef>
                <a:spcPts val="0"/>
              </a:spcBef>
              <a:spcAft>
                <a:spcPts val="0"/>
              </a:spcAft>
              <a:buNone/>
            </a:pPr>
            <a:r>
              <a:rPr lang="en" i="1"/>
              <a:t>More info to come... </a:t>
            </a:r>
            <a:endParaRPr i="1"/>
          </a:p>
        </p:txBody>
      </p:sp>
      <p:sp>
        <p:nvSpPr>
          <p:cNvPr id="689" name="Google Shape;689;p8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000" b="1">
                <a:solidFill>
                  <a:srgbClr val="000000"/>
                </a:solidFill>
              </a:rPr>
              <a:t>Professional Learning &amp; Conference Opportunity</a:t>
            </a:r>
            <a:endParaRPr sz="2000" b="1">
              <a:solidFill>
                <a:srgbClr val="000000"/>
              </a:solidFill>
            </a:endParaRPr>
          </a:p>
          <a:p>
            <a:pPr marL="0" lvl="0" indent="0" algn="l" rtl="0">
              <a:spcBef>
                <a:spcPts val="1200"/>
              </a:spcBef>
              <a:spcAft>
                <a:spcPts val="0"/>
              </a:spcAft>
              <a:buClr>
                <a:schemeClr val="dk1"/>
              </a:buClr>
              <a:buSzPts val="1100"/>
              <a:buFont typeface="Arial"/>
              <a:buNone/>
            </a:pPr>
            <a:r>
              <a:rPr lang="en" sz="2000" b="1">
                <a:solidFill>
                  <a:schemeClr val="dk1"/>
                </a:solidFill>
              </a:rPr>
              <a:t>DE School Climate Survey </a:t>
            </a:r>
            <a:endParaRPr sz="2000" b="1">
              <a:solidFill>
                <a:schemeClr val="dk1"/>
              </a:solidFill>
            </a:endParaRPr>
          </a:p>
          <a:p>
            <a:pPr marL="0" lvl="0" indent="0" algn="l" rtl="0">
              <a:spcBef>
                <a:spcPts val="1200"/>
              </a:spcBef>
              <a:spcAft>
                <a:spcPts val="1200"/>
              </a:spcAft>
              <a:buClr>
                <a:schemeClr val="dk1"/>
              </a:buClr>
              <a:buSzPts val="1100"/>
              <a:buFont typeface="Arial"/>
              <a:buNone/>
            </a:pPr>
            <a:r>
              <a:rPr lang="en" sz="2000" b="1">
                <a:solidFill>
                  <a:schemeClr val="dk1"/>
                </a:solidFill>
              </a:rPr>
              <a:t>Phase Recognition</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9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Professional Learning Opportunities</a:t>
            </a:r>
            <a:endParaRPr/>
          </a:p>
        </p:txBody>
      </p:sp>
      <p:sp>
        <p:nvSpPr>
          <p:cNvPr id="695" name="Google Shape;695;p90"/>
          <p:cNvSpPr txBox="1">
            <a:spLocks noGrp="1"/>
          </p:cNvSpPr>
          <p:nvPr>
            <p:ph type="body" idx="1"/>
          </p:nvPr>
        </p:nvSpPr>
        <p:spPr>
          <a:xfrm>
            <a:off x="143425" y="1225225"/>
            <a:ext cx="3999900" cy="33540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7600">
                <a:latin typeface="Arial"/>
                <a:ea typeface="Arial"/>
                <a:cs typeface="Arial"/>
                <a:sym typeface="Arial"/>
              </a:rPr>
              <a:t>DE-PBS Online Professional Learning Materials</a:t>
            </a:r>
            <a:endParaRPr sz="7600">
              <a:latin typeface="Arial"/>
              <a:ea typeface="Arial"/>
              <a:cs typeface="Arial"/>
              <a:sym typeface="Arial"/>
            </a:endParaRPr>
          </a:p>
          <a:p>
            <a:pPr marL="457200" lvl="0" indent="-349250" algn="l" rtl="0">
              <a:spcBef>
                <a:spcPts val="1200"/>
              </a:spcBef>
              <a:spcAft>
                <a:spcPts val="0"/>
              </a:spcAft>
              <a:buSzPct val="100000"/>
              <a:buFont typeface="Arial"/>
              <a:buChar char="-"/>
            </a:pPr>
            <a:r>
              <a:rPr lang="en" sz="7600">
                <a:latin typeface="Arial"/>
                <a:ea typeface="Arial"/>
                <a:cs typeface="Arial"/>
                <a:sym typeface="Arial"/>
              </a:rPr>
              <a:t>Webinars reflective of current context; e.g. return to school</a:t>
            </a:r>
            <a:endParaRPr sz="7600">
              <a:latin typeface="Arial"/>
              <a:ea typeface="Arial"/>
              <a:cs typeface="Arial"/>
              <a:sym typeface="Arial"/>
            </a:endParaRPr>
          </a:p>
          <a:p>
            <a:pPr marL="457200" lvl="0" indent="-349250" algn="l" rtl="0">
              <a:spcBef>
                <a:spcPts val="0"/>
              </a:spcBef>
              <a:spcAft>
                <a:spcPts val="0"/>
              </a:spcAft>
              <a:buSzPct val="100000"/>
              <a:buFont typeface="Arial"/>
              <a:buChar char="-"/>
            </a:pPr>
            <a:r>
              <a:rPr lang="en" sz="7600">
                <a:latin typeface="Arial"/>
                <a:ea typeface="Arial"/>
                <a:cs typeface="Arial"/>
                <a:sym typeface="Arial"/>
              </a:rPr>
              <a:t>School Climate focused modules</a:t>
            </a:r>
            <a:endParaRPr sz="7600">
              <a:latin typeface="Arial"/>
              <a:ea typeface="Arial"/>
              <a:cs typeface="Arial"/>
              <a:sym typeface="Arial"/>
            </a:endParaRPr>
          </a:p>
          <a:p>
            <a:pPr marL="457200" lvl="0" indent="-349250" algn="l" rtl="0">
              <a:spcBef>
                <a:spcPts val="0"/>
              </a:spcBef>
              <a:spcAft>
                <a:spcPts val="0"/>
              </a:spcAft>
              <a:buSzPct val="100000"/>
              <a:buFont typeface="Arial"/>
              <a:buChar char="-"/>
            </a:pPr>
            <a:r>
              <a:rPr lang="en" sz="7600">
                <a:latin typeface="Arial"/>
                <a:ea typeface="Arial"/>
                <a:cs typeface="Arial"/>
                <a:sym typeface="Arial"/>
              </a:rPr>
              <a:t>MTSS focused presentations</a:t>
            </a:r>
            <a:endParaRPr sz="7600">
              <a:latin typeface="Arial"/>
              <a:ea typeface="Arial"/>
              <a:cs typeface="Arial"/>
              <a:sym typeface="Arial"/>
            </a:endParaRPr>
          </a:p>
          <a:p>
            <a:pPr marL="742950" lvl="1" indent="-323850" algn="l" rtl="0">
              <a:spcBef>
                <a:spcPts val="0"/>
              </a:spcBef>
              <a:spcAft>
                <a:spcPts val="0"/>
              </a:spcAft>
              <a:buSzPct val="100000"/>
              <a:buFont typeface="Arial"/>
              <a:buChar char="-"/>
            </a:pPr>
            <a:r>
              <a:rPr lang="en" sz="6000" u="sng">
                <a:solidFill>
                  <a:schemeClr val="hlink"/>
                </a:solidFill>
                <a:latin typeface="Arial"/>
                <a:ea typeface="Arial"/>
                <a:cs typeface="Arial"/>
                <a:sym typeface="Arial"/>
                <a:hlinkClick r:id="rId3"/>
              </a:rPr>
              <a:t>Building Habits of Effective Classroom Practice Module</a:t>
            </a:r>
            <a:r>
              <a:rPr lang="en" sz="6000" u="sng">
                <a:solidFill>
                  <a:schemeClr val="hlink"/>
                </a:solidFill>
                <a:latin typeface="Arial"/>
                <a:ea typeface="Arial"/>
                <a:cs typeface="Arial"/>
                <a:sym typeface="Arial"/>
              </a:rPr>
              <a:t> </a:t>
            </a:r>
            <a:r>
              <a:rPr lang="en" sz="6000" b="1" u="sng">
                <a:solidFill>
                  <a:srgbClr val="FF0000"/>
                </a:solidFill>
                <a:latin typeface="Arial"/>
                <a:ea typeface="Arial"/>
                <a:cs typeface="Arial"/>
                <a:sym typeface="Arial"/>
              </a:rPr>
              <a:t>New!</a:t>
            </a:r>
            <a:endParaRPr sz="6000" b="1" u="sng">
              <a:solidFill>
                <a:srgbClr val="FF0000"/>
              </a:solidFill>
              <a:latin typeface="Arial"/>
              <a:ea typeface="Arial"/>
              <a:cs typeface="Arial"/>
              <a:sym typeface="Arial"/>
            </a:endParaRPr>
          </a:p>
          <a:p>
            <a:pPr marL="742950" lvl="1" indent="-323850" algn="l" rtl="0">
              <a:spcBef>
                <a:spcPts val="0"/>
              </a:spcBef>
              <a:spcAft>
                <a:spcPts val="0"/>
              </a:spcAft>
              <a:buSzPct val="100000"/>
              <a:buFont typeface="Arial"/>
              <a:buChar char="-"/>
            </a:pPr>
            <a:r>
              <a:rPr lang="en" sz="6000" u="sng">
                <a:solidFill>
                  <a:schemeClr val="hlink"/>
                </a:solidFill>
                <a:latin typeface="Arial"/>
                <a:ea typeface="Arial"/>
                <a:cs typeface="Arial"/>
                <a:sym typeface="Arial"/>
                <a:hlinkClick r:id="rId4"/>
              </a:rPr>
              <a:t>Top Ten Questions Answered about </a:t>
            </a:r>
            <a:r>
              <a:rPr lang="en" sz="6000" u="sng">
                <a:solidFill>
                  <a:schemeClr val="hlink"/>
                </a:solidFill>
                <a:latin typeface="Arial"/>
                <a:ea typeface="Arial"/>
                <a:cs typeface="Arial"/>
                <a:sym typeface="Arial"/>
                <a:hlinkClick r:id="rId4"/>
              </a:rPr>
              <a:t>Universal Screening </a:t>
            </a:r>
            <a:r>
              <a:rPr lang="en" sz="6000" b="1" u="sng">
                <a:solidFill>
                  <a:srgbClr val="FF0000"/>
                </a:solidFill>
                <a:latin typeface="Arial"/>
                <a:ea typeface="Arial"/>
                <a:cs typeface="Arial"/>
                <a:sym typeface="Arial"/>
                <a:hlinkClick r:id="rId4">
                  <a:extLst>
                    <a:ext uri="{A12FA001-AC4F-418D-AE19-62706E023703}">
                      <ahyp:hlinkClr xmlns:ahyp="http://schemas.microsoft.com/office/drawing/2018/hyperlinkcolor" val="tx"/>
                    </a:ext>
                  </a:extLst>
                </a:hlinkClick>
              </a:rPr>
              <a:t>New!</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696" name="Google Shape;696;p90"/>
          <p:cNvSpPr txBox="1">
            <a:spLocks noGrp="1"/>
          </p:cNvSpPr>
          <p:nvPr>
            <p:ph type="body" idx="2"/>
          </p:nvPr>
        </p:nvSpPr>
        <p:spPr>
          <a:xfrm>
            <a:off x="4376525" y="1225225"/>
            <a:ext cx="4455900" cy="38289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6700">
                <a:latin typeface="Arial"/>
                <a:ea typeface="Arial"/>
                <a:cs typeface="Arial"/>
                <a:sym typeface="Arial"/>
              </a:rPr>
              <a:t>Identifying Virtual Professional Development for Staff</a:t>
            </a:r>
            <a:endParaRPr sz="6700">
              <a:latin typeface="Arial"/>
              <a:ea typeface="Arial"/>
              <a:cs typeface="Arial"/>
              <a:sym typeface="Arial"/>
            </a:endParaRPr>
          </a:p>
          <a:p>
            <a:pPr marL="457200" lvl="0" indent="-334962" algn="l" rtl="0">
              <a:spcBef>
                <a:spcPts val="0"/>
              </a:spcBef>
              <a:spcAft>
                <a:spcPts val="0"/>
              </a:spcAft>
              <a:buSzPct val="100000"/>
              <a:buFont typeface="Arial"/>
              <a:buChar char="-"/>
            </a:pPr>
            <a:r>
              <a:rPr lang="en" sz="6700">
                <a:latin typeface="Arial"/>
                <a:ea typeface="Arial"/>
                <a:cs typeface="Arial"/>
                <a:sym typeface="Arial"/>
              </a:rPr>
              <a:t>Tool to </a:t>
            </a:r>
            <a:r>
              <a:rPr lang="en" sz="6700" i="1">
                <a:latin typeface="Arial"/>
                <a:ea typeface="Arial"/>
                <a:cs typeface="Arial"/>
                <a:sym typeface="Arial"/>
              </a:rPr>
              <a:t>Identifying Virtual Professional Development for Staff, </a:t>
            </a:r>
            <a:r>
              <a:rPr lang="en" sz="6700">
                <a:latin typeface="Arial"/>
                <a:ea typeface="Arial"/>
                <a:cs typeface="Arial"/>
                <a:sym typeface="Arial"/>
              </a:rPr>
              <a:t>for administrators, district MTSS/PBS coaches, and others planning PD activities for their staff.</a:t>
            </a:r>
            <a:endParaRPr sz="6700">
              <a:latin typeface="Arial"/>
              <a:ea typeface="Arial"/>
              <a:cs typeface="Arial"/>
              <a:sym typeface="Arial"/>
            </a:endParaRPr>
          </a:p>
          <a:p>
            <a:pPr marL="457200" lvl="0" indent="-334962" algn="l" rtl="0">
              <a:spcBef>
                <a:spcPts val="0"/>
              </a:spcBef>
              <a:spcAft>
                <a:spcPts val="0"/>
              </a:spcAft>
              <a:buSzPct val="100000"/>
              <a:buFont typeface="Arial"/>
              <a:buChar char="●"/>
            </a:pPr>
            <a:r>
              <a:rPr lang="en" sz="6700" u="sng">
                <a:solidFill>
                  <a:schemeClr val="accent5"/>
                </a:solidFill>
                <a:latin typeface="Arial"/>
                <a:ea typeface="Arial"/>
                <a:cs typeface="Arial"/>
                <a:sym typeface="Arial"/>
                <a:hlinkClick r:id="rId5">
                  <a:extLst>
                    <a:ext uri="{A12FA001-AC4F-418D-AE19-62706E023703}">
                      <ahyp:hlinkClr xmlns:ahyp="http://schemas.microsoft.com/office/drawing/2018/hyperlinkcolor" val="tx"/>
                    </a:ext>
                  </a:extLst>
                </a:hlinkClick>
              </a:rPr>
              <a:t>Identifying Virtual Professional Development for Staff</a:t>
            </a:r>
            <a:endParaRPr sz="6700">
              <a:latin typeface="Arial"/>
              <a:ea typeface="Arial"/>
              <a:cs typeface="Arial"/>
              <a:sym typeface="Arial"/>
            </a:endParaRPr>
          </a:p>
          <a:p>
            <a:pPr marL="0" lvl="0" indent="0" algn="l" rtl="0">
              <a:lnSpc>
                <a:spcPct val="100000"/>
              </a:lnSpc>
              <a:spcBef>
                <a:spcPts val="1200"/>
              </a:spcBef>
              <a:spcAft>
                <a:spcPts val="0"/>
              </a:spcAft>
              <a:buNone/>
            </a:pPr>
            <a:endParaRPr sz="2400" i="1">
              <a:latin typeface="Economica"/>
              <a:ea typeface="Economica"/>
              <a:cs typeface="Economica"/>
              <a:sym typeface="Economica"/>
            </a:endParaRPr>
          </a:p>
          <a:p>
            <a:pPr marL="0" lvl="0" indent="0" algn="l" rtl="0">
              <a:lnSpc>
                <a:spcPct val="100000"/>
              </a:lnSpc>
              <a:spcBef>
                <a:spcPts val="0"/>
              </a:spcBef>
              <a:spcAft>
                <a:spcPts val="0"/>
              </a:spcAft>
              <a:buClr>
                <a:schemeClr val="dk1"/>
              </a:buClr>
              <a:buSzPts val="275"/>
              <a:buFont typeface="Arial"/>
              <a:buNone/>
            </a:pPr>
            <a:r>
              <a:rPr lang="en" sz="8000" i="1">
                <a:solidFill>
                  <a:srgbClr val="E7654B"/>
                </a:solidFill>
                <a:latin typeface="Arial"/>
                <a:ea typeface="Arial"/>
                <a:cs typeface="Arial"/>
                <a:sym typeface="Arial"/>
              </a:rPr>
              <a:t>We need to hear from you</a:t>
            </a:r>
            <a:r>
              <a:rPr lang="en" sz="7200">
                <a:solidFill>
                  <a:srgbClr val="E7654B"/>
                </a:solidFill>
                <a:latin typeface="Arial"/>
                <a:ea typeface="Arial"/>
                <a:cs typeface="Arial"/>
                <a:sym typeface="Arial"/>
              </a:rPr>
              <a:t>! </a:t>
            </a:r>
            <a:endParaRPr sz="7200">
              <a:solidFill>
                <a:srgbClr val="E7654B"/>
              </a:solidFill>
              <a:latin typeface="Arial"/>
              <a:ea typeface="Arial"/>
              <a:cs typeface="Arial"/>
              <a:sym typeface="Arial"/>
            </a:endParaRPr>
          </a:p>
          <a:p>
            <a:pPr marL="457200" lvl="0" indent="-342900" algn="l" rtl="0">
              <a:spcBef>
                <a:spcPts val="0"/>
              </a:spcBef>
              <a:spcAft>
                <a:spcPts val="0"/>
              </a:spcAft>
              <a:buSzPct val="100000"/>
              <a:buFont typeface="Arial"/>
              <a:buChar char="-"/>
            </a:pPr>
            <a:r>
              <a:rPr lang="en" sz="7200">
                <a:latin typeface="Arial"/>
                <a:ea typeface="Arial"/>
                <a:cs typeface="Arial"/>
                <a:sym typeface="Arial"/>
              </a:rPr>
              <a:t>Look for a questionnaire to come on new school team training interest &amp; needs of existing teams. </a:t>
            </a:r>
            <a:endParaRPr sz="7200">
              <a:latin typeface="Arial"/>
              <a:ea typeface="Arial"/>
              <a:cs typeface="Arial"/>
              <a:sym typeface="Arial"/>
            </a:endParaRPr>
          </a:p>
          <a:p>
            <a:pPr marL="0" lvl="0" indent="0" algn="l" rtl="0">
              <a:spcBef>
                <a:spcPts val="1200"/>
              </a:spcBef>
              <a:spcAft>
                <a:spcPts val="1200"/>
              </a:spcAft>
              <a:buClr>
                <a:schemeClr val="dk1"/>
              </a:buClr>
              <a:buSzPts val="275"/>
              <a:buFont typeface="Arial"/>
              <a:buNone/>
            </a:pPr>
            <a:endParaRPr sz="72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91"/>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Northeast PBIS Leadership Forum - Virtual Opportunity </a:t>
            </a:r>
            <a:endParaRPr/>
          </a:p>
        </p:txBody>
      </p:sp>
      <p:sp>
        <p:nvSpPr>
          <p:cNvPr id="702" name="Google Shape;702;p91"/>
          <p:cNvSpPr txBox="1">
            <a:spLocks noGrp="1"/>
          </p:cNvSpPr>
          <p:nvPr>
            <p:ph type="body" idx="1"/>
          </p:nvPr>
        </p:nvSpPr>
        <p:spPr>
          <a:xfrm>
            <a:off x="311700" y="1557875"/>
            <a:ext cx="3999900" cy="302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b="1"/>
              <a:t>Date:</a:t>
            </a:r>
            <a:r>
              <a:rPr lang="en" sz="1800"/>
              <a:t> Thursday May 13 &amp; Friday May 14 </a:t>
            </a:r>
            <a:endParaRPr sz="1800"/>
          </a:p>
          <a:p>
            <a:pPr marL="0" lvl="0" indent="0" algn="l" rtl="0">
              <a:spcBef>
                <a:spcPts val="1200"/>
              </a:spcBef>
              <a:spcAft>
                <a:spcPts val="0"/>
              </a:spcAft>
              <a:buNone/>
            </a:pPr>
            <a:r>
              <a:rPr lang="en" sz="1800" b="1"/>
              <a:t>Time:</a:t>
            </a:r>
            <a:r>
              <a:rPr lang="en" sz="1800"/>
              <a:t> 12-4:30 pm</a:t>
            </a:r>
            <a:endParaRPr sz="1800"/>
          </a:p>
          <a:p>
            <a:pPr marL="0" lvl="0" indent="0" algn="l" rtl="0">
              <a:spcBef>
                <a:spcPts val="1200"/>
              </a:spcBef>
              <a:spcAft>
                <a:spcPts val="0"/>
              </a:spcAft>
              <a:buNone/>
            </a:pPr>
            <a:r>
              <a:rPr lang="en" sz="1800" b="1"/>
              <a:t>Cost:</a:t>
            </a:r>
            <a:r>
              <a:rPr lang="en" sz="1800"/>
              <a:t> $25/person </a:t>
            </a:r>
            <a:endParaRPr sz="1800"/>
          </a:p>
          <a:p>
            <a:pPr marL="0" lvl="0" indent="0" algn="l" rtl="0">
              <a:spcBef>
                <a:spcPts val="1200"/>
              </a:spcBef>
              <a:spcAft>
                <a:spcPts val="1200"/>
              </a:spcAft>
              <a:buNone/>
            </a:pPr>
            <a:r>
              <a:rPr lang="en" sz="1800" b="1"/>
              <a:t>Link:</a:t>
            </a:r>
            <a:r>
              <a:rPr lang="en" sz="1800"/>
              <a:t> https://nepbis.org/forum/</a:t>
            </a:r>
            <a:endParaRPr sz="1800"/>
          </a:p>
        </p:txBody>
      </p:sp>
      <p:sp>
        <p:nvSpPr>
          <p:cNvPr id="703" name="Google Shape;703;p91"/>
          <p:cNvSpPr txBox="1">
            <a:spLocks noGrp="1"/>
          </p:cNvSpPr>
          <p:nvPr>
            <p:ph type="body" idx="2"/>
          </p:nvPr>
        </p:nvSpPr>
        <p:spPr>
          <a:xfrm>
            <a:off x="4832400" y="1557875"/>
            <a:ext cx="3999900" cy="3523800"/>
          </a:xfrm>
          <a:prstGeom prst="rect">
            <a:avLst/>
          </a:prstGeom>
        </p:spPr>
        <p:txBody>
          <a:bodyPr spcFirstLastPara="1" wrap="square" lIns="91425" tIns="91425" rIns="91425" bIns="91425" anchor="t" anchorCtr="0">
            <a:normAutofit fontScale="47500"/>
          </a:bodyPr>
          <a:lstStyle/>
          <a:p>
            <a:pPr marL="0" lvl="0" indent="0" algn="l" rtl="0">
              <a:spcBef>
                <a:spcPts val="0"/>
              </a:spcBef>
              <a:spcAft>
                <a:spcPts val="0"/>
              </a:spcAft>
              <a:buNone/>
            </a:pPr>
            <a:r>
              <a:rPr lang="en" sz="2892" b="1"/>
              <a:t>Local highlights:</a:t>
            </a:r>
            <a:r>
              <a:rPr lang="en" sz="2892"/>
              <a:t> </a:t>
            </a:r>
            <a:r>
              <a:rPr lang="en" sz="2892" i="1"/>
              <a:t>“Success for All: MTSS Through a Trauma-Invested Lens”</a:t>
            </a:r>
            <a:r>
              <a:rPr lang="en" sz="2892"/>
              <a:t> Dr. Yolanda McKinney &amp; Wendy Johns, Brandywine SD</a:t>
            </a:r>
            <a:endParaRPr sz="2892"/>
          </a:p>
          <a:p>
            <a:pPr marL="0" lvl="0" indent="0" algn="l" rtl="0">
              <a:spcBef>
                <a:spcPts val="1200"/>
              </a:spcBef>
              <a:spcAft>
                <a:spcPts val="0"/>
              </a:spcAft>
              <a:buNone/>
            </a:pPr>
            <a:r>
              <a:rPr lang="en" sz="2892" i="1"/>
              <a:t>“Using Climate Data: District and Middle School Level Planning for MTSS”</a:t>
            </a:r>
            <a:r>
              <a:rPr lang="en" sz="2892"/>
              <a:t> Melinda Tartaglione, Talley MS &amp; Dr. Yolanda McKinney</a:t>
            </a:r>
            <a:endParaRPr sz="2892"/>
          </a:p>
          <a:p>
            <a:pPr marL="0" lvl="0" indent="0" algn="l" rtl="0">
              <a:spcBef>
                <a:spcPts val="1200"/>
              </a:spcBef>
              <a:spcAft>
                <a:spcPts val="0"/>
              </a:spcAft>
              <a:buNone/>
            </a:pPr>
            <a:r>
              <a:rPr lang="en" sz="1800" b="1"/>
              <a:t>Strand topics: </a:t>
            </a:r>
            <a:endParaRPr sz="1800" b="1"/>
          </a:p>
          <a:p>
            <a:pPr marL="457200" lvl="0" indent="-310182" algn="l" rtl="0">
              <a:spcBef>
                <a:spcPts val="1200"/>
              </a:spcBef>
              <a:spcAft>
                <a:spcPts val="0"/>
              </a:spcAft>
              <a:buClr>
                <a:srgbClr val="666666"/>
              </a:buClr>
              <a:buSzPct val="100000"/>
              <a:buChar char="●"/>
            </a:pPr>
            <a:r>
              <a:rPr lang="en" sz="2704">
                <a:solidFill>
                  <a:srgbClr val="666666"/>
                </a:solidFill>
                <a:highlight>
                  <a:srgbClr val="FFFFFF"/>
                </a:highlight>
              </a:rPr>
              <a:t>PBIS Implementation &amp; Sustainability</a:t>
            </a:r>
            <a:endParaRPr sz="2704">
              <a:solidFill>
                <a:srgbClr val="666666"/>
              </a:solidFill>
              <a:highlight>
                <a:srgbClr val="FFFFFF"/>
              </a:highlight>
            </a:endParaRPr>
          </a:p>
          <a:p>
            <a:pPr marL="457200" lvl="0" indent="-310182" algn="l" rtl="0">
              <a:spcBef>
                <a:spcPts val="0"/>
              </a:spcBef>
              <a:spcAft>
                <a:spcPts val="0"/>
              </a:spcAft>
              <a:buClr>
                <a:srgbClr val="666666"/>
              </a:buClr>
              <a:buSzPct val="100000"/>
              <a:buChar char="●"/>
            </a:pPr>
            <a:r>
              <a:rPr lang="en" sz="2704">
                <a:solidFill>
                  <a:srgbClr val="666666"/>
                </a:solidFill>
                <a:highlight>
                  <a:srgbClr val="FFFFFF"/>
                </a:highlight>
              </a:rPr>
              <a:t>School-Wide PBIS &amp; Class-Wide PBIS</a:t>
            </a:r>
            <a:endParaRPr sz="2704">
              <a:solidFill>
                <a:srgbClr val="666666"/>
              </a:solidFill>
              <a:highlight>
                <a:srgbClr val="FFFFFF"/>
              </a:highlight>
            </a:endParaRPr>
          </a:p>
          <a:p>
            <a:pPr marL="457200" lvl="0" indent="-310182" algn="l" rtl="0">
              <a:spcBef>
                <a:spcPts val="0"/>
              </a:spcBef>
              <a:spcAft>
                <a:spcPts val="0"/>
              </a:spcAft>
              <a:buClr>
                <a:srgbClr val="666666"/>
              </a:buClr>
              <a:buSzPct val="100000"/>
              <a:buChar char="●"/>
            </a:pPr>
            <a:r>
              <a:rPr lang="en" sz="2704">
                <a:solidFill>
                  <a:srgbClr val="666666"/>
                </a:solidFill>
                <a:highlight>
                  <a:srgbClr val="FFFFFF"/>
                </a:highlight>
              </a:rPr>
              <a:t>Advanced Tiers of PBIS</a:t>
            </a:r>
            <a:endParaRPr sz="2704">
              <a:solidFill>
                <a:srgbClr val="666666"/>
              </a:solidFill>
              <a:highlight>
                <a:srgbClr val="FFFFFF"/>
              </a:highlight>
            </a:endParaRPr>
          </a:p>
          <a:p>
            <a:pPr marL="457200" lvl="0" indent="-310182" algn="l" rtl="0">
              <a:spcBef>
                <a:spcPts val="0"/>
              </a:spcBef>
              <a:spcAft>
                <a:spcPts val="0"/>
              </a:spcAft>
              <a:buClr>
                <a:srgbClr val="666666"/>
              </a:buClr>
              <a:buSzPct val="100000"/>
              <a:buChar char="●"/>
            </a:pPr>
            <a:r>
              <a:rPr lang="en" sz="2704">
                <a:solidFill>
                  <a:srgbClr val="666666"/>
                </a:solidFill>
                <a:highlight>
                  <a:srgbClr val="FFFFFF"/>
                </a:highlight>
              </a:rPr>
              <a:t>Integration &amp; Alignment</a:t>
            </a:r>
            <a:endParaRPr sz="2704">
              <a:solidFill>
                <a:srgbClr val="666666"/>
              </a:solidFill>
              <a:highlight>
                <a:srgbClr val="FFFFFF"/>
              </a:highlight>
            </a:endParaRPr>
          </a:p>
          <a:p>
            <a:pPr marL="0" lvl="0" indent="0" algn="l" rtl="0">
              <a:spcBef>
                <a:spcPts val="1200"/>
              </a:spcBef>
              <a:spcAft>
                <a:spcPts val="1200"/>
              </a:spcAft>
              <a:buNone/>
            </a:pPr>
            <a:endParaRPr/>
          </a:p>
        </p:txBody>
      </p:sp>
      <p:pic>
        <p:nvPicPr>
          <p:cNvPr id="704" name="Google Shape;704;p91"/>
          <p:cNvPicPr preferRelativeResize="0"/>
          <p:nvPr/>
        </p:nvPicPr>
        <p:blipFill>
          <a:blip r:embed="rId3">
            <a:alphaModFix/>
          </a:blip>
          <a:stretch>
            <a:fillRect/>
          </a:stretch>
        </p:blipFill>
        <p:spPr>
          <a:xfrm>
            <a:off x="311688" y="3990325"/>
            <a:ext cx="3533775" cy="9715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92"/>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DE School Climate Survey Update</a:t>
            </a:r>
            <a:endParaRPr/>
          </a:p>
        </p:txBody>
      </p:sp>
      <p:sp>
        <p:nvSpPr>
          <p:cNvPr id="710" name="Google Shape;710;p92"/>
          <p:cNvSpPr txBox="1">
            <a:spLocks noGrp="1"/>
          </p:cNvSpPr>
          <p:nvPr>
            <p:ph type="body" idx="1"/>
          </p:nvPr>
        </p:nvSpPr>
        <p:spPr>
          <a:xfrm>
            <a:off x="169175" y="1225225"/>
            <a:ext cx="3944400" cy="3657900"/>
          </a:xfrm>
          <a:prstGeom prst="rect">
            <a:avLst/>
          </a:prstGeom>
        </p:spPr>
        <p:txBody>
          <a:bodyPr spcFirstLastPara="1" wrap="square" lIns="91425" tIns="91425" rIns="91425" bIns="91425" anchor="t" anchorCtr="0">
            <a:normAutofit fontScale="47500" lnSpcReduction="20000"/>
          </a:bodyPr>
          <a:lstStyle/>
          <a:p>
            <a:pPr marL="457200" lvl="0" indent="-359806" algn="l" rtl="0">
              <a:spcBef>
                <a:spcPts val="0"/>
              </a:spcBef>
              <a:spcAft>
                <a:spcPts val="0"/>
              </a:spcAft>
              <a:buSzPct val="100000"/>
              <a:buChar char="●"/>
            </a:pPr>
            <a:r>
              <a:rPr lang="en" sz="4350"/>
              <a:t>Spring 2021 - 131 DE Schools Enrolled; 8 Districts Fully Enrolled</a:t>
            </a:r>
            <a:endParaRPr sz="4350"/>
          </a:p>
          <a:p>
            <a:pPr marL="457200" lvl="0" indent="-359806" algn="l" rtl="0">
              <a:spcBef>
                <a:spcPts val="0"/>
              </a:spcBef>
              <a:spcAft>
                <a:spcPts val="0"/>
              </a:spcAft>
              <a:buSzPct val="100000"/>
              <a:buChar char="●"/>
            </a:pPr>
            <a:r>
              <a:rPr lang="en" sz="4350"/>
              <a:t>Survey window open through end of May</a:t>
            </a:r>
            <a:endParaRPr sz="4350"/>
          </a:p>
          <a:p>
            <a:pPr marL="457200" lvl="0" indent="-359806" algn="l" rtl="0">
              <a:spcBef>
                <a:spcPts val="0"/>
              </a:spcBef>
              <a:spcAft>
                <a:spcPts val="0"/>
              </a:spcAft>
              <a:buSzPct val="100000"/>
              <a:buChar char="●"/>
            </a:pPr>
            <a:r>
              <a:rPr lang="en" sz="4350"/>
              <a:t>Updated Dashboard to Support Coaching: </a:t>
            </a:r>
            <a:endParaRPr sz="4350"/>
          </a:p>
          <a:p>
            <a:pPr marL="914400" lvl="1" indent="-359806" algn="l" rtl="0">
              <a:spcBef>
                <a:spcPts val="0"/>
              </a:spcBef>
              <a:spcAft>
                <a:spcPts val="0"/>
              </a:spcAft>
              <a:buSzPct val="100000"/>
              <a:buChar char="○"/>
            </a:pPr>
            <a:r>
              <a:rPr lang="en" sz="4350"/>
              <a:t>Completion stats per population and report to download</a:t>
            </a:r>
            <a:endParaRPr sz="4350"/>
          </a:p>
          <a:p>
            <a:pPr marL="914400" lvl="1" indent="-359806" algn="l" rtl="0">
              <a:spcBef>
                <a:spcPts val="0"/>
              </a:spcBef>
              <a:spcAft>
                <a:spcPts val="0"/>
              </a:spcAft>
              <a:buSzPct val="100000"/>
              <a:buChar char="○"/>
            </a:pPr>
            <a:r>
              <a:rPr lang="en" sz="4350"/>
              <a:t>Login stats</a:t>
            </a:r>
            <a:endParaRPr/>
          </a:p>
        </p:txBody>
      </p:sp>
      <p:pic>
        <p:nvPicPr>
          <p:cNvPr id="711" name="Google Shape;711;p92"/>
          <p:cNvPicPr preferRelativeResize="0"/>
          <p:nvPr/>
        </p:nvPicPr>
        <p:blipFill rotWithShape="1">
          <a:blip r:embed="rId3">
            <a:alphaModFix/>
          </a:blip>
          <a:srcRect l="5414" t="8180" r="51334" b="14931"/>
          <a:stretch/>
        </p:blipFill>
        <p:spPr>
          <a:xfrm>
            <a:off x="4314650" y="1442338"/>
            <a:ext cx="4517652" cy="2258824"/>
          </a:xfrm>
          <a:prstGeom prst="rect">
            <a:avLst/>
          </a:prstGeom>
          <a:noFill/>
          <a:ln w="76200" cap="flat" cmpd="sng">
            <a:solidFill>
              <a:schemeClr val="accent5"/>
            </a:solidFill>
            <a:prstDash val="solid"/>
            <a:round/>
            <a:headEnd type="none" w="sm" len="sm"/>
            <a:tailEnd type="none" w="sm" len="sm"/>
          </a:ln>
        </p:spPr>
      </p:pic>
      <p:sp>
        <p:nvSpPr>
          <p:cNvPr id="712" name="Google Shape;712;p92"/>
          <p:cNvSpPr txBox="1"/>
          <p:nvPr/>
        </p:nvSpPr>
        <p:spPr>
          <a:xfrm>
            <a:off x="6921975" y="2421875"/>
            <a:ext cx="599700" cy="1046700"/>
          </a:xfrm>
          <a:prstGeom prst="rect">
            <a:avLst/>
          </a:prstGeom>
          <a:solidFill>
            <a:srgbClr val="B7B7B7"/>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9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DE-PBS Phase Recognition</a:t>
            </a:r>
            <a:endParaRPr/>
          </a:p>
        </p:txBody>
      </p:sp>
      <p:sp>
        <p:nvSpPr>
          <p:cNvPr id="718" name="Google Shape;718;p93"/>
          <p:cNvSpPr txBox="1">
            <a:spLocks noGrp="1"/>
          </p:cNvSpPr>
          <p:nvPr>
            <p:ph type="body" idx="1"/>
          </p:nvPr>
        </p:nvSpPr>
        <p:spPr>
          <a:xfrm>
            <a:off x="311700" y="1319525"/>
            <a:ext cx="4751100" cy="3532200"/>
          </a:xfrm>
          <a:prstGeom prst="rect">
            <a:avLst/>
          </a:prstGeom>
        </p:spPr>
        <p:txBody>
          <a:bodyPr spcFirstLastPara="1" wrap="square" lIns="91425" tIns="91425" rIns="91425" bIns="91425" anchor="t" anchorCtr="0">
            <a:noAutofit/>
          </a:bodyPr>
          <a:lstStyle/>
          <a:p>
            <a:pPr marL="457200" lvl="0" indent="-353928" algn="l" rtl="0">
              <a:lnSpc>
                <a:spcPct val="105000"/>
              </a:lnSpc>
              <a:spcBef>
                <a:spcPts val="0"/>
              </a:spcBef>
              <a:spcAft>
                <a:spcPts val="0"/>
              </a:spcAft>
              <a:buClr>
                <a:srgbClr val="000000"/>
              </a:buClr>
              <a:buSzPts val="1974"/>
              <a:buChar char="●"/>
            </a:pPr>
            <a:r>
              <a:rPr lang="en" sz="1973">
                <a:solidFill>
                  <a:srgbClr val="000000"/>
                </a:solidFill>
              </a:rPr>
              <a:t>Maintaining for 2020-2021 School Year with modifications</a:t>
            </a:r>
            <a:endParaRPr sz="1973">
              <a:solidFill>
                <a:srgbClr val="000000"/>
              </a:solidFill>
            </a:endParaRPr>
          </a:p>
          <a:p>
            <a:pPr marL="457200" lvl="0" indent="-353928" algn="l" rtl="0">
              <a:lnSpc>
                <a:spcPct val="105000"/>
              </a:lnSpc>
              <a:spcBef>
                <a:spcPts val="0"/>
              </a:spcBef>
              <a:spcAft>
                <a:spcPts val="0"/>
              </a:spcAft>
              <a:buClr>
                <a:srgbClr val="000000"/>
              </a:buClr>
              <a:buSzPts val="1974"/>
              <a:buChar char="●"/>
            </a:pPr>
            <a:r>
              <a:rPr lang="en" sz="1973">
                <a:solidFill>
                  <a:srgbClr val="000000"/>
                </a:solidFill>
              </a:rPr>
              <a:t>Phases 1 &amp; 2 – Focus on Tier 1: School-wide PBS</a:t>
            </a:r>
            <a:endParaRPr sz="1973">
              <a:solidFill>
                <a:srgbClr val="000000"/>
              </a:solidFill>
            </a:endParaRPr>
          </a:p>
          <a:p>
            <a:pPr marL="457200" lvl="0" indent="-353928" algn="l" rtl="0">
              <a:lnSpc>
                <a:spcPct val="105000"/>
              </a:lnSpc>
              <a:spcBef>
                <a:spcPts val="0"/>
              </a:spcBef>
              <a:spcAft>
                <a:spcPts val="0"/>
              </a:spcAft>
              <a:buClr>
                <a:srgbClr val="000000"/>
              </a:buClr>
              <a:buSzPts val="1974"/>
              <a:buChar char="●"/>
            </a:pPr>
            <a:r>
              <a:rPr lang="en" sz="1973">
                <a:solidFill>
                  <a:srgbClr val="000000"/>
                </a:solidFill>
              </a:rPr>
              <a:t>Phases 3 &amp; 4 – Tier 2: Targeted PBS</a:t>
            </a:r>
            <a:endParaRPr sz="1973">
              <a:solidFill>
                <a:srgbClr val="000000"/>
              </a:solidFill>
            </a:endParaRPr>
          </a:p>
          <a:p>
            <a:pPr marL="457200" lvl="0" indent="-353928" algn="l" rtl="0">
              <a:lnSpc>
                <a:spcPct val="105000"/>
              </a:lnSpc>
              <a:spcBef>
                <a:spcPts val="0"/>
              </a:spcBef>
              <a:spcAft>
                <a:spcPts val="0"/>
              </a:spcAft>
              <a:buClr>
                <a:srgbClr val="000000"/>
              </a:buClr>
              <a:buSzPts val="1974"/>
              <a:buChar char="●"/>
            </a:pPr>
            <a:r>
              <a:rPr lang="en" sz="1973">
                <a:solidFill>
                  <a:srgbClr val="000000"/>
                </a:solidFill>
              </a:rPr>
              <a:t>Reminder: applications prompt reflection &amp; planning; perfect for summer meetings</a:t>
            </a:r>
            <a:endParaRPr sz="1973">
              <a:solidFill>
                <a:srgbClr val="000000"/>
              </a:solidFill>
            </a:endParaRPr>
          </a:p>
          <a:p>
            <a:pPr marL="457200" lvl="0" indent="-353928" algn="l" rtl="0">
              <a:lnSpc>
                <a:spcPct val="105000"/>
              </a:lnSpc>
              <a:spcBef>
                <a:spcPts val="0"/>
              </a:spcBef>
              <a:spcAft>
                <a:spcPts val="0"/>
              </a:spcAft>
              <a:buClr>
                <a:srgbClr val="000000"/>
              </a:buClr>
              <a:buSzPts val="1974"/>
              <a:buChar char="●"/>
            </a:pPr>
            <a:r>
              <a:rPr lang="en" sz="1973">
                <a:solidFill>
                  <a:srgbClr val="000000"/>
                </a:solidFill>
              </a:rPr>
              <a:t>Extending deadline beyond end of June</a:t>
            </a:r>
            <a:endParaRPr sz="1973">
              <a:solidFill>
                <a:srgbClr val="000000"/>
              </a:solidFill>
            </a:endParaRPr>
          </a:p>
          <a:p>
            <a:pPr marL="0" lvl="0" indent="0" algn="l" rtl="0">
              <a:lnSpc>
                <a:spcPct val="80000"/>
              </a:lnSpc>
              <a:spcBef>
                <a:spcPts val="1200"/>
              </a:spcBef>
              <a:spcAft>
                <a:spcPts val="1200"/>
              </a:spcAft>
              <a:buClr>
                <a:schemeClr val="dk1"/>
              </a:buClr>
              <a:buSzPts val="852"/>
              <a:buFont typeface="Calibri"/>
              <a:buNone/>
            </a:pPr>
            <a:endParaRPr sz="1185"/>
          </a:p>
        </p:txBody>
      </p:sp>
      <p:sp>
        <p:nvSpPr>
          <p:cNvPr id="719" name="Google Shape;719;p93"/>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20" name="Google Shape;720;p93" descr="http://wordpress.oet.udel.edu/pbs/wp-content/uploads/2011/10/Pashe-2-Banner.png"/>
          <p:cNvPicPr preferRelativeResize="0"/>
          <p:nvPr/>
        </p:nvPicPr>
        <p:blipFill rotWithShape="1">
          <a:blip r:embed="rId3">
            <a:alphaModFix/>
          </a:blip>
          <a:srcRect l="5722" r="6780"/>
          <a:stretch/>
        </p:blipFill>
        <p:spPr>
          <a:xfrm>
            <a:off x="5570125" y="326775"/>
            <a:ext cx="3251125" cy="4302500"/>
          </a:xfrm>
          <a:prstGeom prst="rect">
            <a:avLst/>
          </a:prstGeom>
          <a:noFill/>
          <a:ln w="38100" cap="flat" cmpd="sng">
            <a:solidFill>
              <a:srgbClr val="5B9BD5"/>
            </a:solidFill>
            <a:prstDash val="solid"/>
            <a:round/>
            <a:headEnd type="none" w="sm" len="sm"/>
            <a:tailEnd type="none" w="sm" len="sm"/>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94"/>
          <p:cNvSpPr txBox="1">
            <a:spLocks noGrp="1"/>
          </p:cNvSpPr>
          <p:nvPr>
            <p:ph type="body" idx="2"/>
          </p:nvPr>
        </p:nvSpPr>
        <p:spPr>
          <a:xfrm>
            <a:off x="4939500" y="724200"/>
            <a:ext cx="3837000" cy="36951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p>
            <a:pPr marL="457200" lvl="0" indent="-342900" algn="l" rtl="0">
              <a:spcBef>
                <a:spcPts val="0"/>
              </a:spcBef>
              <a:spcAft>
                <a:spcPts val="0"/>
              </a:spcAft>
              <a:buClr>
                <a:srgbClr val="000000"/>
              </a:buClr>
              <a:buSzPts val="1800"/>
              <a:buChar char="-"/>
            </a:pPr>
            <a:r>
              <a:rPr lang="en">
                <a:solidFill>
                  <a:srgbClr val="000000"/>
                </a:solidFill>
              </a:rPr>
              <a:t>DE-MTSS Resources Available-</a:t>
            </a:r>
            <a:endParaRPr>
              <a:solidFill>
                <a:srgbClr val="000000"/>
              </a:solidFill>
            </a:endParaRPr>
          </a:p>
          <a:p>
            <a:pPr marL="914400" lvl="1" indent="-336550" algn="l" rtl="0">
              <a:spcBef>
                <a:spcPts val="0"/>
              </a:spcBef>
              <a:spcAft>
                <a:spcPts val="0"/>
              </a:spcAft>
              <a:buClr>
                <a:srgbClr val="000000"/>
              </a:buClr>
              <a:buSzPts val="1700"/>
              <a:buChar char="-"/>
            </a:pPr>
            <a:r>
              <a:rPr lang="en" sz="1700">
                <a:solidFill>
                  <a:srgbClr val="000000"/>
                </a:solidFill>
              </a:rPr>
              <a:t>Overview &amp; Implementation Guides</a:t>
            </a:r>
            <a:endParaRPr sz="1700">
              <a:solidFill>
                <a:srgbClr val="000000"/>
              </a:solidFill>
            </a:endParaRPr>
          </a:p>
          <a:p>
            <a:pPr marL="457200" lvl="0" indent="-342900" algn="l" rtl="0">
              <a:spcBef>
                <a:spcPts val="0"/>
              </a:spcBef>
              <a:spcAft>
                <a:spcPts val="0"/>
              </a:spcAft>
              <a:buSzPts val="1800"/>
              <a:buChar char="-"/>
            </a:pPr>
            <a:r>
              <a:rPr lang="en">
                <a:solidFill>
                  <a:srgbClr val="000000"/>
                </a:solidFill>
              </a:rPr>
              <a:t>DE-PBS Website currently under renovations! More to come.</a:t>
            </a:r>
            <a:r>
              <a:rPr lang="en"/>
              <a:t> </a:t>
            </a:r>
            <a:endParaRPr/>
          </a:p>
          <a:p>
            <a:pPr marL="457200" lvl="0" indent="0" algn="l" rtl="0">
              <a:spcBef>
                <a:spcPts val="1200"/>
              </a:spcBef>
              <a:spcAft>
                <a:spcPts val="1200"/>
              </a:spcAft>
              <a:buNone/>
            </a:pPr>
            <a:endParaRPr/>
          </a:p>
        </p:txBody>
      </p:sp>
      <p:sp>
        <p:nvSpPr>
          <p:cNvPr id="726" name="Google Shape;726;p94"/>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27" name="Google Shape;727;p94"/>
          <p:cNvPicPr preferRelativeResize="0"/>
          <p:nvPr/>
        </p:nvPicPr>
        <p:blipFill>
          <a:blip r:embed="rId3">
            <a:alphaModFix/>
          </a:blip>
          <a:stretch>
            <a:fillRect/>
          </a:stretch>
        </p:blipFill>
        <p:spPr>
          <a:xfrm>
            <a:off x="960075" y="1229825"/>
            <a:ext cx="2919350" cy="2896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1"/>
          <p:cNvSpPr/>
          <p:nvPr/>
        </p:nvSpPr>
        <p:spPr>
          <a:xfrm>
            <a:off x="1520250" y="2905688"/>
            <a:ext cx="398800" cy="332325"/>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rgbClr val="F8A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1"/>
          <p:cNvSpPr txBox="1">
            <a:spLocks noGrp="1"/>
          </p:cNvSpPr>
          <p:nvPr>
            <p:ph type="ctrTitle"/>
          </p:nvPr>
        </p:nvSpPr>
        <p:spPr>
          <a:xfrm>
            <a:off x="1367850" y="599350"/>
            <a:ext cx="6321900" cy="625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Using the Courageous Conversations Agreements </a:t>
            </a:r>
            <a:endParaRPr/>
          </a:p>
        </p:txBody>
      </p:sp>
      <p:sp>
        <p:nvSpPr>
          <p:cNvPr id="280" name="Google Shape;280;p41"/>
          <p:cNvSpPr txBox="1">
            <a:spLocks noGrp="1"/>
          </p:cNvSpPr>
          <p:nvPr>
            <p:ph type="subTitle" idx="1"/>
          </p:nvPr>
        </p:nvSpPr>
        <p:spPr>
          <a:xfrm>
            <a:off x="2154900" y="1426825"/>
            <a:ext cx="5136600" cy="1784400"/>
          </a:xfrm>
          <a:prstGeom prst="rect">
            <a:avLst/>
          </a:prstGeom>
        </p:spPr>
        <p:txBody>
          <a:bodyPr spcFirstLastPara="1" wrap="square" lIns="91425" tIns="91425" rIns="91425" bIns="91425" anchor="t" anchorCtr="0">
            <a:normAutofit fontScale="92500" lnSpcReduction="20000"/>
          </a:bodyPr>
          <a:lstStyle/>
          <a:p>
            <a:pPr marL="457200" lvl="0" indent="-357822" algn="l" rtl="0">
              <a:lnSpc>
                <a:spcPct val="150000"/>
              </a:lnSpc>
              <a:spcBef>
                <a:spcPts val="0"/>
              </a:spcBef>
              <a:spcAft>
                <a:spcPts val="0"/>
              </a:spcAft>
              <a:buClr>
                <a:srgbClr val="000000"/>
              </a:buClr>
              <a:buSzPct val="100000"/>
              <a:buFont typeface="Noto Sans Symbols"/>
              <a:buAutoNum type="arabicPeriod"/>
            </a:pPr>
            <a:r>
              <a:rPr lang="en" sz="2200">
                <a:solidFill>
                  <a:srgbClr val="000000"/>
                </a:solidFill>
                <a:latin typeface="Century Gothic"/>
                <a:ea typeface="Century Gothic"/>
                <a:cs typeface="Century Gothic"/>
                <a:sym typeface="Century Gothic"/>
              </a:rPr>
              <a:t>Stay engaged.</a:t>
            </a:r>
            <a:endParaRPr sz="2200">
              <a:solidFill>
                <a:srgbClr val="000000"/>
              </a:solidFill>
              <a:latin typeface="Century Gothic"/>
              <a:ea typeface="Century Gothic"/>
              <a:cs typeface="Century Gothic"/>
              <a:sym typeface="Century Gothic"/>
            </a:endParaRPr>
          </a:p>
          <a:p>
            <a:pPr marL="457200" lvl="0" indent="-357822" algn="l" rtl="0">
              <a:lnSpc>
                <a:spcPct val="150000"/>
              </a:lnSpc>
              <a:spcBef>
                <a:spcPts val="0"/>
              </a:spcBef>
              <a:spcAft>
                <a:spcPts val="0"/>
              </a:spcAft>
              <a:buClr>
                <a:srgbClr val="000000"/>
              </a:buClr>
              <a:buSzPct val="100000"/>
              <a:buFont typeface="Noto Sans Symbols"/>
              <a:buAutoNum type="arabicPeriod"/>
            </a:pPr>
            <a:r>
              <a:rPr lang="en" sz="2200">
                <a:solidFill>
                  <a:srgbClr val="000000"/>
                </a:solidFill>
                <a:latin typeface="Century Gothic"/>
                <a:ea typeface="Century Gothic"/>
                <a:cs typeface="Century Gothic"/>
                <a:sym typeface="Century Gothic"/>
              </a:rPr>
              <a:t>Experience discomfort.</a:t>
            </a:r>
            <a:endParaRPr sz="2200">
              <a:solidFill>
                <a:srgbClr val="000000"/>
              </a:solidFill>
              <a:latin typeface="Century Gothic"/>
              <a:ea typeface="Century Gothic"/>
              <a:cs typeface="Century Gothic"/>
              <a:sym typeface="Century Gothic"/>
            </a:endParaRPr>
          </a:p>
          <a:p>
            <a:pPr marL="457200" lvl="0" indent="-357822" algn="l" rtl="0">
              <a:lnSpc>
                <a:spcPct val="150000"/>
              </a:lnSpc>
              <a:spcBef>
                <a:spcPts val="0"/>
              </a:spcBef>
              <a:spcAft>
                <a:spcPts val="0"/>
              </a:spcAft>
              <a:buClr>
                <a:srgbClr val="000000"/>
              </a:buClr>
              <a:buSzPct val="100000"/>
              <a:buFont typeface="Noto Sans Symbols"/>
              <a:buAutoNum type="arabicPeriod"/>
            </a:pPr>
            <a:r>
              <a:rPr lang="en" sz="2200">
                <a:solidFill>
                  <a:srgbClr val="000000"/>
                </a:solidFill>
                <a:latin typeface="Century Gothic"/>
                <a:ea typeface="Century Gothic"/>
                <a:cs typeface="Century Gothic"/>
                <a:sym typeface="Century Gothic"/>
              </a:rPr>
              <a:t>Speak your truth. </a:t>
            </a:r>
            <a:endParaRPr sz="2200">
              <a:solidFill>
                <a:srgbClr val="000000"/>
              </a:solidFill>
              <a:latin typeface="Century Gothic"/>
              <a:ea typeface="Century Gothic"/>
              <a:cs typeface="Century Gothic"/>
              <a:sym typeface="Century Gothic"/>
            </a:endParaRPr>
          </a:p>
          <a:p>
            <a:pPr marL="457200" lvl="0" indent="-357822" algn="l" rtl="0">
              <a:lnSpc>
                <a:spcPct val="150000"/>
              </a:lnSpc>
              <a:spcBef>
                <a:spcPts val="0"/>
              </a:spcBef>
              <a:spcAft>
                <a:spcPts val="0"/>
              </a:spcAft>
              <a:buClr>
                <a:srgbClr val="000000"/>
              </a:buClr>
              <a:buSzPct val="100000"/>
              <a:buFont typeface="Noto Sans Symbols"/>
              <a:buAutoNum type="arabicPeriod"/>
            </a:pPr>
            <a:r>
              <a:rPr lang="en" sz="2200">
                <a:solidFill>
                  <a:srgbClr val="000000"/>
                </a:solidFill>
                <a:latin typeface="Century Gothic"/>
                <a:ea typeface="Century Gothic"/>
                <a:cs typeface="Century Gothic"/>
                <a:sym typeface="Century Gothic"/>
              </a:rPr>
              <a:t>Expect and accept non­closure.</a:t>
            </a:r>
            <a:endParaRPr sz="700"/>
          </a:p>
        </p:txBody>
      </p:sp>
      <p:grpSp>
        <p:nvGrpSpPr>
          <p:cNvPr id="281" name="Google Shape;281;p41"/>
          <p:cNvGrpSpPr/>
          <p:nvPr/>
        </p:nvGrpSpPr>
        <p:grpSpPr>
          <a:xfrm>
            <a:off x="259482" y="1099487"/>
            <a:ext cx="2127927" cy="5526898"/>
            <a:chOff x="259482" y="1099487"/>
            <a:chExt cx="2127927" cy="5526898"/>
          </a:xfrm>
        </p:grpSpPr>
        <p:sp>
          <p:nvSpPr>
            <p:cNvPr id="282" name="Google Shape;282;p41"/>
            <p:cNvSpPr/>
            <p:nvPr/>
          </p:nvSpPr>
          <p:spPr>
            <a:xfrm>
              <a:off x="882961" y="5756024"/>
              <a:ext cx="324083" cy="730238"/>
            </a:xfrm>
            <a:custGeom>
              <a:avLst/>
              <a:gdLst/>
              <a:ahLst/>
              <a:cxnLst/>
              <a:rect l="l" t="t" r="r" b="b"/>
              <a:pathLst>
                <a:path w="4857" h="10944" extrusionOk="0">
                  <a:moveTo>
                    <a:pt x="3367" y="0"/>
                  </a:moveTo>
                  <a:lnTo>
                    <a:pt x="18" y="246"/>
                  </a:lnTo>
                  <a:lnTo>
                    <a:pt x="1" y="9222"/>
                  </a:lnTo>
                  <a:lnTo>
                    <a:pt x="895" y="10852"/>
                  </a:lnTo>
                  <a:lnTo>
                    <a:pt x="2595" y="10940"/>
                  </a:lnTo>
                  <a:cubicBezTo>
                    <a:pt x="2637" y="10942"/>
                    <a:pt x="2678" y="10943"/>
                    <a:pt x="2719" y="10943"/>
                  </a:cubicBezTo>
                  <a:cubicBezTo>
                    <a:pt x="3653" y="10943"/>
                    <a:pt x="4504" y="10375"/>
                    <a:pt x="4857" y="9485"/>
                  </a:cubicBezTo>
                  <a:cubicBezTo>
                    <a:pt x="3226" y="8679"/>
                    <a:pt x="3367" y="0"/>
                    <a:pt x="3367" y="0"/>
                  </a:cubicBezTo>
                  <a:close/>
                </a:path>
              </a:pathLst>
            </a:custGeom>
            <a:solidFill>
              <a:srgbClr val="64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1"/>
            <p:cNvSpPr/>
            <p:nvPr/>
          </p:nvSpPr>
          <p:spPr>
            <a:xfrm>
              <a:off x="867747" y="6356016"/>
              <a:ext cx="631752" cy="270370"/>
            </a:xfrm>
            <a:custGeom>
              <a:avLst/>
              <a:gdLst/>
              <a:ahLst/>
              <a:cxnLst/>
              <a:rect l="l" t="t" r="r" b="b"/>
              <a:pathLst>
                <a:path w="9468" h="4052" extrusionOk="0">
                  <a:moveTo>
                    <a:pt x="177" y="0"/>
                  </a:moveTo>
                  <a:cubicBezTo>
                    <a:pt x="118" y="0"/>
                    <a:pt x="88" y="2"/>
                    <a:pt x="88" y="2"/>
                  </a:cubicBezTo>
                  <a:lnTo>
                    <a:pt x="1" y="4017"/>
                  </a:lnTo>
                  <a:lnTo>
                    <a:pt x="9380" y="4052"/>
                  </a:lnTo>
                  <a:cubicBezTo>
                    <a:pt x="9468" y="3684"/>
                    <a:pt x="9292" y="2509"/>
                    <a:pt x="8942" y="2334"/>
                  </a:cubicBezTo>
                  <a:lnTo>
                    <a:pt x="4997" y="370"/>
                  </a:lnTo>
                  <a:cubicBezTo>
                    <a:pt x="4997" y="370"/>
                    <a:pt x="4720" y="770"/>
                    <a:pt x="4026" y="770"/>
                  </a:cubicBezTo>
                  <a:cubicBezTo>
                    <a:pt x="3812" y="770"/>
                    <a:pt x="3559" y="732"/>
                    <a:pt x="3262" y="633"/>
                  </a:cubicBezTo>
                  <a:cubicBezTo>
                    <a:pt x="1508" y="49"/>
                    <a:pt x="474" y="0"/>
                    <a:pt x="177" y="0"/>
                  </a:cubicBezTo>
                  <a:close/>
                </a:path>
              </a:pathLst>
            </a:custGeom>
            <a:solidFill>
              <a:srgbClr val="F3D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1"/>
            <p:cNvSpPr/>
            <p:nvPr/>
          </p:nvSpPr>
          <p:spPr>
            <a:xfrm>
              <a:off x="864278" y="6507014"/>
              <a:ext cx="614204" cy="12945"/>
            </a:xfrm>
            <a:custGeom>
              <a:avLst/>
              <a:gdLst/>
              <a:ahLst/>
              <a:cxnLst/>
              <a:rect l="l" t="t" r="r" b="b"/>
              <a:pathLst>
                <a:path w="9205" h="194" fill="none" extrusionOk="0">
                  <a:moveTo>
                    <a:pt x="9204" y="194"/>
                  </a:moveTo>
                  <a:lnTo>
                    <a:pt x="0" y="1"/>
                  </a:lnTo>
                </a:path>
              </a:pathLst>
            </a:custGeom>
            <a:noFill/>
            <a:ln w="1750" cap="rnd" cmpd="sng">
              <a:solidFill>
                <a:srgbClr val="623D35"/>
              </a:solidFill>
              <a:prstDash val="solid"/>
              <a:miter lim="175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1"/>
            <p:cNvSpPr/>
            <p:nvPr/>
          </p:nvSpPr>
          <p:spPr>
            <a:xfrm>
              <a:off x="874754" y="6364289"/>
              <a:ext cx="79603" cy="145127"/>
            </a:xfrm>
            <a:custGeom>
              <a:avLst/>
              <a:gdLst/>
              <a:ahLst/>
              <a:cxnLst/>
              <a:rect l="l" t="t" r="r" b="b"/>
              <a:pathLst>
                <a:path w="1193" h="2175" fill="none" extrusionOk="0">
                  <a:moveTo>
                    <a:pt x="1" y="1"/>
                  </a:moveTo>
                  <a:cubicBezTo>
                    <a:pt x="1" y="1"/>
                    <a:pt x="1193" y="1140"/>
                    <a:pt x="1070" y="2175"/>
                  </a:cubicBezTo>
                </a:path>
              </a:pathLst>
            </a:custGeom>
            <a:noFill/>
            <a:ln w="1750" cap="rnd" cmpd="sng">
              <a:solidFill>
                <a:srgbClr val="623D35"/>
              </a:solidFill>
              <a:prstDash val="solid"/>
              <a:miter lim="175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1"/>
            <p:cNvSpPr/>
            <p:nvPr/>
          </p:nvSpPr>
          <p:spPr>
            <a:xfrm>
              <a:off x="1759127" y="5751354"/>
              <a:ext cx="347504" cy="734776"/>
            </a:xfrm>
            <a:custGeom>
              <a:avLst/>
              <a:gdLst/>
              <a:ahLst/>
              <a:cxnLst/>
              <a:rect l="l" t="t" r="r" b="b"/>
              <a:pathLst>
                <a:path w="5208" h="11012" extrusionOk="0">
                  <a:moveTo>
                    <a:pt x="3612" y="0"/>
                  </a:moveTo>
                  <a:lnTo>
                    <a:pt x="1" y="35"/>
                  </a:lnTo>
                  <a:lnTo>
                    <a:pt x="334" y="9257"/>
                  </a:lnTo>
                  <a:lnTo>
                    <a:pt x="1228" y="10922"/>
                  </a:lnTo>
                  <a:lnTo>
                    <a:pt x="2929" y="11010"/>
                  </a:lnTo>
                  <a:cubicBezTo>
                    <a:pt x="2945" y="11011"/>
                    <a:pt x="2962" y="11011"/>
                    <a:pt x="2979" y="11011"/>
                  </a:cubicBezTo>
                  <a:cubicBezTo>
                    <a:pt x="3955" y="11011"/>
                    <a:pt x="5208" y="9555"/>
                    <a:pt x="5208" y="9555"/>
                  </a:cubicBezTo>
                  <a:cubicBezTo>
                    <a:pt x="3542" y="8959"/>
                    <a:pt x="3612" y="0"/>
                    <a:pt x="3612" y="0"/>
                  </a:cubicBezTo>
                  <a:close/>
                </a:path>
              </a:pathLst>
            </a:custGeom>
            <a:solidFill>
              <a:srgbClr val="64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1"/>
            <p:cNvSpPr/>
            <p:nvPr/>
          </p:nvSpPr>
          <p:spPr>
            <a:xfrm>
              <a:off x="1763798" y="6356016"/>
              <a:ext cx="623612" cy="270370"/>
            </a:xfrm>
            <a:custGeom>
              <a:avLst/>
              <a:gdLst/>
              <a:ahLst/>
              <a:cxnLst/>
              <a:rect l="l" t="t" r="r" b="b"/>
              <a:pathLst>
                <a:path w="9346" h="4052" extrusionOk="0">
                  <a:moveTo>
                    <a:pt x="230" y="0"/>
                  </a:moveTo>
                  <a:cubicBezTo>
                    <a:pt x="171" y="0"/>
                    <a:pt x="141" y="2"/>
                    <a:pt x="141" y="2"/>
                  </a:cubicBezTo>
                  <a:lnTo>
                    <a:pt x="1" y="4017"/>
                  </a:lnTo>
                  <a:lnTo>
                    <a:pt x="9153" y="4052"/>
                  </a:lnTo>
                  <a:cubicBezTo>
                    <a:pt x="9240" y="3684"/>
                    <a:pt x="9345" y="2509"/>
                    <a:pt x="8995" y="2334"/>
                  </a:cubicBezTo>
                  <a:lnTo>
                    <a:pt x="5050" y="370"/>
                  </a:lnTo>
                  <a:cubicBezTo>
                    <a:pt x="5050" y="370"/>
                    <a:pt x="4763" y="770"/>
                    <a:pt x="4063" y="770"/>
                  </a:cubicBezTo>
                  <a:cubicBezTo>
                    <a:pt x="3848" y="770"/>
                    <a:pt x="3594" y="732"/>
                    <a:pt x="3297" y="633"/>
                  </a:cubicBezTo>
                  <a:cubicBezTo>
                    <a:pt x="1558" y="49"/>
                    <a:pt x="526" y="0"/>
                    <a:pt x="230" y="0"/>
                  </a:cubicBezTo>
                  <a:close/>
                </a:path>
              </a:pathLst>
            </a:custGeom>
            <a:solidFill>
              <a:srgbClr val="F3D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1"/>
            <p:cNvSpPr/>
            <p:nvPr/>
          </p:nvSpPr>
          <p:spPr>
            <a:xfrm>
              <a:off x="1777876" y="6507014"/>
              <a:ext cx="600191" cy="12945"/>
            </a:xfrm>
            <a:custGeom>
              <a:avLst/>
              <a:gdLst/>
              <a:ahLst/>
              <a:cxnLst/>
              <a:rect l="l" t="t" r="r" b="b"/>
              <a:pathLst>
                <a:path w="8995" h="194" fill="none" extrusionOk="0">
                  <a:moveTo>
                    <a:pt x="8994" y="194"/>
                  </a:moveTo>
                  <a:lnTo>
                    <a:pt x="0" y="1"/>
                  </a:lnTo>
                </a:path>
              </a:pathLst>
            </a:custGeom>
            <a:noFill/>
            <a:ln w="1750" cap="rnd" cmpd="sng">
              <a:solidFill>
                <a:srgbClr val="623D35"/>
              </a:solidFill>
              <a:prstDash val="solid"/>
              <a:miter lim="175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1"/>
            <p:cNvSpPr/>
            <p:nvPr/>
          </p:nvSpPr>
          <p:spPr>
            <a:xfrm>
              <a:off x="1774340" y="6364289"/>
              <a:ext cx="78469" cy="145127"/>
            </a:xfrm>
            <a:custGeom>
              <a:avLst/>
              <a:gdLst/>
              <a:ahLst/>
              <a:cxnLst/>
              <a:rect l="l" t="t" r="r" b="b"/>
              <a:pathLst>
                <a:path w="1176" h="2175" fill="none" extrusionOk="0">
                  <a:moveTo>
                    <a:pt x="1" y="1"/>
                  </a:moveTo>
                  <a:cubicBezTo>
                    <a:pt x="1" y="1"/>
                    <a:pt x="1175" y="1140"/>
                    <a:pt x="1053" y="2175"/>
                  </a:cubicBezTo>
                </a:path>
              </a:pathLst>
            </a:custGeom>
            <a:noFill/>
            <a:ln w="1750" cap="rnd" cmpd="sng">
              <a:solidFill>
                <a:srgbClr val="623D35"/>
              </a:solidFill>
              <a:prstDash val="solid"/>
              <a:miter lim="175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1"/>
            <p:cNvSpPr/>
            <p:nvPr/>
          </p:nvSpPr>
          <p:spPr>
            <a:xfrm>
              <a:off x="1739243" y="5950194"/>
              <a:ext cx="349839" cy="233070"/>
            </a:xfrm>
            <a:custGeom>
              <a:avLst/>
              <a:gdLst/>
              <a:ahLst/>
              <a:cxnLst/>
              <a:rect l="l" t="t" r="r" b="b"/>
              <a:pathLst>
                <a:path w="5243" h="3493" extrusionOk="0">
                  <a:moveTo>
                    <a:pt x="5050" y="1"/>
                  </a:moveTo>
                  <a:cubicBezTo>
                    <a:pt x="5050" y="1"/>
                    <a:pt x="3308" y="300"/>
                    <a:pt x="1732" y="300"/>
                  </a:cubicBezTo>
                  <a:cubicBezTo>
                    <a:pt x="1082" y="300"/>
                    <a:pt x="461" y="249"/>
                    <a:pt x="1" y="106"/>
                  </a:cubicBezTo>
                  <a:lnTo>
                    <a:pt x="1" y="106"/>
                  </a:lnTo>
                  <a:cubicBezTo>
                    <a:pt x="35" y="1496"/>
                    <a:pt x="137" y="3492"/>
                    <a:pt x="454" y="3492"/>
                  </a:cubicBezTo>
                  <a:cubicBezTo>
                    <a:pt x="460" y="3492"/>
                    <a:pt x="467" y="3491"/>
                    <a:pt x="474" y="3489"/>
                  </a:cubicBezTo>
                  <a:cubicBezTo>
                    <a:pt x="1441" y="3275"/>
                    <a:pt x="2195" y="3212"/>
                    <a:pt x="2787" y="3212"/>
                  </a:cubicBezTo>
                  <a:cubicBezTo>
                    <a:pt x="3611" y="3212"/>
                    <a:pt x="4124" y="3333"/>
                    <a:pt x="4468" y="3333"/>
                  </a:cubicBezTo>
                  <a:cubicBezTo>
                    <a:pt x="4604" y="3333"/>
                    <a:pt x="4713" y="3314"/>
                    <a:pt x="4804" y="3261"/>
                  </a:cubicBezTo>
                  <a:cubicBezTo>
                    <a:pt x="5243" y="2981"/>
                    <a:pt x="5155" y="1193"/>
                    <a:pt x="5050" y="1"/>
                  </a:cubicBezTo>
                  <a:close/>
                </a:path>
              </a:pathLst>
            </a:custGeom>
            <a:solidFill>
              <a:srgbClr val="0B1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1"/>
            <p:cNvSpPr/>
            <p:nvPr/>
          </p:nvSpPr>
          <p:spPr>
            <a:xfrm>
              <a:off x="854870" y="6044944"/>
              <a:ext cx="345168" cy="177956"/>
            </a:xfrm>
            <a:custGeom>
              <a:avLst/>
              <a:gdLst/>
              <a:ahLst/>
              <a:cxnLst/>
              <a:rect l="l" t="t" r="r" b="b"/>
              <a:pathLst>
                <a:path w="5173" h="2667" extrusionOk="0">
                  <a:moveTo>
                    <a:pt x="351" y="1"/>
                  </a:moveTo>
                  <a:lnTo>
                    <a:pt x="351" y="1"/>
                  </a:lnTo>
                  <a:cubicBezTo>
                    <a:pt x="124" y="860"/>
                    <a:pt x="1" y="2210"/>
                    <a:pt x="527" y="2297"/>
                  </a:cubicBezTo>
                  <a:cubicBezTo>
                    <a:pt x="1735" y="2477"/>
                    <a:pt x="2745" y="2666"/>
                    <a:pt x="3496" y="2666"/>
                  </a:cubicBezTo>
                  <a:cubicBezTo>
                    <a:pt x="4141" y="2666"/>
                    <a:pt x="4595" y="2527"/>
                    <a:pt x="4822" y="2122"/>
                  </a:cubicBezTo>
                  <a:cubicBezTo>
                    <a:pt x="5015" y="1701"/>
                    <a:pt x="5138" y="1228"/>
                    <a:pt x="5173" y="755"/>
                  </a:cubicBezTo>
                  <a:cubicBezTo>
                    <a:pt x="5067" y="755"/>
                    <a:pt x="1000" y="246"/>
                    <a:pt x="351" y="1"/>
                  </a:cubicBezTo>
                  <a:close/>
                </a:path>
              </a:pathLst>
            </a:custGeom>
            <a:solidFill>
              <a:srgbClr val="0B1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1"/>
            <p:cNvSpPr/>
            <p:nvPr/>
          </p:nvSpPr>
          <p:spPr>
            <a:xfrm>
              <a:off x="716882" y="3285264"/>
              <a:ext cx="1485699" cy="2937635"/>
            </a:xfrm>
            <a:custGeom>
              <a:avLst/>
              <a:gdLst/>
              <a:ahLst/>
              <a:cxnLst/>
              <a:rect l="l" t="t" r="r" b="b"/>
              <a:pathLst>
                <a:path w="22266" h="44026" extrusionOk="0">
                  <a:moveTo>
                    <a:pt x="11026" y="1"/>
                  </a:moveTo>
                  <a:cubicBezTo>
                    <a:pt x="6979" y="1"/>
                    <a:pt x="1425" y="1067"/>
                    <a:pt x="596" y="3579"/>
                  </a:cubicBezTo>
                  <a:cubicBezTo>
                    <a:pt x="596" y="3579"/>
                    <a:pt x="2034" y="19463"/>
                    <a:pt x="1613" y="22986"/>
                  </a:cubicBezTo>
                  <a:cubicBezTo>
                    <a:pt x="1227" y="26475"/>
                    <a:pt x="0" y="40606"/>
                    <a:pt x="2156" y="41360"/>
                  </a:cubicBezTo>
                  <a:cubicBezTo>
                    <a:pt x="1929" y="42219"/>
                    <a:pt x="1806" y="43569"/>
                    <a:pt x="2332" y="43656"/>
                  </a:cubicBezTo>
                  <a:cubicBezTo>
                    <a:pt x="3540" y="43836"/>
                    <a:pt x="4550" y="44025"/>
                    <a:pt x="5304" y="44025"/>
                  </a:cubicBezTo>
                  <a:cubicBezTo>
                    <a:pt x="5951" y="44025"/>
                    <a:pt x="6410" y="43886"/>
                    <a:pt x="6645" y="43481"/>
                  </a:cubicBezTo>
                  <a:cubicBezTo>
                    <a:pt x="6837" y="43060"/>
                    <a:pt x="6943" y="42587"/>
                    <a:pt x="6978" y="42114"/>
                  </a:cubicBezTo>
                  <a:cubicBezTo>
                    <a:pt x="7451" y="41938"/>
                    <a:pt x="7784" y="41570"/>
                    <a:pt x="7889" y="40904"/>
                  </a:cubicBezTo>
                  <a:cubicBezTo>
                    <a:pt x="8310" y="38449"/>
                    <a:pt x="9169" y="36258"/>
                    <a:pt x="8766" y="33383"/>
                  </a:cubicBezTo>
                  <a:cubicBezTo>
                    <a:pt x="8345" y="30508"/>
                    <a:pt x="8065" y="26388"/>
                    <a:pt x="9309" y="21882"/>
                  </a:cubicBezTo>
                  <a:cubicBezTo>
                    <a:pt x="10451" y="17674"/>
                    <a:pt x="9302" y="14392"/>
                    <a:pt x="10350" y="14392"/>
                  </a:cubicBezTo>
                  <a:cubicBezTo>
                    <a:pt x="10428" y="14392"/>
                    <a:pt x="10519" y="14411"/>
                    <a:pt x="10624" y="14448"/>
                  </a:cubicBezTo>
                  <a:cubicBezTo>
                    <a:pt x="12114" y="15009"/>
                    <a:pt x="13237" y="20672"/>
                    <a:pt x="13780" y="22583"/>
                  </a:cubicBezTo>
                  <a:cubicBezTo>
                    <a:pt x="14288" y="24354"/>
                    <a:pt x="12185" y="35714"/>
                    <a:pt x="14201" y="39045"/>
                  </a:cubicBezTo>
                  <a:cubicBezTo>
                    <a:pt x="14429" y="39431"/>
                    <a:pt x="14727" y="39764"/>
                    <a:pt x="15077" y="40045"/>
                  </a:cubicBezTo>
                  <a:cubicBezTo>
                    <a:pt x="15112" y="41435"/>
                    <a:pt x="15213" y="43431"/>
                    <a:pt x="15530" y="43431"/>
                  </a:cubicBezTo>
                  <a:cubicBezTo>
                    <a:pt x="15537" y="43431"/>
                    <a:pt x="15544" y="43430"/>
                    <a:pt x="15551" y="43428"/>
                  </a:cubicBezTo>
                  <a:cubicBezTo>
                    <a:pt x="16518" y="43214"/>
                    <a:pt x="17273" y="43151"/>
                    <a:pt x="17868" y="43151"/>
                  </a:cubicBezTo>
                  <a:cubicBezTo>
                    <a:pt x="18694" y="43151"/>
                    <a:pt x="19210" y="43272"/>
                    <a:pt x="19551" y="43272"/>
                  </a:cubicBezTo>
                  <a:cubicBezTo>
                    <a:pt x="19685" y="43272"/>
                    <a:pt x="19793" y="43253"/>
                    <a:pt x="19881" y="43200"/>
                  </a:cubicBezTo>
                  <a:cubicBezTo>
                    <a:pt x="20319" y="42920"/>
                    <a:pt x="20232" y="41132"/>
                    <a:pt x="20126" y="39940"/>
                  </a:cubicBezTo>
                  <a:cubicBezTo>
                    <a:pt x="20652" y="39466"/>
                    <a:pt x="20968" y="38782"/>
                    <a:pt x="21003" y="38081"/>
                  </a:cubicBezTo>
                  <a:cubicBezTo>
                    <a:pt x="21284" y="35206"/>
                    <a:pt x="21301" y="34750"/>
                    <a:pt x="21038" y="28597"/>
                  </a:cubicBezTo>
                  <a:cubicBezTo>
                    <a:pt x="20758" y="22460"/>
                    <a:pt x="22265" y="20672"/>
                    <a:pt x="20354" y="15886"/>
                  </a:cubicBezTo>
                  <a:cubicBezTo>
                    <a:pt x="18426" y="11082"/>
                    <a:pt x="17444" y="1124"/>
                    <a:pt x="14183" y="300"/>
                  </a:cubicBezTo>
                  <a:cubicBezTo>
                    <a:pt x="13404" y="104"/>
                    <a:pt x="12288" y="1"/>
                    <a:pt x="1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1"/>
            <p:cNvSpPr/>
            <p:nvPr/>
          </p:nvSpPr>
          <p:spPr>
            <a:xfrm>
              <a:off x="864278" y="3829340"/>
              <a:ext cx="223462" cy="2229749"/>
            </a:xfrm>
            <a:custGeom>
              <a:avLst/>
              <a:gdLst/>
              <a:ahLst/>
              <a:cxnLst/>
              <a:rect l="l" t="t" r="r" b="b"/>
              <a:pathLst>
                <a:path w="3349" h="33417" fill="none" extrusionOk="0">
                  <a:moveTo>
                    <a:pt x="1736" y="33416"/>
                  </a:moveTo>
                  <a:cubicBezTo>
                    <a:pt x="1736" y="33416"/>
                    <a:pt x="3349" y="30295"/>
                    <a:pt x="2297" y="27297"/>
                  </a:cubicBezTo>
                  <a:cubicBezTo>
                    <a:pt x="1262" y="24317"/>
                    <a:pt x="0" y="17971"/>
                    <a:pt x="807" y="14412"/>
                  </a:cubicBezTo>
                  <a:cubicBezTo>
                    <a:pt x="1613" y="10835"/>
                    <a:pt x="1490" y="2192"/>
                    <a:pt x="456" y="1"/>
                  </a:cubicBezTo>
                </a:path>
              </a:pathLst>
            </a:custGeom>
            <a:noFill/>
            <a:ln w="4825" cap="rnd" cmpd="sng">
              <a:solidFill>
                <a:schemeClr val="lt2"/>
              </a:solidFill>
              <a:prstDash val="solid"/>
              <a:miter lim="175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1"/>
            <p:cNvSpPr/>
            <p:nvPr/>
          </p:nvSpPr>
          <p:spPr>
            <a:xfrm>
              <a:off x="881826" y="1357446"/>
              <a:ext cx="524125" cy="998873"/>
            </a:xfrm>
            <a:custGeom>
              <a:avLst/>
              <a:gdLst/>
              <a:ahLst/>
              <a:cxnLst/>
              <a:rect l="l" t="t" r="r" b="b"/>
              <a:pathLst>
                <a:path w="7855" h="14970" extrusionOk="0">
                  <a:moveTo>
                    <a:pt x="3616" y="1"/>
                  </a:moveTo>
                  <a:cubicBezTo>
                    <a:pt x="2412" y="1"/>
                    <a:pt x="1479" y="747"/>
                    <a:pt x="999" y="1878"/>
                  </a:cubicBezTo>
                  <a:cubicBezTo>
                    <a:pt x="859" y="2264"/>
                    <a:pt x="754" y="2667"/>
                    <a:pt x="736" y="3088"/>
                  </a:cubicBezTo>
                  <a:cubicBezTo>
                    <a:pt x="684" y="3631"/>
                    <a:pt x="684" y="4175"/>
                    <a:pt x="701" y="4718"/>
                  </a:cubicBezTo>
                  <a:cubicBezTo>
                    <a:pt x="526" y="4736"/>
                    <a:pt x="351" y="4841"/>
                    <a:pt x="245" y="4999"/>
                  </a:cubicBezTo>
                  <a:cubicBezTo>
                    <a:pt x="0" y="5437"/>
                    <a:pt x="263" y="5980"/>
                    <a:pt x="771" y="6033"/>
                  </a:cubicBezTo>
                  <a:lnTo>
                    <a:pt x="877" y="6051"/>
                  </a:lnTo>
                  <a:cubicBezTo>
                    <a:pt x="1192" y="7506"/>
                    <a:pt x="1753" y="8207"/>
                    <a:pt x="1753" y="8207"/>
                  </a:cubicBezTo>
                  <a:lnTo>
                    <a:pt x="1578" y="11608"/>
                  </a:lnTo>
                  <a:cubicBezTo>
                    <a:pt x="2287" y="13924"/>
                    <a:pt x="3197" y="14970"/>
                    <a:pt x="4018" y="14970"/>
                  </a:cubicBezTo>
                  <a:cubicBezTo>
                    <a:pt x="4881" y="14970"/>
                    <a:pt x="5646" y="13814"/>
                    <a:pt x="5978" y="11766"/>
                  </a:cubicBezTo>
                  <a:lnTo>
                    <a:pt x="5943" y="8312"/>
                  </a:lnTo>
                  <a:cubicBezTo>
                    <a:pt x="6347" y="7874"/>
                    <a:pt x="6697" y="7085"/>
                    <a:pt x="6908" y="6208"/>
                  </a:cubicBezTo>
                  <a:lnTo>
                    <a:pt x="7065" y="6208"/>
                  </a:lnTo>
                  <a:cubicBezTo>
                    <a:pt x="7556" y="6156"/>
                    <a:pt x="7854" y="5612"/>
                    <a:pt x="7609" y="5174"/>
                  </a:cubicBezTo>
                  <a:cubicBezTo>
                    <a:pt x="7504" y="4999"/>
                    <a:pt x="7311" y="4876"/>
                    <a:pt x="7118" y="4858"/>
                  </a:cubicBezTo>
                  <a:cubicBezTo>
                    <a:pt x="7171" y="4210"/>
                    <a:pt x="7100" y="3561"/>
                    <a:pt x="6943" y="2912"/>
                  </a:cubicBezTo>
                  <a:cubicBezTo>
                    <a:pt x="6452" y="1019"/>
                    <a:pt x="5417" y="37"/>
                    <a:pt x="3699" y="2"/>
                  </a:cubicBezTo>
                  <a:cubicBezTo>
                    <a:pt x="3671" y="1"/>
                    <a:pt x="3644" y="1"/>
                    <a:pt x="36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1"/>
            <p:cNvSpPr/>
            <p:nvPr/>
          </p:nvSpPr>
          <p:spPr>
            <a:xfrm>
              <a:off x="999930" y="1904991"/>
              <a:ext cx="279644" cy="117703"/>
            </a:xfrm>
            <a:custGeom>
              <a:avLst/>
              <a:gdLst/>
              <a:ahLst/>
              <a:cxnLst/>
              <a:rect l="l" t="t" r="r" b="b"/>
              <a:pathLst>
                <a:path w="4191" h="1764" extrusionOk="0">
                  <a:moveTo>
                    <a:pt x="1" y="1"/>
                  </a:moveTo>
                  <a:lnTo>
                    <a:pt x="1" y="1"/>
                  </a:lnTo>
                  <a:cubicBezTo>
                    <a:pt x="1" y="1"/>
                    <a:pt x="1238" y="1763"/>
                    <a:pt x="3101" y="1763"/>
                  </a:cubicBezTo>
                  <a:cubicBezTo>
                    <a:pt x="3444" y="1763"/>
                    <a:pt x="3809" y="1703"/>
                    <a:pt x="4191" y="1561"/>
                  </a:cubicBezTo>
                  <a:lnTo>
                    <a:pt x="4173" y="106"/>
                  </a:lnTo>
                  <a:cubicBezTo>
                    <a:pt x="3564" y="622"/>
                    <a:pt x="2940" y="992"/>
                    <a:pt x="2210" y="992"/>
                  </a:cubicBezTo>
                  <a:cubicBezTo>
                    <a:pt x="1574" y="992"/>
                    <a:pt x="858" y="711"/>
                    <a:pt x="1" y="1"/>
                  </a:cubicBezTo>
                  <a:close/>
                </a:path>
              </a:pathLst>
            </a:custGeom>
            <a:solidFill>
              <a:srgbClr val="0F1C4D">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1"/>
            <p:cNvSpPr/>
            <p:nvPr/>
          </p:nvSpPr>
          <p:spPr>
            <a:xfrm>
              <a:off x="909851" y="1695608"/>
              <a:ext cx="24622" cy="39835"/>
            </a:xfrm>
            <a:custGeom>
              <a:avLst/>
              <a:gdLst/>
              <a:ahLst/>
              <a:cxnLst/>
              <a:rect l="l" t="t" r="r" b="b"/>
              <a:pathLst>
                <a:path w="369" h="597" fill="none" extrusionOk="0">
                  <a:moveTo>
                    <a:pt x="334" y="1"/>
                  </a:moveTo>
                  <a:cubicBezTo>
                    <a:pt x="334" y="1"/>
                    <a:pt x="1" y="18"/>
                    <a:pt x="36" y="299"/>
                  </a:cubicBezTo>
                  <a:cubicBezTo>
                    <a:pt x="71" y="597"/>
                    <a:pt x="369" y="474"/>
                    <a:pt x="369" y="474"/>
                  </a:cubicBezTo>
                </a:path>
              </a:pathLst>
            </a:custGeom>
            <a:noFill/>
            <a:ln w="3500" cap="rnd" cmpd="sng">
              <a:solidFill>
                <a:schemeClr val="dk1"/>
              </a:solidFill>
              <a:prstDash val="solid"/>
              <a:miter lim="175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1"/>
            <p:cNvSpPr/>
            <p:nvPr/>
          </p:nvSpPr>
          <p:spPr>
            <a:xfrm>
              <a:off x="853335" y="1099487"/>
              <a:ext cx="646165" cy="364118"/>
            </a:xfrm>
            <a:custGeom>
              <a:avLst/>
              <a:gdLst/>
              <a:ahLst/>
              <a:cxnLst/>
              <a:rect l="l" t="t" r="r" b="b"/>
              <a:pathLst>
                <a:path w="9684" h="5457" extrusionOk="0">
                  <a:moveTo>
                    <a:pt x="3534" y="0"/>
                  </a:moveTo>
                  <a:cubicBezTo>
                    <a:pt x="3183" y="0"/>
                    <a:pt x="3352" y="1707"/>
                    <a:pt x="2934" y="2062"/>
                  </a:cubicBezTo>
                  <a:cubicBezTo>
                    <a:pt x="2875" y="2113"/>
                    <a:pt x="2828" y="2136"/>
                    <a:pt x="2792" y="2136"/>
                  </a:cubicBezTo>
                  <a:cubicBezTo>
                    <a:pt x="2525" y="2136"/>
                    <a:pt x="2782" y="931"/>
                    <a:pt x="2443" y="607"/>
                  </a:cubicBezTo>
                  <a:cubicBezTo>
                    <a:pt x="2394" y="565"/>
                    <a:pt x="2356" y="545"/>
                    <a:pt x="2326" y="545"/>
                  </a:cubicBezTo>
                  <a:cubicBezTo>
                    <a:pt x="2108" y="545"/>
                    <a:pt x="2338" y="1566"/>
                    <a:pt x="2338" y="2168"/>
                  </a:cubicBezTo>
                  <a:cubicBezTo>
                    <a:pt x="2338" y="2455"/>
                    <a:pt x="2270" y="2575"/>
                    <a:pt x="2169" y="2575"/>
                  </a:cubicBezTo>
                  <a:cubicBezTo>
                    <a:pt x="2030" y="2575"/>
                    <a:pt x="1827" y="2345"/>
                    <a:pt x="1654" y="2010"/>
                  </a:cubicBezTo>
                  <a:cubicBezTo>
                    <a:pt x="1531" y="1763"/>
                    <a:pt x="1367" y="1655"/>
                    <a:pt x="1226" y="1655"/>
                  </a:cubicBezTo>
                  <a:cubicBezTo>
                    <a:pt x="1047" y="1655"/>
                    <a:pt x="906" y="1830"/>
                    <a:pt x="935" y="2115"/>
                  </a:cubicBezTo>
                  <a:cubicBezTo>
                    <a:pt x="965" y="2541"/>
                    <a:pt x="1659" y="3053"/>
                    <a:pt x="1450" y="3053"/>
                  </a:cubicBezTo>
                  <a:cubicBezTo>
                    <a:pt x="1409" y="3053"/>
                    <a:pt x="1335" y="3034"/>
                    <a:pt x="1216" y="2992"/>
                  </a:cubicBezTo>
                  <a:cubicBezTo>
                    <a:pt x="982" y="2906"/>
                    <a:pt x="746" y="2865"/>
                    <a:pt x="559" y="2865"/>
                  </a:cubicBezTo>
                  <a:cubicBezTo>
                    <a:pt x="174" y="2865"/>
                    <a:pt x="1" y="3041"/>
                    <a:pt x="497" y="3360"/>
                  </a:cubicBezTo>
                  <a:cubicBezTo>
                    <a:pt x="788" y="3544"/>
                    <a:pt x="1009" y="3571"/>
                    <a:pt x="1120" y="3571"/>
                  </a:cubicBezTo>
                  <a:cubicBezTo>
                    <a:pt x="1165" y="3571"/>
                    <a:pt x="1191" y="3566"/>
                    <a:pt x="1196" y="3566"/>
                  </a:cubicBezTo>
                  <a:cubicBezTo>
                    <a:pt x="1209" y="3566"/>
                    <a:pt x="1075" y="3597"/>
                    <a:pt x="743" y="3816"/>
                  </a:cubicBezTo>
                  <a:cubicBezTo>
                    <a:pt x="184" y="4188"/>
                    <a:pt x="293" y="4402"/>
                    <a:pt x="648" y="4402"/>
                  </a:cubicBezTo>
                  <a:cubicBezTo>
                    <a:pt x="794" y="4402"/>
                    <a:pt x="981" y="4366"/>
                    <a:pt x="1181" y="4289"/>
                  </a:cubicBezTo>
                  <a:cubicBezTo>
                    <a:pt x="1332" y="4224"/>
                    <a:pt x="1494" y="4192"/>
                    <a:pt x="1657" y="4192"/>
                  </a:cubicBezTo>
                  <a:cubicBezTo>
                    <a:pt x="1893" y="4192"/>
                    <a:pt x="2131" y="4259"/>
                    <a:pt x="2338" y="4394"/>
                  </a:cubicBezTo>
                  <a:cubicBezTo>
                    <a:pt x="2338" y="4394"/>
                    <a:pt x="6914" y="5025"/>
                    <a:pt x="8088" y="5271"/>
                  </a:cubicBezTo>
                  <a:cubicBezTo>
                    <a:pt x="8583" y="5383"/>
                    <a:pt x="8786" y="5457"/>
                    <a:pt x="8891" y="5457"/>
                  </a:cubicBezTo>
                  <a:cubicBezTo>
                    <a:pt x="9031" y="5457"/>
                    <a:pt x="8994" y="5324"/>
                    <a:pt x="9245" y="4973"/>
                  </a:cubicBezTo>
                  <a:cubicBezTo>
                    <a:pt x="9684" y="4341"/>
                    <a:pt x="7983" y="4236"/>
                    <a:pt x="8527" y="4236"/>
                  </a:cubicBezTo>
                  <a:cubicBezTo>
                    <a:pt x="9053" y="4236"/>
                    <a:pt x="9438" y="4026"/>
                    <a:pt x="8965" y="3675"/>
                  </a:cubicBezTo>
                  <a:cubicBezTo>
                    <a:pt x="8474" y="3307"/>
                    <a:pt x="7650" y="3465"/>
                    <a:pt x="8422" y="3202"/>
                  </a:cubicBezTo>
                  <a:cubicBezTo>
                    <a:pt x="9009" y="3002"/>
                    <a:pt x="9098" y="2506"/>
                    <a:pt x="8743" y="2506"/>
                  </a:cubicBezTo>
                  <a:cubicBezTo>
                    <a:pt x="8632" y="2506"/>
                    <a:pt x="8478" y="2555"/>
                    <a:pt x="8281" y="2676"/>
                  </a:cubicBezTo>
                  <a:cubicBezTo>
                    <a:pt x="8061" y="2817"/>
                    <a:pt x="7864" y="2871"/>
                    <a:pt x="7708" y="2871"/>
                  </a:cubicBezTo>
                  <a:cubicBezTo>
                    <a:pt x="7281" y="2871"/>
                    <a:pt x="7159" y="2467"/>
                    <a:pt x="7685" y="2325"/>
                  </a:cubicBezTo>
                  <a:cubicBezTo>
                    <a:pt x="8271" y="2158"/>
                    <a:pt x="8113" y="1490"/>
                    <a:pt x="7777" y="1490"/>
                  </a:cubicBezTo>
                  <a:cubicBezTo>
                    <a:pt x="7690" y="1490"/>
                    <a:pt x="7592" y="1534"/>
                    <a:pt x="7492" y="1642"/>
                  </a:cubicBezTo>
                  <a:cubicBezTo>
                    <a:pt x="7173" y="1997"/>
                    <a:pt x="6285" y="2296"/>
                    <a:pt x="6012" y="2296"/>
                  </a:cubicBezTo>
                  <a:cubicBezTo>
                    <a:pt x="5882" y="2296"/>
                    <a:pt x="5893" y="2227"/>
                    <a:pt x="6177" y="2062"/>
                  </a:cubicBezTo>
                  <a:cubicBezTo>
                    <a:pt x="6852" y="1657"/>
                    <a:pt x="6841" y="359"/>
                    <a:pt x="6576" y="359"/>
                  </a:cubicBezTo>
                  <a:cubicBezTo>
                    <a:pt x="6497" y="359"/>
                    <a:pt x="6396" y="475"/>
                    <a:pt x="6283" y="765"/>
                  </a:cubicBezTo>
                  <a:cubicBezTo>
                    <a:pt x="5891" y="1758"/>
                    <a:pt x="5444" y="1858"/>
                    <a:pt x="5003" y="1858"/>
                  </a:cubicBezTo>
                  <a:cubicBezTo>
                    <a:pt x="4891" y="1858"/>
                    <a:pt x="4780" y="1852"/>
                    <a:pt x="4670" y="1852"/>
                  </a:cubicBezTo>
                  <a:cubicBezTo>
                    <a:pt x="4144" y="1852"/>
                    <a:pt x="5739" y="765"/>
                    <a:pt x="5546" y="151"/>
                  </a:cubicBezTo>
                  <a:cubicBezTo>
                    <a:pt x="5518" y="59"/>
                    <a:pt x="5475" y="19"/>
                    <a:pt x="5421" y="19"/>
                  </a:cubicBezTo>
                  <a:cubicBezTo>
                    <a:pt x="5103" y="19"/>
                    <a:pt x="4392" y="1388"/>
                    <a:pt x="3898" y="1747"/>
                  </a:cubicBezTo>
                  <a:cubicBezTo>
                    <a:pt x="3829" y="1797"/>
                    <a:pt x="3782" y="1820"/>
                    <a:pt x="3752" y="1820"/>
                  </a:cubicBezTo>
                  <a:cubicBezTo>
                    <a:pt x="3529" y="1820"/>
                    <a:pt x="4215" y="593"/>
                    <a:pt x="3705" y="99"/>
                  </a:cubicBezTo>
                  <a:cubicBezTo>
                    <a:pt x="3637" y="31"/>
                    <a:pt x="3581" y="0"/>
                    <a:pt x="3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1"/>
            <p:cNvSpPr/>
            <p:nvPr/>
          </p:nvSpPr>
          <p:spPr>
            <a:xfrm>
              <a:off x="886497" y="1288852"/>
              <a:ext cx="554551" cy="381066"/>
            </a:xfrm>
            <a:custGeom>
              <a:avLst/>
              <a:gdLst/>
              <a:ahLst/>
              <a:cxnLst/>
              <a:rect l="l" t="t" r="r" b="b"/>
              <a:pathLst>
                <a:path w="8311" h="5711" extrusionOk="0">
                  <a:moveTo>
                    <a:pt x="5298" y="0"/>
                  </a:moveTo>
                  <a:cubicBezTo>
                    <a:pt x="5218" y="0"/>
                    <a:pt x="5135" y="4"/>
                    <a:pt x="5049" y="13"/>
                  </a:cubicBezTo>
                  <a:cubicBezTo>
                    <a:pt x="3753" y="165"/>
                    <a:pt x="3782" y="559"/>
                    <a:pt x="3010" y="559"/>
                  </a:cubicBezTo>
                  <a:cubicBezTo>
                    <a:pt x="2979" y="559"/>
                    <a:pt x="2945" y="558"/>
                    <a:pt x="2910" y="557"/>
                  </a:cubicBezTo>
                  <a:cubicBezTo>
                    <a:pt x="2420" y="627"/>
                    <a:pt x="1946" y="820"/>
                    <a:pt x="1560" y="1135"/>
                  </a:cubicBezTo>
                  <a:cubicBezTo>
                    <a:pt x="824" y="1679"/>
                    <a:pt x="824" y="1679"/>
                    <a:pt x="772" y="2152"/>
                  </a:cubicBezTo>
                  <a:cubicBezTo>
                    <a:pt x="719" y="2643"/>
                    <a:pt x="0" y="3958"/>
                    <a:pt x="333" y="4501"/>
                  </a:cubicBezTo>
                  <a:cubicBezTo>
                    <a:pt x="333" y="4501"/>
                    <a:pt x="294" y="5616"/>
                    <a:pt x="596" y="5616"/>
                  </a:cubicBezTo>
                  <a:cubicBezTo>
                    <a:pt x="645" y="5616"/>
                    <a:pt x="703" y="5587"/>
                    <a:pt x="772" y="5518"/>
                  </a:cubicBezTo>
                  <a:cubicBezTo>
                    <a:pt x="1262" y="5027"/>
                    <a:pt x="1350" y="3625"/>
                    <a:pt x="2279" y="3222"/>
                  </a:cubicBezTo>
                  <a:cubicBezTo>
                    <a:pt x="2772" y="3017"/>
                    <a:pt x="3398" y="2852"/>
                    <a:pt x="4017" y="2852"/>
                  </a:cubicBezTo>
                  <a:cubicBezTo>
                    <a:pt x="4563" y="2852"/>
                    <a:pt x="5104" y="2981"/>
                    <a:pt x="5540" y="3327"/>
                  </a:cubicBezTo>
                  <a:cubicBezTo>
                    <a:pt x="6469" y="4063"/>
                    <a:pt x="6522" y="4834"/>
                    <a:pt x="6469" y="5220"/>
                  </a:cubicBezTo>
                  <a:cubicBezTo>
                    <a:pt x="6437" y="5455"/>
                    <a:pt x="6659" y="5710"/>
                    <a:pt x="6862" y="5710"/>
                  </a:cubicBezTo>
                  <a:cubicBezTo>
                    <a:pt x="6991" y="5710"/>
                    <a:pt x="7112" y="5606"/>
                    <a:pt x="7153" y="5325"/>
                  </a:cubicBezTo>
                  <a:cubicBezTo>
                    <a:pt x="7241" y="4589"/>
                    <a:pt x="7048" y="4449"/>
                    <a:pt x="7451" y="3765"/>
                  </a:cubicBezTo>
                  <a:cubicBezTo>
                    <a:pt x="7837" y="3081"/>
                    <a:pt x="7293" y="3029"/>
                    <a:pt x="7486" y="2696"/>
                  </a:cubicBezTo>
                  <a:cubicBezTo>
                    <a:pt x="7679" y="2345"/>
                    <a:pt x="8310" y="2555"/>
                    <a:pt x="7644" y="1714"/>
                  </a:cubicBezTo>
                  <a:cubicBezTo>
                    <a:pt x="7003" y="942"/>
                    <a:pt x="6486" y="0"/>
                    <a:pt x="52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1"/>
            <p:cNvSpPr/>
            <p:nvPr/>
          </p:nvSpPr>
          <p:spPr>
            <a:xfrm>
              <a:off x="1155532" y="1335293"/>
              <a:ext cx="168547" cy="129980"/>
            </a:xfrm>
            <a:custGeom>
              <a:avLst/>
              <a:gdLst/>
              <a:ahLst/>
              <a:cxnLst/>
              <a:rect l="l" t="t" r="r" b="b"/>
              <a:pathLst>
                <a:path w="2526" h="1948" fill="none" extrusionOk="0">
                  <a:moveTo>
                    <a:pt x="0" y="1"/>
                  </a:moveTo>
                  <a:cubicBezTo>
                    <a:pt x="0" y="1"/>
                    <a:pt x="1070" y="1702"/>
                    <a:pt x="2525" y="1947"/>
                  </a:cubicBezTo>
                </a:path>
              </a:pathLst>
            </a:custGeom>
            <a:noFill/>
            <a:ln w="2200" cap="rnd" cmpd="sng">
              <a:solidFill>
                <a:schemeClr val="lt2"/>
              </a:solidFill>
              <a:prstDash val="solid"/>
              <a:miter lim="175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1"/>
            <p:cNvSpPr/>
            <p:nvPr/>
          </p:nvSpPr>
          <p:spPr>
            <a:xfrm>
              <a:off x="970704" y="1416030"/>
              <a:ext cx="133450" cy="58585"/>
            </a:xfrm>
            <a:custGeom>
              <a:avLst/>
              <a:gdLst/>
              <a:ahLst/>
              <a:cxnLst/>
              <a:rect l="l" t="t" r="r" b="b"/>
              <a:pathLst>
                <a:path w="2000" h="878" fill="none" extrusionOk="0">
                  <a:moveTo>
                    <a:pt x="1999" y="1"/>
                  </a:moveTo>
                  <a:cubicBezTo>
                    <a:pt x="1631" y="176"/>
                    <a:pt x="1228" y="281"/>
                    <a:pt x="824" y="299"/>
                  </a:cubicBezTo>
                  <a:cubicBezTo>
                    <a:pt x="456" y="316"/>
                    <a:pt x="141" y="544"/>
                    <a:pt x="0" y="877"/>
                  </a:cubicBezTo>
                </a:path>
              </a:pathLst>
            </a:custGeom>
            <a:noFill/>
            <a:ln w="2200" cap="rnd" cmpd="sng">
              <a:solidFill>
                <a:schemeClr val="lt2"/>
              </a:solidFill>
              <a:prstDash val="solid"/>
              <a:miter lim="175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1"/>
            <p:cNvSpPr/>
            <p:nvPr/>
          </p:nvSpPr>
          <p:spPr>
            <a:xfrm>
              <a:off x="935607" y="1503774"/>
              <a:ext cx="55048" cy="39835"/>
            </a:xfrm>
            <a:custGeom>
              <a:avLst/>
              <a:gdLst/>
              <a:ahLst/>
              <a:cxnLst/>
              <a:rect l="l" t="t" r="r" b="b"/>
              <a:pathLst>
                <a:path w="825" h="597" fill="none" extrusionOk="0">
                  <a:moveTo>
                    <a:pt x="0" y="597"/>
                  </a:moveTo>
                  <a:cubicBezTo>
                    <a:pt x="0" y="597"/>
                    <a:pt x="439" y="106"/>
                    <a:pt x="824" y="1"/>
                  </a:cubicBezTo>
                </a:path>
              </a:pathLst>
            </a:custGeom>
            <a:noFill/>
            <a:ln w="2200" cap="rnd" cmpd="sng">
              <a:solidFill>
                <a:schemeClr val="lt2"/>
              </a:solidFill>
              <a:prstDash val="solid"/>
              <a:miter lim="175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1"/>
            <p:cNvSpPr/>
            <p:nvPr/>
          </p:nvSpPr>
          <p:spPr>
            <a:xfrm>
              <a:off x="1710017" y="3142406"/>
              <a:ext cx="606464" cy="1315283"/>
            </a:xfrm>
            <a:custGeom>
              <a:avLst/>
              <a:gdLst/>
              <a:ahLst/>
              <a:cxnLst/>
              <a:rect l="l" t="t" r="r" b="b"/>
              <a:pathLst>
                <a:path w="9089" h="19712" extrusionOk="0">
                  <a:moveTo>
                    <a:pt x="2938" y="1"/>
                  </a:moveTo>
                  <a:cubicBezTo>
                    <a:pt x="2133" y="1"/>
                    <a:pt x="932" y="764"/>
                    <a:pt x="120" y="764"/>
                  </a:cubicBezTo>
                  <a:cubicBezTo>
                    <a:pt x="79" y="764"/>
                    <a:pt x="39" y="762"/>
                    <a:pt x="1" y="758"/>
                  </a:cubicBezTo>
                  <a:lnTo>
                    <a:pt x="1" y="758"/>
                  </a:lnTo>
                  <a:lnTo>
                    <a:pt x="6031" y="15713"/>
                  </a:lnTo>
                  <a:cubicBezTo>
                    <a:pt x="6172" y="16099"/>
                    <a:pt x="6382" y="16467"/>
                    <a:pt x="6628" y="16800"/>
                  </a:cubicBezTo>
                  <a:cubicBezTo>
                    <a:pt x="7113" y="17470"/>
                    <a:pt x="7936" y="18525"/>
                    <a:pt x="8222" y="18525"/>
                  </a:cubicBezTo>
                  <a:cubicBezTo>
                    <a:pt x="8235" y="18525"/>
                    <a:pt x="8247" y="18523"/>
                    <a:pt x="8258" y="18518"/>
                  </a:cubicBezTo>
                  <a:cubicBezTo>
                    <a:pt x="8332" y="18485"/>
                    <a:pt x="8361" y="18396"/>
                    <a:pt x="8361" y="18280"/>
                  </a:cubicBezTo>
                  <a:lnTo>
                    <a:pt x="8361" y="18280"/>
                  </a:lnTo>
                  <a:cubicBezTo>
                    <a:pt x="8482" y="18703"/>
                    <a:pt x="8609" y="19145"/>
                    <a:pt x="8679" y="19377"/>
                  </a:cubicBezTo>
                  <a:cubicBezTo>
                    <a:pt x="8748" y="19609"/>
                    <a:pt x="8810" y="19711"/>
                    <a:pt x="8856" y="19711"/>
                  </a:cubicBezTo>
                  <a:cubicBezTo>
                    <a:pt x="9089" y="19711"/>
                    <a:pt x="8933" y="17095"/>
                    <a:pt x="7469" y="15310"/>
                  </a:cubicBezTo>
                  <a:cubicBezTo>
                    <a:pt x="6522" y="14170"/>
                    <a:pt x="3104" y="1425"/>
                    <a:pt x="3033" y="4"/>
                  </a:cubicBezTo>
                  <a:cubicBezTo>
                    <a:pt x="3002" y="2"/>
                    <a:pt x="2970" y="1"/>
                    <a:pt x="29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1"/>
            <p:cNvSpPr/>
            <p:nvPr/>
          </p:nvSpPr>
          <p:spPr>
            <a:xfrm>
              <a:off x="1148526" y="4131137"/>
              <a:ext cx="145127" cy="180157"/>
            </a:xfrm>
            <a:custGeom>
              <a:avLst/>
              <a:gdLst/>
              <a:ahLst/>
              <a:cxnLst/>
              <a:rect l="l" t="t" r="r" b="b"/>
              <a:pathLst>
                <a:path w="2175" h="2700" extrusionOk="0">
                  <a:moveTo>
                    <a:pt x="0" y="1"/>
                  </a:moveTo>
                  <a:lnTo>
                    <a:pt x="0" y="1"/>
                  </a:lnTo>
                  <a:cubicBezTo>
                    <a:pt x="0" y="1"/>
                    <a:pt x="916" y="2700"/>
                    <a:pt x="1502" y="2700"/>
                  </a:cubicBezTo>
                  <a:cubicBezTo>
                    <a:pt x="1528" y="2700"/>
                    <a:pt x="1553" y="2694"/>
                    <a:pt x="1578" y="2683"/>
                  </a:cubicBezTo>
                  <a:cubicBezTo>
                    <a:pt x="2174" y="2420"/>
                    <a:pt x="1631" y="877"/>
                    <a:pt x="1578" y="649"/>
                  </a:cubicBezTo>
                  <a:cubicBezTo>
                    <a:pt x="1526" y="439"/>
                    <a:pt x="0" y="1"/>
                    <a:pt x="0" y="1"/>
                  </a:cubicBezTo>
                  <a:close/>
                </a:path>
              </a:pathLst>
            </a:custGeom>
            <a:solidFill>
              <a:srgbClr val="642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1"/>
            <p:cNvSpPr/>
            <p:nvPr/>
          </p:nvSpPr>
          <p:spPr>
            <a:xfrm>
              <a:off x="259482" y="2070135"/>
              <a:ext cx="1847148" cy="1592259"/>
            </a:xfrm>
            <a:custGeom>
              <a:avLst/>
              <a:gdLst/>
              <a:ahLst/>
              <a:cxnLst/>
              <a:rect l="l" t="t" r="r" b="b"/>
              <a:pathLst>
                <a:path w="27683" h="23863" extrusionOk="0">
                  <a:moveTo>
                    <a:pt x="10319" y="1"/>
                  </a:moveTo>
                  <a:cubicBezTo>
                    <a:pt x="9072" y="1"/>
                    <a:pt x="6271" y="1276"/>
                    <a:pt x="4032" y="10745"/>
                  </a:cubicBezTo>
                  <a:cubicBezTo>
                    <a:pt x="3524" y="12971"/>
                    <a:pt x="0" y="18687"/>
                    <a:pt x="5417" y="21650"/>
                  </a:cubicBezTo>
                  <a:cubicBezTo>
                    <a:pt x="5585" y="21740"/>
                    <a:pt x="5910" y="21769"/>
                    <a:pt x="6254" y="21769"/>
                  </a:cubicBezTo>
                  <a:cubicBezTo>
                    <a:pt x="6843" y="21769"/>
                    <a:pt x="7486" y="21685"/>
                    <a:pt x="7486" y="21685"/>
                  </a:cubicBezTo>
                  <a:lnTo>
                    <a:pt x="7486" y="21685"/>
                  </a:lnTo>
                  <a:cubicBezTo>
                    <a:pt x="7469" y="21772"/>
                    <a:pt x="7469" y="23070"/>
                    <a:pt x="8047" y="23508"/>
                  </a:cubicBezTo>
                  <a:cubicBezTo>
                    <a:pt x="9404" y="23508"/>
                    <a:pt x="10615" y="23349"/>
                    <a:pt x="12398" y="23349"/>
                  </a:cubicBezTo>
                  <a:cubicBezTo>
                    <a:pt x="13632" y="23349"/>
                    <a:pt x="15141" y="23425"/>
                    <a:pt x="17164" y="23683"/>
                  </a:cubicBezTo>
                  <a:cubicBezTo>
                    <a:pt x="18079" y="23802"/>
                    <a:pt x="18838" y="23863"/>
                    <a:pt x="19496" y="23863"/>
                  </a:cubicBezTo>
                  <a:cubicBezTo>
                    <a:pt x="21358" y="23863"/>
                    <a:pt x="22411" y="23379"/>
                    <a:pt x="23913" y="22368"/>
                  </a:cubicBezTo>
                  <a:cubicBezTo>
                    <a:pt x="24071" y="22263"/>
                    <a:pt x="23335" y="20089"/>
                    <a:pt x="22178" y="17582"/>
                  </a:cubicBezTo>
                  <a:lnTo>
                    <a:pt x="22178" y="17582"/>
                  </a:lnTo>
                  <a:cubicBezTo>
                    <a:pt x="22178" y="17582"/>
                    <a:pt x="22757" y="17641"/>
                    <a:pt x="23427" y="17641"/>
                  </a:cubicBezTo>
                  <a:cubicBezTo>
                    <a:pt x="24223" y="17641"/>
                    <a:pt x="25148" y="17558"/>
                    <a:pt x="25386" y="17197"/>
                  </a:cubicBezTo>
                  <a:cubicBezTo>
                    <a:pt x="27683" y="13690"/>
                    <a:pt x="21406" y="3697"/>
                    <a:pt x="18777" y="1839"/>
                  </a:cubicBezTo>
                  <a:cubicBezTo>
                    <a:pt x="17830" y="1173"/>
                    <a:pt x="17111" y="752"/>
                    <a:pt x="15323" y="436"/>
                  </a:cubicBezTo>
                  <a:cubicBezTo>
                    <a:pt x="15309" y="962"/>
                    <a:pt x="15214" y="1452"/>
                    <a:pt x="13809" y="1452"/>
                  </a:cubicBezTo>
                  <a:cubicBezTo>
                    <a:pt x="13480" y="1452"/>
                    <a:pt x="13078" y="1425"/>
                    <a:pt x="12588" y="1365"/>
                  </a:cubicBezTo>
                  <a:cubicBezTo>
                    <a:pt x="11168" y="1190"/>
                    <a:pt x="10940" y="138"/>
                    <a:pt x="10940" y="138"/>
                  </a:cubicBezTo>
                  <a:cubicBezTo>
                    <a:pt x="10864" y="87"/>
                    <a:pt x="10644" y="1"/>
                    <a:pt x="10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1"/>
            <p:cNvSpPr/>
            <p:nvPr/>
          </p:nvSpPr>
          <p:spPr>
            <a:xfrm>
              <a:off x="1582506" y="2729712"/>
              <a:ext cx="159139" cy="514783"/>
            </a:xfrm>
            <a:custGeom>
              <a:avLst/>
              <a:gdLst/>
              <a:ahLst/>
              <a:cxnLst/>
              <a:rect l="l" t="t" r="r" b="b"/>
              <a:pathLst>
                <a:path w="2385" h="7715" fill="none" extrusionOk="0">
                  <a:moveTo>
                    <a:pt x="1" y="1"/>
                  </a:moveTo>
                  <a:lnTo>
                    <a:pt x="2385" y="7715"/>
                  </a:lnTo>
                </a:path>
              </a:pathLst>
            </a:custGeom>
            <a:noFill/>
            <a:ln w="5250" cap="flat" cmpd="sng">
              <a:solidFill>
                <a:schemeClr val="lt2"/>
              </a:solidFill>
              <a:prstDash val="solid"/>
              <a:miter lim="175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1"/>
            <p:cNvSpPr/>
            <p:nvPr/>
          </p:nvSpPr>
          <p:spPr>
            <a:xfrm>
              <a:off x="982381" y="2073472"/>
              <a:ext cx="333492" cy="112365"/>
            </a:xfrm>
            <a:custGeom>
              <a:avLst/>
              <a:gdLst/>
              <a:ahLst/>
              <a:cxnLst/>
              <a:rect l="l" t="t" r="r" b="b"/>
              <a:pathLst>
                <a:path w="4998" h="1684" fill="none" extrusionOk="0">
                  <a:moveTo>
                    <a:pt x="4612" y="404"/>
                  </a:moveTo>
                  <a:cubicBezTo>
                    <a:pt x="4612" y="404"/>
                    <a:pt x="4997" y="1684"/>
                    <a:pt x="2052" y="1350"/>
                  </a:cubicBezTo>
                  <a:cubicBezTo>
                    <a:pt x="246" y="1123"/>
                    <a:pt x="1" y="1"/>
                    <a:pt x="1" y="1"/>
                  </a:cubicBezTo>
                </a:path>
              </a:pathLst>
            </a:custGeom>
            <a:noFill/>
            <a:ln w="5250" cap="rnd" cmpd="sng">
              <a:solidFill>
                <a:srgbClr val="FEF0E2"/>
              </a:solidFill>
              <a:prstDash val="solid"/>
              <a:miter lim="175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1"/>
            <p:cNvSpPr/>
            <p:nvPr/>
          </p:nvSpPr>
          <p:spPr>
            <a:xfrm>
              <a:off x="691126" y="3488909"/>
              <a:ext cx="660110" cy="886975"/>
            </a:xfrm>
            <a:custGeom>
              <a:avLst/>
              <a:gdLst/>
              <a:ahLst/>
              <a:cxnLst/>
              <a:rect l="l" t="t" r="r" b="b"/>
              <a:pathLst>
                <a:path w="9893" h="13293" extrusionOk="0">
                  <a:moveTo>
                    <a:pt x="3454" y="1"/>
                  </a:moveTo>
                  <a:lnTo>
                    <a:pt x="0" y="544"/>
                  </a:lnTo>
                  <a:cubicBezTo>
                    <a:pt x="1876" y="4121"/>
                    <a:pt x="4822" y="6908"/>
                    <a:pt x="6855" y="9626"/>
                  </a:cubicBezTo>
                  <a:cubicBezTo>
                    <a:pt x="6855" y="9626"/>
                    <a:pt x="9116" y="13293"/>
                    <a:pt x="9725" y="13293"/>
                  </a:cubicBezTo>
                  <a:cubicBezTo>
                    <a:pt x="9836" y="13293"/>
                    <a:pt x="9892" y="13172"/>
                    <a:pt x="9871" y="12887"/>
                  </a:cubicBezTo>
                  <a:cubicBezTo>
                    <a:pt x="9643" y="9906"/>
                    <a:pt x="9099" y="10257"/>
                    <a:pt x="8258" y="8925"/>
                  </a:cubicBezTo>
                  <a:cubicBezTo>
                    <a:pt x="7083" y="7049"/>
                    <a:pt x="4418" y="2035"/>
                    <a:pt x="3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1"/>
            <p:cNvSpPr/>
            <p:nvPr/>
          </p:nvSpPr>
          <p:spPr>
            <a:xfrm>
              <a:off x="819772" y="2787029"/>
              <a:ext cx="101889" cy="701947"/>
            </a:xfrm>
            <a:custGeom>
              <a:avLst/>
              <a:gdLst/>
              <a:ahLst/>
              <a:cxnLst/>
              <a:rect l="l" t="t" r="r" b="b"/>
              <a:pathLst>
                <a:path w="1527" h="10520" fill="none" extrusionOk="0">
                  <a:moveTo>
                    <a:pt x="1526" y="10520"/>
                  </a:moveTo>
                  <a:cubicBezTo>
                    <a:pt x="1526" y="10520"/>
                    <a:pt x="1" y="7820"/>
                    <a:pt x="53" y="4980"/>
                  </a:cubicBezTo>
                  <a:cubicBezTo>
                    <a:pt x="71" y="3683"/>
                    <a:pt x="1386" y="1"/>
                    <a:pt x="1386" y="1"/>
                  </a:cubicBezTo>
                </a:path>
              </a:pathLst>
            </a:custGeom>
            <a:noFill/>
            <a:ln w="5250" cap="flat" cmpd="sng">
              <a:solidFill>
                <a:schemeClr val="lt2"/>
              </a:solidFill>
              <a:prstDash val="solid"/>
              <a:miter lim="175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41"/>
          <p:cNvGrpSpPr/>
          <p:nvPr/>
        </p:nvGrpSpPr>
        <p:grpSpPr>
          <a:xfrm>
            <a:off x="6608258" y="1224636"/>
            <a:ext cx="2490165" cy="5021083"/>
            <a:chOff x="6608258" y="1224636"/>
            <a:chExt cx="2490165" cy="5021083"/>
          </a:xfrm>
        </p:grpSpPr>
        <p:sp>
          <p:nvSpPr>
            <p:cNvPr id="310" name="Google Shape;310;p41"/>
            <p:cNvSpPr/>
            <p:nvPr/>
          </p:nvSpPr>
          <p:spPr>
            <a:xfrm>
              <a:off x="7597688" y="6084713"/>
              <a:ext cx="359683" cy="161006"/>
            </a:xfrm>
            <a:custGeom>
              <a:avLst/>
              <a:gdLst/>
              <a:ahLst/>
              <a:cxnLst/>
              <a:rect l="l" t="t" r="r" b="b"/>
              <a:pathLst>
                <a:path w="5366" h="2402" extrusionOk="0">
                  <a:moveTo>
                    <a:pt x="3166" y="1"/>
                  </a:moveTo>
                  <a:cubicBezTo>
                    <a:pt x="3076" y="1"/>
                    <a:pt x="2985" y="15"/>
                    <a:pt x="2893" y="43"/>
                  </a:cubicBezTo>
                  <a:cubicBezTo>
                    <a:pt x="1982" y="288"/>
                    <a:pt x="1000" y="1147"/>
                    <a:pt x="194" y="1638"/>
                  </a:cubicBezTo>
                  <a:cubicBezTo>
                    <a:pt x="1" y="1761"/>
                    <a:pt x="36" y="2059"/>
                    <a:pt x="264" y="2112"/>
                  </a:cubicBezTo>
                  <a:cubicBezTo>
                    <a:pt x="398" y="2165"/>
                    <a:pt x="552" y="2188"/>
                    <a:pt x="703" y="2188"/>
                  </a:cubicBezTo>
                  <a:cubicBezTo>
                    <a:pt x="750" y="2188"/>
                    <a:pt x="797" y="2186"/>
                    <a:pt x="842" y="2182"/>
                  </a:cubicBezTo>
                  <a:cubicBezTo>
                    <a:pt x="860" y="2199"/>
                    <a:pt x="895" y="2199"/>
                    <a:pt x="930" y="2199"/>
                  </a:cubicBezTo>
                  <a:lnTo>
                    <a:pt x="983" y="2199"/>
                  </a:lnTo>
                  <a:cubicBezTo>
                    <a:pt x="1000" y="2287"/>
                    <a:pt x="1070" y="2357"/>
                    <a:pt x="1158" y="2375"/>
                  </a:cubicBezTo>
                  <a:cubicBezTo>
                    <a:pt x="1236" y="2393"/>
                    <a:pt x="1316" y="2402"/>
                    <a:pt x="1395" y="2402"/>
                  </a:cubicBezTo>
                  <a:cubicBezTo>
                    <a:pt x="1618" y="2402"/>
                    <a:pt x="1841" y="2333"/>
                    <a:pt x="2034" y="2217"/>
                  </a:cubicBezTo>
                  <a:lnTo>
                    <a:pt x="2087" y="2217"/>
                  </a:lnTo>
                  <a:cubicBezTo>
                    <a:pt x="3104" y="1901"/>
                    <a:pt x="4086" y="1551"/>
                    <a:pt x="5067" y="1147"/>
                  </a:cubicBezTo>
                  <a:cubicBezTo>
                    <a:pt x="5313" y="1077"/>
                    <a:pt x="5365" y="744"/>
                    <a:pt x="5138" y="621"/>
                  </a:cubicBezTo>
                  <a:lnTo>
                    <a:pt x="4804" y="376"/>
                  </a:lnTo>
                  <a:cubicBezTo>
                    <a:pt x="4752" y="341"/>
                    <a:pt x="4699" y="323"/>
                    <a:pt x="4647" y="323"/>
                  </a:cubicBezTo>
                  <a:cubicBezTo>
                    <a:pt x="4506" y="253"/>
                    <a:pt x="4349" y="183"/>
                    <a:pt x="4191" y="166"/>
                  </a:cubicBezTo>
                  <a:cubicBezTo>
                    <a:pt x="4076" y="82"/>
                    <a:pt x="3948" y="42"/>
                    <a:pt x="3819" y="42"/>
                  </a:cubicBezTo>
                  <a:cubicBezTo>
                    <a:pt x="3732" y="42"/>
                    <a:pt x="3644" y="60"/>
                    <a:pt x="3560" y="95"/>
                  </a:cubicBezTo>
                  <a:cubicBezTo>
                    <a:pt x="3433" y="32"/>
                    <a:pt x="3301" y="1"/>
                    <a:pt x="3166" y="1"/>
                  </a:cubicBezTo>
                  <a:close/>
                </a:path>
              </a:pathLst>
            </a:custGeom>
            <a:solidFill>
              <a:srgbClr val="F7A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1"/>
            <p:cNvSpPr/>
            <p:nvPr/>
          </p:nvSpPr>
          <p:spPr>
            <a:xfrm>
              <a:off x="8379191" y="6085450"/>
              <a:ext cx="356130" cy="159800"/>
            </a:xfrm>
            <a:custGeom>
              <a:avLst/>
              <a:gdLst/>
              <a:ahLst/>
              <a:cxnLst/>
              <a:rect l="l" t="t" r="r" b="b"/>
              <a:pathLst>
                <a:path w="5313" h="2384" extrusionOk="0">
                  <a:moveTo>
                    <a:pt x="2133" y="0"/>
                  </a:moveTo>
                  <a:cubicBezTo>
                    <a:pt x="2012" y="0"/>
                    <a:pt x="1895" y="27"/>
                    <a:pt x="1789" y="84"/>
                  </a:cubicBezTo>
                  <a:cubicBezTo>
                    <a:pt x="1709" y="51"/>
                    <a:pt x="1625" y="36"/>
                    <a:pt x="1541" y="36"/>
                  </a:cubicBezTo>
                  <a:cubicBezTo>
                    <a:pt x="1403" y="36"/>
                    <a:pt x="1267" y="78"/>
                    <a:pt x="1157" y="155"/>
                  </a:cubicBezTo>
                  <a:cubicBezTo>
                    <a:pt x="982" y="190"/>
                    <a:pt x="842" y="242"/>
                    <a:pt x="702" y="312"/>
                  </a:cubicBezTo>
                  <a:cubicBezTo>
                    <a:pt x="631" y="312"/>
                    <a:pt x="579" y="330"/>
                    <a:pt x="544" y="365"/>
                  </a:cubicBezTo>
                  <a:lnTo>
                    <a:pt x="193" y="610"/>
                  </a:lnTo>
                  <a:cubicBezTo>
                    <a:pt x="0" y="733"/>
                    <a:pt x="35" y="1049"/>
                    <a:pt x="263" y="1119"/>
                  </a:cubicBezTo>
                  <a:cubicBezTo>
                    <a:pt x="1228" y="1522"/>
                    <a:pt x="2227" y="1890"/>
                    <a:pt x="3226" y="2188"/>
                  </a:cubicBezTo>
                  <a:lnTo>
                    <a:pt x="3296" y="2188"/>
                  </a:lnTo>
                  <a:cubicBezTo>
                    <a:pt x="3482" y="2321"/>
                    <a:pt x="3707" y="2383"/>
                    <a:pt x="3942" y="2383"/>
                  </a:cubicBezTo>
                  <a:cubicBezTo>
                    <a:pt x="4018" y="2383"/>
                    <a:pt x="4096" y="2376"/>
                    <a:pt x="4173" y="2364"/>
                  </a:cubicBezTo>
                  <a:cubicBezTo>
                    <a:pt x="4261" y="2346"/>
                    <a:pt x="4331" y="2276"/>
                    <a:pt x="4348" y="2188"/>
                  </a:cubicBezTo>
                  <a:lnTo>
                    <a:pt x="4401" y="2188"/>
                  </a:lnTo>
                  <a:cubicBezTo>
                    <a:pt x="4418" y="2188"/>
                    <a:pt x="4453" y="2171"/>
                    <a:pt x="4488" y="2171"/>
                  </a:cubicBezTo>
                  <a:cubicBezTo>
                    <a:pt x="4523" y="2174"/>
                    <a:pt x="4557" y="2175"/>
                    <a:pt x="4591" y="2175"/>
                  </a:cubicBezTo>
                  <a:cubicBezTo>
                    <a:pt x="4750" y="2175"/>
                    <a:pt x="4908" y="2144"/>
                    <a:pt x="5067" y="2101"/>
                  </a:cubicBezTo>
                  <a:cubicBezTo>
                    <a:pt x="5260" y="2030"/>
                    <a:pt x="5312" y="1750"/>
                    <a:pt x="5137" y="1627"/>
                  </a:cubicBezTo>
                  <a:cubicBezTo>
                    <a:pt x="4331" y="1136"/>
                    <a:pt x="3349" y="277"/>
                    <a:pt x="2437" y="49"/>
                  </a:cubicBezTo>
                  <a:cubicBezTo>
                    <a:pt x="2335" y="18"/>
                    <a:pt x="2232" y="0"/>
                    <a:pt x="2133" y="0"/>
                  </a:cubicBezTo>
                  <a:close/>
                </a:path>
              </a:pathLst>
            </a:custGeom>
            <a:solidFill>
              <a:srgbClr val="F7A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1"/>
            <p:cNvSpPr/>
            <p:nvPr/>
          </p:nvSpPr>
          <p:spPr>
            <a:xfrm>
              <a:off x="7520134" y="2779128"/>
              <a:ext cx="1098823" cy="3445007"/>
            </a:xfrm>
            <a:custGeom>
              <a:avLst/>
              <a:gdLst/>
              <a:ahLst/>
              <a:cxnLst/>
              <a:rect l="l" t="t" r="r" b="b"/>
              <a:pathLst>
                <a:path w="16393" h="51395" extrusionOk="0">
                  <a:moveTo>
                    <a:pt x="10289" y="0"/>
                  </a:moveTo>
                  <a:cubicBezTo>
                    <a:pt x="10099" y="0"/>
                    <a:pt x="9906" y="146"/>
                    <a:pt x="9748" y="304"/>
                  </a:cubicBezTo>
                  <a:lnTo>
                    <a:pt x="5278" y="4775"/>
                  </a:lnTo>
                  <a:cubicBezTo>
                    <a:pt x="4138" y="5914"/>
                    <a:pt x="2210" y="7229"/>
                    <a:pt x="1578" y="8754"/>
                  </a:cubicBezTo>
                  <a:cubicBezTo>
                    <a:pt x="1070" y="9999"/>
                    <a:pt x="982" y="11735"/>
                    <a:pt x="719" y="13050"/>
                  </a:cubicBezTo>
                  <a:cubicBezTo>
                    <a:pt x="281" y="15066"/>
                    <a:pt x="36" y="17135"/>
                    <a:pt x="1" y="19186"/>
                  </a:cubicBezTo>
                  <a:cubicBezTo>
                    <a:pt x="36" y="21009"/>
                    <a:pt x="176" y="22815"/>
                    <a:pt x="439" y="24621"/>
                  </a:cubicBezTo>
                  <a:cubicBezTo>
                    <a:pt x="965" y="28846"/>
                    <a:pt x="1491" y="33088"/>
                    <a:pt x="2490" y="37243"/>
                  </a:cubicBezTo>
                  <a:cubicBezTo>
                    <a:pt x="3489" y="41328"/>
                    <a:pt x="4945" y="45676"/>
                    <a:pt x="3542" y="49638"/>
                  </a:cubicBezTo>
                  <a:cubicBezTo>
                    <a:pt x="3770" y="49527"/>
                    <a:pt x="4012" y="49480"/>
                    <a:pt x="4257" y="49480"/>
                  </a:cubicBezTo>
                  <a:cubicBezTo>
                    <a:pt x="4788" y="49480"/>
                    <a:pt x="5337" y="49702"/>
                    <a:pt x="5804" y="49989"/>
                  </a:cubicBezTo>
                  <a:cubicBezTo>
                    <a:pt x="6487" y="50410"/>
                    <a:pt x="7083" y="50971"/>
                    <a:pt x="7837" y="51251"/>
                  </a:cubicBezTo>
                  <a:cubicBezTo>
                    <a:pt x="8105" y="51352"/>
                    <a:pt x="8444" y="51395"/>
                    <a:pt x="8826" y="51395"/>
                  </a:cubicBezTo>
                  <a:cubicBezTo>
                    <a:pt x="10699" y="51395"/>
                    <a:pt x="13598" y="50371"/>
                    <a:pt x="14079" y="50182"/>
                  </a:cubicBezTo>
                  <a:cubicBezTo>
                    <a:pt x="14522" y="50007"/>
                    <a:pt x="15172" y="49513"/>
                    <a:pt x="15625" y="49513"/>
                  </a:cubicBezTo>
                  <a:cubicBezTo>
                    <a:pt x="15762" y="49513"/>
                    <a:pt x="15882" y="49559"/>
                    <a:pt x="15972" y="49673"/>
                  </a:cubicBezTo>
                  <a:cubicBezTo>
                    <a:pt x="15446" y="47692"/>
                    <a:pt x="14833" y="45290"/>
                    <a:pt x="14587" y="43257"/>
                  </a:cubicBezTo>
                  <a:cubicBezTo>
                    <a:pt x="13272" y="32142"/>
                    <a:pt x="16393" y="20711"/>
                    <a:pt x="13921" y="9806"/>
                  </a:cubicBezTo>
                  <a:cubicBezTo>
                    <a:pt x="13430" y="7773"/>
                    <a:pt x="12816" y="5774"/>
                    <a:pt x="12062" y="3828"/>
                  </a:cubicBezTo>
                  <a:cubicBezTo>
                    <a:pt x="11642" y="2671"/>
                    <a:pt x="11186" y="1531"/>
                    <a:pt x="10713" y="409"/>
                  </a:cubicBezTo>
                  <a:cubicBezTo>
                    <a:pt x="10660" y="252"/>
                    <a:pt x="10555" y="111"/>
                    <a:pt x="10415" y="24"/>
                  </a:cubicBezTo>
                  <a:cubicBezTo>
                    <a:pt x="10373" y="8"/>
                    <a:pt x="10331" y="0"/>
                    <a:pt x="10289" y="0"/>
                  </a:cubicBezTo>
                  <a:close/>
                </a:path>
              </a:pathLst>
            </a:custGeom>
            <a:solidFill>
              <a:srgbClr val="E765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1"/>
            <p:cNvSpPr/>
            <p:nvPr/>
          </p:nvSpPr>
          <p:spPr>
            <a:xfrm>
              <a:off x="7891480" y="3453450"/>
              <a:ext cx="647778" cy="869111"/>
            </a:xfrm>
            <a:custGeom>
              <a:avLst/>
              <a:gdLst/>
              <a:ahLst/>
              <a:cxnLst/>
              <a:rect l="l" t="t" r="r" b="b"/>
              <a:pathLst>
                <a:path w="9664" h="12966" extrusionOk="0">
                  <a:moveTo>
                    <a:pt x="220" y="1"/>
                  </a:moveTo>
                  <a:cubicBezTo>
                    <a:pt x="185" y="1"/>
                    <a:pt x="150" y="27"/>
                    <a:pt x="141" y="79"/>
                  </a:cubicBezTo>
                  <a:cubicBezTo>
                    <a:pt x="141" y="430"/>
                    <a:pt x="158" y="798"/>
                    <a:pt x="176" y="1166"/>
                  </a:cubicBezTo>
                  <a:cubicBezTo>
                    <a:pt x="1" y="4532"/>
                    <a:pt x="930" y="7881"/>
                    <a:pt x="2823" y="10669"/>
                  </a:cubicBezTo>
                  <a:cubicBezTo>
                    <a:pt x="3560" y="11738"/>
                    <a:pt x="4576" y="12790"/>
                    <a:pt x="5926" y="12948"/>
                  </a:cubicBezTo>
                  <a:cubicBezTo>
                    <a:pt x="6044" y="12960"/>
                    <a:pt x="6162" y="12966"/>
                    <a:pt x="6280" y="12966"/>
                  </a:cubicBezTo>
                  <a:cubicBezTo>
                    <a:pt x="7203" y="12966"/>
                    <a:pt x="8121" y="12595"/>
                    <a:pt x="8556" y="11756"/>
                  </a:cubicBezTo>
                  <a:cubicBezTo>
                    <a:pt x="8594" y="11681"/>
                    <a:pt x="8524" y="11614"/>
                    <a:pt x="8456" y="11614"/>
                  </a:cubicBezTo>
                  <a:cubicBezTo>
                    <a:pt x="8428" y="11614"/>
                    <a:pt x="8401" y="11625"/>
                    <a:pt x="8381" y="11650"/>
                  </a:cubicBezTo>
                  <a:cubicBezTo>
                    <a:pt x="7854" y="12353"/>
                    <a:pt x="7128" y="12665"/>
                    <a:pt x="6376" y="12665"/>
                  </a:cubicBezTo>
                  <a:cubicBezTo>
                    <a:pt x="5702" y="12665"/>
                    <a:pt x="5007" y="12414"/>
                    <a:pt x="4419" y="11966"/>
                  </a:cubicBezTo>
                  <a:cubicBezTo>
                    <a:pt x="3314" y="11142"/>
                    <a:pt x="2595" y="9862"/>
                    <a:pt x="2017" y="8652"/>
                  </a:cubicBezTo>
                  <a:cubicBezTo>
                    <a:pt x="1386" y="7302"/>
                    <a:pt x="947" y="5865"/>
                    <a:pt x="719" y="4392"/>
                  </a:cubicBezTo>
                  <a:lnTo>
                    <a:pt x="719" y="4392"/>
                  </a:lnTo>
                  <a:cubicBezTo>
                    <a:pt x="1105" y="5742"/>
                    <a:pt x="1789" y="7004"/>
                    <a:pt x="2718" y="8056"/>
                  </a:cubicBezTo>
                  <a:cubicBezTo>
                    <a:pt x="3864" y="9319"/>
                    <a:pt x="5469" y="9997"/>
                    <a:pt x="7102" y="9997"/>
                  </a:cubicBezTo>
                  <a:cubicBezTo>
                    <a:pt x="7919" y="9997"/>
                    <a:pt x="8743" y="9827"/>
                    <a:pt x="9520" y="9476"/>
                  </a:cubicBezTo>
                  <a:cubicBezTo>
                    <a:pt x="9664" y="9429"/>
                    <a:pt x="9590" y="9207"/>
                    <a:pt x="9456" y="9207"/>
                  </a:cubicBezTo>
                  <a:cubicBezTo>
                    <a:pt x="9443" y="9207"/>
                    <a:pt x="9429" y="9209"/>
                    <a:pt x="9415" y="9213"/>
                  </a:cubicBezTo>
                  <a:cubicBezTo>
                    <a:pt x="8643" y="9518"/>
                    <a:pt x="7858" y="9668"/>
                    <a:pt x="7093" y="9668"/>
                  </a:cubicBezTo>
                  <a:cubicBezTo>
                    <a:pt x="5304" y="9668"/>
                    <a:pt x="3622" y="8846"/>
                    <a:pt x="2455" y="7250"/>
                  </a:cubicBezTo>
                  <a:cubicBezTo>
                    <a:pt x="1368" y="5760"/>
                    <a:pt x="790" y="3954"/>
                    <a:pt x="509" y="2113"/>
                  </a:cubicBezTo>
                  <a:cubicBezTo>
                    <a:pt x="492" y="1587"/>
                    <a:pt x="474" y="1061"/>
                    <a:pt x="474" y="518"/>
                  </a:cubicBezTo>
                  <a:cubicBezTo>
                    <a:pt x="474" y="445"/>
                    <a:pt x="425" y="408"/>
                    <a:pt x="358" y="408"/>
                  </a:cubicBezTo>
                  <a:cubicBezTo>
                    <a:pt x="345" y="408"/>
                    <a:pt x="331" y="410"/>
                    <a:pt x="316" y="413"/>
                  </a:cubicBezTo>
                  <a:cubicBezTo>
                    <a:pt x="316" y="307"/>
                    <a:pt x="299" y="185"/>
                    <a:pt x="299" y="79"/>
                  </a:cubicBezTo>
                  <a:cubicBezTo>
                    <a:pt x="290" y="27"/>
                    <a:pt x="255" y="1"/>
                    <a:pt x="220" y="1"/>
                  </a:cubicBezTo>
                  <a:close/>
                </a:path>
              </a:pathLst>
            </a:custGeom>
            <a:solidFill>
              <a:srgbClr val="F8A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1"/>
            <p:cNvSpPr/>
            <p:nvPr/>
          </p:nvSpPr>
          <p:spPr>
            <a:xfrm>
              <a:off x="7565312" y="3499902"/>
              <a:ext cx="561309" cy="2732277"/>
            </a:xfrm>
            <a:custGeom>
              <a:avLst/>
              <a:gdLst/>
              <a:ahLst/>
              <a:cxnLst/>
              <a:rect l="l" t="t" r="r" b="b"/>
              <a:pathLst>
                <a:path w="8374" h="40762" extrusionOk="0">
                  <a:moveTo>
                    <a:pt x="4623" y="0"/>
                  </a:moveTo>
                  <a:cubicBezTo>
                    <a:pt x="4595" y="0"/>
                    <a:pt x="4569" y="18"/>
                    <a:pt x="4569" y="53"/>
                  </a:cubicBezTo>
                  <a:cubicBezTo>
                    <a:pt x="4551" y="544"/>
                    <a:pt x="4516" y="1034"/>
                    <a:pt x="4463" y="1525"/>
                  </a:cubicBezTo>
                  <a:cubicBezTo>
                    <a:pt x="4446" y="1543"/>
                    <a:pt x="4428" y="1560"/>
                    <a:pt x="4428" y="1578"/>
                  </a:cubicBezTo>
                  <a:lnTo>
                    <a:pt x="4428" y="1736"/>
                  </a:lnTo>
                  <a:cubicBezTo>
                    <a:pt x="4271" y="3243"/>
                    <a:pt x="3920" y="4716"/>
                    <a:pt x="3359" y="6119"/>
                  </a:cubicBezTo>
                  <a:cubicBezTo>
                    <a:pt x="2973" y="7083"/>
                    <a:pt x="2500" y="7994"/>
                    <a:pt x="1939" y="8854"/>
                  </a:cubicBezTo>
                  <a:cubicBezTo>
                    <a:pt x="1378" y="9730"/>
                    <a:pt x="589" y="10431"/>
                    <a:pt x="28" y="11308"/>
                  </a:cubicBezTo>
                  <a:cubicBezTo>
                    <a:pt x="0" y="11363"/>
                    <a:pt x="49" y="11429"/>
                    <a:pt x="105" y="11429"/>
                  </a:cubicBezTo>
                  <a:cubicBezTo>
                    <a:pt x="120" y="11429"/>
                    <a:pt x="136" y="11424"/>
                    <a:pt x="151" y="11413"/>
                  </a:cubicBezTo>
                  <a:cubicBezTo>
                    <a:pt x="1676" y="10379"/>
                    <a:pt x="2798" y="8170"/>
                    <a:pt x="3499" y="6504"/>
                  </a:cubicBezTo>
                  <a:cubicBezTo>
                    <a:pt x="3920" y="5487"/>
                    <a:pt x="4253" y="4436"/>
                    <a:pt x="4463" y="3349"/>
                  </a:cubicBezTo>
                  <a:cubicBezTo>
                    <a:pt x="4656" y="15866"/>
                    <a:pt x="5989" y="28384"/>
                    <a:pt x="8022" y="40726"/>
                  </a:cubicBezTo>
                  <a:cubicBezTo>
                    <a:pt x="8128" y="40726"/>
                    <a:pt x="8250" y="40744"/>
                    <a:pt x="8373" y="40761"/>
                  </a:cubicBezTo>
                  <a:cubicBezTo>
                    <a:pt x="6287" y="28103"/>
                    <a:pt x="5182" y="15358"/>
                    <a:pt x="4586" y="2542"/>
                  </a:cubicBezTo>
                  <a:cubicBezTo>
                    <a:pt x="4691" y="1718"/>
                    <a:pt x="4726" y="894"/>
                    <a:pt x="4691" y="53"/>
                  </a:cubicBezTo>
                  <a:cubicBezTo>
                    <a:pt x="4683" y="18"/>
                    <a:pt x="4652" y="0"/>
                    <a:pt x="4623" y="0"/>
                  </a:cubicBezTo>
                  <a:close/>
                </a:path>
              </a:pathLst>
            </a:custGeom>
            <a:solidFill>
              <a:srgbClr val="F8A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1"/>
            <p:cNvSpPr/>
            <p:nvPr/>
          </p:nvSpPr>
          <p:spPr>
            <a:xfrm>
              <a:off x="7618869" y="1414532"/>
              <a:ext cx="562985" cy="1202987"/>
            </a:xfrm>
            <a:custGeom>
              <a:avLst/>
              <a:gdLst/>
              <a:ahLst/>
              <a:cxnLst/>
              <a:rect l="l" t="t" r="r" b="b"/>
              <a:pathLst>
                <a:path w="8399" h="17947" extrusionOk="0">
                  <a:moveTo>
                    <a:pt x="4973" y="1"/>
                  </a:moveTo>
                  <a:cubicBezTo>
                    <a:pt x="4304" y="1"/>
                    <a:pt x="3586" y="170"/>
                    <a:pt x="2946" y="360"/>
                  </a:cubicBezTo>
                  <a:lnTo>
                    <a:pt x="1981" y="1500"/>
                  </a:lnTo>
                  <a:cubicBezTo>
                    <a:pt x="2472" y="5059"/>
                    <a:pt x="1789" y="8688"/>
                    <a:pt x="0" y="11809"/>
                  </a:cubicBezTo>
                  <a:cubicBezTo>
                    <a:pt x="877" y="12598"/>
                    <a:pt x="1420" y="13667"/>
                    <a:pt x="1999" y="14701"/>
                  </a:cubicBezTo>
                  <a:cubicBezTo>
                    <a:pt x="2560" y="15718"/>
                    <a:pt x="3209" y="16753"/>
                    <a:pt x="4190" y="17401"/>
                  </a:cubicBezTo>
                  <a:cubicBezTo>
                    <a:pt x="4702" y="17746"/>
                    <a:pt x="5343" y="17947"/>
                    <a:pt x="5965" y="17947"/>
                  </a:cubicBezTo>
                  <a:cubicBezTo>
                    <a:pt x="6514" y="17947"/>
                    <a:pt x="7049" y="17790"/>
                    <a:pt x="7469" y="17436"/>
                  </a:cubicBezTo>
                  <a:cubicBezTo>
                    <a:pt x="8153" y="16893"/>
                    <a:pt x="8398" y="15946"/>
                    <a:pt x="8380" y="15070"/>
                  </a:cubicBezTo>
                  <a:cubicBezTo>
                    <a:pt x="8345" y="14193"/>
                    <a:pt x="8065" y="13351"/>
                    <a:pt x="7855" y="12492"/>
                  </a:cubicBezTo>
                  <a:cubicBezTo>
                    <a:pt x="7399" y="10634"/>
                    <a:pt x="7188" y="8706"/>
                    <a:pt x="7276" y="6795"/>
                  </a:cubicBezTo>
                  <a:cubicBezTo>
                    <a:pt x="7346" y="5252"/>
                    <a:pt x="7592" y="3726"/>
                    <a:pt x="7364" y="2219"/>
                  </a:cubicBezTo>
                  <a:cubicBezTo>
                    <a:pt x="7311" y="1658"/>
                    <a:pt x="7101" y="1132"/>
                    <a:pt x="6750" y="694"/>
                  </a:cubicBezTo>
                  <a:cubicBezTo>
                    <a:pt x="6297" y="179"/>
                    <a:pt x="5660" y="1"/>
                    <a:pt x="4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1"/>
            <p:cNvSpPr/>
            <p:nvPr/>
          </p:nvSpPr>
          <p:spPr>
            <a:xfrm>
              <a:off x="7349744" y="2030537"/>
              <a:ext cx="975421" cy="987218"/>
            </a:xfrm>
            <a:custGeom>
              <a:avLst/>
              <a:gdLst/>
              <a:ahLst/>
              <a:cxnLst/>
              <a:rect l="l" t="t" r="r" b="b"/>
              <a:pathLst>
                <a:path w="14552" h="14728" extrusionOk="0">
                  <a:moveTo>
                    <a:pt x="9298" y="0"/>
                  </a:moveTo>
                  <a:cubicBezTo>
                    <a:pt x="9185" y="0"/>
                    <a:pt x="9072" y="3"/>
                    <a:pt x="8959" y="6"/>
                  </a:cubicBezTo>
                  <a:cubicBezTo>
                    <a:pt x="6575" y="94"/>
                    <a:pt x="4068" y="1163"/>
                    <a:pt x="2069" y="2461"/>
                  </a:cubicBezTo>
                  <a:cubicBezTo>
                    <a:pt x="1596" y="3741"/>
                    <a:pt x="895" y="4915"/>
                    <a:pt x="1" y="5932"/>
                  </a:cubicBezTo>
                  <a:cubicBezTo>
                    <a:pt x="614" y="6914"/>
                    <a:pt x="1263" y="7861"/>
                    <a:pt x="1982" y="8790"/>
                  </a:cubicBezTo>
                  <a:cubicBezTo>
                    <a:pt x="2245" y="8439"/>
                    <a:pt x="2525" y="8106"/>
                    <a:pt x="2788" y="7755"/>
                  </a:cubicBezTo>
                  <a:cubicBezTo>
                    <a:pt x="2981" y="8246"/>
                    <a:pt x="3086" y="8772"/>
                    <a:pt x="3279" y="9263"/>
                  </a:cubicBezTo>
                  <a:cubicBezTo>
                    <a:pt x="3472" y="9736"/>
                    <a:pt x="3647" y="10227"/>
                    <a:pt x="3787" y="10718"/>
                  </a:cubicBezTo>
                  <a:cubicBezTo>
                    <a:pt x="4085" y="11858"/>
                    <a:pt x="4085" y="13085"/>
                    <a:pt x="4085" y="14277"/>
                  </a:cubicBezTo>
                  <a:cubicBezTo>
                    <a:pt x="4162" y="14275"/>
                    <a:pt x="4238" y="14275"/>
                    <a:pt x="4315" y="14275"/>
                  </a:cubicBezTo>
                  <a:cubicBezTo>
                    <a:pt x="5009" y="14275"/>
                    <a:pt x="5703" y="14347"/>
                    <a:pt x="6382" y="14505"/>
                  </a:cubicBezTo>
                  <a:cubicBezTo>
                    <a:pt x="7252" y="14674"/>
                    <a:pt x="8138" y="14727"/>
                    <a:pt x="9024" y="14727"/>
                  </a:cubicBezTo>
                  <a:cubicBezTo>
                    <a:pt x="9799" y="14727"/>
                    <a:pt x="10575" y="14686"/>
                    <a:pt x="11344" y="14645"/>
                  </a:cubicBezTo>
                  <a:lnTo>
                    <a:pt x="13553" y="14505"/>
                  </a:lnTo>
                  <a:cubicBezTo>
                    <a:pt x="13588" y="12454"/>
                    <a:pt x="13903" y="10420"/>
                    <a:pt x="14096" y="8369"/>
                  </a:cubicBezTo>
                  <a:cubicBezTo>
                    <a:pt x="14184" y="7317"/>
                    <a:pt x="14552" y="6370"/>
                    <a:pt x="14412" y="5301"/>
                  </a:cubicBezTo>
                  <a:cubicBezTo>
                    <a:pt x="14289" y="4530"/>
                    <a:pt x="14026" y="3776"/>
                    <a:pt x="13658" y="3092"/>
                  </a:cubicBezTo>
                  <a:cubicBezTo>
                    <a:pt x="13219" y="2163"/>
                    <a:pt x="12729" y="1234"/>
                    <a:pt x="11905" y="655"/>
                  </a:cubicBezTo>
                  <a:cubicBezTo>
                    <a:pt x="11156" y="140"/>
                    <a:pt x="10213" y="0"/>
                    <a:pt x="92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1"/>
            <p:cNvSpPr/>
            <p:nvPr/>
          </p:nvSpPr>
          <p:spPr>
            <a:xfrm>
              <a:off x="6608258" y="2002720"/>
              <a:ext cx="869647" cy="833250"/>
            </a:xfrm>
            <a:custGeom>
              <a:avLst/>
              <a:gdLst/>
              <a:ahLst/>
              <a:cxnLst/>
              <a:rect l="l" t="t" r="r" b="b"/>
              <a:pathLst>
                <a:path w="12974" h="12431" extrusionOk="0">
                  <a:moveTo>
                    <a:pt x="1788" y="1"/>
                  </a:moveTo>
                  <a:cubicBezTo>
                    <a:pt x="1788" y="579"/>
                    <a:pt x="2086" y="1123"/>
                    <a:pt x="2595" y="1403"/>
                  </a:cubicBezTo>
                  <a:lnTo>
                    <a:pt x="0" y="456"/>
                  </a:lnTo>
                  <a:lnTo>
                    <a:pt x="0" y="456"/>
                  </a:lnTo>
                  <a:cubicBezTo>
                    <a:pt x="70" y="1421"/>
                    <a:pt x="806" y="2227"/>
                    <a:pt x="1666" y="2648"/>
                  </a:cubicBezTo>
                  <a:cubicBezTo>
                    <a:pt x="2525" y="3069"/>
                    <a:pt x="3506" y="3174"/>
                    <a:pt x="4453" y="3279"/>
                  </a:cubicBezTo>
                  <a:cubicBezTo>
                    <a:pt x="5856" y="6277"/>
                    <a:pt x="6960" y="9433"/>
                    <a:pt x="8363" y="12431"/>
                  </a:cubicBezTo>
                  <a:cubicBezTo>
                    <a:pt x="9958" y="11186"/>
                    <a:pt x="11483" y="9889"/>
                    <a:pt x="12973" y="8521"/>
                  </a:cubicBezTo>
                  <a:lnTo>
                    <a:pt x="11659" y="6435"/>
                  </a:lnTo>
                  <a:cubicBezTo>
                    <a:pt x="10800" y="7329"/>
                    <a:pt x="9958" y="8241"/>
                    <a:pt x="9099" y="9152"/>
                  </a:cubicBezTo>
                  <a:cubicBezTo>
                    <a:pt x="8643" y="7872"/>
                    <a:pt x="6119" y="4050"/>
                    <a:pt x="5628" y="3244"/>
                  </a:cubicBezTo>
                  <a:cubicBezTo>
                    <a:pt x="4751" y="1789"/>
                    <a:pt x="3278" y="825"/>
                    <a:pt x="17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1"/>
            <p:cNvSpPr/>
            <p:nvPr/>
          </p:nvSpPr>
          <p:spPr>
            <a:xfrm>
              <a:off x="6875105" y="2147438"/>
              <a:ext cx="108052" cy="140830"/>
            </a:xfrm>
            <a:custGeom>
              <a:avLst/>
              <a:gdLst/>
              <a:ahLst/>
              <a:cxnLst/>
              <a:rect l="l" t="t" r="r" b="b"/>
              <a:pathLst>
                <a:path w="1612" h="2101" extrusionOk="0">
                  <a:moveTo>
                    <a:pt x="1311" y="0"/>
                  </a:moveTo>
                  <a:cubicBezTo>
                    <a:pt x="1161" y="0"/>
                    <a:pt x="1007" y="97"/>
                    <a:pt x="998" y="296"/>
                  </a:cubicBezTo>
                  <a:cubicBezTo>
                    <a:pt x="945" y="910"/>
                    <a:pt x="577" y="1348"/>
                    <a:pt x="139" y="1751"/>
                  </a:cubicBezTo>
                  <a:cubicBezTo>
                    <a:pt x="1" y="1859"/>
                    <a:pt x="104" y="2100"/>
                    <a:pt x="262" y="2100"/>
                  </a:cubicBezTo>
                  <a:cubicBezTo>
                    <a:pt x="284" y="2100"/>
                    <a:pt x="308" y="2095"/>
                    <a:pt x="332" y="2084"/>
                  </a:cubicBezTo>
                  <a:cubicBezTo>
                    <a:pt x="1086" y="1821"/>
                    <a:pt x="1489" y="1050"/>
                    <a:pt x="1594" y="296"/>
                  </a:cubicBezTo>
                  <a:cubicBezTo>
                    <a:pt x="1612" y="101"/>
                    <a:pt x="1464" y="0"/>
                    <a:pt x="1311" y="0"/>
                  </a:cubicBezTo>
                  <a:close/>
                </a:path>
              </a:pathLst>
            </a:custGeom>
            <a:solidFill>
              <a:srgbClr val="F8A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1"/>
            <p:cNvSpPr/>
            <p:nvPr/>
          </p:nvSpPr>
          <p:spPr>
            <a:xfrm>
              <a:off x="6909089" y="2168686"/>
              <a:ext cx="102288" cy="162816"/>
            </a:xfrm>
            <a:custGeom>
              <a:avLst/>
              <a:gdLst/>
              <a:ahLst/>
              <a:cxnLst/>
              <a:rect l="l" t="t" r="r" b="b"/>
              <a:pathLst>
                <a:path w="1526" h="2429" extrusionOk="0">
                  <a:moveTo>
                    <a:pt x="1341" y="1"/>
                  </a:moveTo>
                  <a:cubicBezTo>
                    <a:pt x="1301" y="1"/>
                    <a:pt x="1260" y="16"/>
                    <a:pt x="1227" y="49"/>
                  </a:cubicBezTo>
                  <a:cubicBezTo>
                    <a:pt x="1017" y="330"/>
                    <a:pt x="842" y="645"/>
                    <a:pt x="719" y="978"/>
                  </a:cubicBezTo>
                  <a:cubicBezTo>
                    <a:pt x="544" y="1311"/>
                    <a:pt x="281" y="1574"/>
                    <a:pt x="105" y="1890"/>
                  </a:cubicBezTo>
                  <a:cubicBezTo>
                    <a:pt x="0" y="2065"/>
                    <a:pt x="70" y="2276"/>
                    <a:pt x="228" y="2381"/>
                  </a:cubicBezTo>
                  <a:lnTo>
                    <a:pt x="263" y="2398"/>
                  </a:lnTo>
                  <a:cubicBezTo>
                    <a:pt x="303" y="2418"/>
                    <a:pt x="349" y="2428"/>
                    <a:pt x="398" y="2428"/>
                  </a:cubicBezTo>
                  <a:cubicBezTo>
                    <a:pt x="479" y="2428"/>
                    <a:pt x="566" y="2401"/>
                    <a:pt x="631" y="2346"/>
                  </a:cubicBezTo>
                  <a:lnTo>
                    <a:pt x="649" y="2346"/>
                  </a:lnTo>
                  <a:cubicBezTo>
                    <a:pt x="649" y="2346"/>
                    <a:pt x="649" y="2328"/>
                    <a:pt x="649" y="2328"/>
                  </a:cubicBezTo>
                  <a:cubicBezTo>
                    <a:pt x="754" y="2206"/>
                    <a:pt x="842" y="2065"/>
                    <a:pt x="912" y="1925"/>
                  </a:cubicBezTo>
                  <a:cubicBezTo>
                    <a:pt x="1035" y="1732"/>
                    <a:pt x="1157" y="1504"/>
                    <a:pt x="1245" y="1294"/>
                  </a:cubicBezTo>
                  <a:cubicBezTo>
                    <a:pt x="1455" y="943"/>
                    <a:pt x="1525" y="523"/>
                    <a:pt x="1490" y="119"/>
                  </a:cubicBezTo>
                  <a:cubicBezTo>
                    <a:pt x="1469" y="43"/>
                    <a:pt x="1406" y="1"/>
                    <a:pt x="1341" y="1"/>
                  </a:cubicBezTo>
                  <a:close/>
                </a:path>
              </a:pathLst>
            </a:custGeom>
            <a:solidFill>
              <a:srgbClr val="F8A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1"/>
            <p:cNvSpPr/>
            <p:nvPr/>
          </p:nvSpPr>
          <p:spPr>
            <a:xfrm>
              <a:off x="6919948" y="2225394"/>
              <a:ext cx="129033" cy="176088"/>
            </a:xfrm>
            <a:custGeom>
              <a:avLst/>
              <a:gdLst/>
              <a:ahLst/>
              <a:cxnLst/>
              <a:rect l="l" t="t" r="r" b="b"/>
              <a:pathLst>
                <a:path w="1925" h="2627" extrusionOk="0">
                  <a:moveTo>
                    <a:pt x="1565" y="1"/>
                  </a:moveTo>
                  <a:cubicBezTo>
                    <a:pt x="1495" y="1"/>
                    <a:pt x="1425" y="45"/>
                    <a:pt x="1398" y="132"/>
                  </a:cubicBezTo>
                  <a:cubicBezTo>
                    <a:pt x="1223" y="816"/>
                    <a:pt x="960" y="1552"/>
                    <a:pt x="347" y="1956"/>
                  </a:cubicBezTo>
                  <a:cubicBezTo>
                    <a:pt x="1" y="2177"/>
                    <a:pt x="233" y="2627"/>
                    <a:pt x="536" y="2627"/>
                  </a:cubicBezTo>
                  <a:cubicBezTo>
                    <a:pt x="617" y="2627"/>
                    <a:pt x="703" y="2595"/>
                    <a:pt x="785" y="2517"/>
                  </a:cubicBezTo>
                  <a:cubicBezTo>
                    <a:pt x="1434" y="1886"/>
                    <a:pt x="1924" y="1062"/>
                    <a:pt x="1732" y="132"/>
                  </a:cubicBezTo>
                  <a:cubicBezTo>
                    <a:pt x="1705" y="45"/>
                    <a:pt x="1635" y="1"/>
                    <a:pt x="1565" y="1"/>
                  </a:cubicBezTo>
                  <a:close/>
                </a:path>
              </a:pathLst>
            </a:custGeom>
            <a:solidFill>
              <a:srgbClr val="F8A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1"/>
            <p:cNvSpPr/>
            <p:nvPr/>
          </p:nvSpPr>
          <p:spPr>
            <a:xfrm>
              <a:off x="7497813" y="2004061"/>
              <a:ext cx="1073016" cy="1948294"/>
            </a:xfrm>
            <a:custGeom>
              <a:avLst/>
              <a:gdLst/>
              <a:ahLst/>
              <a:cxnLst/>
              <a:rect l="l" t="t" r="r" b="b"/>
              <a:pathLst>
                <a:path w="16008" h="29066" extrusionOk="0">
                  <a:moveTo>
                    <a:pt x="9016" y="0"/>
                  </a:moveTo>
                  <a:cubicBezTo>
                    <a:pt x="8792" y="0"/>
                    <a:pt x="8795" y="460"/>
                    <a:pt x="8784" y="1138"/>
                  </a:cubicBezTo>
                  <a:cubicBezTo>
                    <a:pt x="8766" y="2803"/>
                    <a:pt x="8223" y="4258"/>
                    <a:pt x="7557" y="5766"/>
                  </a:cubicBezTo>
                  <a:cubicBezTo>
                    <a:pt x="6645" y="7870"/>
                    <a:pt x="5470" y="9816"/>
                    <a:pt x="4348" y="11797"/>
                  </a:cubicBezTo>
                  <a:cubicBezTo>
                    <a:pt x="3752" y="12831"/>
                    <a:pt x="3086" y="13918"/>
                    <a:pt x="1999" y="14444"/>
                  </a:cubicBezTo>
                  <a:cubicBezTo>
                    <a:pt x="1631" y="14620"/>
                    <a:pt x="1193" y="14742"/>
                    <a:pt x="1017" y="15110"/>
                  </a:cubicBezTo>
                  <a:cubicBezTo>
                    <a:pt x="947" y="15268"/>
                    <a:pt x="912" y="15426"/>
                    <a:pt x="912" y="15584"/>
                  </a:cubicBezTo>
                  <a:lnTo>
                    <a:pt x="474" y="20668"/>
                  </a:lnTo>
                  <a:cubicBezTo>
                    <a:pt x="228" y="23456"/>
                    <a:pt x="1" y="26296"/>
                    <a:pt x="421" y="29066"/>
                  </a:cubicBezTo>
                  <a:cubicBezTo>
                    <a:pt x="4103" y="24052"/>
                    <a:pt x="8644" y="19739"/>
                    <a:pt x="13816" y="16303"/>
                  </a:cubicBezTo>
                  <a:cubicBezTo>
                    <a:pt x="14815" y="15654"/>
                    <a:pt x="15954" y="14830"/>
                    <a:pt x="16007" y="13620"/>
                  </a:cubicBezTo>
                  <a:cubicBezTo>
                    <a:pt x="16007" y="13322"/>
                    <a:pt x="15972" y="13007"/>
                    <a:pt x="15884" y="12709"/>
                  </a:cubicBezTo>
                  <a:cubicBezTo>
                    <a:pt x="15078" y="9115"/>
                    <a:pt x="13553" y="5713"/>
                    <a:pt x="11414" y="2698"/>
                  </a:cubicBezTo>
                  <a:cubicBezTo>
                    <a:pt x="10888" y="1944"/>
                    <a:pt x="10309" y="1208"/>
                    <a:pt x="9678" y="507"/>
                  </a:cubicBezTo>
                  <a:cubicBezTo>
                    <a:pt x="9351" y="154"/>
                    <a:pt x="9146" y="0"/>
                    <a:pt x="90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1"/>
            <p:cNvSpPr/>
            <p:nvPr/>
          </p:nvSpPr>
          <p:spPr>
            <a:xfrm>
              <a:off x="7542857" y="2063516"/>
              <a:ext cx="630752" cy="1010008"/>
            </a:xfrm>
            <a:custGeom>
              <a:avLst/>
              <a:gdLst/>
              <a:ahLst/>
              <a:cxnLst/>
              <a:rect l="l" t="t" r="r" b="b"/>
              <a:pathLst>
                <a:path w="9410" h="15068" extrusionOk="0">
                  <a:moveTo>
                    <a:pt x="9164" y="1"/>
                  </a:moveTo>
                  <a:cubicBezTo>
                    <a:pt x="9037" y="1"/>
                    <a:pt x="8901" y="84"/>
                    <a:pt x="8883" y="251"/>
                  </a:cubicBezTo>
                  <a:cubicBezTo>
                    <a:pt x="8585" y="3319"/>
                    <a:pt x="7744" y="6247"/>
                    <a:pt x="6043" y="8859"/>
                  </a:cubicBezTo>
                  <a:cubicBezTo>
                    <a:pt x="4395" y="11383"/>
                    <a:pt x="2309" y="13014"/>
                    <a:pt x="65" y="14942"/>
                  </a:cubicBezTo>
                  <a:cubicBezTo>
                    <a:pt x="1" y="14990"/>
                    <a:pt x="68" y="15067"/>
                    <a:pt x="134" y="15067"/>
                  </a:cubicBezTo>
                  <a:cubicBezTo>
                    <a:pt x="140" y="15067"/>
                    <a:pt x="146" y="15067"/>
                    <a:pt x="153" y="15065"/>
                  </a:cubicBezTo>
                  <a:cubicBezTo>
                    <a:pt x="5517" y="12646"/>
                    <a:pt x="8883" y="5826"/>
                    <a:pt x="9392" y="251"/>
                  </a:cubicBezTo>
                  <a:cubicBezTo>
                    <a:pt x="9409" y="84"/>
                    <a:pt x="9291" y="1"/>
                    <a:pt x="9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1"/>
            <p:cNvSpPr/>
            <p:nvPr/>
          </p:nvSpPr>
          <p:spPr>
            <a:xfrm>
              <a:off x="7541115" y="3067559"/>
              <a:ext cx="156716" cy="119112"/>
            </a:xfrm>
            <a:custGeom>
              <a:avLst/>
              <a:gdLst/>
              <a:ahLst/>
              <a:cxnLst/>
              <a:rect l="l" t="t" r="r" b="b"/>
              <a:pathLst>
                <a:path w="2338" h="1777" extrusionOk="0">
                  <a:moveTo>
                    <a:pt x="2166" y="0"/>
                  </a:moveTo>
                  <a:cubicBezTo>
                    <a:pt x="2134" y="0"/>
                    <a:pt x="2105" y="15"/>
                    <a:pt x="2089" y="51"/>
                  </a:cubicBezTo>
                  <a:cubicBezTo>
                    <a:pt x="1827" y="507"/>
                    <a:pt x="1634" y="980"/>
                    <a:pt x="1476" y="1489"/>
                  </a:cubicBezTo>
                  <a:lnTo>
                    <a:pt x="231" y="892"/>
                  </a:lnTo>
                  <a:cubicBezTo>
                    <a:pt x="217" y="886"/>
                    <a:pt x="202" y="884"/>
                    <a:pt x="188" y="884"/>
                  </a:cubicBezTo>
                  <a:cubicBezTo>
                    <a:pt x="83" y="884"/>
                    <a:pt x="0" y="1041"/>
                    <a:pt x="108" y="1103"/>
                  </a:cubicBezTo>
                  <a:lnTo>
                    <a:pt x="1493" y="1752"/>
                  </a:lnTo>
                  <a:cubicBezTo>
                    <a:pt x="1516" y="1768"/>
                    <a:pt x="1540" y="1776"/>
                    <a:pt x="1563" y="1776"/>
                  </a:cubicBezTo>
                  <a:cubicBezTo>
                    <a:pt x="1613" y="1776"/>
                    <a:pt x="1657" y="1741"/>
                    <a:pt x="1669" y="1681"/>
                  </a:cubicBezTo>
                  <a:cubicBezTo>
                    <a:pt x="1827" y="1155"/>
                    <a:pt x="2037" y="647"/>
                    <a:pt x="2300" y="174"/>
                  </a:cubicBezTo>
                  <a:cubicBezTo>
                    <a:pt x="2337" y="87"/>
                    <a:pt x="2243" y="0"/>
                    <a:pt x="2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1"/>
            <p:cNvSpPr/>
            <p:nvPr/>
          </p:nvSpPr>
          <p:spPr>
            <a:xfrm>
              <a:off x="7681140" y="2872032"/>
              <a:ext cx="239766" cy="236214"/>
            </a:xfrm>
            <a:custGeom>
              <a:avLst/>
              <a:gdLst/>
              <a:ahLst/>
              <a:cxnLst/>
              <a:rect l="l" t="t" r="r" b="b"/>
              <a:pathLst>
                <a:path w="3577" h="3524" extrusionOk="0">
                  <a:moveTo>
                    <a:pt x="3435" y="1"/>
                  </a:moveTo>
                  <a:cubicBezTo>
                    <a:pt x="3362" y="1"/>
                    <a:pt x="3288" y="49"/>
                    <a:pt x="3279" y="145"/>
                  </a:cubicBezTo>
                  <a:cubicBezTo>
                    <a:pt x="3226" y="671"/>
                    <a:pt x="3156" y="1197"/>
                    <a:pt x="3104" y="1723"/>
                  </a:cubicBezTo>
                  <a:cubicBezTo>
                    <a:pt x="2901" y="1671"/>
                    <a:pt x="2680" y="1625"/>
                    <a:pt x="2467" y="1625"/>
                  </a:cubicBezTo>
                  <a:cubicBezTo>
                    <a:pt x="2181" y="1625"/>
                    <a:pt x="1909" y="1708"/>
                    <a:pt x="1719" y="1969"/>
                  </a:cubicBezTo>
                  <a:cubicBezTo>
                    <a:pt x="1648" y="2056"/>
                    <a:pt x="1596" y="2161"/>
                    <a:pt x="1578" y="2267"/>
                  </a:cubicBezTo>
                  <a:cubicBezTo>
                    <a:pt x="1508" y="2582"/>
                    <a:pt x="1596" y="2617"/>
                    <a:pt x="1315" y="2880"/>
                  </a:cubicBezTo>
                  <a:cubicBezTo>
                    <a:pt x="1178" y="3009"/>
                    <a:pt x="1113" y="3053"/>
                    <a:pt x="1044" y="3053"/>
                  </a:cubicBezTo>
                  <a:cubicBezTo>
                    <a:pt x="973" y="3053"/>
                    <a:pt x="898" y="3004"/>
                    <a:pt x="737" y="2950"/>
                  </a:cubicBezTo>
                  <a:cubicBezTo>
                    <a:pt x="544" y="2880"/>
                    <a:pt x="334" y="2828"/>
                    <a:pt x="141" y="2828"/>
                  </a:cubicBezTo>
                  <a:cubicBezTo>
                    <a:pt x="18" y="2828"/>
                    <a:pt x="0" y="3003"/>
                    <a:pt x="106" y="3021"/>
                  </a:cubicBezTo>
                  <a:cubicBezTo>
                    <a:pt x="491" y="3143"/>
                    <a:pt x="842" y="3424"/>
                    <a:pt x="1210" y="3494"/>
                  </a:cubicBezTo>
                  <a:cubicBezTo>
                    <a:pt x="1256" y="3514"/>
                    <a:pt x="1305" y="3523"/>
                    <a:pt x="1354" y="3523"/>
                  </a:cubicBezTo>
                  <a:cubicBezTo>
                    <a:pt x="1436" y="3523"/>
                    <a:pt x="1519" y="3496"/>
                    <a:pt x="1596" y="3441"/>
                  </a:cubicBezTo>
                  <a:cubicBezTo>
                    <a:pt x="1754" y="3319"/>
                    <a:pt x="1841" y="3126"/>
                    <a:pt x="1859" y="2933"/>
                  </a:cubicBezTo>
                  <a:cubicBezTo>
                    <a:pt x="1929" y="2565"/>
                    <a:pt x="1684" y="2214"/>
                    <a:pt x="2297" y="1969"/>
                  </a:cubicBezTo>
                  <a:cubicBezTo>
                    <a:pt x="2360" y="1942"/>
                    <a:pt x="2435" y="1931"/>
                    <a:pt x="2515" y="1931"/>
                  </a:cubicBezTo>
                  <a:cubicBezTo>
                    <a:pt x="2747" y="1931"/>
                    <a:pt x="3026" y="2022"/>
                    <a:pt x="3209" y="2074"/>
                  </a:cubicBezTo>
                  <a:cubicBezTo>
                    <a:pt x="3222" y="2079"/>
                    <a:pt x="3236" y="2082"/>
                    <a:pt x="3250" y="2082"/>
                  </a:cubicBezTo>
                  <a:cubicBezTo>
                    <a:pt x="3326" y="2082"/>
                    <a:pt x="3402" y="2005"/>
                    <a:pt x="3402" y="1916"/>
                  </a:cubicBezTo>
                  <a:lnTo>
                    <a:pt x="3577" y="145"/>
                  </a:lnTo>
                  <a:cubicBezTo>
                    <a:pt x="3577" y="49"/>
                    <a:pt x="3507" y="1"/>
                    <a:pt x="34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1"/>
            <p:cNvSpPr/>
            <p:nvPr/>
          </p:nvSpPr>
          <p:spPr>
            <a:xfrm>
              <a:off x="7890006" y="2241414"/>
              <a:ext cx="411698" cy="693828"/>
            </a:xfrm>
            <a:custGeom>
              <a:avLst/>
              <a:gdLst/>
              <a:ahLst/>
              <a:cxnLst/>
              <a:rect l="l" t="t" r="r" b="b"/>
              <a:pathLst>
                <a:path w="6142" h="10351" extrusionOk="0">
                  <a:moveTo>
                    <a:pt x="5984" y="0"/>
                  </a:moveTo>
                  <a:cubicBezTo>
                    <a:pt x="5901" y="0"/>
                    <a:pt x="5816" y="62"/>
                    <a:pt x="5826" y="174"/>
                  </a:cubicBezTo>
                  <a:cubicBezTo>
                    <a:pt x="5826" y="489"/>
                    <a:pt x="5948" y="1366"/>
                    <a:pt x="5773" y="1629"/>
                  </a:cubicBezTo>
                  <a:cubicBezTo>
                    <a:pt x="5528" y="1997"/>
                    <a:pt x="4984" y="1910"/>
                    <a:pt x="4563" y="1962"/>
                  </a:cubicBezTo>
                  <a:cubicBezTo>
                    <a:pt x="4441" y="1962"/>
                    <a:pt x="4371" y="2067"/>
                    <a:pt x="4388" y="2172"/>
                  </a:cubicBezTo>
                  <a:cubicBezTo>
                    <a:pt x="4528" y="2558"/>
                    <a:pt x="4774" y="3049"/>
                    <a:pt x="4791" y="3470"/>
                  </a:cubicBezTo>
                  <a:cubicBezTo>
                    <a:pt x="4809" y="4048"/>
                    <a:pt x="4353" y="3943"/>
                    <a:pt x="3810" y="3996"/>
                  </a:cubicBezTo>
                  <a:cubicBezTo>
                    <a:pt x="3704" y="4013"/>
                    <a:pt x="3617" y="4119"/>
                    <a:pt x="3652" y="4224"/>
                  </a:cubicBezTo>
                  <a:cubicBezTo>
                    <a:pt x="3722" y="4469"/>
                    <a:pt x="4020" y="5118"/>
                    <a:pt x="3985" y="5381"/>
                  </a:cubicBezTo>
                  <a:cubicBezTo>
                    <a:pt x="3897" y="5977"/>
                    <a:pt x="3266" y="6047"/>
                    <a:pt x="2810" y="6065"/>
                  </a:cubicBezTo>
                  <a:cubicBezTo>
                    <a:pt x="2723" y="6065"/>
                    <a:pt x="2652" y="6152"/>
                    <a:pt x="2652" y="6240"/>
                  </a:cubicBezTo>
                  <a:cubicBezTo>
                    <a:pt x="2670" y="6433"/>
                    <a:pt x="2933" y="7555"/>
                    <a:pt x="2845" y="7713"/>
                  </a:cubicBezTo>
                  <a:cubicBezTo>
                    <a:pt x="2687" y="7993"/>
                    <a:pt x="1828" y="7940"/>
                    <a:pt x="1513" y="8011"/>
                  </a:cubicBezTo>
                  <a:cubicBezTo>
                    <a:pt x="1425" y="8028"/>
                    <a:pt x="1390" y="8081"/>
                    <a:pt x="1390" y="8168"/>
                  </a:cubicBezTo>
                  <a:cubicBezTo>
                    <a:pt x="1390" y="8396"/>
                    <a:pt x="1530" y="9641"/>
                    <a:pt x="1390" y="9781"/>
                  </a:cubicBezTo>
                  <a:cubicBezTo>
                    <a:pt x="1314" y="9853"/>
                    <a:pt x="1220" y="9881"/>
                    <a:pt x="1117" y="9881"/>
                  </a:cubicBezTo>
                  <a:cubicBezTo>
                    <a:pt x="818" y="9881"/>
                    <a:pt x="441" y="9645"/>
                    <a:pt x="180" y="9553"/>
                  </a:cubicBezTo>
                  <a:cubicBezTo>
                    <a:pt x="166" y="9547"/>
                    <a:pt x="152" y="9544"/>
                    <a:pt x="139" y="9544"/>
                  </a:cubicBezTo>
                  <a:cubicBezTo>
                    <a:pt x="44" y="9544"/>
                    <a:pt x="0" y="9700"/>
                    <a:pt x="93" y="9746"/>
                  </a:cubicBezTo>
                  <a:cubicBezTo>
                    <a:pt x="549" y="9992"/>
                    <a:pt x="1004" y="10184"/>
                    <a:pt x="1495" y="10342"/>
                  </a:cubicBezTo>
                  <a:cubicBezTo>
                    <a:pt x="1511" y="10348"/>
                    <a:pt x="1527" y="10350"/>
                    <a:pt x="1542" y="10350"/>
                  </a:cubicBezTo>
                  <a:cubicBezTo>
                    <a:pt x="1626" y="10350"/>
                    <a:pt x="1691" y="10274"/>
                    <a:pt x="1706" y="10184"/>
                  </a:cubicBezTo>
                  <a:cubicBezTo>
                    <a:pt x="1706" y="9781"/>
                    <a:pt x="1601" y="9168"/>
                    <a:pt x="1723" y="8764"/>
                  </a:cubicBezTo>
                  <a:cubicBezTo>
                    <a:pt x="1896" y="8214"/>
                    <a:pt x="2394" y="8186"/>
                    <a:pt x="2900" y="8186"/>
                  </a:cubicBezTo>
                  <a:cubicBezTo>
                    <a:pt x="2958" y="8186"/>
                    <a:pt x="3016" y="8186"/>
                    <a:pt x="3073" y="8186"/>
                  </a:cubicBezTo>
                  <a:cubicBezTo>
                    <a:pt x="3196" y="8186"/>
                    <a:pt x="3266" y="8081"/>
                    <a:pt x="3249" y="7975"/>
                  </a:cubicBezTo>
                  <a:cubicBezTo>
                    <a:pt x="3161" y="7625"/>
                    <a:pt x="3091" y="7274"/>
                    <a:pt x="3073" y="6924"/>
                  </a:cubicBezTo>
                  <a:cubicBezTo>
                    <a:pt x="3073" y="6398"/>
                    <a:pt x="3038" y="6468"/>
                    <a:pt x="3494" y="6363"/>
                  </a:cubicBezTo>
                  <a:cubicBezTo>
                    <a:pt x="3774" y="6292"/>
                    <a:pt x="4090" y="6415"/>
                    <a:pt x="4318" y="6152"/>
                  </a:cubicBezTo>
                  <a:cubicBezTo>
                    <a:pt x="4634" y="5749"/>
                    <a:pt x="4248" y="4802"/>
                    <a:pt x="4055" y="4294"/>
                  </a:cubicBezTo>
                  <a:cubicBezTo>
                    <a:pt x="4423" y="4241"/>
                    <a:pt x="4791" y="4189"/>
                    <a:pt x="5159" y="4119"/>
                  </a:cubicBezTo>
                  <a:cubicBezTo>
                    <a:pt x="5247" y="4101"/>
                    <a:pt x="5300" y="3996"/>
                    <a:pt x="5282" y="3908"/>
                  </a:cubicBezTo>
                  <a:cubicBezTo>
                    <a:pt x="5159" y="3347"/>
                    <a:pt x="5002" y="2786"/>
                    <a:pt x="4809" y="2260"/>
                  </a:cubicBezTo>
                  <a:lnTo>
                    <a:pt x="5966" y="2137"/>
                  </a:lnTo>
                  <a:cubicBezTo>
                    <a:pt x="6071" y="2120"/>
                    <a:pt x="6141" y="2050"/>
                    <a:pt x="6141" y="1962"/>
                  </a:cubicBezTo>
                  <a:lnTo>
                    <a:pt x="6141" y="156"/>
                  </a:lnTo>
                  <a:cubicBezTo>
                    <a:pt x="6133" y="49"/>
                    <a:pt x="6059" y="0"/>
                    <a:pt x="59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1"/>
            <p:cNvSpPr/>
            <p:nvPr/>
          </p:nvSpPr>
          <p:spPr>
            <a:xfrm>
              <a:off x="7595342" y="3068162"/>
              <a:ext cx="36531" cy="32510"/>
            </a:xfrm>
            <a:custGeom>
              <a:avLst/>
              <a:gdLst/>
              <a:ahLst/>
              <a:cxnLst/>
              <a:rect l="l" t="t" r="r" b="b"/>
              <a:pathLst>
                <a:path w="545" h="485" extrusionOk="0">
                  <a:moveTo>
                    <a:pt x="271" y="0"/>
                  </a:moveTo>
                  <a:cubicBezTo>
                    <a:pt x="206" y="0"/>
                    <a:pt x="139" y="26"/>
                    <a:pt x="88" y="77"/>
                  </a:cubicBezTo>
                  <a:cubicBezTo>
                    <a:pt x="53" y="112"/>
                    <a:pt x="36" y="147"/>
                    <a:pt x="18" y="200"/>
                  </a:cubicBezTo>
                  <a:cubicBezTo>
                    <a:pt x="1" y="270"/>
                    <a:pt x="18" y="340"/>
                    <a:pt x="71" y="393"/>
                  </a:cubicBezTo>
                  <a:cubicBezTo>
                    <a:pt x="123" y="454"/>
                    <a:pt x="194" y="485"/>
                    <a:pt x="264" y="485"/>
                  </a:cubicBezTo>
                  <a:cubicBezTo>
                    <a:pt x="334" y="485"/>
                    <a:pt x="404" y="454"/>
                    <a:pt x="456" y="393"/>
                  </a:cubicBezTo>
                  <a:cubicBezTo>
                    <a:pt x="456" y="393"/>
                    <a:pt x="456" y="393"/>
                    <a:pt x="474" y="375"/>
                  </a:cubicBezTo>
                  <a:cubicBezTo>
                    <a:pt x="544" y="305"/>
                    <a:pt x="544" y="182"/>
                    <a:pt x="474" y="112"/>
                  </a:cubicBezTo>
                  <a:lnTo>
                    <a:pt x="456" y="95"/>
                  </a:lnTo>
                  <a:cubicBezTo>
                    <a:pt x="411" y="31"/>
                    <a:pt x="342" y="0"/>
                    <a:pt x="2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1"/>
            <p:cNvSpPr/>
            <p:nvPr/>
          </p:nvSpPr>
          <p:spPr>
            <a:xfrm>
              <a:off x="7713918" y="3002539"/>
              <a:ext cx="42497" cy="33448"/>
            </a:xfrm>
            <a:custGeom>
              <a:avLst/>
              <a:gdLst/>
              <a:ahLst/>
              <a:cxnLst/>
              <a:rect l="l" t="t" r="r" b="b"/>
              <a:pathLst>
                <a:path w="634" h="499" extrusionOk="0">
                  <a:moveTo>
                    <a:pt x="255" y="0"/>
                  </a:moveTo>
                  <a:cubicBezTo>
                    <a:pt x="0" y="0"/>
                    <a:pt x="0" y="499"/>
                    <a:pt x="255" y="499"/>
                  </a:cubicBezTo>
                  <a:cubicBezTo>
                    <a:pt x="284" y="499"/>
                    <a:pt x="317" y="492"/>
                    <a:pt x="353" y="477"/>
                  </a:cubicBezTo>
                  <a:lnTo>
                    <a:pt x="406" y="460"/>
                  </a:lnTo>
                  <a:cubicBezTo>
                    <a:pt x="634" y="407"/>
                    <a:pt x="634" y="92"/>
                    <a:pt x="406" y="39"/>
                  </a:cubicBezTo>
                  <a:lnTo>
                    <a:pt x="353" y="22"/>
                  </a:lnTo>
                  <a:cubicBezTo>
                    <a:pt x="317" y="7"/>
                    <a:pt x="284" y="0"/>
                    <a:pt x="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1"/>
            <p:cNvSpPr/>
            <p:nvPr/>
          </p:nvSpPr>
          <p:spPr>
            <a:xfrm>
              <a:off x="7812787" y="2932292"/>
              <a:ext cx="29426" cy="29426"/>
            </a:xfrm>
            <a:custGeom>
              <a:avLst/>
              <a:gdLst/>
              <a:ahLst/>
              <a:cxnLst/>
              <a:rect l="l" t="t" r="r" b="b"/>
              <a:pathLst>
                <a:path w="439" h="439" extrusionOk="0">
                  <a:moveTo>
                    <a:pt x="228" y="0"/>
                  </a:moveTo>
                  <a:cubicBezTo>
                    <a:pt x="0" y="53"/>
                    <a:pt x="0" y="386"/>
                    <a:pt x="228" y="439"/>
                  </a:cubicBezTo>
                  <a:cubicBezTo>
                    <a:pt x="438" y="386"/>
                    <a:pt x="438" y="53"/>
                    <a:pt x="2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1"/>
            <p:cNvSpPr/>
            <p:nvPr/>
          </p:nvSpPr>
          <p:spPr>
            <a:xfrm>
              <a:off x="7903211" y="2832417"/>
              <a:ext cx="35325" cy="27080"/>
            </a:xfrm>
            <a:custGeom>
              <a:avLst/>
              <a:gdLst/>
              <a:ahLst/>
              <a:cxnLst/>
              <a:rect l="l" t="t" r="r" b="b"/>
              <a:pathLst>
                <a:path w="527" h="404" extrusionOk="0">
                  <a:moveTo>
                    <a:pt x="264" y="0"/>
                  </a:moveTo>
                  <a:cubicBezTo>
                    <a:pt x="1" y="0"/>
                    <a:pt x="1" y="403"/>
                    <a:pt x="264" y="403"/>
                  </a:cubicBezTo>
                  <a:cubicBezTo>
                    <a:pt x="527" y="403"/>
                    <a:pt x="527"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1"/>
            <p:cNvSpPr/>
            <p:nvPr/>
          </p:nvSpPr>
          <p:spPr>
            <a:xfrm>
              <a:off x="7995377" y="2716522"/>
              <a:ext cx="36598" cy="27348"/>
            </a:xfrm>
            <a:custGeom>
              <a:avLst/>
              <a:gdLst/>
              <a:ahLst/>
              <a:cxnLst/>
              <a:rect l="l" t="t" r="r" b="b"/>
              <a:pathLst>
                <a:path w="546" h="408" extrusionOk="0">
                  <a:moveTo>
                    <a:pt x="290" y="1"/>
                  </a:moveTo>
                  <a:cubicBezTo>
                    <a:pt x="244" y="1"/>
                    <a:pt x="195" y="19"/>
                    <a:pt x="151" y="64"/>
                  </a:cubicBezTo>
                  <a:cubicBezTo>
                    <a:pt x="1" y="227"/>
                    <a:pt x="164" y="407"/>
                    <a:pt x="314" y="407"/>
                  </a:cubicBezTo>
                  <a:cubicBezTo>
                    <a:pt x="374" y="407"/>
                    <a:pt x="432" y="379"/>
                    <a:pt x="467" y="309"/>
                  </a:cubicBezTo>
                  <a:cubicBezTo>
                    <a:pt x="546" y="165"/>
                    <a:pt x="428" y="1"/>
                    <a:pt x="2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1"/>
            <p:cNvSpPr/>
            <p:nvPr/>
          </p:nvSpPr>
          <p:spPr>
            <a:xfrm>
              <a:off x="8109060" y="2550489"/>
              <a:ext cx="30432" cy="26812"/>
            </a:xfrm>
            <a:custGeom>
              <a:avLst/>
              <a:gdLst/>
              <a:ahLst/>
              <a:cxnLst/>
              <a:rect l="l" t="t" r="r" b="b"/>
              <a:pathLst>
                <a:path w="454" h="400" extrusionOk="0">
                  <a:moveTo>
                    <a:pt x="202" y="0"/>
                  </a:moveTo>
                  <a:cubicBezTo>
                    <a:pt x="0" y="0"/>
                    <a:pt x="0" y="400"/>
                    <a:pt x="202" y="400"/>
                  </a:cubicBezTo>
                  <a:cubicBezTo>
                    <a:pt x="234" y="400"/>
                    <a:pt x="271" y="390"/>
                    <a:pt x="314" y="367"/>
                  </a:cubicBezTo>
                  <a:lnTo>
                    <a:pt x="349" y="332"/>
                  </a:lnTo>
                  <a:cubicBezTo>
                    <a:pt x="454" y="279"/>
                    <a:pt x="454" y="121"/>
                    <a:pt x="349" y="69"/>
                  </a:cubicBezTo>
                  <a:lnTo>
                    <a:pt x="314" y="33"/>
                  </a:lnTo>
                  <a:cubicBezTo>
                    <a:pt x="271" y="10"/>
                    <a:pt x="234"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1"/>
            <p:cNvSpPr/>
            <p:nvPr/>
          </p:nvSpPr>
          <p:spPr>
            <a:xfrm>
              <a:off x="8142977" y="2442236"/>
              <a:ext cx="32979" cy="27080"/>
            </a:xfrm>
            <a:custGeom>
              <a:avLst/>
              <a:gdLst/>
              <a:ahLst/>
              <a:cxnLst/>
              <a:rect l="l" t="t" r="r" b="b"/>
              <a:pathLst>
                <a:path w="492" h="404" extrusionOk="0">
                  <a:moveTo>
                    <a:pt x="246" y="0"/>
                  </a:moveTo>
                  <a:cubicBezTo>
                    <a:pt x="0" y="18"/>
                    <a:pt x="0" y="369"/>
                    <a:pt x="246" y="404"/>
                  </a:cubicBezTo>
                  <a:cubicBezTo>
                    <a:pt x="491" y="369"/>
                    <a:pt x="491" y="18"/>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1"/>
            <p:cNvSpPr/>
            <p:nvPr/>
          </p:nvSpPr>
          <p:spPr>
            <a:xfrm>
              <a:off x="8204108" y="2267153"/>
              <a:ext cx="40017" cy="29426"/>
            </a:xfrm>
            <a:custGeom>
              <a:avLst/>
              <a:gdLst/>
              <a:ahLst/>
              <a:cxnLst/>
              <a:rect l="l" t="t" r="r" b="b"/>
              <a:pathLst>
                <a:path w="597" h="439" extrusionOk="0">
                  <a:moveTo>
                    <a:pt x="298" y="0"/>
                  </a:moveTo>
                  <a:cubicBezTo>
                    <a:pt x="0" y="0"/>
                    <a:pt x="0" y="439"/>
                    <a:pt x="298" y="439"/>
                  </a:cubicBezTo>
                  <a:cubicBezTo>
                    <a:pt x="596" y="439"/>
                    <a:pt x="596" y="0"/>
                    <a:pt x="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1"/>
            <p:cNvSpPr/>
            <p:nvPr/>
          </p:nvSpPr>
          <p:spPr>
            <a:xfrm>
              <a:off x="7513699" y="2918551"/>
              <a:ext cx="1076100" cy="979845"/>
            </a:xfrm>
            <a:custGeom>
              <a:avLst/>
              <a:gdLst/>
              <a:ahLst/>
              <a:cxnLst/>
              <a:rect l="l" t="t" r="r" b="b"/>
              <a:pathLst>
                <a:path w="16054" h="14618" extrusionOk="0">
                  <a:moveTo>
                    <a:pt x="15810" y="1"/>
                  </a:moveTo>
                  <a:cubicBezTo>
                    <a:pt x="15781" y="1"/>
                    <a:pt x="15749" y="10"/>
                    <a:pt x="15717" y="30"/>
                  </a:cubicBezTo>
                  <a:cubicBezTo>
                    <a:pt x="9739" y="3782"/>
                    <a:pt x="4059" y="8691"/>
                    <a:pt x="27" y="14529"/>
                  </a:cubicBezTo>
                  <a:cubicBezTo>
                    <a:pt x="0" y="14568"/>
                    <a:pt x="43" y="14617"/>
                    <a:pt x="88" y="14617"/>
                  </a:cubicBezTo>
                  <a:cubicBezTo>
                    <a:pt x="103" y="14617"/>
                    <a:pt x="119" y="14612"/>
                    <a:pt x="132" y="14599"/>
                  </a:cubicBezTo>
                  <a:cubicBezTo>
                    <a:pt x="2358" y="11864"/>
                    <a:pt x="4620" y="9234"/>
                    <a:pt x="7215" y="6832"/>
                  </a:cubicBezTo>
                  <a:cubicBezTo>
                    <a:pt x="9897" y="4395"/>
                    <a:pt x="12807" y="2221"/>
                    <a:pt x="15893" y="328"/>
                  </a:cubicBezTo>
                  <a:cubicBezTo>
                    <a:pt x="16054" y="225"/>
                    <a:pt x="15958" y="1"/>
                    <a:pt x="15810" y="1"/>
                  </a:cubicBezTo>
                  <a:close/>
                </a:path>
              </a:pathLst>
            </a:custGeom>
            <a:solidFill>
              <a:srgbClr val="E765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1"/>
            <p:cNvSpPr/>
            <p:nvPr/>
          </p:nvSpPr>
          <p:spPr>
            <a:xfrm>
              <a:off x="8381537" y="2958099"/>
              <a:ext cx="716886" cy="370475"/>
            </a:xfrm>
            <a:custGeom>
              <a:avLst/>
              <a:gdLst/>
              <a:ahLst/>
              <a:cxnLst/>
              <a:rect l="l" t="t" r="r" b="b"/>
              <a:pathLst>
                <a:path w="10695" h="5527" extrusionOk="0">
                  <a:moveTo>
                    <a:pt x="53" y="1"/>
                  </a:moveTo>
                  <a:lnTo>
                    <a:pt x="53" y="1"/>
                  </a:lnTo>
                  <a:cubicBezTo>
                    <a:pt x="0" y="755"/>
                    <a:pt x="88" y="1526"/>
                    <a:pt x="334" y="2245"/>
                  </a:cubicBezTo>
                  <a:cubicBezTo>
                    <a:pt x="2350" y="3332"/>
                    <a:pt x="4506" y="3981"/>
                    <a:pt x="6592" y="4717"/>
                  </a:cubicBezTo>
                  <a:cubicBezTo>
                    <a:pt x="7837" y="5155"/>
                    <a:pt x="9152" y="5436"/>
                    <a:pt x="10484" y="5523"/>
                  </a:cubicBezTo>
                  <a:cubicBezTo>
                    <a:pt x="10495" y="5525"/>
                    <a:pt x="10506" y="5526"/>
                    <a:pt x="10516" y="5526"/>
                  </a:cubicBezTo>
                  <a:cubicBezTo>
                    <a:pt x="10607" y="5526"/>
                    <a:pt x="10679" y="5460"/>
                    <a:pt x="10695" y="5366"/>
                  </a:cubicBezTo>
                  <a:cubicBezTo>
                    <a:pt x="10695" y="5313"/>
                    <a:pt x="10695" y="5243"/>
                    <a:pt x="10660" y="5190"/>
                  </a:cubicBezTo>
                  <a:cubicBezTo>
                    <a:pt x="10256" y="4068"/>
                    <a:pt x="9520" y="3227"/>
                    <a:pt x="8696" y="2911"/>
                  </a:cubicBezTo>
                  <a:cubicBezTo>
                    <a:pt x="8457" y="2820"/>
                    <a:pt x="8212" y="2775"/>
                    <a:pt x="7966" y="2775"/>
                  </a:cubicBezTo>
                  <a:cubicBezTo>
                    <a:pt x="7368" y="2775"/>
                    <a:pt x="6769" y="3040"/>
                    <a:pt x="6259" y="3525"/>
                  </a:cubicBezTo>
                  <a:cubicBezTo>
                    <a:pt x="4278" y="2210"/>
                    <a:pt x="2192" y="1018"/>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1"/>
            <p:cNvSpPr/>
            <p:nvPr/>
          </p:nvSpPr>
          <p:spPr>
            <a:xfrm>
              <a:off x="8687060" y="3119105"/>
              <a:ext cx="56506" cy="164693"/>
            </a:xfrm>
            <a:custGeom>
              <a:avLst/>
              <a:gdLst/>
              <a:ahLst/>
              <a:cxnLst/>
              <a:rect l="l" t="t" r="r" b="b"/>
              <a:pathLst>
                <a:path w="843" h="2457" extrusionOk="0">
                  <a:moveTo>
                    <a:pt x="649" y="1"/>
                  </a:moveTo>
                  <a:cubicBezTo>
                    <a:pt x="281" y="18"/>
                    <a:pt x="176" y="579"/>
                    <a:pt x="106" y="860"/>
                  </a:cubicBezTo>
                  <a:cubicBezTo>
                    <a:pt x="1" y="1333"/>
                    <a:pt x="1" y="1824"/>
                    <a:pt x="106" y="2297"/>
                  </a:cubicBezTo>
                  <a:cubicBezTo>
                    <a:pt x="127" y="2408"/>
                    <a:pt x="208" y="2456"/>
                    <a:pt x="295" y="2456"/>
                  </a:cubicBezTo>
                  <a:cubicBezTo>
                    <a:pt x="428" y="2456"/>
                    <a:pt x="576" y="2344"/>
                    <a:pt x="544" y="2175"/>
                  </a:cubicBezTo>
                  <a:cubicBezTo>
                    <a:pt x="421" y="1736"/>
                    <a:pt x="421" y="1281"/>
                    <a:pt x="544" y="842"/>
                  </a:cubicBezTo>
                  <a:cubicBezTo>
                    <a:pt x="614" y="579"/>
                    <a:pt x="842" y="299"/>
                    <a:pt x="702" y="36"/>
                  </a:cubicBezTo>
                  <a:cubicBezTo>
                    <a:pt x="684" y="18"/>
                    <a:pt x="667" y="1"/>
                    <a:pt x="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1"/>
            <p:cNvSpPr/>
            <p:nvPr/>
          </p:nvSpPr>
          <p:spPr>
            <a:xfrm>
              <a:off x="8719971" y="3153290"/>
              <a:ext cx="54160" cy="140026"/>
            </a:xfrm>
            <a:custGeom>
              <a:avLst/>
              <a:gdLst/>
              <a:ahLst/>
              <a:cxnLst/>
              <a:rect l="l" t="t" r="r" b="b"/>
              <a:pathLst>
                <a:path w="808" h="2089" extrusionOk="0">
                  <a:moveTo>
                    <a:pt x="630" y="0"/>
                  </a:moveTo>
                  <a:cubicBezTo>
                    <a:pt x="304" y="0"/>
                    <a:pt x="138" y="685"/>
                    <a:pt x="106" y="911"/>
                  </a:cubicBezTo>
                  <a:cubicBezTo>
                    <a:pt x="53" y="1191"/>
                    <a:pt x="1" y="1998"/>
                    <a:pt x="404" y="2085"/>
                  </a:cubicBezTo>
                  <a:cubicBezTo>
                    <a:pt x="419" y="2088"/>
                    <a:pt x="434" y="2089"/>
                    <a:pt x="449" y="2089"/>
                  </a:cubicBezTo>
                  <a:cubicBezTo>
                    <a:pt x="552" y="2089"/>
                    <a:pt x="636" y="2035"/>
                    <a:pt x="667" y="1928"/>
                  </a:cubicBezTo>
                  <a:lnTo>
                    <a:pt x="667" y="1910"/>
                  </a:lnTo>
                  <a:cubicBezTo>
                    <a:pt x="684" y="1822"/>
                    <a:pt x="649" y="1735"/>
                    <a:pt x="579" y="1682"/>
                  </a:cubicBezTo>
                  <a:cubicBezTo>
                    <a:pt x="456" y="1507"/>
                    <a:pt x="509" y="1086"/>
                    <a:pt x="527" y="893"/>
                  </a:cubicBezTo>
                  <a:cubicBezTo>
                    <a:pt x="562" y="683"/>
                    <a:pt x="632" y="473"/>
                    <a:pt x="737" y="280"/>
                  </a:cubicBezTo>
                  <a:lnTo>
                    <a:pt x="754" y="262"/>
                  </a:lnTo>
                  <a:cubicBezTo>
                    <a:pt x="789" y="227"/>
                    <a:pt x="807" y="157"/>
                    <a:pt x="789" y="104"/>
                  </a:cubicBezTo>
                  <a:cubicBezTo>
                    <a:pt x="789" y="69"/>
                    <a:pt x="754" y="17"/>
                    <a:pt x="719" y="17"/>
                  </a:cubicBezTo>
                  <a:cubicBezTo>
                    <a:pt x="688" y="5"/>
                    <a:pt x="658" y="0"/>
                    <a:pt x="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1"/>
            <p:cNvSpPr/>
            <p:nvPr/>
          </p:nvSpPr>
          <p:spPr>
            <a:xfrm>
              <a:off x="8748191" y="3151614"/>
              <a:ext cx="76615" cy="168446"/>
            </a:xfrm>
            <a:custGeom>
              <a:avLst/>
              <a:gdLst/>
              <a:ahLst/>
              <a:cxnLst/>
              <a:rect l="l" t="t" r="r" b="b"/>
              <a:pathLst>
                <a:path w="1143" h="2513" extrusionOk="0">
                  <a:moveTo>
                    <a:pt x="934" y="0"/>
                  </a:moveTo>
                  <a:cubicBezTo>
                    <a:pt x="887" y="0"/>
                    <a:pt x="839" y="23"/>
                    <a:pt x="807" y="77"/>
                  </a:cubicBezTo>
                  <a:cubicBezTo>
                    <a:pt x="404" y="690"/>
                    <a:pt x="0" y="1725"/>
                    <a:pt x="404" y="2426"/>
                  </a:cubicBezTo>
                  <a:cubicBezTo>
                    <a:pt x="443" y="2486"/>
                    <a:pt x="506" y="2513"/>
                    <a:pt x="568" y="2513"/>
                  </a:cubicBezTo>
                  <a:cubicBezTo>
                    <a:pt x="670" y="2513"/>
                    <a:pt x="772" y="2441"/>
                    <a:pt x="772" y="2321"/>
                  </a:cubicBezTo>
                  <a:cubicBezTo>
                    <a:pt x="807" y="1988"/>
                    <a:pt x="719" y="1655"/>
                    <a:pt x="754" y="1339"/>
                  </a:cubicBezTo>
                  <a:cubicBezTo>
                    <a:pt x="789" y="953"/>
                    <a:pt x="894" y="585"/>
                    <a:pt x="1070" y="235"/>
                  </a:cubicBezTo>
                  <a:cubicBezTo>
                    <a:pt x="1143" y="113"/>
                    <a:pt x="1039" y="0"/>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1"/>
            <p:cNvSpPr/>
            <p:nvPr/>
          </p:nvSpPr>
          <p:spPr>
            <a:xfrm>
              <a:off x="7738719" y="1261435"/>
              <a:ext cx="360822" cy="1023079"/>
            </a:xfrm>
            <a:custGeom>
              <a:avLst/>
              <a:gdLst/>
              <a:ahLst/>
              <a:cxnLst/>
              <a:rect l="l" t="t" r="r" b="b"/>
              <a:pathLst>
                <a:path w="5383" h="15263" extrusionOk="0">
                  <a:moveTo>
                    <a:pt x="2782" y="0"/>
                  </a:moveTo>
                  <a:cubicBezTo>
                    <a:pt x="1752" y="0"/>
                    <a:pt x="829" y="842"/>
                    <a:pt x="421" y="1820"/>
                  </a:cubicBezTo>
                  <a:cubicBezTo>
                    <a:pt x="1" y="2872"/>
                    <a:pt x="281" y="4222"/>
                    <a:pt x="176" y="5344"/>
                  </a:cubicBezTo>
                  <a:cubicBezTo>
                    <a:pt x="123" y="5853"/>
                    <a:pt x="246" y="6379"/>
                    <a:pt x="526" y="6817"/>
                  </a:cubicBezTo>
                  <a:cubicBezTo>
                    <a:pt x="737" y="7097"/>
                    <a:pt x="930" y="7396"/>
                    <a:pt x="1105" y="7694"/>
                  </a:cubicBezTo>
                  <a:cubicBezTo>
                    <a:pt x="1193" y="7957"/>
                    <a:pt x="1263" y="8202"/>
                    <a:pt x="1280" y="8482"/>
                  </a:cubicBezTo>
                  <a:cubicBezTo>
                    <a:pt x="1403" y="9289"/>
                    <a:pt x="1491" y="10113"/>
                    <a:pt x="1543" y="10919"/>
                  </a:cubicBezTo>
                  <a:lnTo>
                    <a:pt x="772" y="11340"/>
                  </a:lnTo>
                  <a:cubicBezTo>
                    <a:pt x="702" y="11375"/>
                    <a:pt x="649" y="11428"/>
                    <a:pt x="614" y="11480"/>
                  </a:cubicBezTo>
                  <a:cubicBezTo>
                    <a:pt x="597" y="11533"/>
                    <a:pt x="579" y="11603"/>
                    <a:pt x="579" y="11656"/>
                  </a:cubicBezTo>
                  <a:lnTo>
                    <a:pt x="579" y="13286"/>
                  </a:lnTo>
                  <a:cubicBezTo>
                    <a:pt x="562" y="13619"/>
                    <a:pt x="614" y="13952"/>
                    <a:pt x="737" y="14268"/>
                  </a:cubicBezTo>
                  <a:cubicBezTo>
                    <a:pt x="982" y="14741"/>
                    <a:pt x="1543" y="14969"/>
                    <a:pt x="2069" y="15109"/>
                  </a:cubicBezTo>
                  <a:cubicBezTo>
                    <a:pt x="2431" y="15217"/>
                    <a:pt x="2803" y="15262"/>
                    <a:pt x="3177" y="15262"/>
                  </a:cubicBezTo>
                  <a:cubicBezTo>
                    <a:pt x="3293" y="15262"/>
                    <a:pt x="3409" y="15258"/>
                    <a:pt x="3524" y="15250"/>
                  </a:cubicBezTo>
                  <a:cubicBezTo>
                    <a:pt x="4015" y="15197"/>
                    <a:pt x="4471" y="14969"/>
                    <a:pt x="4787" y="14584"/>
                  </a:cubicBezTo>
                  <a:cubicBezTo>
                    <a:pt x="4997" y="14268"/>
                    <a:pt x="5155" y="13900"/>
                    <a:pt x="5207" y="13532"/>
                  </a:cubicBezTo>
                  <a:cubicBezTo>
                    <a:pt x="5348" y="12795"/>
                    <a:pt x="5383" y="12041"/>
                    <a:pt x="5330" y="11305"/>
                  </a:cubicBezTo>
                  <a:cubicBezTo>
                    <a:pt x="4909" y="11165"/>
                    <a:pt x="4436" y="10972"/>
                    <a:pt x="4015" y="10814"/>
                  </a:cubicBezTo>
                  <a:cubicBezTo>
                    <a:pt x="3700" y="9587"/>
                    <a:pt x="3454" y="8325"/>
                    <a:pt x="3998" y="7185"/>
                  </a:cubicBezTo>
                  <a:cubicBezTo>
                    <a:pt x="4208" y="6729"/>
                    <a:pt x="4541" y="6344"/>
                    <a:pt x="4717" y="5870"/>
                  </a:cubicBezTo>
                  <a:cubicBezTo>
                    <a:pt x="4874" y="5414"/>
                    <a:pt x="4944" y="4941"/>
                    <a:pt x="4944" y="4468"/>
                  </a:cubicBezTo>
                  <a:cubicBezTo>
                    <a:pt x="4997" y="3118"/>
                    <a:pt x="4962" y="1663"/>
                    <a:pt x="4103" y="628"/>
                  </a:cubicBezTo>
                  <a:cubicBezTo>
                    <a:pt x="3963" y="453"/>
                    <a:pt x="3805" y="313"/>
                    <a:pt x="3630" y="208"/>
                  </a:cubicBezTo>
                  <a:cubicBezTo>
                    <a:pt x="3437" y="102"/>
                    <a:pt x="3226" y="32"/>
                    <a:pt x="3016" y="15"/>
                  </a:cubicBezTo>
                  <a:cubicBezTo>
                    <a:pt x="2938" y="5"/>
                    <a:pt x="2860" y="0"/>
                    <a:pt x="27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1"/>
            <p:cNvSpPr/>
            <p:nvPr/>
          </p:nvSpPr>
          <p:spPr>
            <a:xfrm>
              <a:off x="7705807" y="1248230"/>
              <a:ext cx="424300" cy="456072"/>
            </a:xfrm>
            <a:custGeom>
              <a:avLst/>
              <a:gdLst/>
              <a:ahLst/>
              <a:cxnLst/>
              <a:rect l="l" t="t" r="r" b="b"/>
              <a:pathLst>
                <a:path w="6330" h="6804" extrusionOk="0">
                  <a:moveTo>
                    <a:pt x="3328" y="1"/>
                  </a:moveTo>
                  <a:cubicBezTo>
                    <a:pt x="3311" y="1"/>
                    <a:pt x="3295" y="1"/>
                    <a:pt x="3279" y="1"/>
                  </a:cubicBezTo>
                  <a:cubicBezTo>
                    <a:pt x="3069" y="1"/>
                    <a:pt x="2683" y="177"/>
                    <a:pt x="2718" y="352"/>
                  </a:cubicBezTo>
                  <a:cubicBezTo>
                    <a:pt x="2618" y="165"/>
                    <a:pt x="2467" y="91"/>
                    <a:pt x="2295" y="91"/>
                  </a:cubicBezTo>
                  <a:cubicBezTo>
                    <a:pt x="1838" y="91"/>
                    <a:pt x="1229" y="617"/>
                    <a:pt x="1000" y="948"/>
                  </a:cubicBezTo>
                  <a:cubicBezTo>
                    <a:pt x="719" y="1404"/>
                    <a:pt x="527" y="1895"/>
                    <a:pt x="404" y="2438"/>
                  </a:cubicBezTo>
                  <a:cubicBezTo>
                    <a:pt x="158" y="3157"/>
                    <a:pt x="36" y="3893"/>
                    <a:pt x="18" y="4647"/>
                  </a:cubicBezTo>
                  <a:cubicBezTo>
                    <a:pt x="1" y="5436"/>
                    <a:pt x="316" y="6172"/>
                    <a:pt x="860" y="6733"/>
                  </a:cubicBezTo>
                  <a:cubicBezTo>
                    <a:pt x="894" y="4893"/>
                    <a:pt x="1114" y="1347"/>
                    <a:pt x="2530" y="1347"/>
                  </a:cubicBezTo>
                  <a:cubicBezTo>
                    <a:pt x="2557" y="1347"/>
                    <a:pt x="2585" y="1349"/>
                    <a:pt x="2613" y="1351"/>
                  </a:cubicBezTo>
                  <a:cubicBezTo>
                    <a:pt x="4138" y="1702"/>
                    <a:pt x="4103" y="6523"/>
                    <a:pt x="4822" y="6804"/>
                  </a:cubicBezTo>
                  <a:cubicBezTo>
                    <a:pt x="5383" y="6611"/>
                    <a:pt x="5821" y="6190"/>
                    <a:pt x="6049" y="5629"/>
                  </a:cubicBezTo>
                  <a:cubicBezTo>
                    <a:pt x="6242" y="5138"/>
                    <a:pt x="6330" y="4595"/>
                    <a:pt x="6295" y="4051"/>
                  </a:cubicBezTo>
                  <a:cubicBezTo>
                    <a:pt x="6295" y="3139"/>
                    <a:pt x="6224" y="2193"/>
                    <a:pt x="5734" y="1386"/>
                  </a:cubicBezTo>
                  <a:cubicBezTo>
                    <a:pt x="5233" y="524"/>
                    <a:pt x="4309" y="1"/>
                    <a:pt x="3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1"/>
            <p:cNvSpPr/>
            <p:nvPr/>
          </p:nvSpPr>
          <p:spPr>
            <a:xfrm>
              <a:off x="7489569" y="1224636"/>
              <a:ext cx="679349" cy="1433839"/>
            </a:xfrm>
            <a:custGeom>
              <a:avLst/>
              <a:gdLst/>
              <a:ahLst/>
              <a:cxnLst/>
              <a:rect l="l" t="t" r="r" b="b"/>
              <a:pathLst>
                <a:path w="10135" h="21391" extrusionOk="0">
                  <a:moveTo>
                    <a:pt x="6722" y="1"/>
                  </a:moveTo>
                  <a:cubicBezTo>
                    <a:pt x="6696" y="1"/>
                    <a:pt x="6671" y="2"/>
                    <a:pt x="6645" y="3"/>
                  </a:cubicBezTo>
                  <a:cubicBezTo>
                    <a:pt x="6435" y="20"/>
                    <a:pt x="5506" y="388"/>
                    <a:pt x="5699" y="757"/>
                  </a:cubicBezTo>
                  <a:cubicBezTo>
                    <a:pt x="5733" y="820"/>
                    <a:pt x="5794" y="842"/>
                    <a:pt x="5866" y="842"/>
                  </a:cubicBezTo>
                  <a:cubicBezTo>
                    <a:pt x="6013" y="842"/>
                    <a:pt x="6206" y="751"/>
                    <a:pt x="6312" y="739"/>
                  </a:cubicBezTo>
                  <a:cubicBezTo>
                    <a:pt x="6357" y="735"/>
                    <a:pt x="6400" y="734"/>
                    <a:pt x="6442" y="734"/>
                  </a:cubicBezTo>
                  <a:cubicBezTo>
                    <a:pt x="7451" y="734"/>
                    <a:pt x="7652" y="1725"/>
                    <a:pt x="7838" y="2667"/>
                  </a:cubicBezTo>
                  <a:cubicBezTo>
                    <a:pt x="8346" y="5034"/>
                    <a:pt x="8223" y="7489"/>
                    <a:pt x="8083" y="9926"/>
                  </a:cubicBezTo>
                  <a:cubicBezTo>
                    <a:pt x="8030" y="10767"/>
                    <a:pt x="7995" y="11609"/>
                    <a:pt x="7943" y="12468"/>
                  </a:cubicBezTo>
                  <a:cubicBezTo>
                    <a:pt x="7908" y="13257"/>
                    <a:pt x="7855" y="14098"/>
                    <a:pt x="7539" y="14834"/>
                  </a:cubicBezTo>
                  <a:cubicBezTo>
                    <a:pt x="7224" y="15588"/>
                    <a:pt x="6593" y="16237"/>
                    <a:pt x="5804" y="16377"/>
                  </a:cubicBezTo>
                  <a:cubicBezTo>
                    <a:pt x="5752" y="16384"/>
                    <a:pt x="5701" y="16388"/>
                    <a:pt x="5651" y="16388"/>
                  </a:cubicBezTo>
                  <a:cubicBezTo>
                    <a:pt x="5563" y="16388"/>
                    <a:pt x="5478" y="16376"/>
                    <a:pt x="5401" y="16342"/>
                  </a:cubicBezTo>
                  <a:cubicBezTo>
                    <a:pt x="5208" y="16237"/>
                    <a:pt x="5067" y="16097"/>
                    <a:pt x="4997" y="15904"/>
                  </a:cubicBezTo>
                  <a:cubicBezTo>
                    <a:pt x="4401" y="14782"/>
                    <a:pt x="4173" y="13520"/>
                    <a:pt x="4296" y="12257"/>
                  </a:cubicBezTo>
                  <a:cubicBezTo>
                    <a:pt x="4314" y="12082"/>
                    <a:pt x="4331" y="11872"/>
                    <a:pt x="4173" y="11801"/>
                  </a:cubicBezTo>
                  <a:cubicBezTo>
                    <a:pt x="4132" y="11790"/>
                    <a:pt x="4094" y="11784"/>
                    <a:pt x="4056" y="11784"/>
                  </a:cubicBezTo>
                  <a:cubicBezTo>
                    <a:pt x="3981" y="11784"/>
                    <a:pt x="3910" y="11807"/>
                    <a:pt x="3840" y="11854"/>
                  </a:cubicBezTo>
                  <a:cubicBezTo>
                    <a:pt x="2666" y="12398"/>
                    <a:pt x="1579" y="13064"/>
                    <a:pt x="544" y="13853"/>
                  </a:cubicBezTo>
                  <a:cubicBezTo>
                    <a:pt x="299" y="14046"/>
                    <a:pt x="36" y="14291"/>
                    <a:pt x="1" y="14589"/>
                  </a:cubicBezTo>
                  <a:cubicBezTo>
                    <a:pt x="1" y="14817"/>
                    <a:pt x="53" y="15027"/>
                    <a:pt x="141" y="15220"/>
                  </a:cubicBezTo>
                  <a:cubicBezTo>
                    <a:pt x="807" y="16710"/>
                    <a:pt x="1509" y="18183"/>
                    <a:pt x="2262" y="19638"/>
                  </a:cubicBezTo>
                  <a:cubicBezTo>
                    <a:pt x="2473" y="20129"/>
                    <a:pt x="2771" y="20567"/>
                    <a:pt x="3139" y="20935"/>
                  </a:cubicBezTo>
                  <a:cubicBezTo>
                    <a:pt x="3428" y="21239"/>
                    <a:pt x="3837" y="21390"/>
                    <a:pt x="4245" y="21390"/>
                  </a:cubicBezTo>
                  <a:cubicBezTo>
                    <a:pt x="4356" y="21390"/>
                    <a:pt x="4468" y="21379"/>
                    <a:pt x="4577" y="21356"/>
                  </a:cubicBezTo>
                  <a:cubicBezTo>
                    <a:pt x="4875" y="21234"/>
                    <a:pt x="5138" y="21076"/>
                    <a:pt x="5366" y="20848"/>
                  </a:cubicBezTo>
                  <a:cubicBezTo>
                    <a:pt x="6715" y="19673"/>
                    <a:pt x="7873" y="18306"/>
                    <a:pt x="8854" y="16816"/>
                  </a:cubicBezTo>
                  <a:cubicBezTo>
                    <a:pt x="9240" y="16237"/>
                    <a:pt x="9556" y="15588"/>
                    <a:pt x="9748" y="14922"/>
                  </a:cubicBezTo>
                  <a:cubicBezTo>
                    <a:pt x="10134" y="13362"/>
                    <a:pt x="9521" y="11749"/>
                    <a:pt x="9380" y="10153"/>
                  </a:cubicBezTo>
                  <a:cubicBezTo>
                    <a:pt x="9240" y="8418"/>
                    <a:pt x="9678" y="6682"/>
                    <a:pt x="9713" y="4947"/>
                  </a:cubicBezTo>
                  <a:cubicBezTo>
                    <a:pt x="9748" y="3193"/>
                    <a:pt x="9258" y="1265"/>
                    <a:pt x="7785" y="336"/>
                  </a:cubicBezTo>
                  <a:cubicBezTo>
                    <a:pt x="7473" y="122"/>
                    <a:pt x="7099" y="1"/>
                    <a:pt x="6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1"/>
            <p:cNvSpPr/>
            <p:nvPr/>
          </p:nvSpPr>
          <p:spPr>
            <a:xfrm>
              <a:off x="7837454" y="1404544"/>
              <a:ext cx="38810" cy="32979"/>
            </a:xfrm>
            <a:custGeom>
              <a:avLst/>
              <a:gdLst/>
              <a:ahLst/>
              <a:cxnLst/>
              <a:rect l="l" t="t" r="r" b="b"/>
              <a:pathLst>
                <a:path w="579" h="492" extrusionOk="0">
                  <a:moveTo>
                    <a:pt x="298" y="1"/>
                  </a:moveTo>
                  <a:cubicBezTo>
                    <a:pt x="0" y="36"/>
                    <a:pt x="0" y="474"/>
                    <a:pt x="298" y="492"/>
                  </a:cubicBezTo>
                  <a:cubicBezTo>
                    <a:pt x="579" y="474"/>
                    <a:pt x="579" y="36"/>
                    <a:pt x="298" y="1"/>
                  </a:cubicBezTo>
                  <a:close/>
                </a:path>
              </a:pathLst>
            </a:custGeom>
            <a:solidFill>
              <a:srgbClr val="E765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 name="Google Shape;343;p41"/>
          <p:cNvSpPr/>
          <p:nvPr/>
        </p:nvSpPr>
        <p:spPr>
          <a:xfrm>
            <a:off x="8748875" y="1427863"/>
            <a:ext cx="395125" cy="270550"/>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rgbClr val="E765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1"/>
          <p:cNvSpPr txBox="1"/>
          <p:nvPr/>
        </p:nvSpPr>
        <p:spPr>
          <a:xfrm>
            <a:off x="2545425" y="4042175"/>
            <a:ext cx="4839900" cy="8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Singleton &amp; Linton (</a:t>
            </a:r>
            <a:r>
              <a:rPr lang="en">
                <a:solidFill>
                  <a:srgbClr val="000000"/>
                </a:solidFill>
              </a:rPr>
              <a:t>2006) </a:t>
            </a:r>
            <a:r>
              <a:rPr lang="en"/>
              <a:t>Courageous Conversations about Race: A Field Guide for Achieving Equity in Schools</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95"/>
          <p:cNvSpPr txBox="1">
            <a:spLocks noGrp="1"/>
          </p:cNvSpPr>
          <p:nvPr>
            <p:ph type="title"/>
          </p:nvPr>
        </p:nvSpPr>
        <p:spPr>
          <a:xfrm>
            <a:off x="548550" y="217350"/>
            <a:ext cx="2808000" cy="996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4200" b="1"/>
              <a:t>Thank you!</a:t>
            </a:r>
            <a:endParaRPr sz="4200" b="1"/>
          </a:p>
        </p:txBody>
      </p:sp>
      <p:sp>
        <p:nvSpPr>
          <p:cNvPr id="733" name="Google Shape;733;p95"/>
          <p:cNvSpPr txBox="1">
            <a:spLocks noGrp="1"/>
          </p:cNvSpPr>
          <p:nvPr>
            <p:ph type="body" idx="1"/>
          </p:nvPr>
        </p:nvSpPr>
        <p:spPr>
          <a:xfrm>
            <a:off x="475975" y="1164050"/>
            <a:ext cx="4047300" cy="18693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7600">
                <a:solidFill>
                  <a:schemeClr val="accent5"/>
                </a:solidFill>
              </a:rPr>
              <a:t>We appreciate and value your feedback! </a:t>
            </a:r>
            <a:endParaRPr sz="7600">
              <a:solidFill>
                <a:schemeClr val="accent5"/>
              </a:solidFill>
            </a:endParaRPr>
          </a:p>
          <a:p>
            <a:pPr marL="0" lvl="0" indent="0" algn="l" rtl="0">
              <a:spcBef>
                <a:spcPts val="1200"/>
              </a:spcBef>
              <a:spcAft>
                <a:spcPts val="0"/>
              </a:spcAft>
              <a:buNone/>
            </a:pPr>
            <a:endParaRPr>
              <a:solidFill>
                <a:schemeClr val="accent5"/>
              </a:solidFill>
            </a:endParaRPr>
          </a:p>
          <a:p>
            <a:pPr marL="0" lvl="0" indent="0" algn="l" rtl="0">
              <a:spcBef>
                <a:spcPts val="1200"/>
              </a:spcBef>
              <a:spcAft>
                <a:spcPts val="0"/>
              </a:spcAft>
              <a:buNone/>
            </a:pPr>
            <a:r>
              <a:rPr lang="en" sz="7600">
                <a:solidFill>
                  <a:schemeClr val="accent5"/>
                </a:solidFill>
              </a:rPr>
              <a:t>Please take a moment to complete the survey for today’s meeting.  </a:t>
            </a:r>
            <a:endParaRPr sz="7600">
              <a:solidFill>
                <a:schemeClr val="accent5"/>
              </a:solidFill>
            </a:endParaRPr>
          </a:p>
          <a:p>
            <a:pPr marL="0" lvl="0" indent="0" algn="l" rtl="0">
              <a:spcBef>
                <a:spcPts val="1200"/>
              </a:spcBef>
              <a:spcAft>
                <a:spcPts val="0"/>
              </a:spcAft>
              <a:buNone/>
            </a:pPr>
            <a:endParaRPr sz="2400">
              <a:solidFill>
                <a:schemeClr val="accent5"/>
              </a:solidFill>
            </a:endParaRPr>
          </a:p>
          <a:p>
            <a:pPr marL="0" lvl="0" indent="0" algn="l" rtl="0">
              <a:spcBef>
                <a:spcPts val="1200"/>
              </a:spcBef>
              <a:spcAft>
                <a:spcPts val="0"/>
              </a:spcAft>
              <a:buNone/>
            </a:pPr>
            <a:r>
              <a:rPr lang="en" sz="7600">
                <a:solidFill>
                  <a:schemeClr val="accent5"/>
                </a:solidFill>
              </a:rPr>
              <a:t>Please also look for an end of the year survey to help us inform plans for 2021-2022! </a:t>
            </a:r>
            <a:r>
              <a:rPr lang="en" sz="9045">
                <a:solidFill>
                  <a:schemeClr val="accent5"/>
                </a:solidFill>
              </a:rPr>
              <a:t> </a:t>
            </a:r>
            <a:endParaRPr sz="9045">
              <a:solidFill>
                <a:schemeClr val="accent5"/>
              </a:solidFill>
            </a:endParaRPr>
          </a:p>
          <a:p>
            <a:pPr marL="0" lvl="0" indent="0" algn="l" rtl="0">
              <a:spcBef>
                <a:spcPts val="1200"/>
              </a:spcBef>
              <a:spcAft>
                <a:spcPts val="0"/>
              </a:spcAft>
              <a:buNone/>
            </a:pPr>
            <a:endParaRPr sz="3045">
              <a:solidFill>
                <a:srgbClr val="F1C232"/>
              </a:solidFill>
            </a:endParaRPr>
          </a:p>
          <a:p>
            <a:pPr marL="0" lvl="0" indent="0" algn="l" rtl="0">
              <a:spcBef>
                <a:spcPts val="1200"/>
              </a:spcBef>
              <a:spcAft>
                <a:spcPts val="0"/>
              </a:spcAft>
              <a:buNone/>
            </a:pPr>
            <a:endParaRPr sz="3045">
              <a:solidFill>
                <a:srgbClr val="F1C232"/>
              </a:solidFill>
            </a:endParaRPr>
          </a:p>
          <a:p>
            <a:pPr marL="0" lvl="0" indent="0" algn="l" rtl="0">
              <a:spcBef>
                <a:spcPts val="1200"/>
              </a:spcBef>
              <a:spcAft>
                <a:spcPts val="0"/>
              </a:spcAft>
              <a:buNone/>
            </a:pPr>
            <a:endParaRPr sz="2400"/>
          </a:p>
          <a:p>
            <a:pPr marL="0" lvl="0" indent="0" algn="l" rtl="0">
              <a:spcBef>
                <a:spcPts val="1200"/>
              </a:spcBef>
              <a:spcAft>
                <a:spcPts val="1200"/>
              </a:spcAft>
              <a:buNone/>
            </a:pPr>
            <a:endParaRPr/>
          </a:p>
        </p:txBody>
      </p:sp>
      <p:pic>
        <p:nvPicPr>
          <p:cNvPr id="734" name="Google Shape;734;p95" title="Thank You"/>
          <p:cNvPicPr preferRelativeResize="0"/>
          <p:nvPr/>
        </p:nvPicPr>
        <p:blipFill>
          <a:blip r:embed="rId3">
            <a:alphaModFix/>
          </a:blip>
          <a:stretch>
            <a:fillRect/>
          </a:stretch>
        </p:blipFill>
        <p:spPr>
          <a:xfrm>
            <a:off x="4316075" y="1164050"/>
            <a:ext cx="4827925" cy="2266775"/>
          </a:xfrm>
          <a:prstGeom prst="rect">
            <a:avLst/>
          </a:prstGeom>
          <a:noFill/>
          <a:ln>
            <a:noFill/>
          </a:ln>
        </p:spPr>
      </p:pic>
      <p:sp>
        <p:nvSpPr>
          <p:cNvPr id="735" name="Google Shape;735;p95"/>
          <p:cNvSpPr txBox="1"/>
          <p:nvPr/>
        </p:nvSpPr>
        <p:spPr>
          <a:xfrm>
            <a:off x="5186475" y="3610425"/>
            <a:ext cx="30498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Open Sans"/>
                <a:ea typeface="Open Sans"/>
                <a:cs typeface="Open Sans"/>
                <a:sym typeface="Open Sans"/>
              </a:rPr>
              <a:t>Reminder to follow us on Twitter &amp; share the handle with your schools.   </a:t>
            </a:r>
            <a:endParaRPr sz="1800">
              <a:latin typeface="Open Sans"/>
              <a:ea typeface="Open Sans"/>
              <a:cs typeface="Open Sans"/>
              <a:sym typeface="Open Sans"/>
            </a:endParaRPr>
          </a:p>
          <a:p>
            <a:pPr marL="0" lvl="0" indent="0" algn="r" rtl="0">
              <a:spcBef>
                <a:spcPts val="0"/>
              </a:spcBef>
              <a:spcAft>
                <a:spcPts val="0"/>
              </a:spcAft>
              <a:buNone/>
            </a:pPr>
            <a:r>
              <a:rPr lang="en" sz="1800" b="1">
                <a:latin typeface="Open Sans"/>
                <a:ea typeface="Open Sans"/>
                <a:cs typeface="Open Sans"/>
                <a:sym typeface="Open Sans"/>
              </a:rPr>
              <a:t>@Delawarepbs</a:t>
            </a:r>
            <a:endParaRPr sz="1800" b="1">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9"/>
        <p:cNvGrpSpPr/>
        <p:nvPr/>
      </p:nvGrpSpPr>
      <p:grpSpPr>
        <a:xfrm>
          <a:off x="0" y="0"/>
          <a:ext cx="0" cy="0"/>
          <a:chOff x="0" y="0"/>
          <a:chExt cx="0" cy="0"/>
        </a:xfrm>
      </p:grpSpPr>
      <p:sp>
        <p:nvSpPr>
          <p:cNvPr id="350" name="Google Shape;350;p42"/>
          <p:cNvSpPr txBox="1"/>
          <p:nvPr/>
        </p:nvSpPr>
        <p:spPr>
          <a:xfrm>
            <a:off x="315544" y="260963"/>
            <a:ext cx="8599800" cy="5313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rgbClr val="000000"/>
              </a:buClr>
              <a:buSzPts val="1900"/>
              <a:buFont typeface="Arial"/>
              <a:buNone/>
            </a:pPr>
            <a:r>
              <a:rPr lang="en" sz="4200">
                <a:latin typeface="Economica"/>
                <a:ea typeface="Economica"/>
                <a:cs typeface="Economica"/>
                <a:sym typeface="Economica"/>
              </a:rPr>
              <a:t>Mission Statement</a:t>
            </a:r>
            <a:endParaRPr sz="1500" b="0" i="0" u="none" strike="noStrike" cap="none">
              <a:latin typeface="Arial"/>
              <a:ea typeface="Arial"/>
              <a:cs typeface="Arial"/>
              <a:sym typeface="Arial"/>
            </a:endParaRPr>
          </a:p>
        </p:txBody>
      </p:sp>
      <p:sp>
        <p:nvSpPr>
          <p:cNvPr id="351" name="Google Shape;351;p42"/>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 sz="2000">
                <a:latin typeface="Arial"/>
                <a:ea typeface="Arial"/>
                <a:cs typeface="Arial"/>
                <a:sym typeface="Arial"/>
              </a:rPr>
              <a:t>At the Delaware Positive Behavior Support Project, we are committed to improving outcomes for each student. E</a:t>
            </a:r>
            <a:r>
              <a:rPr lang="en" sz="2000">
                <a:highlight>
                  <a:srgbClr val="FFFFFF"/>
                </a:highlight>
                <a:latin typeface="Arial"/>
                <a:ea typeface="Arial"/>
                <a:cs typeface="Arial"/>
                <a:sym typeface="Arial"/>
              </a:rPr>
              <a:t>ducational systems cannot be considered effective until they are effective for all students. A Multi-Tiered System of Support (MTSS) can be a force for dismantling systemic racism and promoting equity or serve to perpetuate oppression. In recognition that black lives matter and given centuries of oppression, violence, and segregation, we must increase our commitment to improving outcomes for </a:t>
            </a:r>
            <a:r>
              <a:rPr lang="en" sz="2000">
                <a:highlight>
                  <a:srgbClr val="FFFFFF"/>
                </a:highlight>
                <a:latin typeface="Roboto"/>
                <a:ea typeface="Roboto"/>
                <a:cs typeface="Roboto"/>
                <a:sym typeface="Roboto"/>
              </a:rPr>
              <a:t>Black, Indigenous, and other Students of Color</a:t>
            </a:r>
            <a:r>
              <a:rPr lang="en" sz="2000">
                <a:highlight>
                  <a:srgbClr val="FFFFFF"/>
                </a:highlight>
                <a:latin typeface="Arial"/>
                <a:ea typeface="Arial"/>
                <a:cs typeface="Arial"/>
                <a:sym typeface="Arial"/>
              </a:rPr>
              <a:t>. PBIS teams embed equity into their implementation of all aspects of MTSS. </a:t>
            </a:r>
            <a:endParaRPr sz="2000">
              <a:highlight>
                <a:srgbClr val="FFFFFF"/>
              </a:highlight>
              <a:latin typeface="Arial"/>
              <a:ea typeface="Arial"/>
              <a:cs typeface="Arial"/>
              <a:sym typeface="Arial"/>
            </a:endParaRPr>
          </a:p>
          <a:p>
            <a:pPr marL="0" lvl="0" indent="0" algn="l" rtl="0">
              <a:spcBef>
                <a:spcPts val="0"/>
              </a:spcBef>
              <a:spcAft>
                <a:spcPts val="120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6"/>
        <p:cNvGrpSpPr/>
        <p:nvPr/>
      </p:nvGrpSpPr>
      <p:grpSpPr>
        <a:xfrm>
          <a:off x="0" y="0"/>
          <a:ext cx="0" cy="0"/>
          <a:chOff x="0" y="0"/>
          <a:chExt cx="0" cy="0"/>
        </a:xfrm>
      </p:grpSpPr>
      <p:sp>
        <p:nvSpPr>
          <p:cNvPr id="357" name="Google Shape;357;p43"/>
          <p:cNvSpPr txBox="1"/>
          <p:nvPr/>
        </p:nvSpPr>
        <p:spPr>
          <a:xfrm>
            <a:off x="315544" y="260963"/>
            <a:ext cx="8599800" cy="5313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rgbClr val="000000"/>
              </a:buClr>
              <a:buSzPts val="1900"/>
              <a:buFont typeface="Arial"/>
              <a:buNone/>
            </a:pPr>
            <a:r>
              <a:rPr lang="en" sz="4200">
                <a:latin typeface="Economica"/>
                <a:ea typeface="Economica"/>
                <a:cs typeface="Economica"/>
                <a:sym typeface="Economica"/>
              </a:rPr>
              <a:t>Mission Statement</a:t>
            </a:r>
            <a:endParaRPr sz="1500" b="0" i="0" u="none" strike="noStrike" cap="none">
              <a:latin typeface="Arial"/>
              <a:ea typeface="Arial"/>
              <a:cs typeface="Arial"/>
              <a:sym typeface="Arial"/>
            </a:endParaRPr>
          </a:p>
        </p:txBody>
      </p:sp>
      <p:sp>
        <p:nvSpPr>
          <p:cNvPr id="358" name="Google Shape;358;p43"/>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000">
                <a:latin typeface="Arial"/>
                <a:ea typeface="Arial"/>
                <a:cs typeface="Arial"/>
                <a:sym typeface="Arial"/>
              </a:rPr>
              <a:t>At the Delaware Positive Behavior Support Project, we are committed to improving outcomes for each student. E</a:t>
            </a:r>
            <a:r>
              <a:rPr lang="en" sz="2000">
                <a:highlight>
                  <a:srgbClr val="FFFFFF"/>
                </a:highlight>
                <a:latin typeface="Arial"/>
                <a:ea typeface="Arial"/>
                <a:cs typeface="Arial"/>
                <a:sym typeface="Arial"/>
              </a:rPr>
              <a:t>ducational systems cannot be considered effective until they are effective for all students. A Multi-Tiered System of Support (MTSS) can be a force for dismantling systemic racism and promoting equity or serve to perpetuate oppression. In recognition that black lives matter and given centuries of oppression, violence, and segregation, we must increase our commitment to improving outcomes for </a:t>
            </a:r>
            <a:r>
              <a:rPr lang="en" sz="2000">
                <a:highlight>
                  <a:srgbClr val="FFFFFF"/>
                </a:highlight>
                <a:latin typeface="Roboto"/>
                <a:ea typeface="Roboto"/>
                <a:cs typeface="Roboto"/>
                <a:sym typeface="Roboto"/>
              </a:rPr>
              <a:t>Black, Indigenous, and other Students of Color</a:t>
            </a:r>
            <a:r>
              <a:rPr lang="en" sz="2000">
                <a:highlight>
                  <a:srgbClr val="FFFFFF"/>
                </a:highlight>
                <a:latin typeface="Arial"/>
                <a:ea typeface="Arial"/>
                <a:cs typeface="Arial"/>
                <a:sym typeface="Arial"/>
              </a:rPr>
              <a:t>. PBIS teams embed equity into their implementation of all aspects of MTSS. </a:t>
            </a:r>
            <a:endParaRPr sz="2000">
              <a:highlight>
                <a:srgbClr val="FFFFFF"/>
              </a:highlight>
              <a:latin typeface="Arial"/>
              <a:ea typeface="Arial"/>
              <a:cs typeface="Arial"/>
              <a:sym typeface="Arial"/>
            </a:endParaRPr>
          </a:p>
          <a:p>
            <a:pPr marL="0" lvl="0" indent="0" algn="l" rtl="0">
              <a:spcBef>
                <a:spcPts val="0"/>
              </a:spcBef>
              <a:spcAft>
                <a:spcPts val="1200"/>
              </a:spcAft>
              <a:buNone/>
            </a:pPr>
            <a:endParaRPr/>
          </a:p>
        </p:txBody>
      </p:sp>
      <p:sp>
        <p:nvSpPr>
          <p:cNvPr id="359" name="Google Shape;359;p43"/>
          <p:cNvSpPr txBox="1"/>
          <p:nvPr/>
        </p:nvSpPr>
        <p:spPr>
          <a:xfrm>
            <a:off x="4139425" y="209425"/>
            <a:ext cx="4158900" cy="1015800"/>
          </a:xfrm>
          <a:prstGeom prst="rect">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Open Sans"/>
                <a:ea typeface="Open Sans"/>
                <a:cs typeface="Open Sans"/>
                <a:sym typeface="Open Sans"/>
              </a:rPr>
              <a:t>Chat Box: </a:t>
            </a:r>
            <a:r>
              <a:rPr lang="en" sz="2000">
                <a:solidFill>
                  <a:schemeClr val="dk1"/>
                </a:solidFill>
              </a:rPr>
              <a:t>What words or phrases resonate/stand out for you?</a:t>
            </a:r>
            <a:endParaRPr sz="2000">
              <a:solidFill>
                <a:schemeClr val="dk1"/>
              </a:solidFill>
            </a:endParaRPr>
          </a:p>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4"/>
        <p:cNvGrpSpPr/>
        <p:nvPr/>
      </p:nvGrpSpPr>
      <p:grpSpPr>
        <a:xfrm>
          <a:off x="0" y="0"/>
          <a:ext cx="0" cy="0"/>
          <a:chOff x="0" y="0"/>
          <a:chExt cx="0" cy="0"/>
        </a:xfrm>
      </p:grpSpPr>
      <p:sp>
        <p:nvSpPr>
          <p:cNvPr id="365" name="Google Shape;365;p44"/>
          <p:cNvSpPr txBox="1"/>
          <p:nvPr/>
        </p:nvSpPr>
        <p:spPr>
          <a:xfrm>
            <a:off x="315544" y="260963"/>
            <a:ext cx="8599800" cy="5313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rgbClr val="000000"/>
              </a:buClr>
              <a:buSzPts val="1900"/>
              <a:buFont typeface="Arial"/>
              <a:buNone/>
            </a:pPr>
            <a:r>
              <a:rPr lang="en" sz="4200">
                <a:latin typeface="Economica"/>
                <a:ea typeface="Economica"/>
                <a:cs typeface="Economica"/>
                <a:sym typeface="Economica"/>
              </a:rPr>
              <a:t>Mission Statement</a:t>
            </a:r>
            <a:endParaRPr sz="1500" b="0" i="0" u="none" strike="noStrike" cap="none">
              <a:latin typeface="Arial"/>
              <a:ea typeface="Arial"/>
              <a:cs typeface="Arial"/>
              <a:sym typeface="Arial"/>
            </a:endParaRPr>
          </a:p>
        </p:txBody>
      </p:sp>
      <p:sp>
        <p:nvSpPr>
          <p:cNvPr id="366" name="Google Shape;366;p4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000">
                <a:latin typeface="Arial"/>
                <a:ea typeface="Arial"/>
                <a:cs typeface="Arial"/>
                <a:sym typeface="Arial"/>
              </a:rPr>
              <a:t>At the Delaware Positive Behavior Support Project, we are committed to improving outcomes for each student. E</a:t>
            </a:r>
            <a:r>
              <a:rPr lang="en" sz="2000">
                <a:highlight>
                  <a:srgbClr val="FFFFFF"/>
                </a:highlight>
                <a:latin typeface="Arial"/>
                <a:ea typeface="Arial"/>
                <a:cs typeface="Arial"/>
                <a:sym typeface="Arial"/>
              </a:rPr>
              <a:t>ducational systems cannot be considered effective until they are effective for all students. A Multi-Tiered System of Support (MTSS) can be a force for dismantling systemic racism and promoting equity or serve to perpetuate oppression. In recognition that black lives matter and given centuries of oppression, violence, and segregation, we must increase our commitment to improving outcomes for </a:t>
            </a:r>
            <a:r>
              <a:rPr lang="en" sz="2000">
                <a:highlight>
                  <a:srgbClr val="FFFFFF"/>
                </a:highlight>
                <a:latin typeface="Roboto"/>
                <a:ea typeface="Roboto"/>
                <a:cs typeface="Roboto"/>
                <a:sym typeface="Roboto"/>
              </a:rPr>
              <a:t>Black, Indigenous, and other Students of Color</a:t>
            </a:r>
            <a:r>
              <a:rPr lang="en" sz="2000">
                <a:highlight>
                  <a:srgbClr val="FFFFFF"/>
                </a:highlight>
                <a:latin typeface="Arial"/>
                <a:ea typeface="Arial"/>
                <a:cs typeface="Arial"/>
                <a:sym typeface="Arial"/>
              </a:rPr>
              <a:t>. PBIS teams embed equity into their implementation of all aspects of MTSS. </a:t>
            </a:r>
            <a:endParaRPr sz="2000">
              <a:highlight>
                <a:srgbClr val="FFFFFF"/>
              </a:highlight>
              <a:latin typeface="Arial"/>
              <a:ea typeface="Arial"/>
              <a:cs typeface="Arial"/>
              <a:sym typeface="Arial"/>
            </a:endParaRPr>
          </a:p>
          <a:p>
            <a:pPr marL="0" lvl="0" indent="0" algn="l" rtl="0">
              <a:spcBef>
                <a:spcPts val="0"/>
              </a:spcBef>
              <a:spcAft>
                <a:spcPts val="1200"/>
              </a:spcAft>
              <a:buNone/>
            </a:pPr>
            <a:endParaRPr/>
          </a:p>
        </p:txBody>
      </p:sp>
      <p:sp>
        <p:nvSpPr>
          <p:cNvPr id="367" name="Google Shape;367;p44"/>
          <p:cNvSpPr txBox="1"/>
          <p:nvPr/>
        </p:nvSpPr>
        <p:spPr>
          <a:xfrm>
            <a:off x="4139425" y="209425"/>
            <a:ext cx="4537200" cy="1015800"/>
          </a:xfrm>
          <a:prstGeom prst="rect">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Open Sans"/>
                <a:ea typeface="Open Sans"/>
                <a:cs typeface="Open Sans"/>
                <a:sym typeface="Open Sans"/>
              </a:rPr>
              <a:t>Share Out: </a:t>
            </a:r>
            <a:r>
              <a:rPr lang="en" sz="2000">
                <a:solidFill>
                  <a:schemeClr val="dk1"/>
                </a:solidFill>
              </a:rPr>
              <a:t>How is this similar or different from your district statements?</a:t>
            </a:r>
            <a:endParaRPr sz="2000">
              <a:solidFill>
                <a:schemeClr val="dk1"/>
              </a:solidFill>
            </a:endParaRPr>
          </a:p>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isanio template">
  <a:themeElements>
    <a:clrScheme name="Custom 347">
      <a:dk1>
        <a:srgbClr val="111111"/>
      </a:dk1>
      <a:lt1>
        <a:srgbClr val="FFFFFF"/>
      </a:lt1>
      <a:dk2>
        <a:srgbClr val="434343"/>
      </a:dk2>
      <a:lt2>
        <a:srgbClr val="F3F3F3"/>
      </a:lt2>
      <a:accent1>
        <a:srgbClr val="FFBC00"/>
      </a:accent1>
      <a:accent2>
        <a:srgbClr val="FF8100"/>
      </a:accent2>
      <a:accent3>
        <a:srgbClr val="8BAB42"/>
      </a:accent3>
      <a:accent4>
        <a:srgbClr val="57A7B5"/>
      </a:accent4>
      <a:accent5>
        <a:srgbClr val="8B81D2"/>
      </a:accent5>
      <a:accent6>
        <a:srgbClr val="963334"/>
      </a:accent6>
      <a:hlink>
        <a:srgbClr val="B45F0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2094</Words>
  <Application>Microsoft Office PowerPoint</Application>
  <PresentationFormat>On-screen Show (16:9)</PresentationFormat>
  <Paragraphs>266</Paragraphs>
  <Slides>60</Slides>
  <Notes>60</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60</vt:i4>
      </vt:variant>
    </vt:vector>
  </HeadingPairs>
  <TitlesOfParts>
    <vt:vector size="80" baseType="lpstr">
      <vt:lpstr>Lemonada Medium</vt:lpstr>
      <vt:lpstr>Work Sans</vt:lpstr>
      <vt:lpstr>Raleway</vt:lpstr>
      <vt:lpstr>Oswald</vt:lpstr>
      <vt:lpstr>Work Sans Light</vt:lpstr>
      <vt:lpstr>Georgia</vt:lpstr>
      <vt:lpstr>Century Gothic</vt:lpstr>
      <vt:lpstr>Roboto</vt:lpstr>
      <vt:lpstr>Open Sans</vt:lpstr>
      <vt:lpstr>Arial</vt:lpstr>
      <vt:lpstr>Noto Sans Symbols</vt:lpstr>
      <vt:lpstr>Merriweather</vt:lpstr>
      <vt:lpstr>Calibri</vt:lpstr>
      <vt:lpstr>Raleway ExtraBold</vt:lpstr>
      <vt:lpstr>Verdana</vt:lpstr>
      <vt:lpstr>Economica</vt:lpstr>
      <vt:lpstr>Barlow</vt:lpstr>
      <vt:lpstr>Times New Roman</vt:lpstr>
      <vt:lpstr>Luxe</vt:lpstr>
      <vt:lpstr>Pisanio template</vt:lpstr>
      <vt:lpstr>DE-PBS Cadre Meeting  </vt:lpstr>
      <vt:lpstr>PowerPoint Presentation</vt:lpstr>
      <vt:lpstr>Welcome and Agenda </vt:lpstr>
      <vt:lpstr>Equity </vt:lpstr>
      <vt:lpstr>Equity Committee Update </vt:lpstr>
      <vt:lpstr>Using the Courageous Conversations Agreements </vt:lpstr>
      <vt:lpstr>PowerPoint Presentation</vt:lpstr>
      <vt:lpstr>PowerPoint Presentation</vt:lpstr>
      <vt:lpstr>PowerPoint Presentation</vt:lpstr>
      <vt:lpstr>Equity Beliefs </vt:lpstr>
      <vt:lpstr>Breakout Room Questions</vt:lpstr>
      <vt:lpstr>Poll </vt:lpstr>
      <vt:lpstr>Equity in Practice </vt:lpstr>
      <vt:lpstr>Breakout Room Questions</vt:lpstr>
      <vt:lpstr>Share outs:</vt:lpstr>
      <vt:lpstr>Equity Resource Reminders</vt:lpstr>
      <vt:lpstr>Break Time</vt:lpstr>
      <vt:lpstr>Reviewing Significant Discrepancy &amp; Disproportionality and Exploring Reasonable Progress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DDOE Equity Summit </vt:lpstr>
      <vt:lpstr>PowerPoint Presentation</vt:lpstr>
      <vt:lpstr>District Highlight </vt:lpstr>
      <vt:lpstr>PowerPoint Presentation</vt:lpstr>
      <vt:lpstr>Appoquinimink’s Journey </vt:lpstr>
      <vt:lpstr>BehaviorFlip </vt:lpstr>
      <vt:lpstr>2020-2021  </vt:lpstr>
      <vt:lpstr>PowerPoint Presentation</vt:lpstr>
      <vt:lpstr>PowerPoint Presentation</vt:lpstr>
      <vt:lpstr>PowerPoint Presentation</vt:lpstr>
      <vt:lpstr>PowerPoint Presentation</vt:lpstr>
      <vt:lpstr>PowerPoint Presentation</vt:lpstr>
      <vt:lpstr>PowerPoint Presentation</vt:lpstr>
      <vt:lpstr>Restorative practices take incidents that might otherwise result in punishment and in them recognize opportunities for kids/students/people to recognize the impact of their behavior, understand their obligation to take responsibility for their actions, and take steps towards making things right.</vt:lpstr>
      <vt:lpstr>Either we spend time meeting children’s emotional needs by filling their cup with love or we spend time dealing with the behaviors caused from their unmet needs. Either way, we spend the time.</vt:lpstr>
      <vt:lpstr>PowerPoint Presentation</vt:lpstr>
      <vt:lpstr>Progressive Discipline Model, Approaches, and Responses: A Collective Model Encouraging Proactive Teaching</vt:lpstr>
      <vt:lpstr>Old Chapter 3 Format - Student Facing</vt:lpstr>
      <vt:lpstr>Revised Infractions/Code Violations (Collective)</vt:lpstr>
      <vt:lpstr>One Vision 12,111+ reasons why </vt:lpstr>
      <vt:lpstr>DE- PBS Project Notes  More info to come... </vt:lpstr>
      <vt:lpstr>Professional Learning Opportunities</vt:lpstr>
      <vt:lpstr>Northeast PBIS Leadership Forum - Virtual Opportunity </vt:lpstr>
      <vt:lpstr>DE School Climate Survey Update</vt:lpstr>
      <vt:lpstr>DE-PBS Phase Recognition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DE-PBS Cadre Meeting  </dc:title>
  <cp:lastModifiedBy>rebecca silver</cp:lastModifiedBy>
  <cp:revision>1</cp:revision>
  <dcterms:modified xsi:type="dcterms:W3CDTF">2021-10-15T16:11:07Z</dcterms:modified>
</cp:coreProperties>
</file>