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2" r:id="rId1"/>
    <p:sldMasterId id="2147483723" r:id="rId2"/>
    <p:sldMasterId id="2147483724" r:id="rId3"/>
    <p:sldMasterId id="2147483725" r:id="rId4"/>
    <p:sldMasterId id="2147483726" r:id="rId5"/>
  </p:sldMasterIdLst>
  <p:notesMasterIdLst>
    <p:notesMasterId r:id="rId6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Lst>
  <p:sldSz cx="9144000" cy="5143500" type="screen16x9"/>
  <p:notesSz cx="6858000" cy="9144000"/>
  <p:embeddedFontLst>
    <p:embeddedFont>
      <p:font typeface="Oswald Medium" panose="020B0604020202020204" charset="0"/>
      <p:regular r:id="rId66"/>
      <p:bold r:id="rId67"/>
    </p:embeddedFont>
    <p:embeddedFont>
      <p:font typeface="Roboto" panose="020B0604020202020204" charset="0"/>
      <p:regular r:id="rId68"/>
      <p:bold r:id="rId69"/>
      <p:italic r:id="rId70"/>
      <p:boldItalic r:id="rId71"/>
    </p:embeddedFont>
    <p:embeddedFont>
      <p:font typeface="Bebas Neue" panose="020B0604020202020204" charset="0"/>
      <p:regular r:id="rId72"/>
    </p:embeddedFont>
    <p:embeddedFont>
      <p:font typeface="Trebuchet MS" panose="020B0603020202020204" pitchFamily="34" charset="0"/>
      <p:regular r:id="rId73"/>
      <p:bold r:id="rId74"/>
      <p:italic r:id="rId75"/>
      <p:boldItalic r:id="rId76"/>
    </p:embeddedFont>
    <p:embeddedFont>
      <p:font typeface="Oswald" panose="020B0604020202020204" charset="0"/>
      <p:regular r:id="rId77"/>
      <p:bold r:id="rId78"/>
    </p:embeddedFont>
    <p:embeddedFont>
      <p:font typeface="Merriweather" panose="020B0604020202020204" charset="0"/>
      <p:regular r:id="rId79"/>
      <p:bold r:id="rId80"/>
      <p:italic r:id="rId81"/>
      <p:boldItalic r:id="rId82"/>
    </p:embeddedFont>
    <p:embeddedFont>
      <p:font typeface="Calibri" panose="020F0502020204030204" pitchFamily="34" charset="0"/>
      <p:regular r:id="rId83"/>
      <p:bold r:id="rId84"/>
      <p:italic r:id="rId85"/>
      <p:boldItalic r:id="rId86"/>
    </p:embeddedFont>
    <p:embeddedFont>
      <p:font typeface="Montserrat" panose="020B0604020202020204" charset="0"/>
      <p:regular r:id="rId87"/>
      <p:bold r:id="rId88"/>
      <p:italic r:id="rId89"/>
      <p:boldItalic r:id="rId90"/>
    </p:embeddedFont>
    <p:embeddedFont>
      <p:font typeface="Josefin Sans SemiBold" panose="020B0604020202020204" charset="0"/>
      <p:regular r:id="rId91"/>
      <p:bold r:id="rId92"/>
      <p:italic r:id="rId93"/>
      <p:boldItalic r:id="rId9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1380">
          <p15:clr>
            <a:srgbClr val="9AA0A6"/>
          </p15:clr>
        </p15:guide>
        <p15:guide id="2" orient="horz" pos="2599">
          <p15:clr>
            <a:srgbClr val="9AA0A6"/>
          </p15:clr>
        </p15:guide>
        <p15:guide id="3" orient="horz" pos="10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295E352-085A-40F0-8923-18D4F4BED0ED}">
  <a:tblStyle styleId="{0295E352-085A-40F0-8923-18D4F4BED0E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296595A-EFD9-4C4F-8648-FC51F8AED821}"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4" d="100"/>
          <a:sy n="114" d="100"/>
        </p:scale>
        <p:origin x="312" y="102"/>
      </p:cViewPr>
      <p:guideLst>
        <p:guide pos="1380"/>
        <p:guide orient="horz" pos="2599"/>
        <p:guide orient="horz" pos="10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font" Target="fonts/font3.fntdata"/><Relationship Id="rId84" Type="http://schemas.openxmlformats.org/officeDocument/2006/relationships/font" Target="fonts/font19.fntdata"/><Relationship Id="rId89" Type="http://schemas.openxmlformats.org/officeDocument/2006/relationships/font" Target="fonts/font24.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Master" Target="slideMasters/slideMaster5.xml"/><Relationship Id="rId90" Type="http://schemas.openxmlformats.org/officeDocument/2006/relationships/font" Target="fonts/font25.fntdata"/><Relationship Id="rId95" Type="http://schemas.openxmlformats.org/officeDocument/2006/relationships/presProps" Target="pres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font" Target="fonts/font4.fntdata"/><Relationship Id="rId80" Type="http://schemas.openxmlformats.org/officeDocument/2006/relationships/font" Target="fonts/font15.fntdata"/><Relationship Id="rId85" Type="http://schemas.openxmlformats.org/officeDocument/2006/relationships/font" Target="fonts/font20.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2.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font" Target="fonts/font18.fntdata"/><Relationship Id="rId88" Type="http://schemas.openxmlformats.org/officeDocument/2006/relationships/font" Target="fonts/font23.fntdata"/><Relationship Id="rId91" Type="http://schemas.openxmlformats.org/officeDocument/2006/relationships/font" Target="fonts/font26.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86" Type="http://schemas.openxmlformats.org/officeDocument/2006/relationships/font" Target="fonts/font21.fntdata"/><Relationship Id="rId94" Type="http://schemas.openxmlformats.org/officeDocument/2006/relationships/font" Target="fonts/font29.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11.fntdata"/><Relationship Id="rId97"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font" Target="fonts/font6.fntdata"/><Relationship Id="rId92" Type="http://schemas.openxmlformats.org/officeDocument/2006/relationships/font" Target="fonts/font27.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1.fntdata"/><Relationship Id="rId87" Type="http://schemas.openxmlformats.org/officeDocument/2006/relationships/font" Target="fonts/font22.fntdata"/><Relationship Id="rId61" Type="http://schemas.openxmlformats.org/officeDocument/2006/relationships/slide" Target="slides/slide56.xml"/><Relationship Id="rId82" Type="http://schemas.openxmlformats.org/officeDocument/2006/relationships/font" Target="fonts/font17.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font" Target="fonts/font12.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7.fntdata"/><Relationship Id="rId93" Type="http://schemas.openxmlformats.org/officeDocument/2006/relationships/font" Target="fonts/font28.fntdata"/><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gf604ec74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1" name="Google Shape;1331;gf604ec74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
        <p:cNvGrpSpPr/>
        <p:nvPr/>
      </p:nvGrpSpPr>
      <p:grpSpPr>
        <a:xfrm>
          <a:off x="0" y="0"/>
          <a:ext cx="0" cy="0"/>
          <a:chOff x="0" y="0"/>
          <a:chExt cx="0" cy="0"/>
        </a:xfrm>
      </p:grpSpPr>
      <p:sp>
        <p:nvSpPr>
          <p:cNvPr id="1421" name="Google Shape;1421;gf336f250f3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2" name="Google Shape;1422;gf336f250f3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gf336f250f3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0" name="Google Shape;1430;gf336f250f3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6"/>
        <p:cNvGrpSpPr/>
        <p:nvPr/>
      </p:nvGrpSpPr>
      <p:grpSpPr>
        <a:xfrm>
          <a:off x="0" y="0"/>
          <a:ext cx="0" cy="0"/>
          <a:chOff x="0" y="0"/>
          <a:chExt cx="0" cy="0"/>
        </a:xfrm>
      </p:grpSpPr>
      <p:sp>
        <p:nvSpPr>
          <p:cNvPr id="1437" name="Google Shape;1437;gf7f7b649d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8" name="Google Shape;1438;gf7f7b649d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f9571fd5ce_0_4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5" name="Google Shape;1445;gf9571fd5ce_0_458:notes"/>
          <p:cNvSpPr txBox="1">
            <a:spLocks noGrp="1"/>
          </p:cNvSpPr>
          <p:nvPr>
            <p:ph type="body" idx="1"/>
          </p:nvPr>
        </p:nvSpPr>
        <p:spPr>
          <a:xfrm>
            <a:off x="685800" y="4400550"/>
            <a:ext cx="5486400" cy="3600300"/>
          </a:xfrm>
          <a:prstGeom prst="rect">
            <a:avLst/>
          </a:prstGeom>
          <a:noFill/>
          <a:ln>
            <a:noFill/>
          </a:ln>
        </p:spPr>
        <p:txBody>
          <a:bodyPr spcFirstLastPara="1" wrap="square" lIns="91350" tIns="45675" rIns="91350" bIns="45675" anchor="t" anchorCtr="0">
            <a:noAutofit/>
          </a:bodyPr>
          <a:lstStyle/>
          <a:p>
            <a:pPr marL="0" lvl="0" indent="0" algn="l" rtl="0">
              <a:spcBef>
                <a:spcPts val="0"/>
              </a:spcBef>
              <a:spcAft>
                <a:spcPts val="0"/>
              </a:spcAft>
              <a:buNone/>
            </a:pPr>
            <a:endParaRPr/>
          </a:p>
        </p:txBody>
      </p:sp>
      <p:sp>
        <p:nvSpPr>
          <p:cNvPr id="1446" name="Google Shape;1446;gf9571fd5ce_0_458:notes"/>
          <p:cNvSpPr txBox="1">
            <a:spLocks noGrp="1"/>
          </p:cNvSpPr>
          <p:nvPr>
            <p:ph type="sldNum" idx="12"/>
          </p:nvPr>
        </p:nvSpPr>
        <p:spPr>
          <a:xfrm>
            <a:off x="3884613" y="8685213"/>
            <a:ext cx="2971800" cy="459000"/>
          </a:xfrm>
          <a:prstGeom prst="rect">
            <a:avLst/>
          </a:prstGeom>
          <a:noFill/>
          <a:ln>
            <a:noFill/>
          </a:ln>
        </p:spPr>
        <p:txBody>
          <a:bodyPr spcFirstLastPara="1" wrap="square" lIns="91350" tIns="45675" rIns="91350" bIns="45675" anchor="b" anchorCtr="0">
            <a:noAutofit/>
          </a:bodyPr>
          <a:lstStyle/>
          <a:p>
            <a:pPr marL="0" lvl="0" indent="0" algn="r" rtl="0">
              <a:spcBef>
                <a:spcPts val="0"/>
              </a:spcBef>
              <a:spcAft>
                <a:spcPts val="0"/>
              </a:spcAft>
              <a:buNone/>
            </a:pPr>
            <a:fld id="{00000000-1234-1234-1234-123412341234}" type="slidenum">
              <a:rPr lang="en" sz="1400"/>
              <a:t>13</a:t>
            </a:fld>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Google Shape;1470;gf9571fd5ce_0_483:notes"/>
          <p:cNvSpPr>
            <a:spLocks noGrp="1" noRot="1" noChangeAspect="1"/>
          </p:cNvSpPr>
          <p:nvPr>
            <p:ph type="sldImg" idx="2"/>
          </p:nvPr>
        </p:nvSpPr>
        <p:spPr>
          <a:xfrm>
            <a:off x="694969" y="1142608"/>
            <a:ext cx="5468100" cy="3086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1" name="Google Shape;1471;gf9571fd5ce_0_483:notes"/>
          <p:cNvSpPr txBox="1">
            <a:spLocks noGrp="1"/>
          </p:cNvSpPr>
          <p:nvPr>
            <p:ph type="body" idx="1"/>
          </p:nvPr>
        </p:nvSpPr>
        <p:spPr>
          <a:xfrm>
            <a:off x="685800" y="4400550"/>
            <a:ext cx="5486400" cy="3600300"/>
          </a:xfrm>
          <a:prstGeom prst="rect">
            <a:avLst/>
          </a:prstGeom>
          <a:noFill/>
          <a:ln>
            <a:noFill/>
          </a:ln>
        </p:spPr>
        <p:txBody>
          <a:bodyPr spcFirstLastPara="1" wrap="square" lIns="91350" tIns="45675" rIns="91350" bIns="45675" anchor="t" anchorCtr="0">
            <a:noAutofit/>
          </a:bodyPr>
          <a:lstStyle/>
          <a:p>
            <a:pPr marL="0" lvl="0" indent="0" algn="l" rtl="0">
              <a:spcBef>
                <a:spcPts val="0"/>
              </a:spcBef>
              <a:spcAft>
                <a:spcPts val="0"/>
              </a:spcAft>
              <a:buNone/>
            </a:pPr>
            <a:endParaRPr>
              <a:sym typeface="Calibri"/>
            </a:endParaRPr>
          </a:p>
        </p:txBody>
      </p:sp>
      <p:sp>
        <p:nvSpPr>
          <p:cNvPr id="1472" name="Google Shape;1472;gf9571fd5ce_0_483:notes"/>
          <p:cNvSpPr txBox="1">
            <a:spLocks noGrp="1"/>
          </p:cNvSpPr>
          <p:nvPr>
            <p:ph type="sldNum" idx="12"/>
          </p:nvPr>
        </p:nvSpPr>
        <p:spPr>
          <a:xfrm>
            <a:off x="3884613" y="8685213"/>
            <a:ext cx="2971800" cy="459000"/>
          </a:xfrm>
          <a:prstGeom prst="rect">
            <a:avLst/>
          </a:prstGeom>
          <a:noFill/>
          <a:ln>
            <a:noFill/>
          </a:ln>
        </p:spPr>
        <p:txBody>
          <a:bodyPr spcFirstLastPara="1" wrap="square" lIns="91350" tIns="45675" rIns="91350" bIns="45675" anchor="b" anchorCtr="0">
            <a:noAutofit/>
          </a:bodyPr>
          <a:lstStyle/>
          <a:p>
            <a:pPr marL="0" lvl="0" indent="0" algn="r" rtl="0">
              <a:spcBef>
                <a:spcPts val="0"/>
              </a:spcBef>
              <a:spcAft>
                <a:spcPts val="0"/>
              </a:spcAft>
              <a:buNone/>
            </a:pPr>
            <a:fld id="{00000000-1234-1234-1234-123412341234}" type="slidenum">
              <a:rPr lang="en" sz="1400"/>
              <a:t>14</a:t>
            </a:fld>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5"/>
        <p:cNvGrpSpPr/>
        <p:nvPr/>
      </p:nvGrpSpPr>
      <p:grpSpPr>
        <a:xfrm>
          <a:off x="0" y="0"/>
          <a:ext cx="0" cy="0"/>
          <a:chOff x="0" y="0"/>
          <a:chExt cx="0" cy="0"/>
        </a:xfrm>
      </p:grpSpPr>
      <p:sp>
        <p:nvSpPr>
          <p:cNvPr id="1486" name="Google Shape;1486;gf9571fd5ce_0_498:notes"/>
          <p:cNvSpPr>
            <a:spLocks noGrp="1" noRot="1" noChangeAspect="1"/>
          </p:cNvSpPr>
          <p:nvPr>
            <p:ph type="sldImg" idx="2"/>
          </p:nvPr>
        </p:nvSpPr>
        <p:spPr>
          <a:xfrm>
            <a:off x="694969" y="1142608"/>
            <a:ext cx="5468100" cy="3086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7" name="Google Shape;1487;gf9571fd5ce_0_498:notes"/>
          <p:cNvSpPr txBox="1">
            <a:spLocks noGrp="1"/>
          </p:cNvSpPr>
          <p:nvPr>
            <p:ph type="body" idx="1"/>
          </p:nvPr>
        </p:nvSpPr>
        <p:spPr>
          <a:xfrm>
            <a:off x="685800" y="4400550"/>
            <a:ext cx="5486400" cy="3600300"/>
          </a:xfrm>
          <a:prstGeom prst="rect">
            <a:avLst/>
          </a:prstGeom>
          <a:noFill/>
          <a:ln>
            <a:noFill/>
          </a:ln>
        </p:spPr>
        <p:txBody>
          <a:bodyPr spcFirstLastPara="1" wrap="square" lIns="91350" tIns="45675" rIns="91350" bIns="45675" anchor="t" anchorCtr="0">
            <a:noAutofit/>
          </a:bodyPr>
          <a:lstStyle/>
          <a:p>
            <a:pPr marL="0" lvl="0" indent="0" algn="l" rtl="0">
              <a:spcBef>
                <a:spcPts val="0"/>
              </a:spcBef>
              <a:spcAft>
                <a:spcPts val="0"/>
              </a:spcAft>
              <a:buNone/>
            </a:pPr>
            <a:endParaRPr/>
          </a:p>
        </p:txBody>
      </p:sp>
      <p:sp>
        <p:nvSpPr>
          <p:cNvPr id="1488" name="Google Shape;1488;gf9571fd5ce_0_498:notes"/>
          <p:cNvSpPr txBox="1">
            <a:spLocks noGrp="1"/>
          </p:cNvSpPr>
          <p:nvPr>
            <p:ph type="sldNum" idx="12"/>
          </p:nvPr>
        </p:nvSpPr>
        <p:spPr>
          <a:xfrm>
            <a:off x="3884613" y="8685213"/>
            <a:ext cx="2971800" cy="459000"/>
          </a:xfrm>
          <a:prstGeom prst="rect">
            <a:avLst/>
          </a:prstGeom>
          <a:noFill/>
          <a:ln>
            <a:noFill/>
          </a:ln>
        </p:spPr>
        <p:txBody>
          <a:bodyPr spcFirstLastPara="1" wrap="square" lIns="91350" tIns="45675" rIns="91350" bIns="45675" anchor="b" anchorCtr="0">
            <a:noAutofit/>
          </a:bodyPr>
          <a:lstStyle/>
          <a:p>
            <a:pPr marL="0" lvl="0" indent="0" algn="r" rtl="0">
              <a:spcBef>
                <a:spcPts val="0"/>
              </a:spcBef>
              <a:spcAft>
                <a:spcPts val="0"/>
              </a:spcAft>
              <a:buNone/>
            </a:pPr>
            <a:fld id="{00000000-1234-1234-1234-123412341234}" type="slidenum">
              <a:rPr lang="en" sz="1400"/>
              <a:t>15</a:t>
            </a:fld>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f9571fd5ce_0_521:notes"/>
          <p:cNvSpPr>
            <a:spLocks noGrp="1" noRot="1" noChangeAspect="1"/>
          </p:cNvSpPr>
          <p:nvPr>
            <p:ph type="sldImg" idx="2"/>
          </p:nvPr>
        </p:nvSpPr>
        <p:spPr>
          <a:xfrm>
            <a:off x="694969" y="1142608"/>
            <a:ext cx="5468100" cy="3086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1" name="Google Shape;1511;gf9571fd5ce_0_521:notes"/>
          <p:cNvSpPr txBox="1">
            <a:spLocks noGrp="1"/>
          </p:cNvSpPr>
          <p:nvPr>
            <p:ph type="body" idx="1"/>
          </p:nvPr>
        </p:nvSpPr>
        <p:spPr>
          <a:xfrm>
            <a:off x="685800" y="4400550"/>
            <a:ext cx="5486400" cy="3600300"/>
          </a:xfrm>
          <a:prstGeom prst="rect">
            <a:avLst/>
          </a:prstGeom>
          <a:noFill/>
          <a:ln>
            <a:noFill/>
          </a:ln>
        </p:spPr>
        <p:txBody>
          <a:bodyPr spcFirstLastPara="1" wrap="square" lIns="91350" tIns="45675" rIns="91350" bIns="45675" anchor="t" anchorCtr="0">
            <a:noAutofit/>
          </a:bodyPr>
          <a:lstStyle/>
          <a:p>
            <a:pPr marL="0" lvl="0" indent="0" algn="l" rtl="0">
              <a:spcBef>
                <a:spcPts val="0"/>
              </a:spcBef>
              <a:spcAft>
                <a:spcPts val="0"/>
              </a:spcAft>
              <a:buNone/>
            </a:pPr>
            <a:endParaRPr/>
          </a:p>
        </p:txBody>
      </p:sp>
      <p:sp>
        <p:nvSpPr>
          <p:cNvPr id="1512" name="Google Shape;1512;gf9571fd5ce_0_521:notes"/>
          <p:cNvSpPr txBox="1">
            <a:spLocks noGrp="1"/>
          </p:cNvSpPr>
          <p:nvPr>
            <p:ph type="sldNum" idx="12"/>
          </p:nvPr>
        </p:nvSpPr>
        <p:spPr>
          <a:xfrm>
            <a:off x="3884613" y="8685213"/>
            <a:ext cx="2971800" cy="459000"/>
          </a:xfrm>
          <a:prstGeom prst="rect">
            <a:avLst/>
          </a:prstGeom>
          <a:noFill/>
          <a:ln>
            <a:noFill/>
          </a:ln>
        </p:spPr>
        <p:txBody>
          <a:bodyPr spcFirstLastPara="1" wrap="square" lIns="91350" tIns="45675" rIns="91350" bIns="45675" anchor="b" anchorCtr="0">
            <a:noAutofit/>
          </a:bodyPr>
          <a:lstStyle/>
          <a:p>
            <a:pPr marL="0" lvl="0" indent="0" algn="r" rtl="0">
              <a:spcBef>
                <a:spcPts val="0"/>
              </a:spcBef>
              <a:spcAft>
                <a:spcPts val="0"/>
              </a:spcAft>
              <a:buNone/>
            </a:pPr>
            <a:fld id="{00000000-1234-1234-1234-123412341234}" type="slidenum">
              <a:rPr lang="en" sz="1400"/>
              <a:t>16</a:t>
            </a:fld>
            <a:endParaRPr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p:cNvGrpSpPr/>
        <p:nvPr/>
      </p:nvGrpSpPr>
      <p:grpSpPr>
        <a:xfrm>
          <a:off x="0" y="0"/>
          <a:ext cx="0" cy="0"/>
          <a:chOff x="0" y="0"/>
          <a:chExt cx="0" cy="0"/>
        </a:xfrm>
      </p:grpSpPr>
      <p:sp>
        <p:nvSpPr>
          <p:cNvPr id="1526" name="Google Shape;1526;gf9571fd5ce_0_536:notes"/>
          <p:cNvSpPr>
            <a:spLocks noGrp="1" noRot="1" noChangeAspect="1"/>
          </p:cNvSpPr>
          <p:nvPr>
            <p:ph type="sldImg" idx="2"/>
          </p:nvPr>
        </p:nvSpPr>
        <p:spPr>
          <a:xfrm>
            <a:off x="694969" y="1142608"/>
            <a:ext cx="5468100" cy="3086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7" name="Google Shape;1527;gf9571fd5ce_0_536:notes"/>
          <p:cNvSpPr txBox="1">
            <a:spLocks noGrp="1"/>
          </p:cNvSpPr>
          <p:nvPr>
            <p:ph type="body" idx="1"/>
          </p:nvPr>
        </p:nvSpPr>
        <p:spPr>
          <a:xfrm>
            <a:off x="685800" y="4400550"/>
            <a:ext cx="5486400" cy="3600300"/>
          </a:xfrm>
          <a:prstGeom prst="rect">
            <a:avLst/>
          </a:prstGeom>
          <a:noFill/>
          <a:ln>
            <a:noFill/>
          </a:ln>
        </p:spPr>
        <p:txBody>
          <a:bodyPr spcFirstLastPara="1" wrap="square" lIns="91350" tIns="45675" rIns="91350" bIns="45675" anchor="t" anchorCtr="0">
            <a:noAutofit/>
          </a:bodyPr>
          <a:lstStyle/>
          <a:p>
            <a:pPr marL="0" lvl="0" indent="0" algn="l" rtl="0">
              <a:spcBef>
                <a:spcPts val="0"/>
              </a:spcBef>
              <a:spcAft>
                <a:spcPts val="0"/>
              </a:spcAft>
              <a:buNone/>
            </a:pPr>
            <a:endParaRPr/>
          </a:p>
        </p:txBody>
      </p:sp>
      <p:sp>
        <p:nvSpPr>
          <p:cNvPr id="1528" name="Google Shape;1528;gf9571fd5ce_0_536:notes"/>
          <p:cNvSpPr txBox="1">
            <a:spLocks noGrp="1"/>
          </p:cNvSpPr>
          <p:nvPr>
            <p:ph type="sldNum" idx="12"/>
          </p:nvPr>
        </p:nvSpPr>
        <p:spPr>
          <a:xfrm>
            <a:off x="3884613" y="8685213"/>
            <a:ext cx="2971800" cy="459000"/>
          </a:xfrm>
          <a:prstGeom prst="rect">
            <a:avLst/>
          </a:prstGeom>
          <a:noFill/>
          <a:ln>
            <a:noFill/>
          </a:ln>
        </p:spPr>
        <p:txBody>
          <a:bodyPr spcFirstLastPara="1" wrap="square" lIns="91350" tIns="45675" rIns="91350" bIns="45675" anchor="b" anchorCtr="0">
            <a:noAutofit/>
          </a:bodyPr>
          <a:lstStyle/>
          <a:p>
            <a:pPr marL="0" lvl="0" indent="0" algn="r" rtl="0">
              <a:spcBef>
                <a:spcPts val="0"/>
              </a:spcBef>
              <a:spcAft>
                <a:spcPts val="0"/>
              </a:spcAft>
              <a:buNone/>
            </a:pPr>
            <a:fld id="{00000000-1234-1234-1234-123412341234}" type="slidenum">
              <a:rPr lang="en" sz="1400"/>
              <a:t>17</a:t>
            </a:fld>
            <a:endParaRPr sz="1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Google Shape;1542;gf9571fd5ce_0_551:notes"/>
          <p:cNvSpPr>
            <a:spLocks noGrp="1" noRot="1" noChangeAspect="1"/>
          </p:cNvSpPr>
          <p:nvPr>
            <p:ph type="sldImg" idx="2"/>
          </p:nvPr>
        </p:nvSpPr>
        <p:spPr>
          <a:xfrm>
            <a:off x="694969" y="1142608"/>
            <a:ext cx="5468100" cy="3086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3" name="Google Shape;1543;gf9571fd5ce_0_551:notes"/>
          <p:cNvSpPr txBox="1">
            <a:spLocks noGrp="1"/>
          </p:cNvSpPr>
          <p:nvPr>
            <p:ph type="body" idx="1"/>
          </p:nvPr>
        </p:nvSpPr>
        <p:spPr>
          <a:xfrm>
            <a:off x="685800" y="4400550"/>
            <a:ext cx="5486400" cy="3600300"/>
          </a:xfrm>
          <a:prstGeom prst="rect">
            <a:avLst/>
          </a:prstGeom>
          <a:noFill/>
          <a:ln>
            <a:noFill/>
          </a:ln>
        </p:spPr>
        <p:txBody>
          <a:bodyPr spcFirstLastPara="1" wrap="square" lIns="91350" tIns="45675" rIns="91350" bIns="45675" anchor="t" anchorCtr="0">
            <a:noAutofit/>
          </a:bodyPr>
          <a:lstStyle/>
          <a:p>
            <a:pPr marL="0" lvl="0" indent="0" algn="l" rtl="0">
              <a:spcBef>
                <a:spcPts val="0"/>
              </a:spcBef>
              <a:spcAft>
                <a:spcPts val="0"/>
              </a:spcAft>
              <a:buNone/>
            </a:pPr>
            <a:endParaRPr>
              <a:sym typeface="Calibri"/>
            </a:endParaRPr>
          </a:p>
        </p:txBody>
      </p:sp>
      <p:sp>
        <p:nvSpPr>
          <p:cNvPr id="1544" name="Google Shape;1544;gf9571fd5ce_0_551:notes"/>
          <p:cNvSpPr txBox="1">
            <a:spLocks noGrp="1"/>
          </p:cNvSpPr>
          <p:nvPr>
            <p:ph type="sldNum" idx="12"/>
          </p:nvPr>
        </p:nvSpPr>
        <p:spPr>
          <a:xfrm>
            <a:off x="3884613" y="8685213"/>
            <a:ext cx="2971800" cy="459000"/>
          </a:xfrm>
          <a:prstGeom prst="rect">
            <a:avLst/>
          </a:prstGeom>
          <a:noFill/>
          <a:ln>
            <a:noFill/>
          </a:ln>
        </p:spPr>
        <p:txBody>
          <a:bodyPr spcFirstLastPara="1" wrap="square" lIns="91350" tIns="45675" rIns="91350" bIns="45675" anchor="b" anchorCtr="0">
            <a:noAutofit/>
          </a:bodyPr>
          <a:lstStyle/>
          <a:p>
            <a:pPr marL="0" lvl="0" indent="0" algn="r" rtl="0">
              <a:spcBef>
                <a:spcPts val="0"/>
              </a:spcBef>
              <a:spcAft>
                <a:spcPts val="0"/>
              </a:spcAft>
              <a:buNone/>
            </a:pPr>
            <a:fld id="{00000000-1234-1234-1234-123412341234}" type="slidenum">
              <a:rPr lang="en" sz="1400"/>
              <a:t>18</a:t>
            </a:fld>
            <a:endParaRPr sz="1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gf9571fd5ce_0_567:notes"/>
          <p:cNvSpPr>
            <a:spLocks noGrp="1" noRot="1" noChangeAspect="1"/>
          </p:cNvSpPr>
          <p:nvPr>
            <p:ph type="sldImg" idx="2"/>
          </p:nvPr>
        </p:nvSpPr>
        <p:spPr>
          <a:xfrm>
            <a:off x="694969" y="1142608"/>
            <a:ext cx="5468100" cy="3086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0" name="Google Shape;1560;gf9571fd5ce_0_567:notes"/>
          <p:cNvSpPr txBox="1">
            <a:spLocks noGrp="1"/>
          </p:cNvSpPr>
          <p:nvPr>
            <p:ph type="body" idx="1"/>
          </p:nvPr>
        </p:nvSpPr>
        <p:spPr>
          <a:xfrm>
            <a:off x="685800" y="4400550"/>
            <a:ext cx="5486400" cy="3600300"/>
          </a:xfrm>
          <a:prstGeom prst="rect">
            <a:avLst/>
          </a:prstGeom>
          <a:noFill/>
          <a:ln>
            <a:noFill/>
          </a:ln>
        </p:spPr>
        <p:txBody>
          <a:bodyPr spcFirstLastPara="1" wrap="square" lIns="91350" tIns="45675" rIns="91350" bIns="45675" anchor="t" anchorCtr="0">
            <a:noAutofit/>
          </a:bodyPr>
          <a:lstStyle/>
          <a:p>
            <a:pPr marL="0" lvl="0" indent="0" algn="l" rtl="0">
              <a:spcBef>
                <a:spcPts val="0"/>
              </a:spcBef>
              <a:spcAft>
                <a:spcPts val="0"/>
              </a:spcAft>
              <a:buNone/>
            </a:pPr>
            <a:endParaRPr>
              <a:sym typeface="Calibri"/>
            </a:endParaRPr>
          </a:p>
        </p:txBody>
      </p:sp>
      <p:sp>
        <p:nvSpPr>
          <p:cNvPr id="1561" name="Google Shape;1561;gf9571fd5ce_0_567:notes"/>
          <p:cNvSpPr txBox="1">
            <a:spLocks noGrp="1"/>
          </p:cNvSpPr>
          <p:nvPr>
            <p:ph type="sldNum" idx="12"/>
          </p:nvPr>
        </p:nvSpPr>
        <p:spPr>
          <a:xfrm>
            <a:off x="3884613" y="8685213"/>
            <a:ext cx="2971800" cy="459000"/>
          </a:xfrm>
          <a:prstGeom prst="rect">
            <a:avLst/>
          </a:prstGeom>
          <a:noFill/>
          <a:ln>
            <a:noFill/>
          </a:ln>
        </p:spPr>
        <p:txBody>
          <a:bodyPr spcFirstLastPara="1" wrap="square" lIns="91350" tIns="45675" rIns="91350" bIns="45675" anchor="b" anchorCtr="0">
            <a:noAutofit/>
          </a:bodyPr>
          <a:lstStyle/>
          <a:p>
            <a:pPr marL="0" lvl="0" indent="0" algn="r" rtl="0">
              <a:spcBef>
                <a:spcPts val="0"/>
              </a:spcBef>
              <a:spcAft>
                <a:spcPts val="0"/>
              </a:spcAft>
              <a:buNone/>
            </a:pPr>
            <a:fld id="{00000000-1234-1234-1234-123412341234}" type="slidenum">
              <a:rPr lang="en" sz="1400"/>
              <a:t>19</a:t>
            </a:fld>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
        <p:cNvGrpSpPr/>
        <p:nvPr/>
      </p:nvGrpSpPr>
      <p:grpSpPr>
        <a:xfrm>
          <a:off x="0" y="0"/>
          <a:ext cx="0" cy="0"/>
          <a:chOff x="0" y="0"/>
          <a:chExt cx="0" cy="0"/>
        </a:xfrm>
      </p:grpSpPr>
      <p:sp>
        <p:nvSpPr>
          <p:cNvPr id="1336" name="Google Shape;1336;gf8d6db30ee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7" name="Google Shape;1337;gf8d6db30ee_0_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38" name="Google Shape;1338;gf8d6db30ee_0_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5"/>
        <p:cNvGrpSpPr/>
        <p:nvPr/>
      </p:nvGrpSpPr>
      <p:grpSpPr>
        <a:xfrm>
          <a:off x="0" y="0"/>
          <a:ext cx="0" cy="0"/>
          <a:chOff x="0" y="0"/>
          <a:chExt cx="0" cy="0"/>
        </a:xfrm>
      </p:grpSpPr>
      <p:sp>
        <p:nvSpPr>
          <p:cNvPr id="1576" name="Google Shape;1576;gf9571fd5ce_0_583:notes"/>
          <p:cNvSpPr>
            <a:spLocks noGrp="1" noRot="1" noChangeAspect="1"/>
          </p:cNvSpPr>
          <p:nvPr>
            <p:ph type="sldImg" idx="2"/>
          </p:nvPr>
        </p:nvSpPr>
        <p:spPr>
          <a:xfrm>
            <a:off x="694969" y="1142608"/>
            <a:ext cx="5468100" cy="3086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7" name="Google Shape;1577;gf9571fd5ce_0_583:notes"/>
          <p:cNvSpPr txBox="1">
            <a:spLocks noGrp="1"/>
          </p:cNvSpPr>
          <p:nvPr>
            <p:ph type="body" idx="1"/>
          </p:nvPr>
        </p:nvSpPr>
        <p:spPr>
          <a:xfrm>
            <a:off x="685800" y="4400550"/>
            <a:ext cx="5486400" cy="3600300"/>
          </a:xfrm>
          <a:prstGeom prst="rect">
            <a:avLst/>
          </a:prstGeom>
          <a:noFill/>
          <a:ln>
            <a:noFill/>
          </a:ln>
        </p:spPr>
        <p:txBody>
          <a:bodyPr spcFirstLastPara="1" wrap="square" lIns="91350" tIns="45675" rIns="91350" bIns="45675" anchor="t" anchorCtr="0">
            <a:noAutofit/>
          </a:bodyPr>
          <a:lstStyle/>
          <a:p>
            <a:pPr marL="0" lvl="0" indent="0" algn="l" rtl="0">
              <a:spcBef>
                <a:spcPts val="0"/>
              </a:spcBef>
              <a:spcAft>
                <a:spcPts val="0"/>
              </a:spcAft>
              <a:buNone/>
            </a:pPr>
            <a:endParaRPr>
              <a:sym typeface="Calibri"/>
            </a:endParaRPr>
          </a:p>
        </p:txBody>
      </p:sp>
      <p:sp>
        <p:nvSpPr>
          <p:cNvPr id="1578" name="Google Shape;1578;gf9571fd5ce_0_583:notes"/>
          <p:cNvSpPr txBox="1">
            <a:spLocks noGrp="1"/>
          </p:cNvSpPr>
          <p:nvPr>
            <p:ph type="sldNum" idx="12"/>
          </p:nvPr>
        </p:nvSpPr>
        <p:spPr>
          <a:xfrm>
            <a:off x="3884613" y="8685213"/>
            <a:ext cx="2971800" cy="459000"/>
          </a:xfrm>
          <a:prstGeom prst="rect">
            <a:avLst/>
          </a:prstGeom>
          <a:noFill/>
          <a:ln>
            <a:noFill/>
          </a:ln>
        </p:spPr>
        <p:txBody>
          <a:bodyPr spcFirstLastPara="1" wrap="square" lIns="91350" tIns="45675" rIns="91350" bIns="45675" anchor="b" anchorCtr="0">
            <a:noAutofit/>
          </a:bodyPr>
          <a:lstStyle/>
          <a:p>
            <a:pPr marL="0" lvl="0" indent="0" algn="r" rtl="0">
              <a:spcBef>
                <a:spcPts val="0"/>
              </a:spcBef>
              <a:spcAft>
                <a:spcPts val="0"/>
              </a:spcAft>
              <a:buNone/>
            </a:pPr>
            <a:fld id="{00000000-1234-1234-1234-123412341234}" type="slidenum">
              <a:rPr lang="en" sz="1400"/>
              <a:t>20</a:t>
            </a:fld>
            <a:endParaRPr sz="14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gf9571fd5ce_0_600:notes"/>
          <p:cNvSpPr>
            <a:spLocks noGrp="1" noRot="1" noChangeAspect="1"/>
          </p:cNvSpPr>
          <p:nvPr>
            <p:ph type="sldImg" idx="2"/>
          </p:nvPr>
        </p:nvSpPr>
        <p:spPr>
          <a:xfrm>
            <a:off x="694969" y="1142608"/>
            <a:ext cx="5468100" cy="3086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5" name="Google Shape;1595;gf9571fd5ce_0_600:notes"/>
          <p:cNvSpPr txBox="1">
            <a:spLocks noGrp="1"/>
          </p:cNvSpPr>
          <p:nvPr>
            <p:ph type="body" idx="1"/>
          </p:nvPr>
        </p:nvSpPr>
        <p:spPr>
          <a:xfrm>
            <a:off x="685800" y="4400550"/>
            <a:ext cx="5486400" cy="3600300"/>
          </a:xfrm>
          <a:prstGeom prst="rect">
            <a:avLst/>
          </a:prstGeom>
          <a:noFill/>
          <a:ln>
            <a:noFill/>
          </a:ln>
        </p:spPr>
        <p:txBody>
          <a:bodyPr spcFirstLastPara="1" wrap="square" lIns="91350" tIns="45675" rIns="91350" bIns="45675" anchor="t" anchorCtr="0">
            <a:noAutofit/>
          </a:bodyPr>
          <a:lstStyle/>
          <a:p>
            <a:pPr marL="0" lvl="0" indent="0" algn="l" rtl="0">
              <a:spcBef>
                <a:spcPts val="0"/>
              </a:spcBef>
              <a:spcAft>
                <a:spcPts val="0"/>
              </a:spcAft>
              <a:buNone/>
            </a:pPr>
            <a:endParaRPr>
              <a:sym typeface="Calibri"/>
            </a:endParaRPr>
          </a:p>
        </p:txBody>
      </p:sp>
      <p:sp>
        <p:nvSpPr>
          <p:cNvPr id="1596" name="Google Shape;1596;gf9571fd5ce_0_600:notes"/>
          <p:cNvSpPr txBox="1">
            <a:spLocks noGrp="1"/>
          </p:cNvSpPr>
          <p:nvPr>
            <p:ph type="sldNum" idx="12"/>
          </p:nvPr>
        </p:nvSpPr>
        <p:spPr>
          <a:xfrm>
            <a:off x="3884613" y="8685213"/>
            <a:ext cx="2971800" cy="459000"/>
          </a:xfrm>
          <a:prstGeom prst="rect">
            <a:avLst/>
          </a:prstGeom>
          <a:noFill/>
          <a:ln>
            <a:noFill/>
          </a:ln>
        </p:spPr>
        <p:txBody>
          <a:bodyPr spcFirstLastPara="1" wrap="square" lIns="91350" tIns="45675" rIns="91350" bIns="45675" anchor="b" anchorCtr="0">
            <a:noAutofit/>
          </a:bodyPr>
          <a:lstStyle/>
          <a:p>
            <a:pPr marL="0" lvl="0" indent="0" algn="r" rtl="0">
              <a:spcBef>
                <a:spcPts val="0"/>
              </a:spcBef>
              <a:spcAft>
                <a:spcPts val="0"/>
              </a:spcAft>
              <a:buNone/>
            </a:pPr>
            <a:fld id="{00000000-1234-1234-1234-123412341234}" type="slidenum">
              <a:rPr lang="en" sz="1400"/>
              <a:t>21</a:t>
            </a:fld>
            <a:endParaRPr sz="14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2"/>
        <p:cNvGrpSpPr/>
        <p:nvPr/>
      </p:nvGrpSpPr>
      <p:grpSpPr>
        <a:xfrm>
          <a:off x="0" y="0"/>
          <a:ext cx="0" cy="0"/>
          <a:chOff x="0" y="0"/>
          <a:chExt cx="0" cy="0"/>
        </a:xfrm>
      </p:grpSpPr>
      <p:sp>
        <p:nvSpPr>
          <p:cNvPr id="1613" name="Google Shape;1613;gf9571fd5ce_0_740:notes"/>
          <p:cNvSpPr>
            <a:spLocks noGrp="1" noRot="1" noChangeAspect="1"/>
          </p:cNvSpPr>
          <p:nvPr>
            <p:ph type="sldImg" idx="2"/>
          </p:nvPr>
        </p:nvSpPr>
        <p:spPr>
          <a:xfrm>
            <a:off x="694969" y="1142608"/>
            <a:ext cx="5468100" cy="3086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4" name="Google Shape;1614;gf9571fd5ce_0_740:notes"/>
          <p:cNvSpPr txBox="1">
            <a:spLocks noGrp="1"/>
          </p:cNvSpPr>
          <p:nvPr>
            <p:ph type="body" idx="1"/>
          </p:nvPr>
        </p:nvSpPr>
        <p:spPr>
          <a:xfrm>
            <a:off x="685800" y="4400550"/>
            <a:ext cx="5486400" cy="3600300"/>
          </a:xfrm>
          <a:prstGeom prst="rect">
            <a:avLst/>
          </a:prstGeom>
          <a:noFill/>
          <a:ln>
            <a:noFill/>
          </a:ln>
        </p:spPr>
        <p:txBody>
          <a:bodyPr spcFirstLastPara="1" wrap="square" lIns="91350" tIns="45675" rIns="91350" bIns="45675" anchor="t" anchorCtr="0">
            <a:noAutofit/>
          </a:bodyPr>
          <a:lstStyle/>
          <a:p>
            <a:pPr marL="0" lvl="0" indent="0" algn="l" rtl="0">
              <a:spcBef>
                <a:spcPts val="0"/>
              </a:spcBef>
              <a:spcAft>
                <a:spcPts val="0"/>
              </a:spcAft>
              <a:buNone/>
            </a:pPr>
            <a:endParaRPr/>
          </a:p>
        </p:txBody>
      </p:sp>
      <p:sp>
        <p:nvSpPr>
          <p:cNvPr id="1615" name="Google Shape;1615;gf9571fd5ce_0_740:notes"/>
          <p:cNvSpPr txBox="1">
            <a:spLocks noGrp="1"/>
          </p:cNvSpPr>
          <p:nvPr>
            <p:ph type="sldNum" idx="12"/>
          </p:nvPr>
        </p:nvSpPr>
        <p:spPr>
          <a:xfrm>
            <a:off x="3884613" y="8685213"/>
            <a:ext cx="2971800" cy="459000"/>
          </a:xfrm>
          <a:prstGeom prst="rect">
            <a:avLst/>
          </a:prstGeom>
          <a:noFill/>
          <a:ln>
            <a:noFill/>
          </a:ln>
        </p:spPr>
        <p:txBody>
          <a:bodyPr spcFirstLastPara="1" wrap="square" lIns="91350" tIns="45675" rIns="91350" bIns="45675" anchor="b" anchorCtr="0">
            <a:noAutofit/>
          </a:bodyPr>
          <a:lstStyle/>
          <a:p>
            <a:pPr marL="0" lvl="0" indent="0" algn="r" rtl="0">
              <a:spcBef>
                <a:spcPts val="0"/>
              </a:spcBef>
              <a:spcAft>
                <a:spcPts val="0"/>
              </a:spcAft>
              <a:buNone/>
            </a:pPr>
            <a:fld id="{00000000-1234-1234-1234-123412341234}" type="slidenum">
              <a:rPr lang="en" sz="1400"/>
              <a:t>22</a:t>
            </a:fld>
            <a:endParaRPr sz="14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f9571fd5ce_0_763:notes"/>
          <p:cNvSpPr>
            <a:spLocks noGrp="1" noRot="1" noChangeAspect="1"/>
          </p:cNvSpPr>
          <p:nvPr>
            <p:ph type="sldImg" idx="2"/>
          </p:nvPr>
        </p:nvSpPr>
        <p:spPr>
          <a:xfrm>
            <a:off x="694969" y="1142608"/>
            <a:ext cx="5468100" cy="3086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8" name="Google Shape;1638;gf9571fd5ce_0_763:notes"/>
          <p:cNvSpPr txBox="1">
            <a:spLocks noGrp="1"/>
          </p:cNvSpPr>
          <p:nvPr>
            <p:ph type="body" idx="1"/>
          </p:nvPr>
        </p:nvSpPr>
        <p:spPr>
          <a:xfrm>
            <a:off x="685800" y="4400550"/>
            <a:ext cx="5486400" cy="3600300"/>
          </a:xfrm>
          <a:prstGeom prst="rect">
            <a:avLst/>
          </a:prstGeom>
          <a:noFill/>
          <a:ln>
            <a:noFill/>
          </a:ln>
        </p:spPr>
        <p:txBody>
          <a:bodyPr spcFirstLastPara="1" wrap="square" lIns="91350" tIns="45675" rIns="91350" bIns="45675" anchor="t" anchorCtr="0">
            <a:noAutofit/>
          </a:bodyPr>
          <a:lstStyle/>
          <a:p>
            <a:pPr marL="0" lvl="0" indent="0" algn="l" rtl="0">
              <a:spcBef>
                <a:spcPts val="0"/>
              </a:spcBef>
              <a:spcAft>
                <a:spcPts val="0"/>
              </a:spcAft>
              <a:buNone/>
            </a:pPr>
            <a:endParaRPr>
              <a:sym typeface="Calibri"/>
            </a:endParaRPr>
          </a:p>
        </p:txBody>
      </p:sp>
      <p:sp>
        <p:nvSpPr>
          <p:cNvPr id="1639" name="Google Shape;1639;gf9571fd5ce_0_763:notes"/>
          <p:cNvSpPr txBox="1">
            <a:spLocks noGrp="1"/>
          </p:cNvSpPr>
          <p:nvPr>
            <p:ph type="sldNum" idx="12"/>
          </p:nvPr>
        </p:nvSpPr>
        <p:spPr>
          <a:xfrm>
            <a:off x="3884613" y="8685213"/>
            <a:ext cx="2971800" cy="459000"/>
          </a:xfrm>
          <a:prstGeom prst="rect">
            <a:avLst/>
          </a:prstGeom>
          <a:noFill/>
          <a:ln>
            <a:noFill/>
          </a:ln>
        </p:spPr>
        <p:txBody>
          <a:bodyPr spcFirstLastPara="1" wrap="square" lIns="91350" tIns="45675" rIns="91350" bIns="45675" anchor="b" anchorCtr="0">
            <a:noAutofit/>
          </a:bodyPr>
          <a:lstStyle/>
          <a:p>
            <a:pPr marL="0" lvl="0" indent="0" algn="r" rtl="0">
              <a:spcBef>
                <a:spcPts val="0"/>
              </a:spcBef>
              <a:spcAft>
                <a:spcPts val="0"/>
              </a:spcAft>
              <a:buNone/>
            </a:pPr>
            <a:fld id="{00000000-1234-1234-1234-123412341234}" type="slidenum">
              <a:rPr lang="en" sz="1400"/>
              <a:t>23</a:t>
            </a:fld>
            <a:endParaRPr sz="14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gf9571fd5ce_0_7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3" name="Google Shape;1653;gf9571fd5ce_0_778:notes"/>
          <p:cNvSpPr txBox="1">
            <a:spLocks noGrp="1"/>
          </p:cNvSpPr>
          <p:nvPr>
            <p:ph type="body" idx="1"/>
          </p:nvPr>
        </p:nvSpPr>
        <p:spPr>
          <a:xfrm>
            <a:off x="685800" y="4400550"/>
            <a:ext cx="5486400" cy="3600300"/>
          </a:xfrm>
          <a:prstGeom prst="rect">
            <a:avLst/>
          </a:prstGeom>
          <a:noFill/>
          <a:ln>
            <a:noFill/>
          </a:ln>
        </p:spPr>
        <p:txBody>
          <a:bodyPr spcFirstLastPara="1" wrap="square" lIns="91350" tIns="45675" rIns="91350" bIns="45675" anchor="t" anchorCtr="0">
            <a:noAutofit/>
          </a:bodyPr>
          <a:lstStyle/>
          <a:p>
            <a:pPr marL="0" lvl="0" indent="0" algn="l" rtl="0">
              <a:spcBef>
                <a:spcPts val="0"/>
              </a:spcBef>
              <a:spcAft>
                <a:spcPts val="0"/>
              </a:spcAft>
              <a:buNone/>
            </a:pPr>
            <a:endParaRPr>
              <a:sym typeface="Calibri"/>
            </a:endParaRPr>
          </a:p>
        </p:txBody>
      </p:sp>
      <p:sp>
        <p:nvSpPr>
          <p:cNvPr id="1654" name="Google Shape;1654;gf9571fd5ce_0_778:notes"/>
          <p:cNvSpPr txBox="1">
            <a:spLocks noGrp="1"/>
          </p:cNvSpPr>
          <p:nvPr>
            <p:ph type="sldNum" idx="12"/>
          </p:nvPr>
        </p:nvSpPr>
        <p:spPr>
          <a:xfrm>
            <a:off x="3884613" y="8685213"/>
            <a:ext cx="2971800" cy="459000"/>
          </a:xfrm>
          <a:prstGeom prst="rect">
            <a:avLst/>
          </a:prstGeom>
          <a:noFill/>
          <a:ln>
            <a:noFill/>
          </a:ln>
        </p:spPr>
        <p:txBody>
          <a:bodyPr spcFirstLastPara="1" wrap="square" lIns="91350" tIns="45675" rIns="91350" bIns="45675" anchor="b" anchorCtr="0">
            <a:noAutofit/>
          </a:bodyPr>
          <a:lstStyle/>
          <a:p>
            <a:pPr marL="0" lvl="0" indent="0" algn="r" rtl="0">
              <a:spcBef>
                <a:spcPts val="0"/>
              </a:spcBef>
              <a:spcAft>
                <a:spcPts val="0"/>
              </a:spcAft>
              <a:buNone/>
            </a:pPr>
            <a:fld id="{00000000-1234-1234-1234-123412341234}" type="slidenum">
              <a:rPr lang="en" sz="1400"/>
              <a:t>24</a:t>
            </a:fld>
            <a:endParaRPr sz="14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gf9571fd5ce_0_793:notes"/>
          <p:cNvSpPr>
            <a:spLocks noGrp="1" noRot="1" noChangeAspect="1"/>
          </p:cNvSpPr>
          <p:nvPr>
            <p:ph type="sldImg" idx="2"/>
          </p:nvPr>
        </p:nvSpPr>
        <p:spPr>
          <a:xfrm>
            <a:off x="694969" y="1142608"/>
            <a:ext cx="5468100" cy="3086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9" name="Google Shape;1669;gf9571fd5ce_0_793:notes"/>
          <p:cNvSpPr txBox="1">
            <a:spLocks noGrp="1"/>
          </p:cNvSpPr>
          <p:nvPr>
            <p:ph type="body" idx="1"/>
          </p:nvPr>
        </p:nvSpPr>
        <p:spPr>
          <a:xfrm>
            <a:off x="685800" y="4400550"/>
            <a:ext cx="5486400" cy="3600300"/>
          </a:xfrm>
          <a:prstGeom prst="rect">
            <a:avLst/>
          </a:prstGeom>
          <a:noFill/>
          <a:ln>
            <a:noFill/>
          </a:ln>
        </p:spPr>
        <p:txBody>
          <a:bodyPr spcFirstLastPara="1" wrap="square" lIns="91350" tIns="45675" rIns="91350" bIns="45675" anchor="t" anchorCtr="0">
            <a:noAutofit/>
          </a:bodyPr>
          <a:lstStyle/>
          <a:p>
            <a:pPr marL="0" lvl="0" indent="0" algn="l" rtl="0">
              <a:spcBef>
                <a:spcPts val="0"/>
              </a:spcBef>
              <a:spcAft>
                <a:spcPts val="0"/>
              </a:spcAft>
              <a:buNone/>
            </a:pPr>
            <a:endParaRPr>
              <a:sym typeface="Calibri"/>
            </a:endParaRPr>
          </a:p>
        </p:txBody>
      </p:sp>
      <p:sp>
        <p:nvSpPr>
          <p:cNvPr id="1670" name="Google Shape;1670;gf9571fd5ce_0_793:notes"/>
          <p:cNvSpPr txBox="1">
            <a:spLocks noGrp="1"/>
          </p:cNvSpPr>
          <p:nvPr>
            <p:ph type="sldNum" idx="12"/>
          </p:nvPr>
        </p:nvSpPr>
        <p:spPr>
          <a:xfrm>
            <a:off x="3884613" y="8685213"/>
            <a:ext cx="2971800" cy="459000"/>
          </a:xfrm>
          <a:prstGeom prst="rect">
            <a:avLst/>
          </a:prstGeom>
          <a:noFill/>
          <a:ln>
            <a:noFill/>
          </a:ln>
        </p:spPr>
        <p:txBody>
          <a:bodyPr spcFirstLastPara="1" wrap="square" lIns="91350" tIns="45675" rIns="91350" bIns="45675" anchor="b" anchorCtr="0">
            <a:noAutofit/>
          </a:bodyPr>
          <a:lstStyle/>
          <a:p>
            <a:pPr marL="0" lvl="0" indent="0" algn="r" rtl="0">
              <a:spcBef>
                <a:spcPts val="0"/>
              </a:spcBef>
              <a:spcAft>
                <a:spcPts val="0"/>
              </a:spcAft>
              <a:buNone/>
            </a:pPr>
            <a:fld id="{00000000-1234-1234-1234-123412341234}" type="slidenum">
              <a:rPr lang="en" sz="1400"/>
              <a:t>25</a:t>
            </a:fld>
            <a:endParaRPr sz="14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4"/>
        <p:cNvGrpSpPr/>
        <p:nvPr/>
      </p:nvGrpSpPr>
      <p:grpSpPr>
        <a:xfrm>
          <a:off x="0" y="0"/>
          <a:ext cx="0" cy="0"/>
          <a:chOff x="0" y="0"/>
          <a:chExt cx="0" cy="0"/>
        </a:xfrm>
      </p:grpSpPr>
      <p:sp>
        <p:nvSpPr>
          <p:cNvPr id="1685" name="Google Shape;1685;gf9571fd5ce_0_809:notes"/>
          <p:cNvSpPr>
            <a:spLocks noGrp="1" noRot="1" noChangeAspect="1"/>
          </p:cNvSpPr>
          <p:nvPr>
            <p:ph type="sldImg" idx="2"/>
          </p:nvPr>
        </p:nvSpPr>
        <p:spPr>
          <a:xfrm>
            <a:off x="694969" y="1142608"/>
            <a:ext cx="5468100" cy="3086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6" name="Google Shape;1686;gf9571fd5ce_0_809:notes"/>
          <p:cNvSpPr txBox="1">
            <a:spLocks noGrp="1"/>
          </p:cNvSpPr>
          <p:nvPr>
            <p:ph type="body" idx="1"/>
          </p:nvPr>
        </p:nvSpPr>
        <p:spPr>
          <a:xfrm>
            <a:off x="685800" y="4400550"/>
            <a:ext cx="5486400" cy="3600300"/>
          </a:xfrm>
          <a:prstGeom prst="rect">
            <a:avLst/>
          </a:prstGeom>
          <a:noFill/>
          <a:ln>
            <a:noFill/>
          </a:ln>
        </p:spPr>
        <p:txBody>
          <a:bodyPr spcFirstLastPara="1" wrap="square" lIns="91350" tIns="45675" rIns="91350" bIns="45675" anchor="t" anchorCtr="0">
            <a:noAutofit/>
          </a:bodyPr>
          <a:lstStyle/>
          <a:p>
            <a:pPr marL="0" lvl="0" indent="0" algn="l" rtl="0">
              <a:spcBef>
                <a:spcPts val="0"/>
              </a:spcBef>
              <a:spcAft>
                <a:spcPts val="0"/>
              </a:spcAft>
              <a:buNone/>
            </a:pPr>
            <a:endParaRPr>
              <a:sym typeface="Calibri"/>
            </a:endParaRPr>
          </a:p>
        </p:txBody>
      </p:sp>
      <p:sp>
        <p:nvSpPr>
          <p:cNvPr id="1687" name="Google Shape;1687;gf9571fd5ce_0_809:notes"/>
          <p:cNvSpPr txBox="1">
            <a:spLocks noGrp="1"/>
          </p:cNvSpPr>
          <p:nvPr>
            <p:ph type="sldNum" idx="12"/>
          </p:nvPr>
        </p:nvSpPr>
        <p:spPr>
          <a:xfrm>
            <a:off x="3884613" y="8685213"/>
            <a:ext cx="2971800" cy="459000"/>
          </a:xfrm>
          <a:prstGeom prst="rect">
            <a:avLst/>
          </a:prstGeom>
          <a:noFill/>
          <a:ln>
            <a:noFill/>
          </a:ln>
        </p:spPr>
        <p:txBody>
          <a:bodyPr spcFirstLastPara="1" wrap="square" lIns="91350" tIns="45675" rIns="91350" bIns="45675" anchor="b" anchorCtr="0">
            <a:noAutofit/>
          </a:bodyPr>
          <a:lstStyle/>
          <a:p>
            <a:pPr marL="0" lvl="0" indent="0" algn="r" rtl="0">
              <a:spcBef>
                <a:spcPts val="0"/>
              </a:spcBef>
              <a:spcAft>
                <a:spcPts val="0"/>
              </a:spcAft>
              <a:buNone/>
            </a:pPr>
            <a:fld id="{00000000-1234-1234-1234-123412341234}" type="slidenum">
              <a:rPr lang="en" sz="1400"/>
              <a:t>26</a:t>
            </a:fld>
            <a:endParaRPr sz="14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1"/>
        <p:cNvGrpSpPr/>
        <p:nvPr/>
      </p:nvGrpSpPr>
      <p:grpSpPr>
        <a:xfrm>
          <a:off x="0" y="0"/>
          <a:ext cx="0" cy="0"/>
          <a:chOff x="0" y="0"/>
          <a:chExt cx="0" cy="0"/>
        </a:xfrm>
      </p:grpSpPr>
      <p:sp>
        <p:nvSpPr>
          <p:cNvPr id="1702" name="Google Shape;1702;gf9571fd5ce_0_825:notes"/>
          <p:cNvSpPr>
            <a:spLocks noGrp="1" noRot="1" noChangeAspect="1"/>
          </p:cNvSpPr>
          <p:nvPr>
            <p:ph type="sldImg" idx="2"/>
          </p:nvPr>
        </p:nvSpPr>
        <p:spPr>
          <a:xfrm>
            <a:off x="694969" y="1142608"/>
            <a:ext cx="5468100" cy="3086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3" name="Google Shape;1703;gf9571fd5ce_0_825:notes"/>
          <p:cNvSpPr txBox="1">
            <a:spLocks noGrp="1"/>
          </p:cNvSpPr>
          <p:nvPr>
            <p:ph type="body" idx="1"/>
          </p:nvPr>
        </p:nvSpPr>
        <p:spPr>
          <a:xfrm>
            <a:off x="685800" y="4400550"/>
            <a:ext cx="5486400" cy="3600300"/>
          </a:xfrm>
          <a:prstGeom prst="rect">
            <a:avLst/>
          </a:prstGeom>
          <a:noFill/>
          <a:ln>
            <a:noFill/>
          </a:ln>
        </p:spPr>
        <p:txBody>
          <a:bodyPr spcFirstLastPara="1" wrap="square" lIns="91350" tIns="45675" rIns="91350" bIns="45675" anchor="t" anchorCtr="0">
            <a:noAutofit/>
          </a:bodyPr>
          <a:lstStyle/>
          <a:p>
            <a:pPr marL="0" lvl="0" indent="0" algn="l" rtl="0">
              <a:spcBef>
                <a:spcPts val="0"/>
              </a:spcBef>
              <a:spcAft>
                <a:spcPts val="0"/>
              </a:spcAft>
              <a:buNone/>
            </a:pPr>
            <a:endParaRPr>
              <a:sym typeface="Calibri"/>
            </a:endParaRPr>
          </a:p>
        </p:txBody>
      </p:sp>
      <p:sp>
        <p:nvSpPr>
          <p:cNvPr id="1704" name="Google Shape;1704;gf9571fd5ce_0_825:notes"/>
          <p:cNvSpPr txBox="1">
            <a:spLocks noGrp="1"/>
          </p:cNvSpPr>
          <p:nvPr>
            <p:ph type="sldNum" idx="12"/>
          </p:nvPr>
        </p:nvSpPr>
        <p:spPr>
          <a:xfrm>
            <a:off x="3884613" y="8685213"/>
            <a:ext cx="2971800" cy="459000"/>
          </a:xfrm>
          <a:prstGeom prst="rect">
            <a:avLst/>
          </a:prstGeom>
          <a:noFill/>
          <a:ln>
            <a:noFill/>
          </a:ln>
        </p:spPr>
        <p:txBody>
          <a:bodyPr spcFirstLastPara="1" wrap="square" lIns="91350" tIns="45675" rIns="91350" bIns="45675" anchor="b" anchorCtr="0">
            <a:noAutofit/>
          </a:bodyPr>
          <a:lstStyle/>
          <a:p>
            <a:pPr marL="0" lvl="0" indent="0" algn="r" rtl="0">
              <a:spcBef>
                <a:spcPts val="0"/>
              </a:spcBef>
              <a:spcAft>
                <a:spcPts val="0"/>
              </a:spcAft>
              <a:buNone/>
            </a:pPr>
            <a:fld id="{00000000-1234-1234-1234-123412341234}" type="slidenum">
              <a:rPr lang="en" sz="1400"/>
              <a:t>27</a:t>
            </a:fld>
            <a:endParaRPr sz="14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8"/>
        <p:cNvGrpSpPr/>
        <p:nvPr/>
      </p:nvGrpSpPr>
      <p:grpSpPr>
        <a:xfrm>
          <a:off x="0" y="0"/>
          <a:ext cx="0" cy="0"/>
          <a:chOff x="0" y="0"/>
          <a:chExt cx="0" cy="0"/>
        </a:xfrm>
      </p:grpSpPr>
      <p:sp>
        <p:nvSpPr>
          <p:cNvPr id="1719" name="Google Shape;1719;gf604ec7477_1_2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0" name="Google Shape;1720;gf604ec7477_1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4"/>
        <p:cNvGrpSpPr/>
        <p:nvPr/>
      </p:nvGrpSpPr>
      <p:grpSpPr>
        <a:xfrm>
          <a:off x="0" y="0"/>
          <a:ext cx="0" cy="0"/>
          <a:chOff x="0" y="0"/>
          <a:chExt cx="0" cy="0"/>
        </a:xfrm>
      </p:grpSpPr>
      <p:sp>
        <p:nvSpPr>
          <p:cNvPr id="1725" name="Google Shape;1725;gf35feacdd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6" name="Google Shape;1726;gf35feacdd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rgbClr val="FFE59B"/>
              </a:buClr>
              <a:buSzPts val="1100"/>
              <a:buFont typeface="Arial"/>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gf38ebfbf35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6" name="Google Shape;1346;gf38ebfbf35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f35feacdd4_1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f35feacdd4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rgbClr val="FFE59B"/>
              </a:buClr>
              <a:buSzPts val="1100"/>
              <a:buFont typeface="Arial"/>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9"/>
        <p:cNvGrpSpPr/>
        <p:nvPr/>
      </p:nvGrpSpPr>
      <p:grpSpPr>
        <a:xfrm>
          <a:off x="0" y="0"/>
          <a:ext cx="0" cy="0"/>
          <a:chOff x="0" y="0"/>
          <a:chExt cx="0" cy="0"/>
        </a:xfrm>
      </p:grpSpPr>
      <p:sp>
        <p:nvSpPr>
          <p:cNvPr id="1740" name="Google Shape;1740;gf35feacdd4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1" name="Google Shape;1741;gf35feacdd4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rgbClr val="FFE59B"/>
              </a:buClr>
              <a:buSzPts val="1100"/>
              <a:buFont typeface="Arial"/>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5"/>
        <p:cNvGrpSpPr/>
        <p:nvPr/>
      </p:nvGrpSpPr>
      <p:grpSpPr>
        <a:xfrm>
          <a:off x="0" y="0"/>
          <a:ext cx="0" cy="0"/>
          <a:chOff x="0" y="0"/>
          <a:chExt cx="0" cy="0"/>
        </a:xfrm>
      </p:grpSpPr>
      <p:sp>
        <p:nvSpPr>
          <p:cNvPr id="1746" name="Google Shape;1746;gf35feacdd4_1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7" name="Google Shape;1747;gf35feacdd4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gf35feacdd4_1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3" name="Google Shape;1753;gf35feacdd4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9"/>
        <p:cNvGrpSpPr/>
        <p:nvPr/>
      </p:nvGrpSpPr>
      <p:grpSpPr>
        <a:xfrm>
          <a:off x="0" y="0"/>
          <a:ext cx="0" cy="0"/>
          <a:chOff x="0" y="0"/>
          <a:chExt cx="0" cy="0"/>
        </a:xfrm>
      </p:grpSpPr>
      <p:sp>
        <p:nvSpPr>
          <p:cNvPr id="1760" name="Google Shape;1760;gf35feacdd4_1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1" name="Google Shape;1761;gf35feacdd4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f35feacdd4_1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f35feacdd4_1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4"/>
        <p:cNvGrpSpPr/>
        <p:nvPr/>
      </p:nvGrpSpPr>
      <p:grpSpPr>
        <a:xfrm>
          <a:off x="0" y="0"/>
          <a:ext cx="0" cy="0"/>
          <a:chOff x="0" y="0"/>
          <a:chExt cx="0" cy="0"/>
        </a:xfrm>
      </p:grpSpPr>
      <p:sp>
        <p:nvSpPr>
          <p:cNvPr id="1775" name="Google Shape;1775;gf9a3b1d467_1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6" name="Google Shape;1776;gf9a3b1d467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0"/>
        <p:cNvGrpSpPr/>
        <p:nvPr/>
      </p:nvGrpSpPr>
      <p:grpSpPr>
        <a:xfrm>
          <a:off x="0" y="0"/>
          <a:ext cx="0" cy="0"/>
          <a:chOff x="0" y="0"/>
          <a:chExt cx="0" cy="0"/>
        </a:xfrm>
      </p:grpSpPr>
      <p:sp>
        <p:nvSpPr>
          <p:cNvPr id="1781" name="Google Shape;1781;gf9a477355e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2" name="Google Shape;1782;gf9a477355e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9"/>
        <p:cNvGrpSpPr/>
        <p:nvPr/>
      </p:nvGrpSpPr>
      <p:grpSpPr>
        <a:xfrm>
          <a:off x="0" y="0"/>
          <a:ext cx="0" cy="0"/>
          <a:chOff x="0" y="0"/>
          <a:chExt cx="0" cy="0"/>
        </a:xfrm>
      </p:grpSpPr>
      <p:sp>
        <p:nvSpPr>
          <p:cNvPr id="1790" name="Google Shape;1790;gf35feacdd4_1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1" name="Google Shape;1791;gf35feacdd4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5"/>
        <p:cNvGrpSpPr/>
        <p:nvPr/>
      </p:nvGrpSpPr>
      <p:grpSpPr>
        <a:xfrm>
          <a:off x="0" y="0"/>
          <a:ext cx="0" cy="0"/>
          <a:chOff x="0" y="0"/>
          <a:chExt cx="0" cy="0"/>
        </a:xfrm>
      </p:grpSpPr>
      <p:sp>
        <p:nvSpPr>
          <p:cNvPr id="1796" name="Google Shape;1796;gf35feacdd4_1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7" name="Google Shape;1797;gf35feacdd4_1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rgbClr val="FFE59B"/>
              </a:buClr>
              <a:buSzPts val="1100"/>
              <a:buFont typeface="Arial"/>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5"/>
        <p:cNvGrpSpPr/>
        <p:nvPr/>
      </p:nvGrpSpPr>
      <p:grpSpPr>
        <a:xfrm>
          <a:off x="0" y="0"/>
          <a:ext cx="0" cy="0"/>
          <a:chOff x="0" y="0"/>
          <a:chExt cx="0" cy="0"/>
        </a:xfrm>
      </p:grpSpPr>
      <p:sp>
        <p:nvSpPr>
          <p:cNvPr id="1356" name="Google Shape;1356;gf9a3b1d467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7" name="Google Shape;1357;gf9a3b1d467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2"/>
        <p:cNvGrpSpPr/>
        <p:nvPr/>
      </p:nvGrpSpPr>
      <p:grpSpPr>
        <a:xfrm>
          <a:off x="0" y="0"/>
          <a:ext cx="0" cy="0"/>
          <a:chOff x="0" y="0"/>
          <a:chExt cx="0" cy="0"/>
        </a:xfrm>
      </p:grpSpPr>
      <p:sp>
        <p:nvSpPr>
          <p:cNvPr id="1803" name="Google Shape;1803;gf35feacdd4_1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4" name="Google Shape;1804;gf35feacdd4_1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rgbClr val="FFE59B"/>
              </a:buClr>
              <a:buSzPts val="1100"/>
              <a:buFont typeface="Arial"/>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1"/>
        <p:cNvGrpSpPr/>
        <p:nvPr/>
      </p:nvGrpSpPr>
      <p:grpSpPr>
        <a:xfrm>
          <a:off x="0" y="0"/>
          <a:ext cx="0" cy="0"/>
          <a:chOff x="0" y="0"/>
          <a:chExt cx="0" cy="0"/>
        </a:xfrm>
      </p:grpSpPr>
      <p:sp>
        <p:nvSpPr>
          <p:cNvPr id="1812" name="Google Shape;1812;gf38ebfbf35_2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3" name="Google Shape;1813;gf38ebfbf35_2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8"/>
        <p:cNvGrpSpPr/>
        <p:nvPr/>
      </p:nvGrpSpPr>
      <p:grpSpPr>
        <a:xfrm>
          <a:off x="0" y="0"/>
          <a:ext cx="0" cy="0"/>
          <a:chOff x="0" y="0"/>
          <a:chExt cx="0" cy="0"/>
        </a:xfrm>
      </p:grpSpPr>
      <p:sp>
        <p:nvSpPr>
          <p:cNvPr id="1819" name="Google Shape;1819;gf604ec7477_1_2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0" name="Google Shape;1820;gf604ec7477_1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4"/>
        <p:cNvGrpSpPr/>
        <p:nvPr/>
      </p:nvGrpSpPr>
      <p:grpSpPr>
        <a:xfrm>
          <a:off x="0" y="0"/>
          <a:ext cx="0" cy="0"/>
          <a:chOff x="0" y="0"/>
          <a:chExt cx="0" cy="0"/>
        </a:xfrm>
      </p:grpSpPr>
      <p:sp>
        <p:nvSpPr>
          <p:cNvPr id="1825" name="Google Shape;1825;gf604ec7477_1_2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6" name="Google Shape;1826;gf604ec7477_1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ym typeface="Montserrat"/>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gcb43ac4780_0_136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32" name="Google Shape;1832;gcb43ac4780_0_13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0"/>
        <p:cNvGrpSpPr/>
        <p:nvPr/>
      </p:nvGrpSpPr>
      <p:grpSpPr>
        <a:xfrm>
          <a:off x="0" y="0"/>
          <a:ext cx="0" cy="0"/>
          <a:chOff x="0" y="0"/>
          <a:chExt cx="0" cy="0"/>
        </a:xfrm>
      </p:grpSpPr>
      <p:sp>
        <p:nvSpPr>
          <p:cNvPr id="1841" name="Google Shape;1841;gcb43ac4780_0_8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2" name="Google Shape;1842;gcb43ac4780_0_8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endParaRPr/>
          </a:p>
        </p:txBody>
      </p:sp>
      <p:sp>
        <p:nvSpPr>
          <p:cNvPr id="1843" name="Google Shape;1843;gcb43ac4780_0_8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9"/>
        <p:cNvGrpSpPr/>
        <p:nvPr/>
      </p:nvGrpSpPr>
      <p:grpSpPr>
        <a:xfrm>
          <a:off x="0" y="0"/>
          <a:ext cx="0" cy="0"/>
          <a:chOff x="0" y="0"/>
          <a:chExt cx="0" cy="0"/>
        </a:xfrm>
      </p:grpSpPr>
      <p:sp>
        <p:nvSpPr>
          <p:cNvPr id="1860" name="Google Shape;1860;gcb43ac4780_0_8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1" name="Google Shape;1861;gcb43ac4780_0_8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62" name="Google Shape;1862;gcb43ac4780_0_8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4"/>
        <p:cNvGrpSpPr/>
        <p:nvPr/>
      </p:nvGrpSpPr>
      <p:grpSpPr>
        <a:xfrm>
          <a:off x="0" y="0"/>
          <a:ext cx="0" cy="0"/>
          <a:chOff x="0" y="0"/>
          <a:chExt cx="0" cy="0"/>
        </a:xfrm>
      </p:grpSpPr>
      <p:sp>
        <p:nvSpPr>
          <p:cNvPr id="1875" name="Google Shape;1875;gcb43ac4780_0_10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6" name="Google Shape;1876;gcb43ac4780_0_10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7" name="Google Shape;1877;gcb43ac4780_0_10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9"/>
        <p:cNvGrpSpPr/>
        <p:nvPr/>
      </p:nvGrpSpPr>
      <p:grpSpPr>
        <a:xfrm>
          <a:off x="0" y="0"/>
          <a:ext cx="0" cy="0"/>
          <a:chOff x="0" y="0"/>
          <a:chExt cx="0" cy="0"/>
        </a:xfrm>
      </p:grpSpPr>
      <p:sp>
        <p:nvSpPr>
          <p:cNvPr id="1890" name="Google Shape;1890;gcb43ac4780_0_10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1" name="Google Shape;1891;gcb43ac4780_0_10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2" name="Google Shape;1892;gcb43ac4780_0_10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4"/>
        <p:cNvGrpSpPr/>
        <p:nvPr/>
      </p:nvGrpSpPr>
      <p:grpSpPr>
        <a:xfrm>
          <a:off x="0" y="0"/>
          <a:ext cx="0" cy="0"/>
          <a:chOff x="0" y="0"/>
          <a:chExt cx="0" cy="0"/>
        </a:xfrm>
      </p:grpSpPr>
      <p:sp>
        <p:nvSpPr>
          <p:cNvPr id="1905" name="Google Shape;1905;gcb43ac4780_0_11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a:p>
        </p:txBody>
      </p:sp>
      <p:sp>
        <p:nvSpPr>
          <p:cNvPr id="1906" name="Google Shape;1906;gcb43ac4780_0_1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Google Shape;1374;gf8d6db30ee_0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5" name="Google Shape;1375;gf8d6db30ee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9"/>
        <p:cNvGrpSpPr/>
        <p:nvPr/>
      </p:nvGrpSpPr>
      <p:grpSpPr>
        <a:xfrm>
          <a:off x="0" y="0"/>
          <a:ext cx="0" cy="0"/>
          <a:chOff x="0" y="0"/>
          <a:chExt cx="0" cy="0"/>
        </a:xfrm>
      </p:grpSpPr>
      <p:sp>
        <p:nvSpPr>
          <p:cNvPr id="1920" name="Google Shape;1920;gf9a477355e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1" name="Google Shape;1921;gf9a477355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6"/>
        <p:cNvGrpSpPr/>
        <p:nvPr/>
      </p:nvGrpSpPr>
      <p:grpSpPr>
        <a:xfrm>
          <a:off x="0" y="0"/>
          <a:ext cx="0" cy="0"/>
          <a:chOff x="0" y="0"/>
          <a:chExt cx="0" cy="0"/>
        </a:xfrm>
      </p:grpSpPr>
      <p:sp>
        <p:nvSpPr>
          <p:cNvPr id="1927" name="Google Shape;1927;gf9eb8b79e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8" name="Google Shape;1928;gf9eb8b79e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2"/>
        <p:cNvGrpSpPr/>
        <p:nvPr/>
      </p:nvGrpSpPr>
      <p:grpSpPr>
        <a:xfrm>
          <a:off x="0" y="0"/>
          <a:ext cx="0" cy="0"/>
          <a:chOff x="0" y="0"/>
          <a:chExt cx="0" cy="0"/>
        </a:xfrm>
      </p:grpSpPr>
      <p:sp>
        <p:nvSpPr>
          <p:cNvPr id="1933" name="Google Shape;1933;gf9a3b1d467_2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4" name="Google Shape;1934;gf9a3b1d467_2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0"/>
        <p:cNvGrpSpPr/>
        <p:nvPr/>
      </p:nvGrpSpPr>
      <p:grpSpPr>
        <a:xfrm>
          <a:off x="0" y="0"/>
          <a:ext cx="0" cy="0"/>
          <a:chOff x="0" y="0"/>
          <a:chExt cx="0" cy="0"/>
        </a:xfrm>
      </p:grpSpPr>
      <p:sp>
        <p:nvSpPr>
          <p:cNvPr id="1941" name="Google Shape;1941;gf38ebfbf35_2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2" name="Google Shape;1942;gf38ebfbf35_2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7"/>
        <p:cNvGrpSpPr/>
        <p:nvPr/>
      </p:nvGrpSpPr>
      <p:grpSpPr>
        <a:xfrm>
          <a:off x="0" y="0"/>
          <a:ext cx="0" cy="0"/>
          <a:chOff x="0" y="0"/>
          <a:chExt cx="0" cy="0"/>
        </a:xfrm>
      </p:grpSpPr>
      <p:sp>
        <p:nvSpPr>
          <p:cNvPr id="1948" name="Google Shape;1948;gf9a477355e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9" name="Google Shape;1949;gf9a477355e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3"/>
        <p:cNvGrpSpPr/>
        <p:nvPr/>
      </p:nvGrpSpPr>
      <p:grpSpPr>
        <a:xfrm>
          <a:off x="0" y="0"/>
          <a:ext cx="0" cy="0"/>
          <a:chOff x="0" y="0"/>
          <a:chExt cx="0" cy="0"/>
        </a:xfrm>
      </p:grpSpPr>
      <p:sp>
        <p:nvSpPr>
          <p:cNvPr id="1954" name="Google Shape;1954;gf9a477355e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5" name="Google Shape;1955;gf9a477355e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2"/>
        <p:cNvGrpSpPr/>
        <p:nvPr/>
      </p:nvGrpSpPr>
      <p:grpSpPr>
        <a:xfrm>
          <a:off x="0" y="0"/>
          <a:ext cx="0" cy="0"/>
          <a:chOff x="0" y="0"/>
          <a:chExt cx="0" cy="0"/>
        </a:xfrm>
      </p:grpSpPr>
      <p:sp>
        <p:nvSpPr>
          <p:cNvPr id="1963" name="Google Shape;1963;gf9a3b1d467_2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4" name="Google Shape;1964;gf9a3b1d467_2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8"/>
        <p:cNvGrpSpPr/>
        <p:nvPr/>
      </p:nvGrpSpPr>
      <p:grpSpPr>
        <a:xfrm>
          <a:off x="0" y="0"/>
          <a:ext cx="0" cy="0"/>
          <a:chOff x="0" y="0"/>
          <a:chExt cx="0" cy="0"/>
        </a:xfrm>
      </p:grpSpPr>
      <p:sp>
        <p:nvSpPr>
          <p:cNvPr id="1969" name="Google Shape;1969;gf9a3b1d467_2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0" name="Google Shape;1970;gf9a3b1d467_2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6"/>
        <p:cNvGrpSpPr/>
        <p:nvPr/>
      </p:nvGrpSpPr>
      <p:grpSpPr>
        <a:xfrm>
          <a:off x="0" y="0"/>
          <a:ext cx="0" cy="0"/>
          <a:chOff x="0" y="0"/>
          <a:chExt cx="0" cy="0"/>
        </a:xfrm>
      </p:grpSpPr>
      <p:sp>
        <p:nvSpPr>
          <p:cNvPr id="1977" name="Google Shape;1977;gf604ec7477_1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8" name="Google Shape;1978;gf604ec7477_1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4"/>
        <p:cNvGrpSpPr/>
        <p:nvPr/>
      </p:nvGrpSpPr>
      <p:grpSpPr>
        <a:xfrm>
          <a:off x="0" y="0"/>
          <a:ext cx="0" cy="0"/>
          <a:chOff x="0" y="0"/>
          <a:chExt cx="0" cy="0"/>
        </a:xfrm>
      </p:grpSpPr>
      <p:sp>
        <p:nvSpPr>
          <p:cNvPr id="1985" name="Google Shape;1985;gf9a3b1d467_5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6" name="Google Shape;1986;gf9a3b1d467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gf8d6db30ee_0_1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7" name="Google Shape;1387;gf8d6db30ee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Google Shape;1400;gf604ec7477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1" name="Google Shape;1401;gf604ec7477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5"/>
        <p:cNvGrpSpPr/>
        <p:nvPr/>
      </p:nvGrpSpPr>
      <p:grpSpPr>
        <a:xfrm>
          <a:off x="0" y="0"/>
          <a:ext cx="0" cy="0"/>
          <a:chOff x="0" y="0"/>
          <a:chExt cx="0" cy="0"/>
        </a:xfrm>
      </p:grpSpPr>
      <p:sp>
        <p:nvSpPr>
          <p:cNvPr id="1406" name="Google Shape;1406;gf604ec7477_1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7" name="Google Shape;1407;gf604ec7477_1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120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2"/>
        <p:cNvGrpSpPr/>
        <p:nvPr/>
      </p:nvGrpSpPr>
      <p:grpSpPr>
        <a:xfrm>
          <a:off x="0" y="0"/>
          <a:ext cx="0" cy="0"/>
          <a:chOff x="0" y="0"/>
          <a:chExt cx="0" cy="0"/>
        </a:xfrm>
      </p:grpSpPr>
      <p:sp>
        <p:nvSpPr>
          <p:cNvPr id="1413" name="Google Shape;1413;gcb43ac4780_0_12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4" name="Google Shape;1414;gcb43ac4780_0_1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5" Type="http://schemas.openxmlformats.org/officeDocument/2006/relationships/hyperlink" Target="https://www.freepik.com/stories" TargetMode="External"/><Relationship Id="rId4" Type="http://schemas.openxmlformats.org/officeDocument/2006/relationships/hyperlink" Target="https://www.freepik.com/"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421075" y="389425"/>
            <a:ext cx="8309400" cy="436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1569124" y="1483275"/>
            <a:ext cx="6005700" cy="20526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SzPts val="5200"/>
              <a:buNone/>
              <a:defRPr sz="66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2279225" y="3378325"/>
            <a:ext cx="4585500" cy="439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2" name="Google Shape;12;p2"/>
          <p:cNvGrpSpPr/>
          <p:nvPr/>
        </p:nvGrpSpPr>
        <p:grpSpPr>
          <a:xfrm rot="7304502" flipH="1">
            <a:off x="1077319" y="-772035"/>
            <a:ext cx="943465" cy="1935062"/>
            <a:chOff x="2392800" y="238125"/>
            <a:chExt cx="2677175" cy="5084850"/>
          </a:xfrm>
        </p:grpSpPr>
        <p:sp>
          <p:nvSpPr>
            <p:cNvPr id="13" name="Google Shape;13;p2"/>
            <p:cNvSpPr/>
            <p:nvPr/>
          </p:nvSpPr>
          <p:spPr>
            <a:xfrm>
              <a:off x="2526350" y="690275"/>
              <a:ext cx="1198100" cy="4632700"/>
            </a:xfrm>
            <a:custGeom>
              <a:avLst/>
              <a:gdLst/>
              <a:ahLst/>
              <a:cxnLst/>
              <a:rect l="l" t="t" r="r" b="b"/>
              <a:pathLst>
                <a:path w="47924" h="185308" extrusionOk="0">
                  <a:moveTo>
                    <a:pt x="35055" y="1"/>
                  </a:moveTo>
                  <a:cubicBezTo>
                    <a:pt x="33546" y="1"/>
                    <a:pt x="31869" y="1290"/>
                    <a:pt x="32203" y="3183"/>
                  </a:cubicBezTo>
                  <a:cubicBezTo>
                    <a:pt x="42560" y="64402"/>
                    <a:pt x="31648" y="127286"/>
                    <a:pt x="1131" y="181292"/>
                  </a:cubicBezTo>
                  <a:cubicBezTo>
                    <a:pt x="0" y="183428"/>
                    <a:pt x="1772" y="185308"/>
                    <a:pt x="3546" y="185308"/>
                  </a:cubicBezTo>
                  <a:cubicBezTo>
                    <a:pt x="4384" y="185308"/>
                    <a:pt x="5221" y="184889"/>
                    <a:pt x="5755" y="183881"/>
                  </a:cubicBezTo>
                  <a:lnTo>
                    <a:pt x="5570" y="183881"/>
                  </a:lnTo>
                  <a:cubicBezTo>
                    <a:pt x="36642" y="128581"/>
                    <a:pt x="47924" y="64402"/>
                    <a:pt x="37197" y="1889"/>
                  </a:cubicBezTo>
                  <a:cubicBezTo>
                    <a:pt x="36976" y="564"/>
                    <a:pt x="36052" y="1"/>
                    <a:pt x="35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430500" y="641425"/>
              <a:ext cx="899675" cy="1623425"/>
            </a:xfrm>
            <a:custGeom>
              <a:avLst/>
              <a:gdLst/>
              <a:ahLst/>
              <a:cxnLst/>
              <a:rect l="l" t="t" r="r" b="b"/>
              <a:pathLst>
                <a:path w="35987" h="64937" extrusionOk="0">
                  <a:moveTo>
                    <a:pt x="24544" y="0"/>
                  </a:moveTo>
                  <a:cubicBezTo>
                    <a:pt x="22975" y="0"/>
                    <a:pt x="21451" y="1220"/>
                    <a:pt x="22115" y="3103"/>
                  </a:cubicBezTo>
                  <a:cubicBezTo>
                    <a:pt x="30068" y="25112"/>
                    <a:pt x="22300" y="47676"/>
                    <a:pt x="2325" y="60068"/>
                  </a:cubicBezTo>
                  <a:cubicBezTo>
                    <a:pt x="0" y="61463"/>
                    <a:pt x="1442" y="64936"/>
                    <a:pt x="3712" y="64936"/>
                  </a:cubicBezTo>
                  <a:cubicBezTo>
                    <a:pt x="4151" y="64936"/>
                    <a:pt x="4620" y="64806"/>
                    <a:pt x="5100" y="64507"/>
                  </a:cubicBezTo>
                  <a:cubicBezTo>
                    <a:pt x="26554" y="51745"/>
                    <a:pt x="35987" y="25297"/>
                    <a:pt x="27109" y="1808"/>
                  </a:cubicBezTo>
                  <a:cubicBezTo>
                    <a:pt x="26664" y="547"/>
                    <a:pt x="25594" y="0"/>
                    <a:pt x="245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800700" y="860025"/>
              <a:ext cx="748350" cy="784950"/>
            </a:xfrm>
            <a:custGeom>
              <a:avLst/>
              <a:gdLst/>
              <a:ahLst/>
              <a:cxnLst/>
              <a:rect l="l" t="t" r="r" b="b"/>
              <a:pathLst>
                <a:path w="29934" h="31398" extrusionOk="0">
                  <a:moveTo>
                    <a:pt x="3119" y="0"/>
                  </a:moveTo>
                  <a:cubicBezTo>
                    <a:pt x="1627" y="0"/>
                    <a:pt x="0" y="1260"/>
                    <a:pt x="330" y="3237"/>
                  </a:cubicBezTo>
                  <a:cubicBezTo>
                    <a:pt x="2364" y="16923"/>
                    <a:pt x="12351" y="28020"/>
                    <a:pt x="25853" y="31349"/>
                  </a:cubicBezTo>
                  <a:cubicBezTo>
                    <a:pt x="26036" y="31382"/>
                    <a:pt x="26213" y="31397"/>
                    <a:pt x="26382" y="31397"/>
                  </a:cubicBezTo>
                  <a:cubicBezTo>
                    <a:pt x="29113" y="31397"/>
                    <a:pt x="29934" y="27400"/>
                    <a:pt x="27148" y="26356"/>
                  </a:cubicBezTo>
                  <a:cubicBezTo>
                    <a:pt x="15496" y="23581"/>
                    <a:pt x="6803" y="13779"/>
                    <a:pt x="5323" y="1942"/>
                  </a:cubicBezTo>
                  <a:cubicBezTo>
                    <a:pt x="5098" y="590"/>
                    <a:pt x="4140" y="0"/>
                    <a:pt x="3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693325" y="2072800"/>
              <a:ext cx="794550" cy="973850"/>
            </a:xfrm>
            <a:custGeom>
              <a:avLst/>
              <a:gdLst/>
              <a:ahLst/>
              <a:cxnLst/>
              <a:rect l="l" t="t" r="r" b="b"/>
              <a:pathLst>
                <a:path w="31782" h="38954" extrusionOk="0">
                  <a:moveTo>
                    <a:pt x="5207" y="0"/>
                  </a:moveTo>
                  <a:cubicBezTo>
                    <a:pt x="4201" y="0"/>
                    <a:pt x="3292" y="564"/>
                    <a:pt x="3145" y="1888"/>
                  </a:cubicBezTo>
                  <a:cubicBezTo>
                    <a:pt x="1" y="18719"/>
                    <a:pt x="10728" y="34995"/>
                    <a:pt x="27374" y="38879"/>
                  </a:cubicBezTo>
                  <a:cubicBezTo>
                    <a:pt x="27602" y="38929"/>
                    <a:pt x="27821" y="38953"/>
                    <a:pt x="28029" y="38953"/>
                  </a:cubicBezTo>
                  <a:cubicBezTo>
                    <a:pt x="30859" y="38953"/>
                    <a:pt x="31782" y="34574"/>
                    <a:pt x="28853" y="33885"/>
                  </a:cubicBezTo>
                  <a:cubicBezTo>
                    <a:pt x="14797" y="30926"/>
                    <a:pt x="5734" y="17424"/>
                    <a:pt x="8139" y="3183"/>
                  </a:cubicBezTo>
                  <a:cubicBezTo>
                    <a:pt x="8473" y="1290"/>
                    <a:pt x="6728" y="0"/>
                    <a:pt x="52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312950" y="2922525"/>
              <a:ext cx="678175" cy="501525"/>
            </a:xfrm>
            <a:custGeom>
              <a:avLst/>
              <a:gdLst/>
              <a:ahLst/>
              <a:cxnLst/>
              <a:rect l="l" t="t" r="r" b="b"/>
              <a:pathLst>
                <a:path w="27127" h="20061" extrusionOk="0">
                  <a:moveTo>
                    <a:pt x="23918" y="1"/>
                  </a:moveTo>
                  <a:cubicBezTo>
                    <a:pt x="22901" y="1"/>
                    <a:pt x="21884" y="525"/>
                    <a:pt x="21454" y="1745"/>
                  </a:cubicBezTo>
                  <a:cubicBezTo>
                    <a:pt x="18309" y="9143"/>
                    <a:pt x="11281" y="14322"/>
                    <a:pt x="3328" y="14692"/>
                  </a:cubicBezTo>
                  <a:cubicBezTo>
                    <a:pt x="56" y="14874"/>
                    <a:pt x="0" y="20060"/>
                    <a:pt x="3162" y="20060"/>
                  </a:cubicBezTo>
                  <a:cubicBezTo>
                    <a:pt x="3217" y="20060"/>
                    <a:pt x="3272" y="20059"/>
                    <a:pt x="3328" y="20056"/>
                  </a:cubicBezTo>
                  <a:cubicBezTo>
                    <a:pt x="13686" y="19316"/>
                    <a:pt x="22748" y="12842"/>
                    <a:pt x="26447" y="3225"/>
                  </a:cubicBezTo>
                  <a:cubicBezTo>
                    <a:pt x="27126" y="1301"/>
                    <a:pt x="25521" y="1"/>
                    <a:pt x="23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873475" y="1658950"/>
              <a:ext cx="932725" cy="289200"/>
            </a:xfrm>
            <a:custGeom>
              <a:avLst/>
              <a:gdLst/>
              <a:ahLst/>
              <a:cxnLst/>
              <a:rect l="l" t="t" r="r" b="b"/>
              <a:pathLst>
                <a:path w="37309" h="11568" extrusionOk="0">
                  <a:moveTo>
                    <a:pt x="33358" y="1"/>
                  </a:moveTo>
                  <a:cubicBezTo>
                    <a:pt x="32765" y="1"/>
                    <a:pt x="32148" y="203"/>
                    <a:pt x="31584" y="687"/>
                  </a:cubicBezTo>
                  <a:cubicBezTo>
                    <a:pt x="27163" y="4428"/>
                    <a:pt x="21491" y="6362"/>
                    <a:pt x="15761" y="6362"/>
                  </a:cubicBezTo>
                  <a:cubicBezTo>
                    <a:pt x="12142" y="6362"/>
                    <a:pt x="8501" y="5591"/>
                    <a:pt x="5136" y="4016"/>
                  </a:cubicBezTo>
                  <a:cubicBezTo>
                    <a:pt x="4723" y="3809"/>
                    <a:pt x="4317" y="3718"/>
                    <a:pt x="3932" y="3718"/>
                  </a:cubicBezTo>
                  <a:cubicBezTo>
                    <a:pt x="1562" y="3718"/>
                    <a:pt x="1" y="7182"/>
                    <a:pt x="2547" y="8455"/>
                  </a:cubicBezTo>
                  <a:cubicBezTo>
                    <a:pt x="6726" y="10544"/>
                    <a:pt x="11241" y="11567"/>
                    <a:pt x="15733" y="11567"/>
                  </a:cubicBezTo>
                  <a:cubicBezTo>
                    <a:pt x="22771" y="11567"/>
                    <a:pt x="29751" y="9056"/>
                    <a:pt x="35283" y="4201"/>
                  </a:cubicBezTo>
                  <a:cubicBezTo>
                    <a:pt x="37308" y="2610"/>
                    <a:pt x="35487" y="1"/>
                    <a:pt x="33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392800" y="358325"/>
              <a:ext cx="647350" cy="651975"/>
            </a:xfrm>
            <a:custGeom>
              <a:avLst/>
              <a:gdLst/>
              <a:ahLst/>
              <a:cxnLst/>
              <a:rect l="l" t="t" r="r" b="b"/>
              <a:pathLst>
                <a:path w="25894" h="26079" extrusionOk="0">
                  <a:moveTo>
                    <a:pt x="12947" y="1"/>
                  </a:moveTo>
                  <a:cubicBezTo>
                    <a:pt x="5733" y="1"/>
                    <a:pt x="0" y="5919"/>
                    <a:pt x="0" y="12947"/>
                  </a:cubicBezTo>
                  <a:cubicBezTo>
                    <a:pt x="0" y="20160"/>
                    <a:pt x="5733" y="26079"/>
                    <a:pt x="12947" y="26079"/>
                  </a:cubicBezTo>
                  <a:cubicBezTo>
                    <a:pt x="20160" y="26079"/>
                    <a:pt x="25893" y="20160"/>
                    <a:pt x="25893" y="12947"/>
                  </a:cubicBezTo>
                  <a:cubicBezTo>
                    <a:pt x="25893" y="5919"/>
                    <a:pt x="20160" y="1"/>
                    <a:pt x="12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826150" y="238125"/>
              <a:ext cx="688975" cy="684325"/>
            </a:xfrm>
            <a:custGeom>
              <a:avLst/>
              <a:gdLst/>
              <a:ahLst/>
              <a:cxnLst/>
              <a:rect l="l" t="t" r="r" b="b"/>
              <a:pathLst>
                <a:path w="27559" h="27373" extrusionOk="0">
                  <a:moveTo>
                    <a:pt x="13872" y="0"/>
                  </a:moveTo>
                  <a:cubicBezTo>
                    <a:pt x="6289" y="0"/>
                    <a:pt x="1" y="6103"/>
                    <a:pt x="1" y="13686"/>
                  </a:cubicBezTo>
                  <a:cubicBezTo>
                    <a:pt x="1" y="21269"/>
                    <a:pt x="6289" y="27373"/>
                    <a:pt x="13872" y="27373"/>
                  </a:cubicBezTo>
                  <a:cubicBezTo>
                    <a:pt x="21270" y="27373"/>
                    <a:pt x="27559" y="21269"/>
                    <a:pt x="27559" y="13686"/>
                  </a:cubicBezTo>
                  <a:cubicBezTo>
                    <a:pt x="27559" y="6103"/>
                    <a:pt x="21270" y="0"/>
                    <a:pt x="138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630700" y="1444925"/>
              <a:ext cx="439275" cy="439275"/>
            </a:xfrm>
            <a:custGeom>
              <a:avLst/>
              <a:gdLst/>
              <a:ahLst/>
              <a:cxnLst/>
              <a:rect l="l" t="t" r="r" b="b"/>
              <a:pathLst>
                <a:path w="17571" h="17571" extrusionOk="0">
                  <a:moveTo>
                    <a:pt x="8693" y="0"/>
                  </a:moveTo>
                  <a:cubicBezTo>
                    <a:pt x="3884" y="0"/>
                    <a:pt x="0" y="3884"/>
                    <a:pt x="0" y="8878"/>
                  </a:cubicBezTo>
                  <a:cubicBezTo>
                    <a:pt x="0" y="13687"/>
                    <a:pt x="3884" y="17571"/>
                    <a:pt x="8693" y="17571"/>
                  </a:cubicBezTo>
                  <a:cubicBezTo>
                    <a:pt x="13502" y="17571"/>
                    <a:pt x="17571" y="13687"/>
                    <a:pt x="17571" y="8878"/>
                  </a:cubicBezTo>
                  <a:cubicBezTo>
                    <a:pt x="17571" y="3884"/>
                    <a:pt x="13502" y="0"/>
                    <a:pt x="86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826150" y="2730325"/>
              <a:ext cx="406925" cy="406925"/>
            </a:xfrm>
            <a:custGeom>
              <a:avLst/>
              <a:gdLst/>
              <a:ahLst/>
              <a:cxnLst/>
              <a:rect l="l" t="t" r="r" b="b"/>
              <a:pathLst>
                <a:path w="16277" h="16277" extrusionOk="0">
                  <a:moveTo>
                    <a:pt x="8139" y="1"/>
                  </a:moveTo>
                  <a:cubicBezTo>
                    <a:pt x="3700" y="1"/>
                    <a:pt x="1" y="3700"/>
                    <a:pt x="1" y="8139"/>
                  </a:cubicBezTo>
                  <a:cubicBezTo>
                    <a:pt x="1" y="12578"/>
                    <a:pt x="3700" y="16277"/>
                    <a:pt x="8139" y="16277"/>
                  </a:cubicBezTo>
                  <a:cubicBezTo>
                    <a:pt x="12578" y="16277"/>
                    <a:pt x="16277" y="12578"/>
                    <a:pt x="16277" y="8139"/>
                  </a:cubicBezTo>
                  <a:cubicBezTo>
                    <a:pt x="16277" y="3700"/>
                    <a:pt x="12578" y="1"/>
                    <a:pt x="81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508375" y="1666875"/>
              <a:ext cx="596500" cy="601100"/>
            </a:xfrm>
            <a:custGeom>
              <a:avLst/>
              <a:gdLst/>
              <a:ahLst/>
              <a:cxnLst/>
              <a:rect l="l" t="t" r="r" b="b"/>
              <a:pathLst>
                <a:path w="23860" h="24044" extrusionOk="0">
                  <a:moveTo>
                    <a:pt x="11838" y="0"/>
                  </a:moveTo>
                  <a:cubicBezTo>
                    <a:pt x="5364" y="0"/>
                    <a:pt x="1" y="5364"/>
                    <a:pt x="1" y="12022"/>
                  </a:cubicBezTo>
                  <a:cubicBezTo>
                    <a:pt x="1" y="18680"/>
                    <a:pt x="5364" y="24044"/>
                    <a:pt x="11838" y="24044"/>
                  </a:cubicBezTo>
                  <a:cubicBezTo>
                    <a:pt x="18496" y="24044"/>
                    <a:pt x="23859" y="18680"/>
                    <a:pt x="23859" y="12022"/>
                  </a:cubicBezTo>
                  <a:cubicBezTo>
                    <a:pt x="23859" y="5364"/>
                    <a:pt x="18496" y="0"/>
                    <a:pt x="11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2"/>
          <p:cNvGrpSpPr/>
          <p:nvPr/>
        </p:nvGrpSpPr>
        <p:grpSpPr>
          <a:xfrm rot="5110226">
            <a:off x="45967" y="-94704"/>
            <a:ext cx="1484086" cy="1456253"/>
            <a:chOff x="1124025" y="238125"/>
            <a:chExt cx="5272075" cy="5173200"/>
          </a:xfrm>
        </p:grpSpPr>
        <p:sp>
          <p:nvSpPr>
            <p:cNvPr id="25" name="Google Shape;25;p2"/>
            <p:cNvSpPr/>
            <p:nvPr/>
          </p:nvSpPr>
          <p:spPr>
            <a:xfrm>
              <a:off x="1124025" y="238125"/>
              <a:ext cx="5272075" cy="517320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490275" y="892950"/>
              <a:ext cx="4456300" cy="4040075"/>
            </a:xfrm>
            <a:custGeom>
              <a:avLst/>
              <a:gdLst/>
              <a:ahLst/>
              <a:cxnLst/>
              <a:rect l="l" t="t" r="r" b="b"/>
              <a:pathLst>
                <a:path w="178252" h="161603" extrusionOk="0">
                  <a:moveTo>
                    <a:pt x="178252" y="1"/>
                  </a:moveTo>
                  <a:cubicBezTo>
                    <a:pt x="157163" y="3108"/>
                    <a:pt x="136963" y="9546"/>
                    <a:pt x="117873" y="18869"/>
                  </a:cubicBezTo>
                  <a:cubicBezTo>
                    <a:pt x="79692" y="37738"/>
                    <a:pt x="47283" y="67039"/>
                    <a:pt x="24863" y="103444"/>
                  </a:cubicBezTo>
                  <a:cubicBezTo>
                    <a:pt x="13542" y="121424"/>
                    <a:pt x="5107" y="140959"/>
                    <a:pt x="1" y="161603"/>
                  </a:cubicBezTo>
                  <a:cubicBezTo>
                    <a:pt x="29080" y="81690"/>
                    <a:pt x="95675" y="21089"/>
                    <a:pt x="178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827725" y="726475"/>
              <a:ext cx="527225" cy="1698175"/>
            </a:xfrm>
            <a:custGeom>
              <a:avLst/>
              <a:gdLst/>
              <a:ahLst/>
              <a:cxnLst/>
              <a:rect l="l" t="t" r="r" b="b"/>
              <a:pathLst>
                <a:path w="21089" h="67927" extrusionOk="0">
                  <a:moveTo>
                    <a:pt x="20867" y="0"/>
                  </a:moveTo>
                  <a:cubicBezTo>
                    <a:pt x="12209" y="8658"/>
                    <a:pt x="5772" y="19535"/>
                    <a:pt x="2664" y="31522"/>
                  </a:cubicBezTo>
                  <a:cubicBezTo>
                    <a:pt x="888" y="37515"/>
                    <a:pt x="0" y="43509"/>
                    <a:pt x="222" y="49946"/>
                  </a:cubicBezTo>
                  <a:cubicBezTo>
                    <a:pt x="444" y="55940"/>
                    <a:pt x="1554" y="62155"/>
                    <a:pt x="3996" y="67926"/>
                  </a:cubicBezTo>
                  <a:lnTo>
                    <a:pt x="4218" y="67926"/>
                  </a:lnTo>
                  <a:cubicBezTo>
                    <a:pt x="3330" y="61933"/>
                    <a:pt x="2886" y="55940"/>
                    <a:pt x="2886" y="49946"/>
                  </a:cubicBezTo>
                  <a:cubicBezTo>
                    <a:pt x="3108" y="43953"/>
                    <a:pt x="3552" y="37959"/>
                    <a:pt x="4884" y="32188"/>
                  </a:cubicBezTo>
                  <a:cubicBezTo>
                    <a:pt x="7326" y="20201"/>
                    <a:pt x="13097" y="9102"/>
                    <a:pt x="21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443725" y="726475"/>
              <a:ext cx="505025" cy="1237575"/>
            </a:xfrm>
            <a:custGeom>
              <a:avLst/>
              <a:gdLst/>
              <a:ahLst/>
              <a:cxnLst/>
              <a:rect l="l" t="t" r="r" b="b"/>
              <a:pathLst>
                <a:path w="20201" h="49503" extrusionOk="0">
                  <a:moveTo>
                    <a:pt x="19979" y="0"/>
                  </a:moveTo>
                  <a:cubicBezTo>
                    <a:pt x="13319" y="6216"/>
                    <a:pt x="7992" y="13763"/>
                    <a:pt x="4440" y="22198"/>
                  </a:cubicBezTo>
                  <a:cubicBezTo>
                    <a:pt x="2664" y="26416"/>
                    <a:pt x="1332" y="30856"/>
                    <a:pt x="666" y="35517"/>
                  </a:cubicBezTo>
                  <a:cubicBezTo>
                    <a:pt x="0" y="40179"/>
                    <a:pt x="0" y="44840"/>
                    <a:pt x="888" y="49502"/>
                  </a:cubicBezTo>
                  <a:lnTo>
                    <a:pt x="1332" y="49280"/>
                  </a:lnTo>
                  <a:cubicBezTo>
                    <a:pt x="1776" y="44840"/>
                    <a:pt x="2442" y="40401"/>
                    <a:pt x="3330" y="35961"/>
                  </a:cubicBezTo>
                  <a:cubicBezTo>
                    <a:pt x="4218" y="31744"/>
                    <a:pt x="5328" y="27304"/>
                    <a:pt x="6660" y="23308"/>
                  </a:cubicBezTo>
                  <a:cubicBezTo>
                    <a:pt x="9545" y="14651"/>
                    <a:pt x="14207" y="6882"/>
                    <a:pt x="20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233925" y="931800"/>
              <a:ext cx="382950" cy="1970100"/>
            </a:xfrm>
            <a:custGeom>
              <a:avLst/>
              <a:gdLst/>
              <a:ahLst/>
              <a:cxnLst/>
              <a:rect l="l" t="t" r="r" b="b"/>
              <a:pathLst>
                <a:path w="15318" h="78804" extrusionOk="0">
                  <a:moveTo>
                    <a:pt x="15095" y="1"/>
                  </a:moveTo>
                  <a:cubicBezTo>
                    <a:pt x="6660" y="11322"/>
                    <a:pt x="1776" y="24641"/>
                    <a:pt x="666" y="38625"/>
                  </a:cubicBezTo>
                  <a:cubicBezTo>
                    <a:pt x="0" y="45729"/>
                    <a:pt x="444" y="52610"/>
                    <a:pt x="1998" y="59492"/>
                  </a:cubicBezTo>
                  <a:cubicBezTo>
                    <a:pt x="3552" y="66373"/>
                    <a:pt x="6216" y="72810"/>
                    <a:pt x="10212" y="78804"/>
                  </a:cubicBezTo>
                  <a:lnTo>
                    <a:pt x="10434" y="78804"/>
                  </a:lnTo>
                  <a:cubicBezTo>
                    <a:pt x="7770" y="72366"/>
                    <a:pt x="5994" y="65707"/>
                    <a:pt x="4662" y="59048"/>
                  </a:cubicBezTo>
                  <a:cubicBezTo>
                    <a:pt x="3330" y="52388"/>
                    <a:pt x="2886" y="45729"/>
                    <a:pt x="2886" y="38847"/>
                  </a:cubicBezTo>
                  <a:cubicBezTo>
                    <a:pt x="3552" y="25084"/>
                    <a:pt x="7770" y="11766"/>
                    <a:pt x="15317" y="223"/>
                  </a:cubicBezTo>
                  <a:lnTo>
                    <a:pt x="150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667875" y="1442350"/>
              <a:ext cx="366300" cy="2003400"/>
            </a:xfrm>
            <a:custGeom>
              <a:avLst/>
              <a:gdLst/>
              <a:ahLst/>
              <a:cxnLst/>
              <a:rect l="l" t="t" r="r" b="b"/>
              <a:pathLst>
                <a:path w="14652" h="80136" extrusionOk="0">
                  <a:moveTo>
                    <a:pt x="9324" y="1"/>
                  </a:moveTo>
                  <a:cubicBezTo>
                    <a:pt x="2886" y="12654"/>
                    <a:pt x="0" y="26639"/>
                    <a:pt x="666" y="40845"/>
                  </a:cubicBezTo>
                  <a:cubicBezTo>
                    <a:pt x="888" y="47949"/>
                    <a:pt x="2220" y="54830"/>
                    <a:pt x="4440" y="61712"/>
                  </a:cubicBezTo>
                  <a:cubicBezTo>
                    <a:pt x="6660" y="68371"/>
                    <a:pt x="9990" y="74586"/>
                    <a:pt x="14429" y="80136"/>
                  </a:cubicBezTo>
                  <a:lnTo>
                    <a:pt x="14651" y="80136"/>
                  </a:lnTo>
                  <a:cubicBezTo>
                    <a:pt x="11543" y="73921"/>
                    <a:pt x="8880" y="67483"/>
                    <a:pt x="7104" y="60824"/>
                  </a:cubicBezTo>
                  <a:cubicBezTo>
                    <a:pt x="5106" y="54164"/>
                    <a:pt x="3774" y="47505"/>
                    <a:pt x="3108" y="40623"/>
                  </a:cubicBezTo>
                  <a:cubicBezTo>
                    <a:pt x="1776" y="26861"/>
                    <a:pt x="3996" y="12876"/>
                    <a:pt x="95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401500" y="2940725"/>
              <a:ext cx="316350" cy="1137675"/>
            </a:xfrm>
            <a:custGeom>
              <a:avLst/>
              <a:gdLst/>
              <a:ahLst/>
              <a:cxnLst/>
              <a:rect l="l" t="t" r="r" b="b"/>
              <a:pathLst>
                <a:path w="12654" h="45507" extrusionOk="0">
                  <a:moveTo>
                    <a:pt x="1776" y="1"/>
                  </a:moveTo>
                  <a:cubicBezTo>
                    <a:pt x="0" y="7992"/>
                    <a:pt x="0" y="16205"/>
                    <a:pt x="1776" y="24197"/>
                  </a:cubicBezTo>
                  <a:cubicBezTo>
                    <a:pt x="2442" y="28192"/>
                    <a:pt x="3774" y="31966"/>
                    <a:pt x="5550" y="35740"/>
                  </a:cubicBezTo>
                  <a:cubicBezTo>
                    <a:pt x="7326" y="39291"/>
                    <a:pt x="9545" y="42621"/>
                    <a:pt x="12431" y="45507"/>
                  </a:cubicBezTo>
                  <a:lnTo>
                    <a:pt x="12653" y="45285"/>
                  </a:lnTo>
                  <a:cubicBezTo>
                    <a:pt x="11099" y="41733"/>
                    <a:pt x="9323" y="38181"/>
                    <a:pt x="7770" y="34630"/>
                  </a:cubicBezTo>
                  <a:cubicBezTo>
                    <a:pt x="6216" y="30856"/>
                    <a:pt x="4884" y="27304"/>
                    <a:pt x="3774" y="23531"/>
                  </a:cubicBezTo>
                  <a:cubicBezTo>
                    <a:pt x="1776" y="15983"/>
                    <a:pt x="1110" y="7992"/>
                    <a:pt x="1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226200" y="693175"/>
              <a:ext cx="765850" cy="754750"/>
            </a:xfrm>
            <a:custGeom>
              <a:avLst/>
              <a:gdLst/>
              <a:ahLst/>
              <a:cxnLst/>
              <a:rect l="l" t="t" r="r" b="b"/>
              <a:pathLst>
                <a:path w="30634" h="30190" extrusionOk="0">
                  <a:moveTo>
                    <a:pt x="30634" y="0"/>
                  </a:moveTo>
                  <a:cubicBezTo>
                    <a:pt x="23531" y="1998"/>
                    <a:pt x="16871" y="5772"/>
                    <a:pt x="11322" y="10878"/>
                  </a:cubicBezTo>
                  <a:cubicBezTo>
                    <a:pt x="8436" y="13319"/>
                    <a:pt x="5772" y="16205"/>
                    <a:pt x="3774" y="19313"/>
                  </a:cubicBezTo>
                  <a:cubicBezTo>
                    <a:pt x="1998" y="22642"/>
                    <a:pt x="667" y="26194"/>
                    <a:pt x="1" y="29968"/>
                  </a:cubicBezTo>
                  <a:lnTo>
                    <a:pt x="223" y="30190"/>
                  </a:lnTo>
                  <a:cubicBezTo>
                    <a:pt x="2220" y="26860"/>
                    <a:pt x="4218" y="23752"/>
                    <a:pt x="6216" y="20867"/>
                  </a:cubicBezTo>
                  <a:cubicBezTo>
                    <a:pt x="8214" y="17981"/>
                    <a:pt x="10434" y="15095"/>
                    <a:pt x="12875" y="12431"/>
                  </a:cubicBezTo>
                  <a:cubicBezTo>
                    <a:pt x="17759" y="7104"/>
                    <a:pt x="23975" y="2886"/>
                    <a:pt x="30634" y="222"/>
                  </a:cubicBezTo>
                  <a:lnTo>
                    <a:pt x="306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053075" y="254750"/>
              <a:ext cx="1343025" cy="810275"/>
            </a:xfrm>
            <a:custGeom>
              <a:avLst/>
              <a:gdLst/>
              <a:ahLst/>
              <a:cxnLst/>
              <a:rect l="l" t="t" r="r" b="b"/>
              <a:pathLst>
                <a:path w="53721" h="32411" extrusionOk="0">
                  <a:moveTo>
                    <a:pt x="53720" y="1"/>
                  </a:moveTo>
                  <a:cubicBezTo>
                    <a:pt x="49946" y="3775"/>
                    <a:pt x="45729" y="6882"/>
                    <a:pt x="40845" y="9102"/>
                  </a:cubicBezTo>
                  <a:cubicBezTo>
                    <a:pt x="36184" y="11544"/>
                    <a:pt x="31522" y="13542"/>
                    <a:pt x="26638" y="15318"/>
                  </a:cubicBezTo>
                  <a:cubicBezTo>
                    <a:pt x="21533" y="17093"/>
                    <a:pt x="16649" y="19313"/>
                    <a:pt x="11988" y="21755"/>
                  </a:cubicBezTo>
                  <a:cubicBezTo>
                    <a:pt x="7326" y="24197"/>
                    <a:pt x="3108" y="27749"/>
                    <a:pt x="1" y="32188"/>
                  </a:cubicBezTo>
                  <a:lnTo>
                    <a:pt x="223" y="32410"/>
                  </a:lnTo>
                  <a:cubicBezTo>
                    <a:pt x="4218" y="29302"/>
                    <a:pt x="8658" y="26417"/>
                    <a:pt x="13320" y="24197"/>
                  </a:cubicBezTo>
                  <a:cubicBezTo>
                    <a:pt x="17981" y="21977"/>
                    <a:pt x="22643" y="19757"/>
                    <a:pt x="27526" y="17537"/>
                  </a:cubicBezTo>
                  <a:cubicBezTo>
                    <a:pt x="32410" y="15540"/>
                    <a:pt x="37072" y="13098"/>
                    <a:pt x="41733" y="10434"/>
                  </a:cubicBezTo>
                  <a:cubicBezTo>
                    <a:pt x="46173" y="7770"/>
                    <a:pt x="50168" y="4219"/>
                    <a:pt x="53720" y="223"/>
                  </a:cubicBezTo>
                  <a:lnTo>
                    <a:pt x="537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994200" y="2423225"/>
              <a:ext cx="2552825" cy="446575"/>
            </a:xfrm>
            <a:custGeom>
              <a:avLst/>
              <a:gdLst/>
              <a:ahLst/>
              <a:cxnLst/>
              <a:rect l="l" t="t" r="r" b="b"/>
              <a:pathLst>
                <a:path w="102113" h="17863" extrusionOk="0">
                  <a:moveTo>
                    <a:pt x="13236" y="1"/>
                  </a:moveTo>
                  <a:cubicBezTo>
                    <a:pt x="8769" y="1"/>
                    <a:pt x="4329" y="611"/>
                    <a:pt x="1" y="1832"/>
                  </a:cubicBezTo>
                  <a:lnTo>
                    <a:pt x="1" y="2054"/>
                  </a:lnTo>
                  <a:cubicBezTo>
                    <a:pt x="2381" y="1810"/>
                    <a:pt x="4778" y="1684"/>
                    <a:pt x="7177" y="1684"/>
                  </a:cubicBezTo>
                  <a:cubicBezTo>
                    <a:pt x="13507" y="1684"/>
                    <a:pt x="19856" y="2565"/>
                    <a:pt x="25973" y="4496"/>
                  </a:cubicBezTo>
                  <a:cubicBezTo>
                    <a:pt x="34186" y="6716"/>
                    <a:pt x="42621" y="9824"/>
                    <a:pt x="50834" y="12487"/>
                  </a:cubicBezTo>
                  <a:cubicBezTo>
                    <a:pt x="59270" y="15595"/>
                    <a:pt x="68149" y="17371"/>
                    <a:pt x="77028" y="17815"/>
                  </a:cubicBezTo>
                  <a:cubicBezTo>
                    <a:pt x="77666" y="17847"/>
                    <a:pt x="78303" y="17863"/>
                    <a:pt x="78940" y="17863"/>
                  </a:cubicBezTo>
                  <a:cubicBezTo>
                    <a:pt x="87174" y="17863"/>
                    <a:pt x="95313" y="15213"/>
                    <a:pt x="102112" y="10268"/>
                  </a:cubicBezTo>
                  <a:lnTo>
                    <a:pt x="101890" y="10046"/>
                  </a:lnTo>
                  <a:cubicBezTo>
                    <a:pt x="95559" y="14266"/>
                    <a:pt x="88068" y="16663"/>
                    <a:pt x="80420" y="16663"/>
                  </a:cubicBezTo>
                  <a:cubicBezTo>
                    <a:pt x="79218" y="16663"/>
                    <a:pt x="78012" y="16604"/>
                    <a:pt x="76806" y="16483"/>
                  </a:cubicBezTo>
                  <a:cubicBezTo>
                    <a:pt x="68149" y="15817"/>
                    <a:pt x="59714" y="13819"/>
                    <a:pt x="51500" y="10490"/>
                  </a:cubicBezTo>
                  <a:cubicBezTo>
                    <a:pt x="43287" y="7160"/>
                    <a:pt x="35074" y="4274"/>
                    <a:pt x="26639" y="1832"/>
                  </a:cubicBezTo>
                  <a:cubicBezTo>
                    <a:pt x="22199" y="611"/>
                    <a:pt x="17704" y="1"/>
                    <a:pt x="1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242850" y="1420150"/>
              <a:ext cx="1581650" cy="181750"/>
            </a:xfrm>
            <a:custGeom>
              <a:avLst/>
              <a:gdLst/>
              <a:ahLst/>
              <a:cxnLst/>
              <a:rect l="l" t="t" r="r" b="b"/>
              <a:pathLst>
                <a:path w="63266" h="7270" extrusionOk="0">
                  <a:moveTo>
                    <a:pt x="63043" y="1"/>
                  </a:moveTo>
                  <a:cubicBezTo>
                    <a:pt x="58825" y="3331"/>
                    <a:pt x="53720" y="5328"/>
                    <a:pt x="48392" y="5550"/>
                  </a:cubicBezTo>
                  <a:cubicBezTo>
                    <a:pt x="47504" y="5587"/>
                    <a:pt x="46610" y="5606"/>
                    <a:pt x="45713" y="5606"/>
                  </a:cubicBezTo>
                  <a:cubicBezTo>
                    <a:pt x="41227" y="5606"/>
                    <a:pt x="36664" y="5143"/>
                    <a:pt x="32410" y="4219"/>
                  </a:cubicBezTo>
                  <a:cubicBezTo>
                    <a:pt x="27082" y="3109"/>
                    <a:pt x="21755" y="1999"/>
                    <a:pt x="16205" y="1555"/>
                  </a:cubicBezTo>
                  <a:cubicBezTo>
                    <a:pt x="14977" y="1407"/>
                    <a:pt x="13749" y="1336"/>
                    <a:pt x="12526" y="1336"/>
                  </a:cubicBezTo>
                  <a:cubicBezTo>
                    <a:pt x="8221" y="1336"/>
                    <a:pt x="3976" y="2219"/>
                    <a:pt x="1" y="3775"/>
                  </a:cubicBezTo>
                  <a:lnTo>
                    <a:pt x="1" y="3997"/>
                  </a:lnTo>
                  <a:cubicBezTo>
                    <a:pt x="2473" y="3688"/>
                    <a:pt x="4946" y="3522"/>
                    <a:pt x="7418" y="3522"/>
                  </a:cubicBezTo>
                  <a:cubicBezTo>
                    <a:pt x="10273" y="3522"/>
                    <a:pt x="13128" y="3743"/>
                    <a:pt x="15983" y="4219"/>
                  </a:cubicBezTo>
                  <a:lnTo>
                    <a:pt x="31966" y="6438"/>
                  </a:lnTo>
                  <a:cubicBezTo>
                    <a:pt x="35326" y="6976"/>
                    <a:pt x="38687" y="7270"/>
                    <a:pt x="41998" y="7270"/>
                  </a:cubicBezTo>
                  <a:cubicBezTo>
                    <a:pt x="44155" y="7270"/>
                    <a:pt x="46291" y="7145"/>
                    <a:pt x="48392" y="6882"/>
                  </a:cubicBezTo>
                  <a:cubicBezTo>
                    <a:pt x="53942" y="6216"/>
                    <a:pt x="59047" y="3997"/>
                    <a:pt x="63265" y="223"/>
                  </a:cubicBezTo>
                  <a:lnTo>
                    <a:pt x="630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510325" y="1923700"/>
              <a:ext cx="2186525" cy="290900"/>
            </a:xfrm>
            <a:custGeom>
              <a:avLst/>
              <a:gdLst/>
              <a:ahLst/>
              <a:cxnLst/>
              <a:rect l="l" t="t" r="r" b="b"/>
              <a:pathLst>
                <a:path w="87461" h="11636" extrusionOk="0">
                  <a:moveTo>
                    <a:pt x="16545" y="0"/>
                  </a:moveTo>
                  <a:cubicBezTo>
                    <a:pt x="10781" y="0"/>
                    <a:pt x="5143" y="1457"/>
                    <a:pt x="0" y="4277"/>
                  </a:cubicBezTo>
                  <a:lnTo>
                    <a:pt x="0" y="4499"/>
                  </a:lnTo>
                  <a:cubicBezTo>
                    <a:pt x="4471" y="3102"/>
                    <a:pt x="9206" y="2320"/>
                    <a:pt x="13927" y="2320"/>
                  </a:cubicBezTo>
                  <a:cubicBezTo>
                    <a:pt x="16708" y="2320"/>
                    <a:pt x="19483" y="2591"/>
                    <a:pt x="22198" y="3167"/>
                  </a:cubicBezTo>
                  <a:cubicBezTo>
                    <a:pt x="29524" y="4499"/>
                    <a:pt x="36849" y="6719"/>
                    <a:pt x="44174" y="8494"/>
                  </a:cubicBezTo>
                  <a:cubicBezTo>
                    <a:pt x="50781" y="10697"/>
                    <a:pt x="57749" y="11635"/>
                    <a:pt x="64753" y="11635"/>
                  </a:cubicBezTo>
                  <a:cubicBezTo>
                    <a:pt x="65514" y="11635"/>
                    <a:pt x="66276" y="11624"/>
                    <a:pt x="67038" y="11602"/>
                  </a:cubicBezTo>
                  <a:cubicBezTo>
                    <a:pt x="74808" y="11158"/>
                    <a:pt x="82133" y="7829"/>
                    <a:pt x="87461" y="2057"/>
                  </a:cubicBezTo>
                  <a:lnTo>
                    <a:pt x="87239" y="1835"/>
                  </a:lnTo>
                  <a:cubicBezTo>
                    <a:pt x="81689" y="7163"/>
                    <a:pt x="74586" y="10048"/>
                    <a:pt x="66816" y="10048"/>
                  </a:cubicBezTo>
                  <a:cubicBezTo>
                    <a:pt x="59269" y="10048"/>
                    <a:pt x="51722" y="8938"/>
                    <a:pt x="44618" y="6497"/>
                  </a:cubicBezTo>
                  <a:cubicBezTo>
                    <a:pt x="37515" y="3833"/>
                    <a:pt x="29967" y="1835"/>
                    <a:pt x="22420" y="503"/>
                  </a:cubicBezTo>
                  <a:cubicBezTo>
                    <a:pt x="20457" y="167"/>
                    <a:pt x="18494" y="0"/>
                    <a:pt x="165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555800" y="2909850"/>
              <a:ext cx="2902425" cy="531550"/>
            </a:xfrm>
            <a:custGeom>
              <a:avLst/>
              <a:gdLst/>
              <a:ahLst/>
              <a:cxnLst/>
              <a:rect l="l" t="t" r="r" b="b"/>
              <a:pathLst>
                <a:path w="116097" h="21262" extrusionOk="0">
                  <a:moveTo>
                    <a:pt x="13743" y="1"/>
                  </a:moveTo>
                  <a:cubicBezTo>
                    <a:pt x="9093" y="1"/>
                    <a:pt x="4477" y="561"/>
                    <a:pt x="0" y="1680"/>
                  </a:cubicBezTo>
                  <a:lnTo>
                    <a:pt x="0" y="2124"/>
                  </a:lnTo>
                  <a:cubicBezTo>
                    <a:pt x="2673" y="1820"/>
                    <a:pt x="5362" y="1666"/>
                    <a:pt x="8054" y="1666"/>
                  </a:cubicBezTo>
                  <a:cubicBezTo>
                    <a:pt x="15201" y="1666"/>
                    <a:pt x="22368" y="2752"/>
                    <a:pt x="29302" y="5009"/>
                  </a:cubicBezTo>
                  <a:cubicBezTo>
                    <a:pt x="38847" y="7673"/>
                    <a:pt x="48170" y="11225"/>
                    <a:pt x="57715" y="14555"/>
                  </a:cubicBezTo>
                  <a:cubicBezTo>
                    <a:pt x="67261" y="18106"/>
                    <a:pt x="77250" y="20326"/>
                    <a:pt x="87461" y="21214"/>
                  </a:cubicBezTo>
                  <a:cubicBezTo>
                    <a:pt x="88174" y="21246"/>
                    <a:pt x="88889" y="21262"/>
                    <a:pt x="89604" y="21262"/>
                  </a:cubicBezTo>
                  <a:cubicBezTo>
                    <a:pt x="98900" y="21262"/>
                    <a:pt x="108264" y="18582"/>
                    <a:pt x="116096" y="13223"/>
                  </a:cubicBezTo>
                  <a:lnTo>
                    <a:pt x="115874" y="13001"/>
                  </a:lnTo>
                  <a:cubicBezTo>
                    <a:pt x="108777" y="17483"/>
                    <a:pt x="100580" y="19923"/>
                    <a:pt x="92208" y="19923"/>
                  </a:cubicBezTo>
                  <a:cubicBezTo>
                    <a:pt x="90630" y="19923"/>
                    <a:pt x="89045" y="19836"/>
                    <a:pt x="87461" y="19660"/>
                  </a:cubicBezTo>
                  <a:cubicBezTo>
                    <a:pt x="77472" y="18772"/>
                    <a:pt x="67705" y="16330"/>
                    <a:pt x="58603" y="12557"/>
                  </a:cubicBezTo>
                  <a:cubicBezTo>
                    <a:pt x="49280" y="8561"/>
                    <a:pt x="39735" y="5009"/>
                    <a:pt x="30190" y="2346"/>
                  </a:cubicBezTo>
                  <a:cubicBezTo>
                    <a:pt x="24779" y="783"/>
                    <a:pt x="19238" y="1"/>
                    <a:pt x="13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122925" y="3511650"/>
              <a:ext cx="3141050" cy="522650"/>
            </a:xfrm>
            <a:custGeom>
              <a:avLst/>
              <a:gdLst/>
              <a:ahLst/>
              <a:cxnLst/>
              <a:rect l="l" t="t" r="r" b="b"/>
              <a:pathLst>
                <a:path w="125642" h="20906" extrusionOk="0">
                  <a:moveTo>
                    <a:pt x="14606" y="0"/>
                  </a:moveTo>
                  <a:cubicBezTo>
                    <a:pt x="9520" y="0"/>
                    <a:pt x="4480" y="1136"/>
                    <a:pt x="1" y="3579"/>
                  </a:cubicBezTo>
                  <a:lnTo>
                    <a:pt x="1" y="3801"/>
                  </a:lnTo>
                  <a:cubicBezTo>
                    <a:pt x="3830" y="2303"/>
                    <a:pt x="7784" y="1554"/>
                    <a:pt x="11769" y="1554"/>
                  </a:cubicBezTo>
                  <a:cubicBezTo>
                    <a:pt x="13098" y="1554"/>
                    <a:pt x="14430" y="1637"/>
                    <a:pt x="15761" y="1804"/>
                  </a:cubicBezTo>
                  <a:cubicBezTo>
                    <a:pt x="21089" y="2470"/>
                    <a:pt x="26195" y="3579"/>
                    <a:pt x="31300" y="5355"/>
                  </a:cubicBezTo>
                  <a:cubicBezTo>
                    <a:pt x="41511" y="8685"/>
                    <a:pt x="51722" y="12459"/>
                    <a:pt x="62155" y="15566"/>
                  </a:cubicBezTo>
                  <a:cubicBezTo>
                    <a:pt x="72589" y="18896"/>
                    <a:pt x="83466" y="20672"/>
                    <a:pt x="94343" y="20894"/>
                  </a:cubicBezTo>
                  <a:cubicBezTo>
                    <a:pt x="94740" y="20902"/>
                    <a:pt x="95136" y="20906"/>
                    <a:pt x="95532" y="20906"/>
                  </a:cubicBezTo>
                  <a:cubicBezTo>
                    <a:pt x="106218" y="20906"/>
                    <a:pt x="116652" y="18024"/>
                    <a:pt x="125642" y="12459"/>
                  </a:cubicBezTo>
                  <a:lnTo>
                    <a:pt x="125642" y="12237"/>
                  </a:lnTo>
                  <a:cubicBezTo>
                    <a:pt x="117061" y="17026"/>
                    <a:pt x="107583" y="19663"/>
                    <a:pt x="97853" y="19663"/>
                  </a:cubicBezTo>
                  <a:cubicBezTo>
                    <a:pt x="96760" y="19663"/>
                    <a:pt x="95663" y="19629"/>
                    <a:pt x="94565" y="19562"/>
                  </a:cubicBezTo>
                  <a:cubicBezTo>
                    <a:pt x="83910" y="19118"/>
                    <a:pt x="73255" y="17120"/>
                    <a:pt x="63043" y="13569"/>
                  </a:cubicBezTo>
                  <a:cubicBezTo>
                    <a:pt x="52832" y="10017"/>
                    <a:pt x="42843" y="5799"/>
                    <a:pt x="32188" y="2914"/>
                  </a:cubicBezTo>
                  <a:cubicBezTo>
                    <a:pt x="26860" y="1138"/>
                    <a:pt x="21533" y="250"/>
                    <a:pt x="15983" y="28"/>
                  </a:cubicBezTo>
                  <a:cubicBezTo>
                    <a:pt x="15524" y="9"/>
                    <a:pt x="15065" y="0"/>
                    <a:pt x="14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801050" y="4061325"/>
              <a:ext cx="3041175" cy="657175"/>
            </a:xfrm>
            <a:custGeom>
              <a:avLst/>
              <a:gdLst/>
              <a:ahLst/>
              <a:cxnLst/>
              <a:rect l="l" t="t" r="r" b="b"/>
              <a:pathLst>
                <a:path w="121647" h="26287" extrusionOk="0">
                  <a:moveTo>
                    <a:pt x="14479" y="0"/>
                  </a:moveTo>
                  <a:cubicBezTo>
                    <a:pt x="9212" y="0"/>
                    <a:pt x="4006" y="1972"/>
                    <a:pt x="1" y="5344"/>
                  </a:cubicBezTo>
                  <a:lnTo>
                    <a:pt x="1" y="5566"/>
                  </a:lnTo>
                  <a:cubicBezTo>
                    <a:pt x="3871" y="3171"/>
                    <a:pt x="8199" y="1846"/>
                    <a:pt x="12606" y="1846"/>
                  </a:cubicBezTo>
                  <a:cubicBezTo>
                    <a:pt x="13508" y="1846"/>
                    <a:pt x="14413" y="1902"/>
                    <a:pt x="15318" y="2015"/>
                  </a:cubicBezTo>
                  <a:cubicBezTo>
                    <a:pt x="20645" y="2237"/>
                    <a:pt x="25751" y="3791"/>
                    <a:pt x="30412" y="6010"/>
                  </a:cubicBezTo>
                  <a:cubicBezTo>
                    <a:pt x="39957" y="10450"/>
                    <a:pt x="48837" y="17331"/>
                    <a:pt x="59048" y="21327"/>
                  </a:cubicBezTo>
                  <a:cubicBezTo>
                    <a:pt x="67184" y="24651"/>
                    <a:pt x="75768" y="26286"/>
                    <a:pt x="84311" y="26286"/>
                  </a:cubicBezTo>
                  <a:cubicBezTo>
                    <a:pt x="97445" y="26286"/>
                    <a:pt x="110483" y="22422"/>
                    <a:pt x="121646" y="14890"/>
                  </a:cubicBezTo>
                  <a:lnTo>
                    <a:pt x="121646" y="14668"/>
                  </a:lnTo>
                  <a:cubicBezTo>
                    <a:pt x="110842" y="21356"/>
                    <a:pt x="98546" y="24766"/>
                    <a:pt x="86228" y="24766"/>
                  </a:cubicBezTo>
                  <a:cubicBezTo>
                    <a:pt x="77289" y="24766"/>
                    <a:pt x="68337" y="22970"/>
                    <a:pt x="59936" y="19329"/>
                  </a:cubicBezTo>
                  <a:cubicBezTo>
                    <a:pt x="50169" y="15112"/>
                    <a:pt x="41733" y="7786"/>
                    <a:pt x="31522" y="3569"/>
                  </a:cubicBezTo>
                  <a:cubicBezTo>
                    <a:pt x="26417" y="1349"/>
                    <a:pt x="20867" y="17"/>
                    <a:pt x="15318" y="17"/>
                  </a:cubicBezTo>
                  <a:cubicBezTo>
                    <a:pt x="15038" y="6"/>
                    <a:pt x="14758" y="0"/>
                    <a:pt x="14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551325" y="4638200"/>
              <a:ext cx="2591650" cy="604800"/>
            </a:xfrm>
            <a:custGeom>
              <a:avLst/>
              <a:gdLst/>
              <a:ahLst/>
              <a:cxnLst/>
              <a:rect l="l" t="t" r="r" b="b"/>
              <a:pathLst>
                <a:path w="103666" h="24192" extrusionOk="0">
                  <a:moveTo>
                    <a:pt x="13430" y="0"/>
                  </a:moveTo>
                  <a:cubicBezTo>
                    <a:pt x="13024" y="0"/>
                    <a:pt x="12617" y="9"/>
                    <a:pt x="12210" y="28"/>
                  </a:cubicBezTo>
                  <a:cubicBezTo>
                    <a:pt x="9768" y="250"/>
                    <a:pt x="7326" y="916"/>
                    <a:pt x="5106" y="1804"/>
                  </a:cubicBezTo>
                  <a:cubicBezTo>
                    <a:pt x="2887" y="2914"/>
                    <a:pt x="1111" y="4689"/>
                    <a:pt x="1" y="6687"/>
                  </a:cubicBezTo>
                  <a:lnTo>
                    <a:pt x="1" y="6687"/>
                  </a:lnTo>
                  <a:cubicBezTo>
                    <a:pt x="2935" y="3544"/>
                    <a:pt x="7056" y="1785"/>
                    <a:pt x="11430" y="1785"/>
                  </a:cubicBezTo>
                  <a:cubicBezTo>
                    <a:pt x="11689" y="1785"/>
                    <a:pt x="11949" y="1791"/>
                    <a:pt x="12210" y="1804"/>
                  </a:cubicBezTo>
                  <a:cubicBezTo>
                    <a:pt x="16649" y="1804"/>
                    <a:pt x="21089" y="3136"/>
                    <a:pt x="24863" y="5577"/>
                  </a:cubicBezTo>
                  <a:cubicBezTo>
                    <a:pt x="28858" y="7575"/>
                    <a:pt x="32410" y="10461"/>
                    <a:pt x="36406" y="13125"/>
                  </a:cubicBezTo>
                  <a:cubicBezTo>
                    <a:pt x="46827" y="20400"/>
                    <a:pt x="59338" y="24192"/>
                    <a:pt x="71933" y="24192"/>
                  </a:cubicBezTo>
                  <a:cubicBezTo>
                    <a:pt x="73558" y="24192"/>
                    <a:pt x="75183" y="24129"/>
                    <a:pt x="76806" y="24002"/>
                  </a:cubicBezTo>
                  <a:cubicBezTo>
                    <a:pt x="86351" y="23336"/>
                    <a:pt x="95453" y="20450"/>
                    <a:pt x="103666" y="15789"/>
                  </a:cubicBezTo>
                  <a:lnTo>
                    <a:pt x="103666" y="15567"/>
                  </a:lnTo>
                  <a:cubicBezTo>
                    <a:pt x="94419" y="20375"/>
                    <a:pt x="84215" y="22855"/>
                    <a:pt x="74002" y="22855"/>
                  </a:cubicBezTo>
                  <a:cubicBezTo>
                    <a:pt x="65826" y="22855"/>
                    <a:pt x="57645" y="21265"/>
                    <a:pt x="49946" y="18008"/>
                  </a:cubicBezTo>
                  <a:cubicBezTo>
                    <a:pt x="45729" y="16011"/>
                    <a:pt x="41733" y="13791"/>
                    <a:pt x="38181" y="11127"/>
                  </a:cubicBezTo>
                  <a:cubicBezTo>
                    <a:pt x="34408" y="8241"/>
                    <a:pt x="30412" y="5577"/>
                    <a:pt x="26195" y="3358"/>
                  </a:cubicBezTo>
                  <a:cubicBezTo>
                    <a:pt x="22328" y="1119"/>
                    <a:pt x="17903" y="0"/>
                    <a:pt x="134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2"/>
          <p:cNvGrpSpPr/>
          <p:nvPr/>
        </p:nvGrpSpPr>
        <p:grpSpPr>
          <a:xfrm rot="-791330">
            <a:off x="-261585" y="-187392"/>
            <a:ext cx="1330411" cy="2809652"/>
            <a:chOff x="2773725" y="240525"/>
            <a:chExt cx="2096325" cy="5101625"/>
          </a:xfrm>
        </p:grpSpPr>
        <p:sp>
          <p:nvSpPr>
            <p:cNvPr id="42" name="Google Shape;42;p2"/>
            <p:cNvSpPr/>
            <p:nvPr/>
          </p:nvSpPr>
          <p:spPr>
            <a:xfrm>
              <a:off x="2773725" y="240525"/>
              <a:ext cx="2096325" cy="5101625"/>
            </a:xfrm>
            <a:custGeom>
              <a:avLst/>
              <a:gdLst/>
              <a:ahLst/>
              <a:cxnLst/>
              <a:rect l="l" t="t" r="r" b="b"/>
              <a:pathLst>
                <a:path w="83853" h="204065" extrusionOk="0">
                  <a:moveTo>
                    <a:pt x="34110" y="0"/>
                  </a:moveTo>
                  <a:cubicBezTo>
                    <a:pt x="28906" y="0"/>
                    <a:pt x="23698" y="1120"/>
                    <a:pt x="18864" y="3391"/>
                  </a:cubicBezTo>
                  <a:cubicBezTo>
                    <a:pt x="9670" y="17023"/>
                    <a:pt x="4756" y="33033"/>
                    <a:pt x="2379" y="49518"/>
                  </a:cubicBezTo>
                  <a:cubicBezTo>
                    <a:pt x="1" y="66637"/>
                    <a:pt x="159" y="83914"/>
                    <a:pt x="477" y="101192"/>
                  </a:cubicBezTo>
                  <a:cubicBezTo>
                    <a:pt x="5390" y="91206"/>
                    <a:pt x="12365" y="82171"/>
                    <a:pt x="20607" y="74721"/>
                  </a:cubicBezTo>
                  <a:lnTo>
                    <a:pt x="20607" y="74721"/>
                  </a:lnTo>
                  <a:cubicBezTo>
                    <a:pt x="19498" y="85658"/>
                    <a:pt x="14108" y="95485"/>
                    <a:pt x="9512" y="105630"/>
                  </a:cubicBezTo>
                  <a:cubicBezTo>
                    <a:pt x="5073" y="115775"/>
                    <a:pt x="1428" y="126870"/>
                    <a:pt x="4281" y="137649"/>
                  </a:cubicBezTo>
                  <a:cubicBezTo>
                    <a:pt x="7609" y="128455"/>
                    <a:pt x="13633" y="120530"/>
                    <a:pt x="21558" y="115141"/>
                  </a:cubicBezTo>
                  <a:lnTo>
                    <a:pt x="21558" y="115141"/>
                  </a:lnTo>
                  <a:cubicBezTo>
                    <a:pt x="13316" y="145892"/>
                    <a:pt x="19815" y="178703"/>
                    <a:pt x="39153" y="204065"/>
                  </a:cubicBezTo>
                  <a:cubicBezTo>
                    <a:pt x="48980" y="177118"/>
                    <a:pt x="53101" y="148586"/>
                    <a:pt x="51199" y="120054"/>
                  </a:cubicBezTo>
                  <a:lnTo>
                    <a:pt x="51199" y="120054"/>
                  </a:lnTo>
                  <a:cubicBezTo>
                    <a:pt x="58174" y="126078"/>
                    <a:pt x="62136" y="134796"/>
                    <a:pt x="62295" y="143989"/>
                  </a:cubicBezTo>
                  <a:cubicBezTo>
                    <a:pt x="72756" y="122908"/>
                    <a:pt x="71171" y="97705"/>
                    <a:pt x="58015" y="78208"/>
                  </a:cubicBezTo>
                  <a:lnTo>
                    <a:pt x="58015" y="78208"/>
                  </a:lnTo>
                  <a:cubicBezTo>
                    <a:pt x="64673" y="79793"/>
                    <a:pt x="70537" y="84390"/>
                    <a:pt x="73708" y="90572"/>
                  </a:cubicBezTo>
                  <a:cubicBezTo>
                    <a:pt x="83852" y="76623"/>
                    <a:pt x="81474" y="57443"/>
                    <a:pt x="76244" y="40958"/>
                  </a:cubicBezTo>
                  <a:cubicBezTo>
                    <a:pt x="71805" y="26692"/>
                    <a:pt x="64831" y="11951"/>
                    <a:pt x="51675" y="4501"/>
                  </a:cubicBezTo>
                  <a:cubicBezTo>
                    <a:pt x="46219" y="1517"/>
                    <a:pt x="40167" y="0"/>
                    <a:pt x="34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534575" y="380775"/>
              <a:ext cx="321000" cy="4933650"/>
            </a:xfrm>
            <a:custGeom>
              <a:avLst/>
              <a:gdLst/>
              <a:ahLst/>
              <a:cxnLst/>
              <a:rect l="l" t="t" r="r" b="b"/>
              <a:pathLst>
                <a:path w="12840" h="197346" extrusionOk="0">
                  <a:moveTo>
                    <a:pt x="793" y="0"/>
                  </a:moveTo>
                  <a:lnTo>
                    <a:pt x="793" y="0"/>
                  </a:lnTo>
                  <a:cubicBezTo>
                    <a:pt x="6500" y="6341"/>
                    <a:pt x="9987" y="14108"/>
                    <a:pt x="10779" y="22509"/>
                  </a:cubicBezTo>
                  <a:cubicBezTo>
                    <a:pt x="11572" y="30910"/>
                    <a:pt x="11572" y="39311"/>
                    <a:pt x="10462" y="47553"/>
                  </a:cubicBezTo>
                  <a:cubicBezTo>
                    <a:pt x="8877" y="64355"/>
                    <a:pt x="6182" y="80840"/>
                    <a:pt x="3805" y="97484"/>
                  </a:cubicBezTo>
                  <a:cubicBezTo>
                    <a:pt x="1269" y="114127"/>
                    <a:pt x="1" y="131088"/>
                    <a:pt x="159" y="147890"/>
                  </a:cubicBezTo>
                  <a:cubicBezTo>
                    <a:pt x="159" y="156291"/>
                    <a:pt x="952" y="164692"/>
                    <a:pt x="2220" y="173093"/>
                  </a:cubicBezTo>
                  <a:cubicBezTo>
                    <a:pt x="3646" y="181336"/>
                    <a:pt x="5865" y="189578"/>
                    <a:pt x="8877" y="197345"/>
                  </a:cubicBezTo>
                  <a:cubicBezTo>
                    <a:pt x="3805" y="181336"/>
                    <a:pt x="1427" y="164692"/>
                    <a:pt x="1586" y="147890"/>
                  </a:cubicBezTo>
                  <a:cubicBezTo>
                    <a:pt x="1903" y="131088"/>
                    <a:pt x="3171" y="114286"/>
                    <a:pt x="5865" y="97801"/>
                  </a:cubicBezTo>
                  <a:cubicBezTo>
                    <a:pt x="8085" y="81157"/>
                    <a:pt x="10779" y="64514"/>
                    <a:pt x="12047" y="47712"/>
                  </a:cubicBezTo>
                  <a:cubicBezTo>
                    <a:pt x="12840" y="39311"/>
                    <a:pt x="12840" y="30751"/>
                    <a:pt x="11730" y="22509"/>
                  </a:cubicBezTo>
                  <a:cubicBezTo>
                    <a:pt x="10304" y="14108"/>
                    <a:pt x="6975" y="5707"/>
                    <a:pt x="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154150" y="2207600"/>
              <a:ext cx="582550" cy="939200"/>
            </a:xfrm>
            <a:custGeom>
              <a:avLst/>
              <a:gdLst/>
              <a:ahLst/>
              <a:cxnLst/>
              <a:rect l="l" t="t" r="r" b="b"/>
              <a:pathLst>
                <a:path w="23302" h="37568" extrusionOk="0">
                  <a:moveTo>
                    <a:pt x="23302" y="0"/>
                  </a:moveTo>
                  <a:cubicBezTo>
                    <a:pt x="17595" y="4914"/>
                    <a:pt x="12682" y="10621"/>
                    <a:pt x="8719" y="17119"/>
                  </a:cubicBezTo>
                  <a:cubicBezTo>
                    <a:pt x="4756" y="23460"/>
                    <a:pt x="1744" y="30434"/>
                    <a:pt x="1" y="37567"/>
                  </a:cubicBezTo>
                  <a:cubicBezTo>
                    <a:pt x="6183" y="24094"/>
                    <a:pt x="13950" y="11572"/>
                    <a:pt x="233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804050" y="2116450"/>
              <a:ext cx="598400" cy="1165075"/>
            </a:xfrm>
            <a:custGeom>
              <a:avLst/>
              <a:gdLst/>
              <a:ahLst/>
              <a:cxnLst/>
              <a:rect l="l" t="t" r="r" b="b"/>
              <a:pathLst>
                <a:path w="23936" h="46603" extrusionOk="0">
                  <a:moveTo>
                    <a:pt x="0" y="1"/>
                  </a:moveTo>
                  <a:cubicBezTo>
                    <a:pt x="3012" y="3329"/>
                    <a:pt x="5707" y="6817"/>
                    <a:pt x="8401" y="10304"/>
                  </a:cubicBezTo>
                  <a:cubicBezTo>
                    <a:pt x="10779" y="13950"/>
                    <a:pt x="13156" y="17754"/>
                    <a:pt x="15059" y="21717"/>
                  </a:cubicBezTo>
                  <a:cubicBezTo>
                    <a:pt x="17119" y="25679"/>
                    <a:pt x="18863" y="29642"/>
                    <a:pt x="20289" y="33763"/>
                  </a:cubicBezTo>
                  <a:lnTo>
                    <a:pt x="21399" y="36933"/>
                  </a:lnTo>
                  <a:lnTo>
                    <a:pt x="22350" y="40104"/>
                  </a:lnTo>
                  <a:lnTo>
                    <a:pt x="23143" y="43432"/>
                  </a:lnTo>
                  <a:cubicBezTo>
                    <a:pt x="23460" y="44383"/>
                    <a:pt x="23777" y="45493"/>
                    <a:pt x="23935" y="46603"/>
                  </a:cubicBezTo>
                  <a:cubicBezTo>
                    <a:pt x="23935" y="44383"/>
                    <a:pt x="23618" y="42164"/>
                    <a:pt x="23301" y="39945"/>
                  </a:cubicBezTo>
                  <a:lnTo>
                    <a:pt x="22667" y="36616"/>
                  </a:lnTo>
                  <a:lnTo>
                    <a:pt x="21716" y="33288"/>
                  </a:lnTo>
                  <a:cubicBezTo>
                    <a:pt x="20606" y="29008"/>
                    <a:pt x="18863" y="24887"/>
                    <a:pt x="16802" y="20924"/>
                  </a:cubicBezTo>
                  <a:cubicBezTo>
                    <a:pt x="14742" y="16961"/>
                    <a:pt x="12364" y="13157"/>
                    <a:pt x="9511" y="9511"/>
                  </a:cubicBezTo>
                  <a:cubicBezTo>
                    <a:pt x="6816" y="6024"/>
                    <a:pt x="3646" y="2854"/>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827825" y="880075"/>
              <a:ext cx="681600" cy="1141300"/>
            </a:xfrm>
            <a:custGeom>
              <a:avLst/>
              <a:gdLst/>
              <a:ahLst/>
              <a:cxnLst/>
              <a:rect l="l" t="t" r="r" b="b"/>
              <a:pathLst>
                <a:path w="27264" h="45652" extrusionOk="0">
                  <a:moveTo>
                    <a:pt x="0" y="1"/>
                  </a:moveTo>
                  <a:cubicBezTo>
                    <a:pt x="3329" y="3171"/>
                    <a:pt x="6341" y="6499"/>
                    <a:pt x="9194" y="9987"/>
                  </a:cubicBezTo>
                  <a:cubicBezTo>
                    <a:pt x="12047" y="13474"/>
                    <a:pt x="14583" y="17120"/>
                    <a:pt x="16961" y="21082"/>
                  </a:cubicBezTo>
                  <a:cubicBezTo>
                    <a:pt x="19180" y="24887"/>
                    <a:pt x="21240" y="28849"/>
                    <a:pt x="22826" y="32971"/>
                  </a:cubicBezTo>
                  <a:lnTo>
                    <a:pt x="24094" y="35982"/>
                  </a:lnTo>
                  <a:lnTo>
                    <a:pt x="25203" y="39153"/>
                  </a:lnTo>
                  <a:lnTo>
                    <a:pt x="26313" y="42481"/>
                  </a:lnTo>
                  <a:cubicBezTo>
                    <a:pt x="26630" y="43432"/>
                    <a:pt x="26947" y="44542"/>
                    <a:pt x="27264" y="45651"/>
                  </a:cubicBezTo>
                  <a:cubicBezTo>
                    <a:pt x="27105" y="44542"/>
                    <a:pt x="26947" y="43432"/>
                    <a:pt x="26788" y="42323"/>
                  </a:cubicBezTo>
                  <a:lnTo>
                    <a:pt x="26154" y="38994"/>
                  </a:lnTo>
                  <a:lnTo>
                    <a:pt x="25362" y="35665"/>
                  </a:lnTo>
                  <a:lnTo>
                    <a:pt x="24252" y="32337"/>
                  </a:lnTo>
                  <a:cubicBezTo>
                    <a:pt x="22826" y="28057"/>
                    <a:pt x="20923" y="23777"/>
                    <a:pt x="18546" y="19973"/>
                  </a:cubicBezTo>
                  <a:cubicBezTo>
                    <a:pt x="16168" y="16010"/>
                    <a:pt x="13474" y="12364"/>
                    <a:pt x="10303" y="8877"/>
                  </a:cubicBezTo>
                  <a:cubicBezTo>
                    <a:pt x="7292" y="5548"/>
                    <a:pt x="3805" y="2537"/>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995650" y="681950"/>
              <a:ext cx="701425" cy="1390950"/>
            </a:xfrm>
            <a:custGeom>
              <a:avLst/>
              <a:gdLst/>
              <a:ahLst/>
              <a:cxnLst/>
              <a:rect l="l" t="t" r="r" b="b"/>
              <a:pathLst>
                <a:path w="28057" h="55638" extrusionOk="0">
                  <a:moveTo>
                    <a:pt x="28057" y="0"/>
                  </a:moveTo>
                  <a:lnTo>
                    <a:pt x="28057" y="0"/>
                  </a:lnTo>
                  <a:cubicBezTo>
                    <a:pt x="24411" y="3804"/>
                    <a:pt x="21082" y="7767"/>
                    <a:pt x="18070" y="12205"/>
                  </a:cubicBezTo>
                  <a:cubicBezTo>
                    <a:pt x="15059" y="16485"/>
                    <a:pt x="12206" y="20923"/>
                    <a:pt x="9987" y="25679"/>
                  </a:cubicBezTo>
                  <a:cubicBezTo>
                    <a:pt x="7450" y="30434"/>
                    <a:pt x="5548" y="35348"/>
                    <a:pt x="3805" y="40262"/>
                  </a:cubicBezTo>
                  <a:cubicBezTo>
                    <a:pt x="3012" y="42798"/>
                    <a:pt x="2220" y="45334"/>
                    <a:pt x="1586" y="47870"/>
                  </a:cubicBezTo>
                  <a:cubicBezTo>
                    <a:pt x="952" y="50406"/>
                    <a:pt x="317" y="52942"/>
                    <a:pt x="0" y="55637"/>
                  </a:cubicBezTo>
                  <a:cubicBezTo>
                    <a:pt x="476" y="54369"/>
                    <a:pt x="793" y="53101"/>
                    <a:pt x="1269" y="51833"/>
                  </a:cubicBezTo>
                  <a:lnTo>
                    <a:pt x="2537" y="48187"/>
                  </a:lnTo>
                  <a:cubicBezTo>
                    <a:pt x="3329" y="45651"/>
                    <a:pt x="4280" y="43273"/>
                    <a:pt x="5231" y="40896"/>
                  </a:cubicBezTo>
                  <a:cubicBezTo>
                    <a:pt x="7292" y="35982"/>
                    <a:pt x="9352" y="31227"/>
                    <a:pt x="11730" y="26630"/>
                  </a:cubicBezTo>
                  <a:cubicBezTo>
                    <a:pt x="13949" y="22033"/>
                    <a:pt x="16485" y="17436"/>
                    <a:pt x="19339" y="12998"/>
                  </a:cubicBezTo>
                  <a:cubicBezTo>
                    <a:pt x="22033" y="8560"/>
                    <a:pt x="25045" y="4280"/>
                    <a:pt x="28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633650" y="2972400"/>
              <a:ext cx="225900" cy="1422650"/>
            </a:xfrm>
            <a:custGeom>
              <a:avLst/>
              <a:gdLst/>
              <a:ahLst/>
              <a:cxnLst/>
              <a:rect l="l" t="t" r="r" b="b"/>
              <a:pathLst>
                <a:path w="9036" h="56906" extrusionOk="0">
                  <a:moveTo>
                    <a:pt x="1110" y="1"/>
                  </a:moveTo>
                  <a:cubicBezTo>
                    <a:pt x="317" y="4756"/>
                    <a:pt x="0" y="9670"/>
                    <a:pt x="159" y="14425"/>
                  </a:cubicBezTo>
                  <a:cubicBezTo>
                    <a:pt x="159" y="24253"/>
                    <a:pt x="1427" y="33922"/>
                    <a:pt x="4122" y="43274"/>
                  </a:cubicBezTo>
                  <a:cubicBezTo>
                    <a:pt x="4756" y="45652"/>
                    <a:pt x="5390" y="47871"/>
                    <a:pt x="6341" y="50248"/>
                  </a:cubicBezTo>
                  <a:cubicBezTo>
                    <a:pt x="7133" y="52468"/>
                    <a:pt x="7926" y="54687"/>
                    <a:pt x="9035" y="56906"/>
                  </a:cubicBezTo>
                  <a:cubicBezTo>
                    <a:pt x="8718" y="55796"/>
                    <a:pt x="8401" y="54687"/>
                    <a:pt x="8084" y="53419"/>
                  </a:cubicBezTo>
                  <a:lnTo>
                    <a:pt x="7133" y="49931"/>
                  </a:lnTo>
                  <a:cubicBezTo>
                    <a:pt x="6658" y="47554"/>
                    <a:pt x="6024" y="45335"/>
                    <a:pt x="5548" y="42957"/>
                  </a:cubicBezTo>
                  <a:cubicBezTo>
                    <a:pt x="4597" y="38202"/>
                    <a:pt x="3646" y="33446"/>
                    <a:pt x="3012" y="28691"/>
                  </a:cubicBezTo>
                  <a:cubicBezTo>
                    <a:pt x="2378" y="23936"/>
                    <a:pt x="1902" y="19180"/>
                    <a:pt x="1585" y="14425"/>
                  </a:cubicBezTo>
                  <a:cubicBezTo>
                    <a:pt x="1268" y="9670"/>
                    <a:pt x="1110" y="4915"/>
                    <a:pt x="1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49;p2"/>
          <p:cNvGrpSpPr/>
          <p:nvPr/>
        </p:nvGrpSpPr>
        <p:grpSpPr>
          <a:xfrm rot="-1659189">
            <a:off x="7026245" y="3942545"/>
            <a:ext cx="955048" cy="1696662"/>
            <a:chOff x="2344925" y="238125"/>
            <a:chExt cx="2835925" cy="5038075"/>
          </a:xfrm>
        </p:grpSpPr>
        <p:sp>
          <p:nvSpPr>
            <p:cNvPr id="50" name="Google Shape;50;p2"/>
            <p:cNvSpPr/>
            <p:nvPr/>
          </p:nvSpPr>
          <p:spPr>
            <a:xfrm>
              <a:off x="3229250" y="894250"/>
              <a:ext cx="1951600" cy="4381950"/>
            </a:xfrm>
            <a:custGeom>
              <a:avLst/>
              <a:gdLst/>
              <a:ahLst/>
              <a:cxnLst/>
              <a:rect l="l" t="t" r="r" b="b"/>
              <a:pathLst>
                <a:path w="78064" h="175278" extrusionOk="0">
                  <a:moveTo>
                    <a:pt x="3060" y="1"/>
                  </a:moveTo>
                  <a:cubicBezTo>
                    <a:pt x="1611" y="1"/>
                    <a:pt x="0" y="1239"/>
                    <a:pt x="321" y="3056"/>
                  </a:cubicBezTo>
                  <a:cubicBezTo>
                    <a:pt x="9378" y="65389"/>
                    <a:pt x="34240" y="124347"/>
                    <a:pt x="72420" y="174248"/>
                  </a:cubicBezTo>
                  <a:cubicBezTo>
                    <a:pt x="72992" y="174976"/>
                    <a:pt x="73762" y="175278"/>
                    <a:pt x="74516" y="175278"/>
                  </a:cubicBezTo>
                  <a:cubicBezTo>
                    <a:pt x="76337" y="175278"/>
                    <a:pt x="78063" y="173520"/>
                    <a:pt x="76682" y="171762"/>
                  </a:cubicBezTo>
                  <a:cubicBezTo>
                    <a:pt x="38679" y="122216"/>
                    <a:pt x="13995" y="63613"/>
                    <a:pt x="5116" y="1813"/>
                  </a:cubicBezTo>
                  <a:cubicBezTo>
                    <a:pt x="4904" y="541"/>
                    <a:pt x="4017" y="1"/>
                    <a:pt x="3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725750" y="1130175"/>
              <a:ext cx="537075" cy="1889050"/>
            </a:xfrm>
            <a:custGeom>
              <a:avLst/>
              <a:gdLst/>
              <a:ahLst/>
              <a:cxnLst/>
              <a:rect l="l" t="t" r="r" b="b"/>
              <a:pathLst>
                <a:path w="21483" h="75562" extrusionOk="0">
                  <a:moveTo>
                    <a:pt x="6029" y="1"/>
                  </a:moveTo>
                  <a:cubicBezTo>
                    <a:pt x="4299" y="1"/>
                    <a:pt x="2625" y="1787"/>
                    <a:pt x="3725" y="3742"/>
                  </a:cubicBezTo>
                  <a:cubicBezTo>
                    <a:pt x="16156" y="25052"/>
                    <a:pt x="15268" y="51690"/>
                    <a:pt x="1239" y="71934"/>
                  </a:cubicBezTo>
                  <a:cubicBezTo>
                    <a:pt x="1" y="73791"/>
                    <a:pt x="1697" y="75562"/>
                    <a:pt x="3439" y="75562"/>
                  </a:cubicBezTo>
                  <a:cubicBezTo>
                    <a:pt x="4197" y="75562"/>
                    <a:pt x="4963" y="75227"/>
                    <a:pt x="5501" y="74421"/>
                  </a:cubicBezTo>
                  <a:cubicBezTo>
                    <a:pt x="20418" y="52578"/>
                    <a:pt x="21483" y="23986"/>
                    <a:pt x="8164" y="1256"/>
                  </a:cubicBezTo>
                  <a:cubicBezTo>
                    <a:pt x="7610" y="369"/>
                    <a:pt x="6813" y="1"/>
                    <a:pt x="6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671225" y="1283650"/>
              <a:ext cx="912350" cy="867975"/>
            </a:xfrm>
            <a:custGeom>
              <a:avLst/>
              <a:gdLst/>
              <a:ahLst/>
              <a:cxnLst/>
              <a:rect l="l" t="t" r="r" b="b"/>
              <a:pathLst>
                <a:path w="36494" h="34719" extrusionOk="0">
                  <a:moveTo>
                    <a:pt x="2442" y="0"/>
                  </a:moveTo>
                  <a:cubicBezTo>
                    <a:pt x="1199" y="0"/>
                    <a:pt x="0" y="799"/>
                    <a:pt x="89" y="2398"/>
                  </a:cubicBezTo>
                  <a:cubicBezTo>
                    <a:pt x="1155" y="20156"/>
                    <a:pt x="15539" y="34008"/>
                    <a:pt x="33297" y="34718"/>
                  </a:cubicBezTo>
                  <a:cubicBezTo>
                    <a:pt x="36494" y="34718"/>
                    <a:pt x="36494" y="29746"/>
                    <a:pt x="33297" y="29746"/>
                  </a:cubicBezTo>
                  <a:lnTo>
                    <a:pt x="33475" y="29746"/>
                  </a:lnTo>
                  <a:cubicBezTo>
                    <a:pt x="18380" y="29213"/>
                    <a:pt x="6127" y="17315"/>
                    <a:pt x="5062" y="2398"/>
                  </a:cubicBezTo>
                  <a:cubicBezTo>
                    <a:pt x="4973" y="799"/>
                    <a:pt x="3685" y="0"/>
                    <a:pt x="24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036475" y="1612175"/>
              <a:ext cx="501625" cy="613000"/>
            </a:xfrm>
            <a:custGeom>
              <a:avLst/>
              <a:gdLst/>
              <a:ahLst/>
              <a:cxnLst/>
              <a:rect l="l" t="t" r="r" b="b"/>
              <a:pathLst>
                <a:path w="20065" h="24520" extrusionOk="0">
                  <a:moveTo>
                    <a:pt x="17667" y="0"/>
                  </a:moveTo>
                  <a:cubicBezTo>
                    <a:pt x="16424" y="0"/>
                    <a:pt x="15092" y="800"/>
                    <a:pt x="14914" y="2398"/>
                  </a:cubicBezTo>
                  <a:cubicBezTo>
                    <a:pt x="14236" y="9178"/>
                    <a:pt x="12587" y="19518"/>
                    <a:pt x="4254" y="19518"/>
                  </a:cubicBezTo>
                  <a:cubicBezTo>
                    <a:pt x="3857" y="19518"/>
                    <a:pt x="3444" y="19494"/>
                    <a:pt x="3016" y="19446"/>
                  </a:cubicBezTo>
                  <a:cubicBezTo>
                    <a:pt x="2912" y="19434"/>
                    <a:pt x="2812" y="19428"/>
                    <a:pt x="2715" y="19428"/>
                  </a:cubicBezTo>
                  <a:cubicBezTo>
                    <a:pt x="1" y="19428"/>
                    <a:pt x="101" y="24075"/>
                    <a:pt x="3016" y="24418"/>
                  </a:cubicBezTo>
                  <a:cubicBezTo>
                    <a:pt x="3621" y="24487"/>
                    <a:pt x="4205" y="24520"/>
                    <a:pt x="4768" y="24520"/>
                  </a:cubicBezTo>
                  <a:cubicBezTo>
                    <a:pt x="15943" y="24520"/>
                    <a:pt x="19041" y="11527"/>
                    <a:pt x="19887" y="2398"/>
                  </a:cubicBezTo>
                  <a:cubicBezTo>
                    <a:pt x="20064" y="800"/>
                    <a:pt x="18910" y="0"/>
                    <a:pt x="176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945150" y="3149525"/>
              <a:ext cx="1256650" cy="598200"/>
            </a:xfrm>
            <a:custGeom>
              <a:avLst/>
              <a:gdLst/>
              <a:ahLst/>
              <a:cxnLst/>
              <a:rect l="l" t="t" r="r" b="b"/>
              <a:pathLst>
                <a:path w="50266" h="23928" extrusionOk="0">
                  <a:moveTo>
                    <a:pt x="3682" y="1"/>
                  </a:moveTo>
                  <a:cubicBezTo>
                    <a:pt x="1675" y="1"/>
                    <a:pt x="0" y="2521"/>
                    <a:pt x="1918" y="4302"/>
                  </a:cubicBezTo>
                  <a:lnTo>
                    <a:pt x="1918" y="4479"/>
                  </a:lnTo>
                  <a:cubicBezTo>
                    <a:pt x="11480" y="14041"/>
                    <a:pt x="22880" y="23927"/>
                    <a:pt x="36119" y="23927"/>
                  </a:cubicBezTo>
                  <a:cubicBezTo>
                    <a:pt x="39845" y="23927"/>
                    <a:pt x="43717" y="23144"/>
                    <a:pt x="47735" y="21350"/>
                  </a:cubicBezTo>
                  <a:cubicBezTo>
                    <a:pt x="50265" y="20243"/>
                    <a:pt x="48570" y="16741"/>
                    <a:pt x="46036" y="16741"/>
                  </a:cubicBezTo>
                  <a:cubicBezTo>
                    <a:pt x="45725" y="16741"/>
                    <a:pt x="45401" y="16794"/>
                    <a:pt x="45071" y="16910"/>
                  </a:cubicBezTo>
                  <a:cubicBezTo>
                    <a:pt x="41892" y="18339"/>
                    <a:pt x="38806" y="18963"/>
                    <a:pt x="35821" y="18963"/>
                  </a:cubicBezTo>
                  <a:cubicBezTo>
                    <a:pt x="23966" y="18963"/>
                    <a:pt x="13698" y="9120"/>
                    <a:pt x="5470" y="750"/>
                  </a:cubicBezTo>
                  <a:cubicBezTo>
                    <a:pt x="4901" y="222"/>
                    <a:pt x="4277" y="1"/>
                    <a:pt x="3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99850" y="238125"/>
              <a:ext cx="754775" cy="759175"/>
            </a:xfrm>
            <a:custGeom>
              <a:avLst/>
              <a:gdLst/>
              <a:ahLst/>
              <a:cxnLst/>
              <a:rect l="l" t="t" r="r" b="b"/>
              <a:pathLst>
                <a:path w="30191" h="30367" extrusionOk="0">
                  <a:moveTo>
                    <a:pt x="15096" y="0"/>
                  </a:moveTo>
                  <a:cubicBezTo>
                    <a:pt x="6749" y="0"/>
                    <a:pt x="1" y="6748"/>
                    <a:pt x="1" y="15095"/>
                  </a:cubicBezTo>
                  <a:cubicBezTo>
                    <a:pt x="1" y="23441"/>
                    <a:pt x="6749" y="30367"/>
                    <a:pt x="15096" y="30367"/>
                  </a:cubicBezTo>
                  <a:cubicBezTo>
                    <a:pt x="23442" y="30367"/>
                    <a:pt x="30190" y="23441"/>
                    <a:pt x="30190" y="15095"/>
                  </a:cubicBezTo>
                  <a:cubicBezTo>
                    <a:pt x="30190" y="6748"/>
                    <a:pt x="23442" y="0"/>
                    <a:pt x="15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571325" y="2706550"/>
              <a:ext cx="723675" cy="723675"/>
            </a:xfrm>
            <a:custGeom>
              <a:avLst/>
              <a:gdLst/>
              <a:ahLst/>
              <a:cxnLst/>
              <a:rect l="l" t="t" r="r" b="b"/>
              <a:pathLst>
                <a:path w="28947" h="28947" extrusionOk="0">
                  <a:moveTo>
                    <a:pt x="14563" y="0"/>
                  </a:moveTo>
                  <a:cubicBezTo>
                    <a:pt x="6571" y="0"/>
                    <a:pt x="1" y="6393"/>
                    <a:pt x="1" y="14562"/>
                  </a:cubicBezTo>
                  <a:cubicBezTo>
                    <a:pt x="1" y="22553"/>
                    <a:pt x="6571" y="28946"/>
                    <a:pt x="14563" y="28946"/>
                  </a:cubicBezTo>
                  <a:cubicBezTo>
                    <a:pt x="22554" y="28946"/>
                    <a:pt x="28947" y="22553"/>
                    <a:pt x="28947" y="14562"/>
                  </a:cubicBezTo>
                  <a:cubicBezTo>
                    <a:pt x="28947" y="6393"/>
                    <a:pt x="22554" y="0"/>
                    <a:pt x="145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364925" y="1343575"/>
              <a:ext cx="483925" cy="483950"/>
            </a:xfrm>
            <a:custGeom>
              <a:avLst/>
              <a:gdLst/>
              <a:ahLst/>
              <a:cxnLst/>
              <a:rect l="l" t="t" r="r" b="b"/>
              <a:pathLst>
                <a:path w="19357" h="19358" extrusionOk="0">
                  <a:moveTo>
                    <a:pt x="9590" y="1"/>
                  </a:moveTo>
                  <a:cubicBezTo>
                    <a:pt x="4262" y="1"/>
                    <a:pt x="0" y="4263"/>
                    <a:pt x="0" y="9590"/>
                  </a:cubicBezTo>
                  <a:cubicBezTo>
                    <a:pt x="0" y="14918"/>
                    <a:pt x="4262" y="19357"/>
                    <a:pt x="9590" y="19357"/>
                  </a:cubicBezTo>
                  <a:cubicBezTo>
                    <a:pt x="14917" y="19357"/>
                    <a:pt x="19357" y="14918"/>
                    <a:pt x="19357" y="9590"/>
                  </a:cubicBezTo>
                  <a:cubicBezTo>
                    <a:pt x="19357" y="4263"/>
                    <a:pt x="14917" y="1"/>
                    <a:pt x="95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344925" y="992850"/>
              <a:ext cx="563850" cy="563850"/>
            </a:xfrm>
            <a:custGeom>
              <a:avLst/>
              <a:gdLst/>
              <a:ahLst/>
              <a:cxnLst/>
              <a:rect l="l" t="t" r="r" b="b"/>
              <a:pathLst>
                <a:path w="22554" h="22554" extrusionOk="0">
                  <a:moveTo>
                    <a:pt x="11188" y="0"/>
                  </a:moveTo>
                  <a:cubicBezTo>
                    <a:pt x="4972" y="0"/>
                    <a:pt x="0" y="5150"/>
                    <a:pt x="0" y="11366"/>
                  </a:cubicBezTo>
                  <a:cubicBezTo>
                    <a:pt x="0" y="17581"/>
                    <a:pt x="4972" y="22554"/>
                    <a:pt x="11188" y="22554"/>
                  </a:cubicBezTo>
                  <a:cubicBezTo>
                    <a:pt x="17581" y="22554"/>
                    <a:pt x="22553" y="17581"/>
                    <a:pt x="22553" y="11366"/>
                  </a:cubicBezTo>
                  <a:cubicBezTo>
                    <a:pt x="22553" y="5150"/>
                    <a:pt x="17581" y="0"/>
                    <a:pt x="11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3685675" y="992850"/>
              <a:ext cx="426225" cy="430675"/>
            </a:xfrm>
            <a:custGeom>
              <a:avLst/>
              <a:gdLst/>
              <a:ahLst/>
              <a:cxnLst/>
              <a:rect l="l" t="t" r="r" b="b"/>
              <a:pathLst>
                <a:path w="17049" h="17227" extrusionOk="0">
                  <a:moveTo>
                    <a:pt x="8524" y="0"/>
                  </a:moveTo>
                  <a:cubicBezTo>
                    <a:pt x="3907" y="0"/>
                    <a:pt x="0" y="3907"/>
                    <a:pt x="0" y="8702"/>
                  </a:cubicBezTo>
                  <a:cubicBezTo>
                    <a:pt x="0" y="13319"/>
                    <a:pt x="3907" y="17226"/>
                    <a:pt x="8524" y="17226"/>
                  </a:cubicBezTo>
                  <a:cubicBezTo>
                    <a:pt x="13319" y="17226"/>
                    <a:pt x="17048" y="13319"/>
                    <a:pt x="17048" y="8702"/>
                  </a:cubicBezTo>
                  <a:cubicBezTo>
                    <a:pt x="17048" y="3907"/>
                    <a:pt x="13319" y="0"/>
                    <a:pt x="8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60;p2"/>
          <p:cNvGrpSpPr/>
          <p:nvPr/>
        </p:nvGrpSpPr>
        <p:grpSpPr>
          <a:xfrm rot="-2008571">
            <a:off x="7358629" y="974125"/>
            <a:ext cx="1914697" cy="3970652"/>
            <a:chOff x="2479375" y="241250"/>
            <a:chExt cx="2454400" cy="5089875"/>
          </a:xfrm>
        </p:grpSpPr>
        <p:sp>
          <p:nvSpPr>
            <p:cNvPr id="61" name="Google Shape;61;p2"/>
            <p:cNvSpPr/>
            <p:nvPr/>
          </p:nvSpPr>
          <p:spPr>
            <a:xfrm>
              <a:off x="2479375" y="1065000"/>
              <a:ext cx="1943850" cy="4266125"/>
            </a:xfrm>
            <a:custGeom>
              <a:avLst/>
              <a:gdLst/>
              <a:ahLst/>
              <a:cxnLst/>
              <a:rect l="l" t="t" r="r" b="b"/>
              <a:pathLst>
                <a:path w="77754" h="170645" extrusionOk="0">
                  <a:moveTo>
                    <a:pt x="75783" y="0"/>
                  </a:moveTo>
                  <a:cubicBezTo>
                    <a:pt x="74757" y="0"/>
                    <a:pt x="73647" y="666"/>
                    <a:pt x="73536" y="1998"/>
                  </a:cubicBezTo>
                  <a:cubicBezTo>
                    <a:pt x="65988" y="61933"/>
                    <a:pt x="55777" y="129859"/>
                    <a:pt x="1836" y="166708"/>
                  </a:cubicBezTo>
                  <a:cubicBezTo>
                    <a:pt x="0" y="167993"/>
                    <a:pt x="1201" y="170644"/>
                    <a:pt x="2927" y="170644"/>
                  </a:cubicBezTo>
                  <a:cubicBezTo>
                    <a:pt x="3288" y="170644"/>
                    <a:pt x="3672" y="170528"/>
                    <a:pt x="4056" y="170260"/>
                  </a:cubicBezTo>
                  <a:lnTo>
                    <a:pt x="4056" y="170038"/>
                  </a:lnTo>
                  <a:cubicBezTo>
                    <a:pt x="59329" y="132523"/>
                    <a:pt x="69984" y="63709"/>
                    <a:pt x="77531" y="1998"/>
                  </a:cubicBezTo>
                  <a:cubicBezTo>
                    <a:pt x="77753" y="666"/>
                    <a:pt x="76810" y="0"/>
                    <a:pt x="7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179025" y="241250"/>
              <a:ext cx="443975" cy="1395375"/>
            </a:xfrm>
            <a:custGeom>
              <a:avLst/>
              <a:gdLst/>
              <a:ahLst/>
              <a:cxnLst/>
              <a:rect l="l" t="t" r="r" b="b"/>
              <a:pathLst>
                <a:path w="17759" h="55815" extrusionOk="0">
                  <a:moveTo>
                    <a:pt x="10381" y="1"/>
                  </a:moveTo>
                  <a:cubicBezTo>
                    <a:pt x="8131" y="1"/>
                    <a:pt x="6021" y="1087"/>
                    <a:pt x="4884" y="2983"/>
                  </a:cubicBezTo>
                  <a:cubicBezTo>
                    <a:pt x="3330" y="5203"/>
                    <a:pt x="2664" y="7644"/>
                    <a:pt x="2442" y="10308"/>
                  </a:cubicBezTo>
                  <a:cubicBezTo>
                    <a:pt x="0" y="25403"/>
                    <a:pt x="888" y="40941"/>
                    <a:pt x="4884" y="55814"/>
                  </a:cubicBezTo>
                  <a:lnTo>
                    <a:pt x="13985" y="25403"/>
                  </a:lnTo>
                  <a:cubicBezTo>
                    <a:pt x="15761" y="19187"/>
                    <a:pt x="17759" y="12972"/>
                    <a:pt x="16427" y="6756"/>
                  </a:cubicBezTo>
                  <a:cubicBezTo>
                    <a:pt x="16205" y="3871"/>
                    <a:pt x="14207" y="1207"/>
                    <a:pt x="11543" y="97"/>
                  </a:cubicBezTo>
                  <a:cubicBezTo>
                    <a:pt x="11155" y="32"/>
                    <a:pt x="10766" y="1"/>
                    <a:pt x="103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3679550" y="1462325"/>
              <a:ext cx="399600" cy="1189850"/>
            </a:xfrm>
            <a:custGeom>
              <a:avLst/>
              <a:gdLst/>
              <a:ahLst/>
              <a:cxnLst/>
              <a:rect l="l" t="t" r="r" b="b"/>
              <a:pathLst>
                <a:path w="15984" h="47594" extrusionOk="0">
                  <a:moveTo>
                    <a:pt x="3784" y="1"/>
                  </a:moveTo>
                  <a:cubicBezTo>
                    <a:pt x="3091" y="1"/>
                    <a:pt x="2398" y="179"/>
                    <a:pt x="1777" y="534"/>
                  </a:cubicBezTo>
                  <a:cubicBezTo>
                    <a:pt x="445" y="2088"/>
                    <a:pt x="1" y="3863"/>
                    <a:pt x="445" y="5639"/>
                  </a:cubicBezTo>
                  <a:cubicBezTo>
                    <a:pt x="1777" y="20734"/>
                    <a:pt x="7104" y="35163"/>
                    <a:pt x="15984" y="47594"/>
                  </a:cubicBezTo>
                  <a:cubicBezTo>
                    <a:pt x="15318" y="33609"/>
                    <a:pt x="13098" y="19624"/>
                    <a:pt x="9102" y="6083"/>
                  </a:cubicBezTo>
                  <a:cubicBezTo>
                    <a:pt x="8658" y="4307"/>
                    <a:pt x="7992" y="2754"/>
                    <a:pt x="6660" y="1200"/>
                  </a:cubicBezTo>
                  <a:cubicBezTo>
                    <a:pt x="5861" y="401"/>
                    <a:pt x="4822" y="1"/>
                    <a:pt x="3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123525" y="1803575"/>
              <a:ext cx="810250" cy="1118775"/>
            </a:xfrm>
            <a:custGeom>
              <a:avLst/>
              <a:gdLst/>
              <a:ahLst/>
              <a:cxnLst/>
              <a:rect l="l" t="t" r="r" b="b"/>
              <a:pathLst>
                <a:path w="32410" h="44751" extrusionOk="0">
                  <a:moveTo>
                    <a:pt x="26344" y="0"/>
                  </a:moveTo>
                  <a:cubicBezTo>
                    <a:pt x="26080" y="0"/>
                    <a:pt x="25807" y="63"/>
                    <a:pt x="25528" y="203"/>
                  </a:cubicBezTo>
                  <a:cubicBezTo>
                    <a:pt x="24640" y="425"/>
                    <a:pt x="24418" y="1534"/>
                    <a:pt x="24196" y="2644"/>
                  </a:cubicBezTo>
                  <a:cubicBezTo>
                    <a:pt x="22642" y="10414"/>
                    <a:pt x="20201" y="17739"/>
                    <a:pt x="16871" y="25064"/>
                  </a:cubicBezTo>
                  <a:cubicBezTo>
                    <a:pt x="13319" y="31946"/>
                    <a:pt x="7548" y="35276"/>
                    <a:pt x="222" y="37939"/>
                  </a:cubicBezTo>
                  <a:lnTo>
                    <a:pt x="0" y="37939"/>
                  </a:lnTo>
                  <a:cubicBezTo>
                    <a:pt x="2573" y="42480"/>
                    <a:pt x="7623" y="44750"/>
                    <a:pt x="12757" y="44750"/>
                  </a:cubicBezTo>
                  <a:cubicBezTo>
                    <a:pt x="15153" y="44750"/>
                    <a:pt x="17567" y="44256"/>
                    <a:pt x="19757" y="43267"/>
                  </a:cubicBezTo>
                  <a:cubicBezTo>
                    <a:pt x="26416" y="39493"/>
                    <a:pt x="30856" y="33056"/>
                    <a:pt x="31744" y="25508"/>
                  </a:cubicBezTo>
                  <a:cubicBezTo>
                    <a:pt x="32410" y="17961"/>
                    <a:pt x="31522" y="10414"/>
                    <a:pt x="29302" y="3310"/>
                  </a:cubicBezTo>
                  <a:cubicBezTo>
                    <a:pt x="28928" y="1813"/>
                    <a:pt x="27764" y="0"/>
                    <a:pt x="263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3302200" y="2345350"/>
              <a:ext cx="610475" cy="1031550"/>
            </a:xfrm>
            <a:custGeom>
              <a:avLst/>
              <a:gdLst/>
              <a:ahLst/>
              <a:cxnLst/>
              <a:rect l="l" t="t" r="r" b="b"/>
              <a:pathLst>
                <a:path w="24419" h="41262" extrusionOk="0">
                  <a:moveTo>
                    <a:pt x="2672" y="1"/>
                  </a:moveTo>
                  <a:cubicBezTo>
                    <a:pt x="2278" y="1"/>
                    <a:pt x="1899" y="88"/>
                    <a:pt x="1554" y="286"/>
                  </a:cubicBezTo>
                  <a:cubicBezTo>
                    <a:pt x="444" y="1396"/>
                    <a:pt x="0" y="2728"/>
                    <a:pt x="222" y="4281"/>
                  </a:cubicBezTo>
                  <a:cubicBezTo>
                    <a:pt x="666" y="15158"/>
                    <a:pt x="4884" y="25592"/>
                    <a:pt x="11987" y="34027"/>
                  </a:cubicBezTo>
                  <a:cubicBezTo>
                    <a:pt x="14669" y="36900"/>
                    <a:pt x="18673" y="41262"/>
                    <a:pt x="22431" y="41262"/>
                  </a:cubicBezTo>
                  <a:cubicBezTo>
                    <a:pt x="23028" y="41262"/>
                    <a:pt x="23618" y="41152"/>
                    <a:pt x="24196" y="40908"/>
                  </a:cubicBezTo>
                  <a:lnTo>
                    <a:pt x="24418" y="41130"/>
                  </a:lnTo>
                  <a:cubicBezTo>
                    <a:pt x="22642" y="26701"/>
                    <a:pt x="16427" y="12939"/>
                    <a:pt x="6660" y="2284"/>
                  </a:cubicBezTo>
                  <a:cubicBezTo>
                    <a:pt x="5624" y="1075"/>
                    <a:pt x="4051" y="1"/>
                    <a:pt x="26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3651825" y="3385450"/>
              <a:ext cx="982275" cy="684600"/>
            </a:xfrm>
            <a:custGeom>
              <a:avLst/>
              <a:gdLst/>
              <a:ahLst/>
              <a:cxnLst/>
              <a:rect l="l" t="t" r="r" b="b"/>
              <a:pathLst>
                <a:path w="39291" h="27384" extrusionOk="0">
                  <a:moveTo>
                    <a:pt x="0" y="23278"/>
                  </a:moveTo>
                  <a:lnTo>
                    <a:pt x="0" y="23500"/>
                  </a:lnTo>
                  <a:cubicBezTo>
                    <a:pt x="39" y="23451"/>
                    <a:pt x="77" y="23402"/>
                    <a:pt x="116" y="23353"/>
                  </a:cubicBezTo>
                  <a:lnTo>
                    <a:pt x="116" y="23353"/>
                  </a:lnTo>
                  <a:cubicBezTo>
                    <a:pt x="77" y="23328"/>
                    <a:pt x="39" y="23303"/>
                    <a:pt x="0" y="23278"/>
                  </a:cubicBezTo>
                  <a:close/>
                  <a:moveTo>
                    <a:pt x="33289" y="0"/>
                  </a:moveTo>
                  <a:cubicBezTo>
                    <a:pt x="32780" y="0"/>
                    <a:pt x="32262" y="63"/>
                    <a:pt x="31743" y="192"/>
                  </a:cubicBezTo>
                  <a:cubicBezTo>
                    <a:pt x="29080" y="858"/>
                    <a:pt x="26860" y="1968"/>
                    <a:pt x="24862" y="3522"/>
                  </a:cubicBezTo>
                  <a:cubicBezTo>
                    <a:pt x="16477" y="9479"/>
                    <a:pt x="6557" y="15218"/>
                    <a:pt x="116" y="23353"/>
                  </a:cubicBezTo>
                  <a:lnTo>
                    <a:pt x="116" y="23353"/>
                  </a:lnTo>
                  <a:cubicBezTo>
                    <a:pt x="4431" y="26109"/>
                    <a:pt x="9176" y="27384"/>
                    <a:pt x="13832" y="27384"/>
                  </a:cubicBezTo>
                  <a:cubicBezTo>
                    <a:pt x="24732" y="27384"/>
                    <a:pt x="35145" y="20396"/>
                    <a:pt x="38403" y="9071"/>
                  </a:cubicBezTo>
                  <a:cubicBezTo>
                    <a:pt x="39291" y="7074"/>
                    <a:pt x="39291" y="4854"/>
                    <a:pt x="38403" y="2856"/>
                  </a:cubicBezTo>
                  <a:cubicBezTo>
                    <a:pt x="37330" y="1068"/>
                    <a:pt x="35393" y="0"/>
                    <a:pt x="33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2"/>
          <p:cNvGrpSpPr/>
          <p:nvPr/>
        </p:nvGrpSpPr>
        <p:grpSpPr>
          <a:xfrm rot="332890" flipH="1">
            <a:off x="7732367" y="3505736"/>
            <a:ext cx="1477340" cy="1673119"/>
            <a:chOff x="1396775" y="238125"/>
            <a:chExt cx="4477525" cy="5209300"/>
          </a:xfrm>
        </p:grpSpPr>
        <p:sp>
          <p:nvSpPr>
            <p:cNvPr id="68" name="Google Shape;68;p2"/>
            <p:cNvSpPr/>
            <p:nvPr/>
          </p:nvSpPr>
          <p:spPr>
            <a:xfrm>
              <a:off x="1396775" y="238125"/>
              <a:ext cx="4477525" cy="5209300"/>
            </a:xfrm>
            <a:custGeom>
              <a:avLst/>
              <a:gdLst/>
              <a:ahLst/>
              <a:cxnLst/>
              <a:rect l="l" t="t" r="r" b="b"/>
              <a:pathLst>
                <a:path w="179101" h="208372" extrusionOk="0">
                  <a:moveTo>
                    <a:pt x="163876" y="0"/>
                  </a:moveTo>
                  <a:cubicBezTo>
                    <a:pt x="155629" y="4863"/>
                    <a:pt x="146537" y="8247"/>
                    <a:pt x="137445" y="10150"/>
                  </a:cubicBezTo>
                  <a:cubicBezTo>
                    <a:pt x="122643" y="13533"/>
                    <a:pt x="106995" y="16493"/>
                    <a:pt x="96211" y="26432"/>
                  </a:cubicBezTo>
                  <a:cubicBezTo>
                    <a:pt x="81621" y="39965"/>
                    <a:pt x="80987" y="61956"/>
                    <a:pt x="81621" y="81409"/>
                  </a:cubicBezTo>
                  <a:cubicBezTo>
                    <a:pt x="76123" y="64705"/>
                    <a:pt x="74220" y="47154"/>
                    <a:pt x="75912" y="29603"/>
                  </a:cubicBezTo>
                  <a:lnTo>
                    <a:pt x="75912" y="29603"/>
                  </a:lnTo>
                  <a:cubicBezTo>
                    <a:pt x="51172" y="49903"/>
                    <a:pt x="38696" y="81409"/>
                    <a:pt x="43137" y="113127"/>
                  </a:cubicBezTo>
                  <a:lnTo>
                    <a:pt x="43137" y="113127"/>
                  </a:lnTo>
                  <a:lnTo>
                    <a:pt x="27278" y="60898"/>
                  </a:lnTo>
                  <a:cubicBezTo>
                    <a:pt x="1904" y="100017"/>
                    <a:pt x="1" y="150132"/>
                    <a:pt x="22203" y="191365"/>
                  </a:cubicBezTo>
                  <a:cubicBezTo>
                    <a:pt x="39453" y="202610"/>
                    <a:pt x="59328" y="208372"/>
                    <a:pt x="79356" y="208372"/>
                  </a:cubicBezTo>
                  <a:cubicBezTo>
                    <a:pt x="92471" y="208372"/>
                    <a:pt x="105651" y="205901"/>
                    <a:pt x="118202" y="200880"/>
                  </a:cubicBezTo>
                  <a:cubicBezTo>
                    <a:pt x="150343" y="187770"/>
                    <a:pt x="173814" y="157110"/>
                    <a:pt x="177198" y="123700"/>
                  </a:cubicBezTo>
                  <a:lnTo>
                    <a:pt x="177198" y="123700"/>
                  </a:lnTo>
                  <a:cubicBezTo>
                    <a:pt x="163365" y="131604"/>
                    <a:pt x="147871" y="135815"/>
                    <a:pt x="132096" y="135815"/>
                  </a:cubicBezTo>
                  <a:cubicBezTo>
                    <a:pt x="130990" y="135815"/>
                    <a:pt x="129883" y="135794"/>
                    <a:pt x="128775" y="135753"/>
                  </a:cubicBezTo>
                  <a:cubicBezTo>
                    <a:pt x="156264" y="130889"/>
                    <a:pt x="178466" y="106149"/>
                    <a:pt x="179101" y="79506"/>
                  </a:cubicBezTo>
                  <a:lnTo>
                    <a:pt x="179101" y="79506"/>
                  </a:lnTo>
                  <a:cubicBezTo>
                    <a:pt x="169585" y="93039"/>
                    <a:pt x="154784" y="102132"/>
                    <a:pt x="138290" y="104035"/>
                  </a:cubicBezTo>
                  <a:cubicBezTo>
                    <a:pt x="153938" y="97480"/>
                    <a:pt x="164088" y="80564"/>
                    <a:pt x="161762" y="64493"/>
                  </a:cubicBezTo>
                  <a:cubicBezTo>
                    <a:pt x="159858" y="51172"/>
                    <a:pt x="150766" y="39119"/>
                    <a:pt x="151189" y="25797"/>
                  </a:cubicBezTo>
                  <a:cubicBezTo>
                    <a:pt x="151612" y="16070"/>
                    <a:pt x="156898" y="7612"/>
                    <a:pt x="1638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756250" y="518300"/>
              <a:ext cx="3399125" cy="4720700"/>
            </a:xfrm>
            <a:custGeom>
              <a:avLst/>
              <a:gdLst/>
              <a:ahLst/>
              <a:cxnLst/>
              <a:rect l="l" t="t" r="r" b="b"/>
              <a:pathLst>
                <a:path w="135965" h="188828" extrusionOk="0">
                  <a:moveTo>
                    <a:pt x="135964" y="0"/>
                  </a:moveTo>
                  <a:cubicBezTo>
                    <a:pt x="126449" y="3383"/>
                    <a:pt x="117779" y="9092"/>
                    <a:pt x="111013" y="16705"/>
                  </a:cubicBezTo>
                  <a:cubicBezTo>
                    <a:pt x="104035" y="24106"/>
                    <a:pt x="98326" y="32564"/>
                    <a:pt x="94097" y="41656"/>
                  </a:cubicBezTo>
                  <a:cubicBezTo>
                    <a:pt x="85216" y="59841"/>
                    <a:pt x="80775" y="79718"/>
                    <a:pt x="74220" y="98326"/>
                  </a:cubicBezTo>
                  <a:cubicBezTo>
                    <a:pt x="67876" y="117356"/>
                    <a:pt x="58150" y="134907"/>
                    <a:pt x="45463" y="150343"/>
                  </a:cubicBezTo>
                  <a:cubicBezTo>
                    <a:pt x="39119" y="158167"/>
                    <a:pt x="31930" y="165145"/>
                    <a:pt x="24317" y="171488"/>
                  </a:cubicBezTo>
                  <a:cubicBezTo>
                    <a:pt x="16705" y="178044"/>
                    <a:pt x="8670" y="183753"/>
                    <a:pt x="0" y="188828"/>
                  </a:cubicBezTo>
                  <a:cubicBezTo>
                    <a:pt x="8881" y="184176"/>
                    <a:pt x="17339" y="178889"/>
                    <a:pt x="25163" y="172546"/>
                  </a:cubicBezTo>
                  <a:cubicBezTo>
                    <a:pt x="32987" y="166202"/>
                    <a:pt x="40388" y="159224"/>
                    <a:pt x="46943" y="151612"/>
                  </a:cubicBezTo>
                  <a:cubicBezTo>
                    <a:pt x="60053" y="136176"/>
                    <a:pt x="70202" y="118414"/>
                    <a:pt x="76757" y="99383"/>
                  </a:cubicBezTo>
                  <a:cubicBezTo>
                    <a:pt x="83312" y="80352"/>
                    <a:pt x="87542" y="60687"/>
                    <a:pt x="95788" y="42502"/>
                  </a:cubicBezTo>
                  <a:cubicBezTo>
                    <a:pt x="100017" y="33410"/>
                    <a:pt x="105304" y="24951"/>
                    <a:pt x="111859" y="17551"/>
                  </a:cubicBezTo>
                  <a:cubicBezTo>
                    <a:pt x="118414" y="9938"/>
                    <a:pt x="126660" y="4018"/>
                    <a:pt x="135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759750" y="1485675"/>
              <a:ext cx="1379750" cy="1200025"/>
            </a:xfrm>
            <a:custGeom>
              <a:avLst/>
              <a:gdLst/>
              <a:ahLst/>
              <a:cxnLst/>
              <a:rect l="l" t="t" r="r" b="b"/>
              <a:pathLst>
                <a:path w="55190" h="48001" extrusionOk="0">
                  <a:moveTo>
                    <a:pt x="55190" y="1"/>
                  </a:moveTo>
                  <a:lnTo>
                    <a:pt x="55190" y="1"/>
                  </a:lnTo>
                  <a:cubicBezTo>
                    <a:pt x="54132" y="2961"/>
                    <a:pt x="52441" y="5710"/>
                    <a:pt x="50326" y="8036"/>
                  </a:cubicBezTo>
                  <a:cubicBezTo>
                    <a:pt x="48212" y="10151"/>
                    <a:pt x="45886" y="12265"/>
                    <a:pt x="43137" y="13957"/>
                  </a:cubicBezTo>
                  <a:cubicBezTo>
                    <a:pt x="37639" y="17129"/>
                    <a:pt x="31930" y="19666"/>
                    <a:pt x="26009" y="21781"/>
                  </a:cubicBezTo>
                  <a:cubicBezTo>
                    <a:pt x="19877" y="23895"/>
                    <a:pt x="14168" y="27067"/>
                    <a:pt x="9093" y="31085"/>
                  </a:cubicBezTo>
                  <a:cubicBezTo>
                    <a:pt x="6556" y="33199"/>
                    <a:pt x="4441" y="35737"/>
                    <a:pt x="2750" y="38485"/>
                  </a:cubicBezTo>
                  <a:cubicBezTo>
                    <a:pt x="1058" y="41446"/>
                    <a:pt x="212" y="44618"/>
                    <a:pt x="1" y="48001"/>
                  </a:cubicBezTo>
                  <a:cubicBezTo>
                    <a:pt x="635" y="44829"/>
                    <a:pt x="1904" y="41657"/>
                    <a:pt x="3595" y="39120"/>
                  </a:cubicBezTo>
                  <a:cubicBezTo>
                    <a:pt x="5498" y="36582"/>
                    <a:pt x="7613" y="34468"/>
                    <a:pt x="10150" y="32565"/>
                  </a:cubicBezTo>
                  <a:cubicBezTo>
                    <a:pt x="15437" y="28970"/>
                    <a:pt x="20934" y="26221"/>
                    <a:pt x="27067" y="24107"/>
                  </a:cubicBezTo>
                  <a:cubicBezTo>
                    <a:pt x="33199" y="21992"/>
                    <a:pt x="38908" y="19243"/>
                    <a:pt x="44406" y="15648"/>
                  </a:cubicBezTo>
                  <a:cubicBezTo>
                    <a:pt x="46943" y="13745"/>
                    <a:pt x="49269" y="11419"/>
                    <a:pt x="51384" y="8882"/>
                  </a:cubicBezTo>
                  <a:cubicBezTo>
                    <a:pt x="53287" y="6133"/>
                    <a:pt x="54555" y="3173"/>
                    <a:pt x="55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934200" y="1025775"/>
              <a:ext cx="1115450" cy="1120725"/>
            </a:xfrm>
            <a:custGeom>
              <a:avLst/>
              <a:gdLst/>
              <a:ahLst/>
              <a:cxnLst/>
              <a:rect l="l" t="t" r="r" b="b"/>
              <a:pathLst>
                <a:path w="44618" h="44829" extrusionOk="0">
                  <a:moveTo>
                    <a:pt x="44617" y="1"/>
                  </a:moveTo>
                  <a:lnTo>
                    <a:pt x="44617" y="1"/>
                  </a:lnTo>
                  <a:cubicBezTo>
                    <a:pt x="42503" y="4864"/>
                    <a:pt x="38908" y="9304"/>
                    <a:pt x="34467" y="12265"/>
                  </a:cubicBezTo>
                  <a:cubicBezTo>
                    <a:pt x="30027" y="15225"/>
                    <a:pt x="25163" y="17974"/>
                    <a:pt x="20300" y="20300"/>
                  </a:cubicBezTo>
                  <a:cubicBezTo>
                    <a:pt x="15225" y="22626"/>
                    <a:pt x="10573" y="25798"/>
                    <a:pt x="6556" y="29815"/>
                  </a:cubicBezTo>
                  <a:cubicBezTo>
                    <a:pt x="2538" y="33833"/>
                    <a:pt x="1" y="39119"/>
                    <a:pt x="1" y="44829"/>
                  </a:cubicBezTo>
                  <a:cubicBezTo>
                    <a:pt x="1058" y="39542"/>
                    <a:pt x="4018" y="34679"/>
                    <a:pt x="8036" y="31296"/>
                  </a:cubicBezTo>
                  <a:cubicBezTo>
                    <a:pt x="12265" y="27701"/>
                    <a:pt x="16705" y="24741"/>
                    <a:pt x="21569" y="22626"/>
                  </a:cubicBezTo>
                  <a:cubicBezTo>
                    <a:pt x="26644" y="20089"/>
                    <a:pt x="31296" y="17340"/>
                    <a:pt x="35736" y="13956"/>
                  </a:cubicBezTo>
                  <a:cubicBezTo>
                    <a:pt x="40177" y="10362"/>
                    <a:pt x="43348" y="5498"/>
                    <a:pt x="44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3601175" y="1919175"/>
              <a:ext cx="1733925" cy="1221150"/>
            </a:xfrm>
            <a:custGeom>
              <a:avLst/>
              <a:gdLst/>
              <a:ahLst/>
              <a:cxnLst/>
              <a:rect l="l" t="t" r="r" b="b"/>
              <a:pathLst>
                <a:path w="69357" h="48846" extrusionOk="0">
                  <a:moveTo>
                    <a:pt x="69356" y="0"/>
                  </a:moveTo>
                  <a:lnTo>
                    <a:pt x="69356" y="0"/>
                  </a:lnTo>
                  <a:cubicBezTo>
                    <a:pt x="67876" y="3595"/>
                    <a:pt x="65973" y="6767"/>
                    <a:pt x="63859" y="9727"/>
                  </a:cubicBezTo>
                  <a:cubicBezTo>
                    <a:pt x="61533" y="12899"/>
                    <a:pt x="58995" y="15436"/>
                    <a:pt x="56035" y="17974"/>
                  </a:cubicBezTo>
                  <a:cubicBezTo>
                    <a:pt x="50326" y="22626"/>
                    <a:pt x="43348" y="25797"/>
                    <a:pt x="35947" y="27066"/>
                  </a:cubicBezTo>
                  <a:cubicBezTo>
                    <a:pt x="28758" y="28335"/>
                    <a:pt x="20722" y="28335"/>
                    <a:pt x="13322" y="31295"/>
                  </a:cubicBezTo>
                  <a:cubicBezTo>
                    <a:pt x="9727" y="32775"/>
                    <a:pt x="6555" y="35101"/>
                    <a:pt x="3806" y="38062"/>
                  </a:cubicBezTo>
                  <a:cubicBezTo>
                    <a:pt x="1269" y="41022"/>
                    <a:pt x="0" y="44828"/>
                    <a:pt x="212" y="48846"/>
                  </a:cubicBezTo>
                  <a:cubicBezTo>
                    <a:pt x="423" y="45040"/>
                    <a:pt x="2115" y="41445"/>
                    <a:pt x="4864" y="38907"/>
                  </a:cubicBezTo>
                  <a:cubicBezTo>
                    <a:pt x="7401" y="36370"/>
                    <a:pt x="10573" y="34255"/>
                    <a:pt x="14167" y="33198"/>
                  </a:cubicBezTo>
                  <a:cubicBezTo>
                    <a:pt x="21145" y="30872"/>
                    <a:pt x="28758" y="30872"/>
                    <a:pt x="36370" y="29604"/>
                  </a:cubicBezTo>
                  <a:cubicBezTo>
                    <a:pt x="44194" y="28335"/>
                    <a:pt x="51383" y="24740"/>
                    <a:pt x="57304" y="19454"/>
                  </a:cubicBezTo>
                  <a:cubicBezTo>
                    <a:pt x="60053" y="16916"/>
                    <a:pt x="62590" y="13745"/>
                    <a:pt x="64705" y="10573"/>
                  </a:cubicBezTo>
                  <a:cubicBezTo>
                    <a:pt x="66819" y="7401"/>
                    <a:pt x="68299" y="3806"/>
                    <a:pt x="69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262850" y="2939425"/>
              <a:ext cx="2167400" cy="829975"/>
            </a:xfrm>
            <a:custGeom>
              <a:avLst/>
              <a:gdLst/>
              <a:ahLst/>
              <a:cxnLst/>
              <a:rect l="l" t="t" r="r" b="b"/>
              <a:pathLst>
                <a:path w="86696" h="33199" extrusionOk="0">
                  <a:moveTo>
                    <a:pt x="86696" y="1"/>
                  </a:moveTo>
                  <a:cubicBezTo>
                    <a:pt x="83947" y="2749"/>
                    <a:pt x="80986" y="5287"/>
                    <a:pt x="77603" y="7401"/>
                  </a:cubicBezTo>
                  <a:cubicBezTo>
                    <a:pt x="74220" y="9304"/>
                    <a:pt x="70625" y="10996"/>
                    <a:pt x="67031" y="12265"/>
                  </a:cubicBezTo>
                  <a:cubicBezTo>
                    <a:pt x="59418" y="14379"/>
                    <a:pt x="51806" y="15860"/>
                    <a:pt x="43982" y="16705"/>
                  </a:cubicBezTo>
                  <a:cubicBezTo>
                    <a:pt x="35947" y="17551"/>
                    <a:pt x="28123" y="19031"/>
                    <a:pt x="20511" y="21146"/>
                  </a:cubicBezTo>
                  <a:cubicBezTo>
                    <a:pt x="16493" y="22203"/>
                    <a:pt x="12899" y="23895"/>
                    <a:pt x="9304" y="25798"/>
                  </a:cubicBezTo>
                  <a:cubicBezTo>
                    <a:pt x="5921" y="27701"/>
                    <a:pt x="2749" y="30238"/>
                    <a:pt x="0" y="33199"/>
                  </a:cubicBezTo>
                  <a:cubicBezTo>
                    <a:pt x="2961" y="30661"/>
                    <a:pt x="6344" y="28547"/>
                    <a:pt x="9938" y="27067"/>
                  </a:cubicBezTo>
                  <a:cubicBezTo>
                    <a:pt x="13533" y="25375"/>
                    <a:pt x="17128" y="24106"/>
                    <a:pt x="20934" y="23049"/>
                  </a:cubicBezTo>
                  <a:cubicBezTo>
                    <a:pt x="28758" y="21357"/>
                    <a:pt x="36370" y="20089"/>
                    <a:pt x="44194" y="19454"/>
                  </a:cubicBezTo>
                  <a:cubicBezTo>
                    <a:pt x="52229" y="18608"/>
                    <a:pt x="60053" y="16705"/>
                    <a:pt x="67665" y="14168"/>
                  </a:cubicBezTo>
                  <a:cubicBezTo>
                    <a:pt x="71471" y="12688"/>
                    <a:pt x="74854" y="10785"/>
                    <a:pt x="78238" y="8459"/>
                  </a:cubicBezTo>
                  <a:cubicBezTo>
                    <a:pt x="81409" y="6133"/>
                    <a:pt x="84370" y="3172"/>
                    <a:pt x="86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713075" y="3742950"/>
              <a:ext cx="2902200" cy="771825"/>
            </a:xfrm>
            <a:custGeom>
              <a:avLst/>
              <a:gdLst/>
              <a:ahLst/>
              <a:cxnLst/>
              <a:rect l="l" t="t" r="r" b="b"/>
              <a:pathLst>
                <a:path w="116088" h="30873" extrusionOk="0">
                  <a:moveTo>
                    <a:pt x="116087" y="0"/>
                  </a:moveTo>
                  <a:cubicBezTo>
                    <a:pt x="112916" y="4018"/>
                    <a:pt x="109110" y="7613"/>
                    <a:pt x="104880" y="10573"/>
                  </a:cubicBezTo>
                  <a:cubicBezTo>
                    <a:pt x="100440" y="13533"/>
                    <a:pt x="95999" y="15859"/>
                    <a:pt x="91136" y="17762"/>
                  </a:cubicBezTo>
                  <a:cubicBezTo>
                    <a:pt x="81814" y="21134"/>
                    <a:pt x="72120" y="22646"/>
                    <a:pt x="62403" y="22646"/>
                  </a:cubicBezTo>
                  <a:cubicBezTo>
                    <a:pt x="61761" y="22646"/>
                    <a:pt x="61118" y="22639"/>
                    <a:pt x="60476" y="22626"/>
                  </a:cubicBezTo>
                  <a:cubicBezTo>
                    <a:pt x="55189" y="22626"/>
                    <a:pt x="50114" y="22414"/>
                    <a:pt x="44828" y="21780"/>
                  </a:cubicBezTo>
                  <a:cubicBezTo>
                    <a:pt x="39542" y="21357"/>
                    <a:pt x="34255" y="20511"/>
                    <a:pt x="28969" y="20511"/>
                  </a:cubicBezTo>
                  <a:cubicBezTo>
                    <a:pt x="28308" y="20485"/>
                    <a:pt x="27648" y="20472"/>
                    <a:pt x="26987" y="20472"/>
                  </a:cubicBezTo>
                  <a:cubicBezTo>
                    <a:pt x="22361" y="20472"/>
                    <a:pt x="17736" y="21119"/>
                    <a:pt x="13110" y="22414"/>
                  </a:cubicBezTo>
                  <a:cubicBezTo>
                    <a:pt x="8035" y="23895"/>
                    <a:pt x="3383" y="26855"/>
                    <a:pt x="0" y="30873"/>
                  </a:cubicBezTo>
                  <a:cubicBezTo>
                    <a:pt x="3806" y="27489"/>
                    <a:pt x="8458" y="24952"/>
                    <a:pt x="13533" y="23895"/>
                  </a:cubicBezTo>
                  <a:cubicBezTo>
                    <a:pt x="17339" y="22943"/>
                    <a:pt x="21264" y="22467"/>
                    <a:pt x="25130" y="22467"/>
                  </a:cubicBezTo>
                  <a:cubicBezTo>
                    <a:pt x="26418" y="22467"/>
                    <a:pt x="27700" y="22520"/>
                    <a:pt x="28969" y="22626"/>
                  </a:cubicBezTo>
                  <a:cubicBezTo>
                    <a:pt x="39330" y="23472"/>
                    <a:pt x="49903" y="25375"/>
                    <a:pt x="60476" y="25375"/>
                  </a:cubicBezTo>
                  <a:cubicBezTo>
                    <a:pt x="61004" y="25385"/>
                    <a:pt x="61533" y="25391"/>
                    <a:pt x="62063" y="25391"/>
                  </a:cubicBezTo>
                  <a:cubicBezTo>
                    <a:pt x="72124" y="25391"/>
                    <a:pt x="82329" y="23482"/>
                    <a:pt x="91770" y="19666"/>
                  </a:cubicBezTo>
                  <a:cubicBezTo>
                    <a:pt x="96634" y="17762"/>
                    <a:pt x="101286" y="15014"/>
                    <a:pt x="105515" y="11630"/>
                  </a:cubicBezTo>
                  <a:cubicBezTo>
                    <a:pt x="109744" y="8459"/>
                    <a:pt x="113127" y="4441"/>
                    <a:pt x="1160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226725" y="4403750"/>
              <a:ext cx="3002650" cy="513675"/>
            </a:xfrm>
            <a:custGeom>
              <a:avLst/>
              <a:gdLst/>
              <a:ahLst/>
              <a:cxnLst/>
              <a:rect l="l" t="t" r="r" b="b"/>
              <a:pathLst>
                <a:path w="120106" h="20547" extrusionOk="0">
                  <a:moveTo>
                    <a:pt x="120105" y="0"/>
                  </a:moveTo>
                  <a:lnTo>
                    <a:pt x="120105" y="0"/>
                  </a:lnTo>
                  <a:cubicBezTo>
                    <a:pt x="118414" y="2115"/>
                    <a:pt x="116722" y="4018"/>
                    <a:pt x="114819" y="5921"/>
                  </a:cubicBezTo>
                  <a:cubicBezTo>
                    <a:pt x="112916" y="7612"/>
                    <a:pt x="110802" y="9304"/>
                    <a:pt x="108476" y="10573"/>
                  </a:cubicBezTo>
                  <a:cubicBezTo>
                    <a:pt x="104035" y="13322"/>
                    <a:pt x="99172" y="15225"/>
                    <a:pt x="94097" y="16282"/>
                  </a:cubicBezTo>
                  <a:cubicBezTo>
                    <a:pt x="88341" y="17457"/>
                    <a:pt x="82519" y="18044"/>
                    <a:pt x="76705" y="18044"/>
                  </a:cubicBezTo>
                  <a:cubicBezTo>
                    <a:pt x="72054" y="18044"/>
                    <a:pt x="67407" y="17668"/>
                    <a:pt x="62802" y="16916"/>
                  </a:cubicBezTo>
                  <a:cubicBezTo>
                    <a:pt x="52229" y="15859"/>
                    <a:pt x="41868" y="13744"/>
                    <a:pt x="31084" y="13533"/>
                  </a:cubicBezTo>
                  <a:cubicBezTo>
                    <a:pt x="30177" y="13497"/>
                    <a:pt x="29270" y="13479"/>
                    <a:pt x="28363" y="13479"/>
                  </a:cubicBezTo>
                  <a:cubicBezTo>
                    <a:pt x="23984" y="13479"/>
                    <a:pt x="19604" y="13890"/>
                    <a:pt x="15225" y="14590"/>
                  </a:cubicBezTo>
                  <a:cubicBezTo>
                    <a:pt x="9939" y="15436"/>
                    <a:pt x="4652" y="17128"/>
                    <a:pt x="1" y="19454"/>
                  </a:cubicBezTo>
                  <a:cubicBezTo>
                    <a:pt x="2538" y="18608"/>
                    <a:pt x="5075" y="17762"/>
                    <a:pt x="7613" y="17128"/>
                  </a:cubicBezTo>
                  <a:cubicBezTo>
                    <a:pt x="10150" y="16493"/>
                    <a:pt x="12688" y="16070"/>
                    <a:pt x="15437" y="15859"/>
                  </a:cubicBezTo>
                  <a:cubicBezTo>
                    <a:pt x="18230" y="15510"/>
                    <a:pt x="21088" y="15353"/>
                    <a:pt x="23975" y="15353"/>
                  </a:cubicBezTo>
                  <a:cubicBezTo>
                    <a:pt x="26332" y="15353"/>
                    <a:pt x="28708" y="15457"/>
                    <a:pt x="31084" y="15648"/>
                  </a:cubicBezTo>
                  <a:cubicBezTo>
                    <a:pt x="41657" y="16282"/>
                    <a:pt x="52018" y="18608"/>
                    <a:pt x="62590" y="19665"/>
                  </a:cubicBezTo>
                  <a:cubicBezTo>
                    <a:pt x="67446" y="20151"/>
                    <a:pt x="72390" y="20547"/>
                    <a:pt x="77341" y="20547"/>
                  </a:cubicBezTo>
                  <a:cubicBezTo>
                    <a:pt x="83172" y="20547"/>
                    <a:pt x="89014" y="19997"/>
                    <a:pt x="94731" y="18396"/>
                  </a:cubicBezTo>
                  <a:cubicBezTo>
                    <a:pt x="99806" y="16916"/>
                    <a:pt x="104881" y="14590"/>
                    <a:pt x="109321" y="11630"/>
                  </a:cubicBezTo>
                  <a:cubicBezTo>
                    <a:pt x="113762" y="8670"/>
                    <a:pt x="117357" y="4652"/>
                    <a:pt x="1201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923625" y="756175"/>
              <a:ext cx="470500" cy="1210600"/>
            </a:xfrm>
            <a:custGeom>
              <a:avLst/>
              <a:gdLst/>
              <a:ahLst/>
              <a:cxnLst/>
              <a:rect l="l" t="t" r="r" b="b"/>
              <a:pathLst>
                <a:path w="18820" h="48424" extrusionOk="0">
                  <a:moveTo>
                    <a:pt x="18820" y="0"/>
                  </a:moveTo>
                  <a:lnTo>
                    <a:pt x="18820" y="0"/>
                  </a:lnTo>
                  <a:cubicBezTo>
                    <a:pt x="11631" y="5498"/>
                    <a:pt x="6344" y="13110"/>
                    <a:pt x="3595" y="21780"/>
                  </a:cubicBezTo>
                  <a:cubicBezTo>
                    <a:pt x="424" y="30238"/>
                    <a:pt x="1" y="39542"/>
                    <a:pt x="2115" y="48423"/>
                  </a:cubicBezTo>
                  <a:cubicBezTo>
                    <a:pt x="1481" y="30661"/>
                    <a:pt x="7402" y="13322"/>
                    <a:pt x="188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3574725" y="1126225"/>
              <a:ext cx="259075" cy="1982400"/>
            </a:xfrm>
            <a:custGeom>
              <a:avLst/>
              <a:gdLst/>
              <a:ahLst/>
              <a:cxnLst/>
              <a:rect l="l" t="t" r="r" b="b"/>
              <a:pathLst>
                <a:path w="10363" h="79296" extrusionOk="0">
                  <a:moveTo>
                    <a:pt x="10362" y="0"/>
                  </a:moveTo>
                  <a:lnTo>
                    <a:pt x="10362" y="0"/>
                  </a:lnTo>
                  <a:cubicBezTo>
                    <a:pt x="8459" y="2749"/>
                    <a:pt x="6767" y="5709"/>
                    <a:pt x="5499" y="8881"/>
                  </a:cubicBezTo>
                  <a:cubicBezTo>
                    <a:pt x="4441" y="12053"/>
                    <a:pt x="3596" y="15436"/>
                    <a:pt x="2961" y="18819"/>
                  </a:cubicBezTo>
                  <a:cubicBezTo>
                    <a:pt x="1904" y="25586"/>
                    <a:pt x="1692" y="32352"/>
                    <a:pt x="2115" y="39119"/>
                  </a:cubicBezTo>
                  <a:cubicBezTo>
                    <a:pt x="2327" y="45885"/>
                    <a:pt x="2750" y="52652"/>
                    <a:pt x="2750" y="59418"/>
                  </a:cubicBezTo>
                  <a:cubicBezTo>
                    <a:pt x="2750" y="62590"/>
                    <a:pt x="2538" y="65973"/>
                    <a:pt x="2115" y="69357"/>
                  </a:cubicBezTo>
                  <a:cubicBezTo>
                    <a:pt x="1692" y="72740"/>
                    <a:pt x="1058" y="75912"/>
                    <a:pt x="1" y="79295"/>
                  </a:cubicBezTo>
                  <a:cubicBezTo>
                    <a:pt x="1481" y="76123"/>
                    <a:pt x="2750" y="72951"/>
                    <a:pt x="3384" y="69568"/>
                  </a:cubicBezTo>
                  <a:cubicBezTo>
                    <a:pt x="4230" y="66185"/>
                    <a:pt x="4653" y="62802"/>
                    <a:pt x="4864" y="59418"/>
                  </a:cubicBezTo>
                  <a:cubicBezTo>
                    <a:pt x="5287" y="52652"/>
                    <a:pt x="5076" y="45885"/>
                    <a:pt x="4653" y="39119"/>
                  </a:cubicBezTo>
                  <a:cubicBezTo>
                    <a:pt x="4441" y="32352"/>
                    <a:pt x="4441" y="25797"/>
                    <a:pt x="5076" y="19031"/>
                  </a:cubicBezTo>
                  <a:cubicBezTo>
                    <a:pt x="5499" y="12476"/>
                    <a:pt x="7402" y="5921"/>
                    <a:pt x="10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2987950" y="1681275"/>
              <a:ext cx="407075" cy="2045850"/>
            </a:xfrm>
            <a:custGeom>
              <a:avLst/>
              <a:gdLst/>
              <a:ahLst/>
              <a:cxnLst/>
              <a:rect l="l" t="t" r="r" b="b"/>
              <a:pathLst>
                <a:path w="16283" h="81834" extrusionOk="0">
                  <a:moveTo>
                    <a:pt x="4230" y="1"/>
                  </a:moveTo>
                  <a:cubicBezTo>
                    <a:pt x="2327" y="3172"/>
                    <a:pt x="1058" y="6556"/>
                    <a:pt x="424" y="10150"/>
                  </a:cubicBezTo>
                  <a:cubicBezTo>
                    <a:pt x="1" y="13745"/>
                    <a:pt x="1" y="17340"/>
                    <a:pt x="635" y="20935"/>
                  </a:cubicBezTo>
                  <a:cubicBezTo>
                    <a:pt x="1904" y="28124"/>
                    <a:pt x="4230" y="34890"/>
                    <a:pt x="7402" y="41445"/>
                  </a:cubicBezTo>
                  <a:cubicBezTo>
                    <a:pt x="10362" y="47789"/>
                    <a:pt x="12476" y="54556"/>
                    <a:pt x="13957" y="61534"/>
                  </a:cubicBezTo>
                  <a:cubicBezTo>
                    <a:pt x="14379" y="64917"/>
                    <a:pt x="14591" y="68300"/>
                    <a:pt x="14168" y="71895"/>
                  </a:cubicBezTo>
                  <a:cubicBezTo>
                    <a:pt x="13745" y="75278"/>
                    <a:pt x="12476" y="78661"/>
                    <a:pt x="10785" y="81833"/>
                  </a:cubicBezTo>
                  <a:cubicBezTo>
                    <a:pt x="13111" y="78873"/>
                    <a:pt x="14591" y="75701"/>
                    <a:pt x="15437" y="72106"/>
                  </a:cubicBezTo>
                  <a:cubicBezTo>
                    <a:pt x="16071" y="68511"/>
                    <a:pt x="16283" y="64917"/>
                    <a:pt x="15860" y="61322"/>
                  </a:cubicBezTo>
                  <a:cubicBezTo>
                    <a:pt x="14802" y="54133"/>
                    <a:pt x="12899" y="47155"/>
                    <a:pt x="9727" y="40600"/>
                  </a:cubicBezTo>
                  <a:cubicBezTo>
                    <a:pt x="6767" y="34256"/>
                    <a:pt x="4441" y="27490"/>
                    <a:pt x="2538" y="20723"/>
                  </a:cubicBezTo>
                  <a:cubicBezTo>
                    <a:pt x="1904" y="17340"/>
                    <a:pt x="1481" y="13745"/>
                    <a:pt x="1692" y="10362"/>
                  </a:cubicBezTo>
                  <a:cubicBezTo>
                    <a:pt x="1904" y="6767"/>
                    <a:pt x="2750" y="3384"/>
                    <a:pt x="4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2586200" y="2484800"/>
              <a:ext cx="285475" cy="2125125"/>
            </a:xfrm>
            <a:custGeom>
              <a:avLst/>
              <a:gdLst/>
              <a:ahLst/>
              <a:cxnLst/>
              <a:rect l="l" t="t" r="r" b="b"/>
              <a:pathLst>
                <a:path w="11419" h="85005" extrusionOk="0">
                  <a:moveTo>
                    <a:pt x="5498" y="1"/>
                  </a:moveTo>
                  <a:lnTo>
                    <a:pt x="5498" y="1"/>
                  </a:lnTo>
                  <a:cubicBezTo>
                    <a:pt x="3595" y="3172"/>
                    <a:pt x="2115" y="6767"/>
                    <a:pt x="1480" y="10573"/>
                  </a:cubicBezTo>
                  <a:cubicBezTo>
                    <a:pt x="846" y="14379"/>
                    <a:pt x="846" y="18186"/>
                    <a:pt x="1058" y="21992"/>
                  </a:cubicBezTo>
                  <a:cubicBezTo>
                    <a:pt x="2115" y="29393"/>
                    <a:pt x="3595" y="36793"/>
                    <a:pt x="5710" y="43983"/>
                  </a:cubicBezTo>
                  <a:cubicBezTo>
                    <a:pt x="8035" y="50961"/>
                    <a:pt x="8881" y="58150"/>
                    <a:pt x="8670" y="65551"/>
                  </a:cubicBezTo>
                  <a:cubicBezTo>
                    <a:pt x="8458" y="69146"/>
                    <a:pt x="7824" y="72740"/>
                    <a:pt x="6344" y="76124"/>
                  </a:cubicBezTo>
                  <a:cubicBezTo>
                    <a:pt x="5710" y="77815"/>
                    <a:pt x="4864" y="79507"/>
                    <a:pt x="3806" y="80987"/>
                  </a:cubicBezTo>
                  <a:cubicBezTo>
                    <a:pt x="2538" y="82467"/>
                    <a:pt x="1480" y="83736"/>
                    <a:pt x="0" y="85005"/>
                  </a:cubicBezTo>
                  <a:cubicBezTo>
                    <a:pt x="3172" y="82890"/>
                    <a:pt x="5710" y="80141"/>
                    <a:pt x="7401" y="76758"/>
                  </a:cubicBezTo>
                  <a:cubicBezTo>
                    <a:pt x="9093" y="73163"/>
                    <a:pt x="10361" y="69357"/>
                    <a:pt x="10784" y="65551"/>
                  </a:cubicBezTo>
                  <a:cubicBezTo>
                    <a:pt x="11419" y="57939"/>
                    <a:pt x="10573" y="50326"/>
                    <a:pt x="8247" y="43137"/>
                  </a:cubicBezTo>
                  <a:cubicBezTo>
                    <a:pt x="6132" y="35948"/>
                    <a:pt x="4441" y="28758"/>
                    <a:pt x="2961" y="21569"/>
                  </a:cubicBezTo>
                  <a:cubicBezTo>
                    <a:pt x="2538" y="17974"/>
                    <a:pt x="2326" y="14168"/>
                    <a:pt x="2749" y="10573"/>
                  </a:cubicBezTo>
                  <a:cubicBezTo>
                    <a:pt x="2961" y="6979"/>
                    <a:pt x="4018" y="3384"/>
                    <a:pt x="54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994125" y="3050450"/>
              <a:ext cx="253775" cy="2045825"/>
            </a:xfrm>
            <a:custGeom>
              <a:avLst/>
              <a:gdLst/>
              <a:ahLst/>
              <a:cxnLst/>
              <a:rect l="l" t="t" r="r" b="b"/>
              <a:pathLst>
                <a:path w="10151" h="81833" extrusionOk="0">
                  <a:moveTo>
                    <a:pt x="4653" y="0"/>
                  </a:moveTo>
                  <a:lnTo>
                    <a:pt x="4653" y="0"/>
                  </a:lnTo>
                  <a:cubicBezTo>
                    <a:pt x="3595" y="3383"/>
                    <a:pt x="2750" y="6978"/>
                    <a:pt x="2538" y="10573"/>
                  </a:cubicBezTo>
                  <a:cubicBezTo>
                    <a:pt x="2327" y="14167"/>
                    <a:pt x="2538" y="17551"/>
                    <a:pt x="2750" y="21145"/>
                  </a:cubicBezTo>
                  <a:cubicBezTo>
                    <a:pt x="3384" y="28123"/>
                    <a:pt x="4864" y="35101"/>
                    <a:pt x="6133" y="42079"/>
                  </a:cubicBezTo>
                  <a:cubicBezTo>
                    <a:pt x="7190" y="48846"/>
                    <a:pt x="7613" y="55824"/>
                    <a:pt x="7190" y="62590"/>
                  </a:cubicBezTo>
                  <a:cubicBezTo>
                    <a:pt x="6767" y="69568"/>
                    <a:pt x="4230" y="76335"/>
                    <a:pt x="1" y="81832"/>
                  </a:cubicBezTo>
                  <a:cubicBezTo>
                    <a:pt x="2538" y="79295"/>
                    <a:pt x="4653" y="76335"/>
                    <a:pt x="6344" y="73163"/>
                  </a:cubicBezTo>
                  <a:cubicBezTo>
                    <a:pt x="7613" y="69991"/>
                    <a:pt x="8670" y="66396"/>
                    <a:pt x="9093" y="62802"/>
                  </a:cubicBezTo>
                  <a:cubicBezTo>
                    <a:pt x="10150" y="55824"/>
                    <a:pt x="9939" y="48634"/>
                    <a:pt x="8670" y="41656"/>
                  </a:cubicBezTo>
                  <a:cubicBezTo>
                    <a:pt x="7401" y="34678"/>
                    <a:pt x="5921" y="27700"/>
                    <a:pt x="4864" y="20934"/>
                  </a:cubicBezTo>
                  <a:cubicBezTo>
                    <a:pt x="3595" y="13956"/>
                    <a:pt x="3595" y="6978"/>
                    <a:pt x="46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85"/>
        <p:cNvGrpSpPr/>
        <p:nvPr/>
      </p:nvGrpSpPr>
      <p:grpSpPr>
        <a:xfrm>
          <a:off x="0" y="0"/>
          <a:ext cx="0" cy="0"/>
          <a:chOff x="0" y="0"/>
          <a:chExt cx="0" cy="0"/>
        </a:xfrm>
      </p:grpSpPr>
      <p:sp>
        <p:nvSpPr>
          <p:cNvPr id="386" name="Google Shape;386;p11"/>
          <p:cNvSpPr/>
          <p:nvPr/>
        </p:nvSpPr>
        <p:spPr>
          <a:xfrm>
            <a:off x="421075" y="389425"/>
            <a:ext cx="8309400" cy="436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1"/>
          <p:cNvSpPr txBox="1">
            <a:spLocks noGrp="1"/>
          </p:cNvSpPr>
          <p:nvPr>
            <p:ph type="title" hasCustomPrompt="1"/>
          </p:nvPr>
        </p:nvSpPr>
        <p:spPr>
          <a:xfrm>
            <a:off x="1657000" y="1689075"/>
            <a:ext cx="5829900" cy="13353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0000">
                <a:solidFill>
                  <a:schemeClr val="lt2"/>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88" name="Google Shape;388;p11"/>
          <p:cNvSpPr txBox="1">
            <a:spLocks noGrp="1"/>
          </p:cNvSpPr>
          <p:nvPr>
            <p:ph type="body" idx="1"/>
          </p:nvPr>
        </p:nvSpPr>
        <p:spPr>
          <a:xfrm>
            <a:off x="1974900" y="3149025"/>
            <a:ext cx="5194200" cy="305400"/>
          </a:xfrm>
          <a:prstGeom prst="rect">
            <a:avLst/>
          </a:prstGeom>
        </p:spPr>
        <p:txBody>
          <a:bodyPr spcFirstLastPara="1" wrap="square" lIns="91425" tIns="91425" rIns="91425" bIns="91425" anchor="t" anchorCtr="0">
            <a:noAutofit/>
          </a:bodyPr>
          <a:lstStyle>
            <a:lvl1pPr marL="457200" lvl="0" indent="-342900" algn="ctr" rtl="0">
              <a:lnSpc>
                <a:spcPct val="100000"/>
              </a:lnSpc>
              <a:spcBef>
                <a:spcPts val="0"/>
              </a:spcBef>
              <a:spcAft>
                <a:spcPts val="0"/>
              </a:spcAft>
              <a:buSzPts val="1800"/>
              <a:buChar char="●"/>
              <a:defRPr sz="1600"/>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grpSp>
        <p:nvGrpSpPr>
          <p:cNvPr id="389" name="Google Shape;389;p11"/>
          <p:cNvGrpSpPr/>
          <p:nvPr/>
        </p:nvGrpSpPr>
        <p:grpSpPr>
          <a:xfrm rot="-7132837" flipH="1">
            <a:off x="7325391" y="-488562"/>
            <a:ext cx="997033" cy="2057142"/>
            <a:chOff x="2479375" y="241250"/>
            <a:chExt cx="2454400" cy="5089875"/>
          </a:xfrm>
        </p:grpSpPr>
        <p:sp>
          <p:nvSpPr>
            <p:cNvPr id="390" name="Google Shape;390;p11"/>
            <p:cNvSpPr/>
            <p:nvPr/>
          </p:nvSpPr>
          <p:spPr>
            <a:xfrm>
              <a:off x="2479375" y="1065000"/>
              <a:ext cx="1943850" cy="4266125"/>
            </a:xfrm>
            <a:custGeom>
              <a:avLst/>
              <a:gdLst/>
              <a:ahLst/>
              <a:cxnLst/>
              <a:rect l="l" t="t" r="r" b="b"/>
              <a:pathLst>
                <a:path w="77754" h="170645" extrusionOk="0">
                  <a:moveTo>
                    <a:pt x="75783" y="0"/>
                  </a:moveTo>
                  <a:cubicBezTo>
                    <a:pt x="74757" y="0"/>
                    <a:pt x="73647" y="666"/>
                    <a:pt x="73536" y="1998"/>
                  </a:cubicBezTo>
                  <a:cubicBezTo>
                    <a:pt x="65988" y="61933"/>
                    <a:pt x="55777" y="129859"/>
                    <a:pt x="1836" y="166708"/>
                  </a:cubicBezTo>
                  <a:cubicBezTo>
                    <a:pt x="0" y="167993"/>
                    <a:pt x="1201" y="170644"/>
                    <a:pt x="2927" y="170644"/>
                  </a:cubicBezTo>
                  <a:cubicBezTo>
                    <a:pt x="3288" y="170644"/>
                    <a:pt x="3672" y="170528"/>
                    <a:pt x="4056" y="170260"/>
                  </a:cubicBezTo>
                  <a:lnTo>
                    <a:pt x="4056" y="170038"/>
                  </a:lnTo>
                  <a:cubicBezTo>
                    <a:pt x="59329" y="132523"/>
                    <a:pt x="69984" y="63709"/>
                    <a:pt x="77531" y="1998"/>
                  </a:cubicBezTo>
                  <a:cubicBezTo>
                    <a:pt x="77753" y="666"/>
                    <a:pt x="76810" y="0"/>
                    <a:pt x="757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1"/>
            <p:cNvSpPr/>
            <p:nvPr/>
          </p:nvSpPr>
          <p:spPr>
            <a:xfrm>
              <a:off x="4179025" y="241250"/>
              <a:ext cx="443975" cy="1395375"/>
            </a:xfrm>
            <a:custGeom>
              <a:avLst/>
              <a:gdLst/>
              <a:ahLst/>
              <a:cxnLst/>
              <a:rect l="l" t="t" r="r" b="b"/>
              <a:pathLst>
                <a:path w="17759" h="55815" extrusionOk="0">
                  <a:moveTo>
                    <a:pt x="10381" y="1"/>
                  </a:moveTo>
                  <a:cubicBezTo>
                    <a:pt x="8131" y="1"/>
                    <a:pt x="6021" y="1087"/>
                    <a:pt x="4884" y="2983"/>
                  </a:cubicBezTo>
                  <a:cubicBezTo>
                    <a:pt x="3330" y="5203"/>
                    <a:pt x="2664" y="7644"/>
                    <a:pt x="2442" y="10308"/>
                  </a:cubicBezTo>
                  <a:cubicBezTo>
                    <a:pt x="0" y="25403"/>
                    <a:pt x="888" y="40941"/>
                    <a:pt x="4884" y="55814"/>
                  </a:cubicBezTo>
                  <a:lnTo>
                    <a:pt x="13985" y="25403"/>
                  </a:lnTo>
                  <a:cubicBezTo>
                    <a:pt x="15761" y="19187"/>
                    <a:pt x="17759" y="12972"/>
                    <a:pt x="16427" y="6756"/>
                  </a:cubicBezTo>
                  <a:cubicBezTo>
                    <a:pt x="16205" y="3871"/>
                    <a:pt x="14207" y="1207"/>
                    <a:pt x="11543" y="97"/>
                  </a:cubicBezTo>
                  <a:cubicBezTo>
                    <a:pt x="11155" y="32"/>
                    <a:pt x="10766" y="1"/>
                    <a:pt x="10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1"/>
            <p:cNvSpPr/>
            <p:nvPr/>
          </p:nvSpPr>
          <p:spPr>
            <a:xfrm>
              <a:off x="3679550" y="1462325"/>
              <a:ext cx="399600" cy="1189850"/>
            </a:xfrm>
            <a:custGeom>
              <a:avLst/>
              <a:gdLst/>
              <a:ahLst/>
              <a:cxnLst/>
              <a:rect l="l" t="t" r="r" b="b"/>
              <a:pathLst>
                <a:path w="15984" h="47594" extrusionOk="0">
                  <a:moveTo>
                    <a:pt x="3784" y="1"/>
                  </a:moveTo>
                  <a:cubicBezTo>
                    <a:pt x="3091" y="1"/>
                    <a:pt x="2398" y="179"/>
                    <a:pt x="1777" y="534"/>
                  </a:cubicBezTo>
                  <a:cubicBezTo>
                    <a:pt x="445" y="2088"/>
                    <a:pt x="1" y="3863"/>
                    <a:pt x="445" y="5639"/>
                  </a:cubicBezTo>
                  <a:cubicBezTo>
                    <a:pt x="1777" y="20734"/>
                    <a:pt x="7104" y="35163"/>
                    <a:pt x="15984" y="47594"/>
                  </a:cubicBezTo>
                  <a:cubicBezTo>
                    <a:pt x="15318" y="33609"/>
                    <a:pt x="13098" y="19624"/>
                    <a:pt x="9102" y="6083"/>
                  </a:cubicBezTo>
                  <a:cubicBezTo>
                    <a:pt x="8658" y="4307"/>
                    <a:pt x="7992" y="2754"/>
                    <a:pt x="6660" y="1200"/>
                  </a:cubicBezTo>
                  <a:cubicBezTo>
                    <a:pt x="5861" y="401"/>
                    <a:pt x="4822" y="1"/>
                    <a:pt x="3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1"/>
            <p:cNvSpPr/>
            <p:nvPr/>
          </p:nvSpPr>
          <p:spPr>
            <a:xfrm>
              <a:off x="4123525" y="1803575"/>
              <a:ext cx="810250" cy="1118775"/>
            </a:xfrm>
            <a:custGeom>
              <a:avLst/>
              <a:gdLst/>
              <a:ahLst/>
              <a:cxnLst/>
              <a:rect l="l" t="t" r="r" b="b"/>
              <a:pathLst>
                <a:path w="32410" h="44751" extrusionOk="0">
                  <a:moveTo>
                    <a:pt x="26344" y="0"/>
                  </a:moveTo>
                  <a:cubicBezTo>
                    <a:pt x="26080" y="0"/>
                    <a:pt x="25807" y="63"/>
                    <a:pt x="25528" y="203"/>
                  </a:cubicBezTo>
                  <a:cubicBezTo>
                    <a:pt x="24640" y="425"/>
                    <a:pt x="24418" y="1534"/>
                    <a:pt x="24196" y="2644"/>
                  </a:cubicBezTo>
                  <a:cubicBezTo>
                    <a:pt x="22642" y="10414"/>
                    <a:pt x="20201" y="17739"/>
                    <a:pt x="16871" y="25064"/>
                  </a:cubicBezTo>
                  <a:cubicBezTo>
                    <a:pt x="13319" y="31946"/>
                    <a:pt x="7548" y="35276"/>
                    <a:pt x="222" y="37939"/>
                  </a:cubicBezTo>
                  <a:lnTo>
                    <a:pt x="0" y="37939"/>
                  </a:lnTo>
                  <a:cubicBezTo>
                    <a:pt x="2573" y="42480"/>
                    <a:pt x="7623" y="44750"/>
                    <a:pt x="12757" y="44750"/>
                  </a:cubicBezTo>
                  <a:cubicBezTo>
                    <a:pt x="15153" y="44750"/>
                    <a:pt x="17567" y="44256"/>
                    <a:pt x="19757" y="43267"/>
                  </a:cubicBezTo>
                  <a:cubicBezTo>
                    <a:pt x="26416" y="39493"/>
                    <a:pt x="30856" y="33056"/>
                    <a:pt x="31744" y="25508"/>
                  </a:cubicBezTo>
                  <a:cubicBezTo>
                    <a:pt x="32410" y="17961"/>
                    <a:pt x="31522" y="10414"/>
                    <a:pt x="29302" y="3310"/>
                  </a:cubicBezTo>
                  <a:cubicBezTo>
                    <a:pt x="28928" y="1813"/>
                    <a:pt x="27764" y="0"/>
                    <a:pt x="263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1"/>
            <p:cNvSpPr/>
            <p:nvPr/>
          </p:nvSpPr>
          <p:spPr>
            <a:xfrm>
              <a:off x="3302200" y="2345350"/>
              <a:ext cx="610475" cy="1031550"/>
            </a:xfrm>
            <a:custGeom>
              <a:avLst/>
              <a:gdLst/>
              <a:ahLst/>
              <a:cxnLst/>
              <a:rect l="l" t="t" r="r" b="b"/>
              <a:pathLst>
                <a:path w="24419" h="41262" extrusionOk="0">
                  <a:moveTo>
                    <a:pt x="2672" y="1"/>
                  </a:moveTo>
                  <a:cubicBezTo>
                    <a:pt x="2278" y="1"/>
                    <a:pt x="1899" y="88"/>
                    <a:pt x="1554" y="286"/>
                  </a:cubicBezTo>
                  <a:cubicBezTo>
                    <a:pt x="444" y="1396"/>
                    <a:pt x="0" y="2728"/>
                    <a:pt x="222" y="4281"/>
                  </a:cubicBezTo>
                  <a:cubicBezTo>
                    <a:pt x="666" y="15158"/>
                    <a:pt x="4884" y="25592"/>
                    <a:pt x="11987" y="34027"/>
                  </a:cubicBezTo>
                  <a:cubicBezTo>
                    <a:pt x="14669" y="36900"/>
                    <a:pt x="18673" y="41262"/>
                    <a:pt x="22431" y="41262"/>
                  </a:cubicBezTo>
                  <a:cubicBezTo>
                    <a:pt x="23028" y="41262"/>
                    <a:pt x="23618" y="41152"/>
                    <a:pt x="24196" y="40908"/>
                  </a:cubicBezTo>
                  <a:lnTo>
                    <a:pt x="24418" y="41130"/>
                  </a:lnTo>
                  <a:cubicBezTo>
                    <a:pt x="22642" y="26701"/>
                    <a:pt x="16427" y="12939"/>
                    <a:pt x="6660" y="2284"/>
                  </a:cubicBezTo>
                  <a:cubicBezTo>
                    <a:pt x="5624" y="1075"/>
                    <a:pt x="4051" y="1"/>
                    <a:pt x="26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1"/>
            <p:cNvSpPr/>
            <p:nvPr/>
          </p:nvSpPr>
          <p:spPr>
            <a:xfrm>
              <a:off x="3651825" y="3385450"/>
              <a:ext cx="982275" cy="684600"/>
            </a:xfrm>
            <a:custGeom>
              <a:avLst/>
              <a:gdLst/>
              <a:ahLst/>
              <a:cxnLst/>
              <a:rect l="l" t="t" r="r" b="b"/>
              <a:pathLst>
                <a:path w="39291" h="27384" extrusionOk="0">
                  <a:moveTo>
                    <a:pt x="0" y="23278"/>
                  </a:moveTo>
                  <a:lnTo>
                    <a:pt x="0" y="23500"/>
                  </a:lnTo>
                  <a:cubicBezTo>
                    <a:pt x="39" y="23451"/>
                    <a:pt x="77" y="23402"/>
                    <a:pt x="116" y="23353"/>
                  </a:cubicBezTo>
                  <a:lnTo>
                    <a:pt x="116" y="23353"/>
                  </a:lnTo>
                  <a:cubicBezTo>
                    <a:pt x="77" y="23328"/>
                    <a:pt x="39" y="23303"/>
                    <a:pt x="0" y="23278"/>
                  </a:cubicBezTo>
                  <a:close/>
                  <a:moveTo>
                    <a:pt x="33289" y="0"/>
                  </a:moveTo>
                  <a:cubicBezTo>
                    <a:pt x="32780" y="0"/>
                    <a:pt x="32262" y="63"/>
                    <a:pt x="31743" y="192"/>
                  </a:cubicBezTo>
                  <a:cubicBezTo>
                    <a:pt x="29080" y="858"/>
                    <a:pt x="26860" y="1968"/>
                    <a:pt x="24862" y="3522"/>
                  </a:cubicBezTo>
                  <a:cubicBezTo>
                    <a:pt x="16477" y="9479"/>
                    <a:pt x="6557" y="15218"/>
                    <a:pt x="116" y="23353"/>
                  </a:cubicBezTo>
                  <a:lnTo>
                    <a:pt x="116" y="23353"/>
                  </a:lnTo>
                  <a:cubicBezTo>
                    <a:pt x="4431" y="26109"/>
                    <a:pt x="9176" y="27384"/>
                    <a:pt x="13832" y="27384"/>
                  </a:cubicBezTo>
                  <a:cubicBezTo>
                    <a:pt x="24732" y="27384"/>
                    <a:pt x="35145" y="20396"/>
                    <a:pt x="38403" y="9071"/>
                  </a:cubicBezTo>
                  <a:cubicBezTo>
                    <a:pt x="39291" y="7074"/>
                    <a:pt x="39291" y="4854"/>
                    <a:pt x="38403" y="2856"/>
                  </a:cubicBezTo>
                  <a:cubicBezTo>
                    <a:pt x="37330" y="1068"/>
                    <a:pt x="35393" y="0"/>
                    <a:pt x="33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11"/>
          <p:cNvGrpSpPr/>
          <p:nvPr/>
        </p:nvGrpSpPr>
        <p:grpSpPr>
          <a:xfrm flipH="1">
            <a:off x="-597453" y="1655452"/>
            <a:ext cx="2036147" cy="3878988"/>
            <a:chOff x="2453075" y="238700"/>
            <a:chExt cx="2722850" cy="5187200"/>
          </a:xfrm>
        </p:grpSpPr>
        <p:sp>
          <p:nvSpPr>
            <p:cNvPr id="397" name="Google Shape;397;p11"/>
            <p:cNvSpPr/>
            <p:nvPr/>
          </p:nvSpPr>
          <p:spPr>
            <a:xfrm>
              <a:off x="2453075" y="238700"/>
              <a:ext cx="2722850" cy="4798700"/>
            </a:xfrm>
            <a:custGeom>
              <a:avLst/>
              <a:gdLst/>
              <a:ahLst/>
              <a:cxnLst/>
              <a:rect l="l" t="t" r="r" b="b"/>
              <a:pathLst>
                <a:path w="108914" h="191948" extrusionOk="0">
                  <a:moveTo>
                    <a:pt x="24574" y="0"/>
                  </a:moveTo>
                  <a:cubicBezTo>
                    <a:pt x="23468" y="0"/>
                    <a:pt x="22350" y="146"/>
                    <a:pt x="21231" y="457"/>
                  </a:cubicBezTo>
                  <a:cubicBezTo>
                    <a:pt x="14394" y="2376"/>
                    <a:pt x="10436" y="9693"/>
                    <a:pt x="8997" y="16770"/>
                  </a:cubicBezTo>
                  <a:cubicBezTo>
                    <a:pt x="5518" y="33203"/>
                    <a:pt x="10916" y="50355"/>
                    <a:pt x="23150" y="61990"/>
                  </a:cubicBezTo>
                  <a:cubicBezTo>
                    <a:pt x="27589" y="66189"/>
                    <a:pt x="32986" y="69667"/>
                    <a:pt x="35505" y="75185"/>
                  </a:cubicBezTo>
                  <a:cubicBezTo>
                    <a:pt x="38024" y="80702"/>
                    <a:pt x="35505" y="88979"/>
                    <a:pt x="29508" y="89459"/>
                  </a:cubicBezTo>
                  <a:cubicBezTo>
                    <a:pt x="29387" y="89465"/>
                    <a:pt x="29267" y="89468"/>
                    <a:pt x="29148" y="89468"/>
                  </a:cubicBezTo>
                  <a:cubicBezTo>
                    <a:pt x="25001" y="89468"/>
                    <a:pt x="21125" y="85877"/>
                    <a:pt x="17013" y="85877"/>
                  </a:cubicBezTo>
                  <a:cubicBezTo>
                    <a:pt x="16622" y="85877"/>
                    <a:pt x="16229" y="85909"/>
                    <a:pt x="15834" y="85980"/>
                  </a:cubicBezTo>
                  <a:cubicBezTo>
                    <a:pt x="9596" y="87060"/>
                    <a:pt x="9236" y="96775"/>
                    <a:pt x="13435" y="101453"/>
                  </a:cubicBezTo>
                  <a:cubicBezTo>
                    <a:pt x="17753" y="106011"/>
                    <a:pt x="24110" y="108051"/>
                    <a:pt x="29028" y="112129"/>
                  </a:cubicBezTo>
                  <a:cubicBezTo>
                    <a:pt x="33946" y="116207"/>
                    <a:pt x="36345" y="124843"/>
                    <a:pt x="31187" y="128442"/>
                  </a:cubicBezTo>
                  <a:cubicBezTo>
                    <a:pt x="29533" y="129527"/>
                    <a:pt x="27611" y="129811"/>
                    <a:pt x="25595" y="129811"/>
                  </a:cubicBezTo>
                  <a:cubicBezTo>
                    <a:pt x="23390" y="129811"/>
                    <a:pt x="21072" y="129472"/>
                    <a:pt x="18866" y="129472"/>
                  </a:cubicBezTo>
                  <a:cubicBezTo>
                    <a:pt x="18410" y="129472"/>
                    <a:pt x="17958" y="129486"/>
                    <a:pt x="17513" y="129521"/>
                  </a:cubicBezTo>
                  <a:cubicBezTo>
                    <a:pt x="5398" y="130241"/>
                    <a:pt x="0" y="146674"/>
                    <a:pt x="5278" y="157709"/>
                  </a:cubicBezTo>
                  <a:cubicBezTo>
                    <a:pt x="10556" y="168625"/>
                    <a:pt x="22071" y="174742"/>
                    <a:pt x="32866" y="180140"/>
                  </a:cubicBezTo>
                  <a:lnTo>
                    <a:pt x="32866" y="180260"/>
                  </a:lnTo>
                  <a:cubicBezTo>
                    <a:pt x="36944" y="182179"/>
                    <a:pt x="40783" y="184458"/>
                    <a:pt x="44621" y="186737"/>
                  </a:cubicBezTo>
                  <a:cubicBezTo>
                    <a:pt x="51818" y="189616"/>
                    <a:pt x="59375" y="191415"/>
                    <a:pt x="67171" y="191895"/>
                  </a:cubicBezTo>
                  <a:cubicBezTo>
                    <a:pt x="67881" y="191930"/>
                    <a:pt x="68594" y="191948"/>
                    <a:pt x="69309" y="191948"/>
                  </a:cubicBezTo>
                  <a:cubicBezTo>
                    <a:pt x="83091" y="191948"/>
                    <a:pt x="97568" y="185367"/>
                    <a:pt x="103156" y="172823"/>
                  </a:cubicBezTo>
                  <a:cubicBezTo>
                    <a:pt x="108913" y="159748"/>
                    <a:pt x="100037" y="141036"/>
                    <a:pt x="85643" y="140797"/>
                  </a:cubicBezTo>
                  <a:cubicBezTo>
                    <a:pt x="91881" y="136358"/>
                    <a:pt x="97758" y="130841"/>
                    <a:pt x="100757" y="123884"/>
                  </a:cubicBezTo>
                  <a:cubicBezTo>
                    <a:pt x="103876" y="116807"/>
                    <a:pt x="103516" y="107811"/>
                    <a:pt x="98358" y="102293"/>
                  </a:cubicBezTo>
                  <a:cubicBezTo>
                    <a:pt x="95714" y="99403"/>
                    <a:pt x="91683" y="97837"/>
                    <a:pt x="87768" y="97837"/>
                  </a:cubicBezTo>
                  <a:cubicBezTo>
                    <a:pt x="84046" y="97837"/>
                    <a:pt x="80428" y="99253"/>
                    <a:pt x="78207" y="102293"/>
                  </a:cubicBezTo>
                  <a:cubicBezTo>
                    <a:pt x="76407" y="104812"/>
                    <a:pt x="75328" y="108171"/>
                    <a:pt x="72449" y="109250"/>
                  </a:cubicBezTo>
                  <a:cubicBezTo>
                    <a:pt x="71899" y="109477"/>
                    <a:pt x="71347" y="109581"/>
                    <a:pt x="70804" y="109581"/>
                  </a:cubicBezTo>
                  <a:cubicBezTo>
                    <a:pt x="67323" y="109581"/>
                    <a:pt x="64237" y="105293"/>
                    <a:pt x="64653" y="101453"/>
                  </a:cubicBezTo>
                  <a:cubicBezTo>
                    <a:pt x="65132" y="97015"/>
                    <a:pt x="68491" y="93537"/>
                    <a:pt x="71370" y="90298"/>
                  </a:cubicBezTo>
                  <a:cubicBezTo>
                    <a:pt x="74368" y="86940"/>
                    <a:pt x="77247" y="82861"/>
                    <a:pt x="76647" y="78423"/>
                  </a:cubicBezTo>
                  <a:cubicBezTo>
                    <a:pt x="75208" y="69067"/>
                    <a:pt x="61894" y="68827"/>
                    <a:pt x="53977" y="63790"/>
                  </a:cubicBezTo>
                  <a:cubicBezTo>
                    <a:pt x="46420" y="58992"/>
                    <a:pt x="44021" y="49276"/>
                    <a:pt x="43542" y="40400"/>
                  </a:cubicBezTo>
                  <a:cubicBezTo>
                    <a:pt x="43182" y="31523"/>
                    <a:pt x="44141" y="22407"/>
                    <a:pt x="41383" y="13891"/>
                  </a:cubicBezTo>
                  <a:cubicBezTo>
                    <a:pt x="38877" y="6582"/>
                    <a:pt x="32008" y="0"/>
                    <a:pt x="245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1"/>
            <p:cNvSpPr/>
            <p:nvPr/>
          </p:nvSpPr>
          <p:spPr>
            <a:xfrm>
              <a:off x="3046825" y="1080750"/>
              <a:ext cx="1391425" cy="4345150"/>
            </a:xfrm>
            <a:custGeom>
              <a:avLst/>
              <a:gdLst/>
              <a:ahLst/>
              <a:cxnLst/>
              <a:rect l="l" t="t" r="r" b="b"/>
              <a:pathLst>
                <a:path w="55657" h="173806" extrusionOk="0">
                  <a:moveTo>
                    <a:pt x="0" y="1"/>
                  </a:moveTo>
                  <a:lnTo>
                    <a:pt x="0" y="1"/>
                  </a:lnTo>
                  <a:cubicBezTo>
                    <a:pt x="3479" y="6958"/>
                    <a:pt x="6837" y="13915"/>
                    <a:pt x="10076" y="20992"/>
                  </a:cubicBezTo>
                  <a:cubicBezTo>
                    <a:pt x="13194" y="27949"/>
                    <a:pt x="16073" y="35145"/>
                    <a:pt x="18832" y="42342"/>
                  </a:cubicBezTo>
                  <a:cubicBezTo>
                    <a:pt x="24230" y="56856"/>
                    <a:pt x="28668" y="71610"/>
                    <a:pt x="32146" y="86603"/>
                  </a:cubicBezTo>
                  <a:lnTo>
                    <a:pt x="33346" y="92241"/>
                  </a:lnTo>
                  <a:lnTo>
                    <a:pt x="34545" y="97998"/>
                  </a:lnTo>
                  <a:cubicBezTo>
                    <a:pt x="35385" y="101717"/>
                    <a:pt x="35985" y="105555"/>
                    <a:pt x="36584" y="109394"/>
                  </a:cubicBezTo>
                  <a:cubicBezTo>
                    <a:pt x="37184" y="113112"/>
                    <a:pt x="37784" y="116950"/>
                    <a:pt x="38264" y="120789"/>
                  </a:cubicBezTo>
                  <a:cubicBezTo>
                    <a:pt x="38624" y="124627"/>
                    <a:pt x="39103" y="128465"/>
                    <a:pt x="39463" y="132304"/>
                  </a:cubicBezTo>
                  <a:cubicBezTo>
                    <a:pt x="40183" y="139980"/>
                    <a:pt x="40543" y="147897"/>
                    <a:pt x="42582" y="155334"/>
                  </a:cubicBezTo>
                  <a:cubicBezTo>
                    <a:pt x="43421" y="159172"/>
                    <a:pt x="44981" y="162771"/>
                    <a:pt x="47020" y="166129"/>
                  </a:cubicBezTo>
                  <a:cubicBezTo>
                    <a:pt x="49179" y="169488"/>
                    <a:pt x="52178" y="172127"/>
                    <a:pt x="55656" y="173806"/>
                  </a:cubicBezTo>
                  <a:cubicBezTo>
                    <a:pt x="52298" y="171887"/>
                    <a:pt x="49539" y="169128"/>
                    <a:pt x="47500" y="165769"/>
                  </a:cubicBezTo>
                  <a:cubicBezTo>
                    <a:pt x="45581" y="162531"/>
                    <a:pt x="44261" y="158932"/>
                    <a:pt x="43541" y="155094"/>
                  </a:cubicBezTo>
                  <a:cubicBezTo>
                    <a:pt x="41862" y="147657"/>
                    <a:pt x="41742" y="139860"/>
                    <a:pt x="41142" y="132184"/>
                  </a:cubicBezTo>
                  <a:cubicBezTo>
                    <a:pt x="39943" y="116710"/>
                    <a:pt x="37664" y="101237"/>
                    <a:pt x="34185" y="86124"/>
                  </a:cubicBezTo>
                  <a:cubicBezTo>
                    <a:pt x="33466" y="82285"/>
                    <a:pt x="32506" y="78567"/>
                    <a:pt x="31427" y="74848"/>
                  </a:cubicBezTo>
                  <a:cubicBezTo>
                    <a:pt x="30347" y="71130"/>
                    <a:pt x="29388" y="67412"/>
                    <a:pt x="28188" y="63693"/>
                  </a:cubicBezTo>
                  <a:lnTo>
                    <a:pt x="26389" y="58056"/>
                  </a:lnTo>
                  <a:cubicBezTo>
                    <a:pt x="25789" y="56256"/>
                    <a:pt x="25069" y="54457"/>
                    <a:pt x="24470" y="52658"/>
                  </a:cubicBezTo>
                  <a:cubicBezTo>
                    <a:pt x="23270" y="48940"/>
                    <a:pt x="21831" y="45341"/>
                    <a:pt x="20391" y="41743"/>
                  </a:cubicBezTo>
                  <a:cubicBezTo>
                    <a:pt x="17513" y="34546"/>
                    <a:pt x="14394" y="27349"/>
                    <a:pt x="11035" y="20392"/>
                  </a:cubicBezTo>
                  <a:cubicBezTo>
                    <a:pt x="7677" y="13555"/>
                    <a:pt x="3839" y="6718"/>
                    <a:pt x="0" y="1"/>
                  </a:cubicBezTo>
                  <a:close/>
                </a:path>
              </a:pathLst>
            </a:custGeom>
            <a:solidFill>
              <a:srgbClr val="B255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1"/>
            <p:cNvSpPr/>
            <p:nvPr/>
          </p:nvSpPr>
          <p:spPr>
            <a:xfrm>
              <a:off x="3688550" y="2046325"/>
              <a:ext cx="122950" cy="602775"/>
            </a:xfrm>
            <a:custGeom>
              <a:avLst/>
              <a:gdLst/>
              <a:ahLst/>
              <a:cxnLst/>
              <a:rect l="l" t="t" r="r" b="b"/>
              <a:pathLst>
                <a:path w="4918" h="24111" extrusionOk="0">
                  <a:moveTo>
                    <a:pt x="2039" y="1"/>
                  </a:moveTo>
                  <a:lnTo>
                    <a:pt x="2039" y="1"/>
                  </a:lnTo>
                  <a:cubicBezTo>
                    <a:pt x="4438" y="7798"/>
                    <a:pt x="3719" y="16194"/>
                    <a:pt x="0" y="23511"/>
                  </a:cubicBezTo>
                  <a:lnTo>
                    <a:pt x="1320" y="24111"/>
                  </a:lnTo>
                  <a:cubicBezTo>
                    <a:pt x="4678" y="16434"/>
                    <a:pt x="4918" y="7798"/>
                    <a:pt x="2039" y="1"/>
                  </a:cubicBezTo>
                  <a:close/>
                </a:path>
              </a:pathLst>
            </a:custGeom>
            <a:solidFill>
              <a:srgbClr val="B255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1"/>
            <p:cNvSpPr/>
            <p:nvPr/>
          </p:nvSpPr>
          <p:spPr>
            <a:xfrm>
              <a:off x="3235725" y="882825"/>
              <a:ext cx="131975" cy="761700"/>
            </a:xfrm>
            <a:custGeom>
              <a:avLst/>
              <a:gdLst/>
              <a:ahLst/>
              <a:cxnLst/>
              <a:rect l="l" t="t" r="r" b="b"/>
              <a:pathLst>
                <a:path w="5279" h="30468" extrusionOk="0">
                  <a:moveTo>
                    <a:pt x="1" y="1"/>
                  </a:moveTo>
                  <a:lnTo>
                    <a:pt x="1" y="1"/>
                  </a:lnTo>
                  <a:cubicBezTo>
                    <a:pt x="3479" y="9717"/>
                    <a:pt x="4679" y="20032"/>
                    <a:pt x="3479" y="30348"/>
                  </a:cubicBezTo>
                  <a:lnTo>
                    <a:pt x="4319" y="30468"/>
                  </a:lnTo>
                  <a:cubicBezTo>
                    <a:pt x="5279" y="20032"/>
                    <a:pt x="3719" y="9717"/>
                    <a:pt x="1" y="1"/>
                  </a:cubicBezTo>
                  <a:close/>
                </a:path>
              </a:pathLst>
            </a:custGeom>
            <a:solidFill>
              <a:srgbClr val="B255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1"/>
            <p:cNvSpPr/>
            <p:nvPr/>
          </p:nvSpPr>
          <p:spPr>
            <a:xfrm>
              <a:off x="2941875" y="1431600"/>
              <a:ext cx="473800" cy="428850"/>
            </a:xfrm>
            <a:custGeom>
              <a:avLst/>
              <a:gdLst/>
              <a:ahLst/>
              <a:cxnLst/>
              <a:rect l="l" t="t" r="r" b="b"/>
              <a:pathLst>
                <a:path w="18952" h="17154" extrusionOk="0">
                  <a:moveTo>
                    <a:pt x="0" y="0"/>
                  </a:moveTo>
                  <a:cubicBezTo>
                    <a:pt x="3718" y="7917"/>
                    <a:pt x="10435" y="14154"/>
                    <a:pt x="18712" y="17153"/>
                  </a:cubicBezTo>
                  <a:lnTo>
                    <a:pt x="18952" y="16433"/>
                  </a:lnTo>
                  <a:cubicBezTo>
                    <a:pt x="10675" y="13675"/>
                    <a:pt x="3838" y="7797"/>
                    <a:pt x="0" y="0"/>
                  </a:cubicBezTo>
                  <a:close/>
                </a:path>
              </a:pathLst>
            </a:custGeom>
            <a:solidFill>
              <a:srgbClr val="B255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1"/>
            <p:cNvSpPr/>
            <p:nvPr/>
          </p:nvSpPr>
          <p:spPr>
            <a:xfrm>
              <a:off x="3268725" y="2730050"/>
              <a:ext cx="563775" cy="392850"/>
            </a:xfrm>
            <a:custGeom>
              <a:avLst/>
              <a:gdLst/>
              <a:ahLst/>
              <a:cxnLst/>
              <a:rect l="l" t="t" r="r" b="b"/>
              <a:pathLst>
                <a:path w="22551" h="15714" extrusionOk="0">
                  <a:moveTo>
                    <a:pt x="0" y="0"/>
                  </a:moveTo>
                  <a:lnTo>
                    <a:pt x="0" y="0"/>
                  </a:lnTo>
                  <a:cubicBezTo>
                    <a:pt x="4678" y="8397"/>
                    <a:pt x="12835" y="14274"/>
                    <a:pt x="22311" y="15713"/>
                  </a:cubicBezTo>
                  <a:lnTo>
                    <a:pt x="22551" y="14274"/>
                  </a:lnTo>
                  <a:cubicBezTo>
                    <a:pt x="13195" y="13195"/>
                    <a:pt x="4918" y="7917"/>
                    <a:pt x="0" y="0"/>
                  </a:cubicBezTo>
                  <a:close/>
                </a:path>
              </a:pathLst>
            </a:custGeom>
            <a:solidFill>
              <a:srgbClr val="B255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1"/>
            <p:cNvSpPr/>
            <p:nvPr/>
          </p:nvSpPr>
          <p:spPr>
            <a:xfrm>
              <a:off x="2872900" y="3867900"/>
              <a:ext cx="1238475" cy="742350"/>
            </a:xfrm>
            <a:custGeom>
              <a:avLst/>
              <a:gdLst/>
              <a:ahLst/>
              <a:cxnLst/>
              <a:rect l="l" t="t" r="r" b="b"/>
              <a:pathLst>
                <a:path w="49539" h="29694" extrusionOk="0">
                  <a:moveTo>
                    <a:pt x="13104" y="0"/>
                  </a:moveTo>
                  <a:cubicBezTo>
                    <a:pt x="8682" y="0"/>
                    <a:pt x="4245" y="779"/>
                    <a:pt x="0" y="2346"/>
                  </a:cubicBezTo>
                  <a:cubicBezTo>
                    <a:pt x="3852" y="1062"/>
                    <a:pt x="7827" y="426"/>
                    <a:pt x="11778" y="426"/>
                  </a:cubicBezTo>
                  <a:cubicBezTo>
                    <a:pt x="18159" y="426"/>
                    <a:pt x="24476" y="2084"/>
                    <a:pt x="30107" y="5344"/>
                  </a:cubicBezTo>
                  <a:cubicBezTo>
                    <a:pt x="39103" y="10622"/>
                    <a:pt x="45341" y="19498"/>
                    <a:pt x="47260" y="29694"/>
                  </a:cubicBezTo>
                  <a:lnTo>
                    <a:pt x="49539" y="29214"/>
                  </a:lnTo>
                  <a:cubicBezTo>
                    <a:pt x="47020" y="18659"/>
                    <a:pt x="40183" y="9662"/>
                    <a:pt x="30707" y="4385"/>
                  </a:cubicBezTo>
                  <a:cubicBezTo>
                    <a:pt x="25223" y="1469"/>
                    <a:pt x="19178" y="0"/>
                    <a:pt x="13104" y="0"/>
                  </a:cubicBezTo>
                  <a:close/>
                </a:path>
              </a:pathLst>
            </a:custGeom>
            <a:solidFill>
              <a:srgbClr val="B255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1"/>
            <p:cNvSpPr/>
            <p:nvPr/>
          </p:nvSpPr>
          <p:spPr>
            <a:xfrm>
              <a:off x="3172775" y="3938525"/>
              <a:ext cx="362850" cy="275900"/>
            </a:xfrm>
            <a:custGeom>
              <a:avLst/>
              <a:gdLst/>
              <a:ahLst/>
              <a:cxnLst/>
              <a:rect l="l" t="t" r="r" b="b"/>
              <a:pathLst>
                <a:path w="14514" h="11036" extrusionOk="0">
                  <a:moveTo>
                    <a:pt x="14514" y="0"/>
                  </a:moveTo>
                  <a:cubicBezTo>
                    <a:pt x="8037" y="720"/>
                    <a:pt x="2399" y="4918"/>
                    <a:pt x="0" y="11036"/>
                  </a:cubicBezTo>
                  <a:cubicBezTo>
                    <a:pt x="2639" y="5158"/>
                    <a:pt x="8156" y="1200"/>
                    <a:pt x="14514" y="720"/>
                  </a:cubicBezTo>
                  <a:lnTo>
                    <a:pt x="14514" y="0"/>
                  </a:lnTo>
                  <a:close/>
                </a:path>
              </a:pathLst>
            </a:custGeom>
            <a:solidFill>
              <a:srgbClr val="B255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1"/>
            <p:cNvSpPr/>
            <p:nvPr/>
          </p:nvSpPr>
          <p:spPr>
            <a:xfrm>
              <a:off x="3496625" y="3644650"/>
              <a:ext cx="251925" cy="410850"/>
            </a:xfrm>
            <a:custGeom>
              <a:avLst/>
              <a:gdLst/>
              <a:ahLst/>
              <a:cxnLst/>
              <a:rect l="l" t="t" r="r" b="b"/>
              <a:pathLst>
                <a:path w="10077" h="16434" extrusionOk="0">
                  <a:moveTo>
                    <a:pt x="0" y="0"/>
                  </a:moveTo>
                  <a:lnTo>
                    <a:pt x="0" y="0"/>
                  </a:lnTo>
                  <a:cubicBezTo>
                    <a:pt x="5158" y="3959"/>
                    <a:pt x="8277" y="9956"/>
                    <a:pt x="8517" y="16433"/>
                  </a:cubicBezTo>
                  <a:lnTo>
                    <a:pt x="10076" y="16313"/>
                  </a:lnTo>
                  <a:cubicBezTo>
                    <a:pt x="9236" y="9596"/>
                    <a:pt x="5638" y="3719"/>
                    <a:pt x="0" y="0"/>
                  </a:cubicBezTo>
                  <a:close/>
                </a:path>
              </a:pathLst>
            </a:custGeom>
            <a:solidFill>
              <a:srgbClr val="B255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1"/>
            <p:cNvSpPr/>
            <p:nvPr/>
          </p:nvSpPr>
          <p:spPr>
            <a:xfrm>
              <a:off x="3406650" y="2628075"/>
              <a:ext cx="143975" cy="374875"/>
            </a:xfrm>
            <a:custGeom>
              <a:avLst/>
              <a:gdLst/>
              <a:ahLst/>
              <a:cxnLst/>
              <a:rect l="l" t="t" r="r" b="b"/>
              <a:pathLst>
                <a:path w="5759" h="14995" extrusionOk="0">
                  <a:moveTo>
                    <a:pt x="1" y="1"/>
                  </a:moveTo>
                  <a:lnTo>
                    <a:pt x="1" y="1"/>
                  </a:lnTo>
                  <a:cubicBezTo>
                    <a:pt x="3479" y="4199"/>
                    <a:pt x="5159" y="9597"/>
                    <a:pt x="5039" y="14995"/>
                  </a:cubicBezTo>
                  <a:lnTo>
                    <a:pt x="5758" y="14995"/>
                  </a:lnTo>
                  <a:cubicBezTo>
                    <a:pt x="5758" y="9477"/>
                    <a:pt x="3719" y="4199"/>
                    <a:pt x="1" y="1"/>
                  </a:cubicBezTo>
                  <a:close/>
                </a:path>
              </a:pathLst>
            </a:custGeom>
            <a:solidFill>
              <a:srgbClr val="B255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1"/>
            <p:cNvSpPr/>
            <p:nvPr/>
          </p:nvSpPr>
          <p:spPr>
            <a:xfrm>
              <a:off x="4015400" y="3359775"/>
              <a:ext cx="446825" cy="593775"/>
            </a:xfrm>
            <a:custGeom>
              <a:avLst/>
              <a:gdLst/>
              <a:ahLst/>
              <a:cxnLst/>
              <a:rect l="l" t="t" r="r" b="b"/>
              <a:pathLst>
                <a:path w="17873" h="23751" extrusionOk="0">
                  <a:moveTo>
                    <a:pt x="17873" y="0"/>
                  </a:moveTo>
                  <a:cubicBezTo>
                    <a:pt x="16193" y="10076"/>
                    <a:pt x="9476" y="18592"/>
                    <a:pt x="0" y="22431"/>
                  </a:cubicBezTo>
                  <a:lnTo>
                    <a:pt x="600" y="23750"/>
                  </a:lnTo>
                  <a:cubicBezTo>
                    <a:pt x="10196" y="19432"/>
                    <a:pt x="16673" y="10436"/>
                    <a:pt x="17873" y="0"/>
                  </a:cubicBezTo>
                  <a:close/>
                </a:path>
              </a:pathLst>
            </a:custGeom>
            <a:solidFill>
              <a:srgbClr val="B255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11"/>
          <p:cNvGrpSpPr/>
          <p:nvPr/>
        </p:nvGrpSpPr>
        <p:grpSpPr>
          <a:xfrm rot="799497">
            <a:off x="1117540" y="3697481"/>
            <a:ext cx="936248" cy="1778247"/>
            <a:chOff x="2392800" y="238125"/>
            <a:chExt cx="2677175" cy="5084850"/>
          </a:xfrm>
        </p:grpSpPr>
        <p:sp>
          <p:nvSpPr>
            <p:cNvPr id="409" name="Google Shape;409;p11"/>
            <p:cNvSpPr/>
            <p:nvPr/>
          </p:nvSpPr>
          <p:spPr>
            <a:xfrm>
              <a:off x="2526350" y="690275"/>
              <a:ext cx="1198100" cy="4632700"/>
            </a:xfrm>
            <a:custGeom>
              <a:avLst/>
              <a:gdLst/>
              <a:ahLst/>
              <a:cxnLst/>
              <a:rect l="l" t="t" r="r" b="b"/>
              <a:pathLst>
                <a:path w="47924" h="185308" extrusionOk="0">
                  <a:moveTo>
                    <a:pt x="35055" y="1"/>
                  </a:moveTo>
                  <a:cubicBezTo>
                    <a:pt x="33546" y="1"/>
                    <a:pt x="31869" y="1290"/>
                    <a:pt x="32203" y="3183"/>
                  </a:cubicBezTo>
                  <a:cubicBezTo>
                    <a:pt x="42560" y="64402"/>
                    <a:pt x="31648" y="127286"/>
                    <a:pt x="1131" y="181292"/>
                  </a:cubicBezTo>
                  <a:cubicBezTo>
                    <a:pt x="0" y="183428"/>
                    <a:pt x="1772" y="185308"/>
                    <a:pt x="3546" y="185308"/>
                  </a:cubicBezTo>
                  <a:cubicBezTo>
                    <a:pt x="4384" y="185308"/>
                    <a:pt x="5221" y="184889"/>
                    <a:pt x="5755" y="183881"/>
                  </a:cubicBezTo>
                  <a:lnTo>
                    <a:pt x="5570" y="183881"/>
                  </a:lnTo>
                  <a:cubicBezTo>
                    <a:pt x="36642" y="128581"/>
                    <a:pt x="47924" y="64402"/>
                    <a:pt x="37197" y="1889"/>
                  </a:cubicBezTo>
                  <a:cubicBezTo>
                    <a:pt x="36976" y="564"/>
                    <a:pt x="36052" y="1"/>
                    <a:pt x="35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1"/>
            <p:cNvSpPr/>
            <p:nvPr/>
          </p:nvSpPr>
          <p:spPr>
            <a:xfrm>
              <a:off x="3430500" y="641425"/>
              <a:ext cx="899675" cy="1623425"/>
            </a:xfrm>
            <a:custGeom>
              <a:avLst/>
              <a:gdLst/>
              <a:ahLst/>
              <a:cxnLst/>
              <a:rect l="l" t="t" r="r" b="b"/>
              <a:pathLst>
                <a:path w="35987" h="64937" extrusionOk="0">
                  <a:moveTo>
                    <a:pt x="24544" y="0"/>
                  </a:moveTo>
                  <a:cubicBezTo>
                    <a:pt x="22975" y="0"/>
                    <a:pt x="21451" y="1220"/>
                    <a:pt x="22115" y="3103"/>
                  </a:cubicBezTo>
                  <a:cubicBezTo>
                    <a:pt x="30068" y="25112"/>
                    <a:pt x="22300" y="47676"/>
                    <a:pt x="2325" y="60068"/>
                  </a:cubicBezTo>
                  <a:cubicBezTo>
                    <a:pt x="0" y="61463"/>
                    <a:pt x="1442" y="64936"/>
                    <a:pt x="3712" y="64936"/>
                  </a:cubicBezTo>
                  <a:cubicBezTo>
                    <a:pt x="4151" y="64936"/>
                    <a:pt x="4620" y="64806"/>
                    <a:pt x="5100" y="64507"/>
                  </a:cubicBezTo>
                  <a:cubicBezTo>
                    <a:pt x="26554" y="51745"/>
                    <a:pt x="35987" y="25297"/>
                    <a:pt x="27109" y="1808"/>
                  </a:cubicBezTo>
                  <a:cubicBezTo>
                    <a:pt x="26664" y="547"/>
                    <a:pt x="25594" y="0"/>
                    <a:pt x="245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1"/>
            <p:cNvSpPr/>
            <p:nvPr/>
          </p:nvSpPr>
          <p:spPr>
            <a:xfrm>
              <a:off x="2800700" y="860025"/>
              <a:ext cx="748350" cy="784950"/>
            </a:xfrm>
            <a:custGeom>
              <a:avLst/>
              <a:gdLst/>
              <a:ahLst/>
              <a:cxnLst/>
              <a:rect l="l" t="t" r="r" b="b"/>
              <a:pathLst>
                <a:path w="29934" h="31398" extrusionOk="0">
                  <a:moveTo>
                    <a:pt x="3119" y="0"/>
                  </a:moveTo>
                  <a:cubicBezTo>
                    <a:pt x="1627" y="0"/>
                    <a:pt x="0" y="1260"/>
                    <a:pt x="330" y="3237"/>
                  </a:cubicBezTo>
                  <a:cubicBezTo>
                    <a:pt x="2364" y="16923"/>
                    <a:pt x="12351" y="28020"/>
                    <a:pt x="25853" y="31349"/>
                  </a:cubicBezTo>
                  <a:cubicBezTo>
                    <a:pt x="26036" y="31382"/>
                    <a:pt x="26213" y="31397"/>
                    <a:pt x="26382" y="31397"/>
                  </a:cubicBezTo>
                  <a:cubicBezTo>
                    <a:pt x="29113" y="31397"/>
                    <a:pt x="29934" y="27400"/>
                    <a:pt x="27148" y="26356"/>
                  </a:cubicBezTo>
                  <a:cubicBezTo>
                    <a:pt x="15496" y="23581"/>
                    <a:pt x="6803" y="13779"/>
                    <a:pt x="5323" y="1942"/>
                  </a:cubicBezTo>
                  <a:cubicBezTo>
                    <a:pt x="5098" y="590"/>
                    <a:pt x="4140" y="0"/>
                    <a:pt x="3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1"/>
            <p:cNvSpPr/>
            <p:nvPr/>
          </p:nvSpPr>
          <p:spPr>
            <a:xfrm>
              <a:off x="2693325" y="2072800"/>
              <a:ext cx="794550" cy="973850"/>
            </a:xfrm>
            <a:custGeom>
              <a:avLst/>
              <a:gdLst/>
              <a:ahLst/>
              <a:cxnLst/>
              <a:rect l="l" t="t" r="r" b="b"/>
              <a:pathLst>
                <a:path w="31782" h="38954" extrusionOk="0">
                  <a:moveTo>
                    <a:pt x="5207" y="0"/>
                  </a:moveTo>
                  <a:cubicBezTo>
                    <a:pt x="4201" y="0"/>
                    <a:pt x="3292" y="564"/>
                    <a:pt x="3145" y="1888"/>
                  </a:cubicBezTo>
                  <a:cubicBezTo>
                    <a:pt x="1" y="18719"/>
                    <a:pt x="10728" y="34995"/>
                    <a:pt x="27374" y="38879"/>
                  </a:cubicBezTo>
                  <a:cubicBezTo>
                    <a:pt x="27602" y="38929"/>
                    <a:pt x="27821" y="38953"/>
                    <a:pt x="28029" y="38953"/>
                  </a:cubicBezTo>
                  <a:cubicBezTo>
                    <a:pt x="30859" y="38953"/>
                    <a:pt x="31782" y="34574"/>
                    <a:pt x="28853" y="33885"/>
                  </a:cubicBezTo>
                  <a:cubicBezTo>
                    <a:pt x="14797" y="30926"/>
                    <a:pt x="5734" y="17424"/>
                    <a:pt x="8139" y="3183"/>
                  </a:cubicBezTo>
                  <a:cubicBezTo>
                    <a:pt x="8473" y="1290"/>
                    <a:pt x="6728" y="0"/>
                    <a:pt x="52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1"/>
            <p:cNvSpPr/>
            <p:nvPr/>
          </p:nvSpPr>
          <p:spPr>
            <a:xfrm>
              <a:off x="3312950" y="2922525"/>
              <a:ext cx="678175" cy="501525"/>
            </a:xfrm>
            <a:custGeom>
              <a:avLst/>
              <a:gdLst/>
              <a:ahLst/>
              <a:cxnLst/>
              <a:rect l="l" t="t" r="r" b="b"/>
              <a:pathLst>
                <a:path w="27127" h="20061" extrusionOk="0">
                  <a:moveTo>
                    <a:pt x="23918" y="1"/>
                  </a:moveTo>
                  <a:cubicBezTo>
                    <a:pt x="22901" y="1"/>
                    <a:pt x="21884" y="525"/>
                    <a:pt x="21454" y="1745"/>
                  </a:cubicBezTo>
                  <a:cubicBezTo>
                    <a:pt x="18309" y="9143"/>
                    <a:pt x="11281" y="14322"/>
                    <a:pt x="3328" y="14692"/>
                  </a:cubicBezTo>
                  <a:cubicBezTo>
                    <a:pt x="56" y="14874"/>
                    <a:pt x="0" y="20060"/>
                    <a:pt x="3162" y="20060"/>
                  </a:cubicBezTo>
                  <a:cubicBezTo>
                    <a:pt x="3217" y="20060"/>
                    <a:pt x="3272" y="20059"/>
                    <a:pt x="3328" y="20056"/>
                  </a:cubicBezTo>
                  <a:cubicBezTo>
                    <a:pt x="13686" y="19316"/>
                    <a:pt x="22748" y="12842"/>
                    <a:pt x="26447" y="3225"/>
                  </a:cubicBezTo>
                  <a:cubicBezTo>
                    <a:pt x="27126" y="1301"/>
                    <a:pt x="25521" y="1"/>
                    <a:pt x="23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1"/>
            <p:cNvSpPr/>
            <p:nvPr/>
          </p:nvSpPr>
          <p:spPr>
            <a:xfrm>
              <a:off x="3873475" y="1658950"/>
              <a:ext cx="932725" cy="289200"/>
            </a:xfrm>
            <a:custGeom>
              <a:avLst/>
              <a:gdLst/>
              <a:ahLst/>
              <a:cxnLst/>
              <a:rect l="l" t="t" r="r" b="b"/>
              <a:pathLst>
                <a:path w="37309" h="11568" extrusionOk="0">
                  <a:moveTo>
                    <a:pt x="33358" y="1"/>
                  </a:moveTo>
                  <a:cubicBezTo>
                    <a:pt x="32765" y="1"/>
                    <a:pt x="32148" y="203"/>
                    <a:pt x="31584" y="687"/>
                  </a:cubicBezTo>
                  <a:cubicBezTo>
                    <a:pt x="27163" y="4428"/>
                    <a:pt x="21491" y="6362"/>
                    <a:pt x="15761" y="6362"/>
                  </a:cubicBezTo>
                  <a:cubicBezTo>
                    <a:pt x="12142" y="6362"/>
                    <a:pt x="8501" y="5591"/>
                    <a:pt x="5136" y="4016"/>
                  </a:cubicBezTo>
                  <a:cubicBezTo>
                    <a:pt x="4723" y="3809"/>
                    <a:pt x="4317" y="3718"/>
                    <a:pt x="3932" y="3718"/>
                  </a:cubicBezTo>
                  <a:cubicBezTo>
                    <a:pt x="1562" y="3718"/>
                    <a:pt x="1" y="7182"/>
                    <a:pt x="2547" y="8455"/>
                  </a:cubicBezTo>
                  <a:cubicBezTo>
                    <a:pt x="6726" y="10544"/>
                    <a:pt x="11241" y="11567"/>
                    <a:pt x="15733" y="11567"/>
                  </a:cubicBezTo>
                  <a:cubicBezTo>
                    <a:pt x="22771" y="11567"/>
                    <a:pt x="29751" y="9056"/>
                    <a:pt x="35283" y="4201"/>
                  </a:cubicBezTo>
                  <a:cubicBezTo>
                    <a:pt x="37308" y="2610"/>
                    <a:pt x="35487" y="1"/>
                    <a:pt x="33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1"/>
            <p:cNvSpPr/>
            <p:nvPr/>
          </p:nvSpPr>
          <p:spPr>
            <a:xfrm>
              <a:off x="2392800" y="358325"/>
              <a:ext cx="647350" cy="651975"/>
            </a:xfrm>
            <a:custGeom>
              <a:avLst/>
              <a:gdLst/>
              <a:ahLst/>
              <a:cxnLst/>
              <a:rect l="l" t="t" r="r" b="b"/>
              <a:pathLst>
                <a:path w="25894" h="26079" extrusionOk="0">
                  <a:moveTo>
                    <a:pt x="12947" y="1"/>
                  </a:moveTo>
                  <a:cubicBezTo>
                    <a:pt x="5733" y="1"/>
                    <a:pt x="0" y="5919"/>
                    <a:pt x="0" y="12947"/>
                  </a:cubicBezTo>
                  <a:cubicBezTo>
                    <a:pt x="0" y="20160"/>
                    <a:pt x="5733" y="26079"/>
                    <a:pt x="12947" y="26079"/>
                  </a:cubicBezTo>
                  <a:cubicBezTo>
                    <a:pt x="20160" y="26079"/>
                    <a:pt x="25893" y="20160"/>
                    <a:pt x="25893" y="12947"/>
                  </a:cubicBezTo>
                  <a:cubicBezTo>
                    <a:pt x="25893" y="5919"/>
                    <a:pt x="20160" y="1"/>
                    <a:pt x="12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1"/>
            <p:cNvSpPr/>
            <p:nvPr/>
          </p:nvSpPr>
          <p:spPr>
            <a:xfrm>
              <a:off x="3826150" y="238125"/>
              <a:ext cx="688975" cy="684325"/>
            </a:xfrm>
            <a:custGeom>
              <a:avLst/>
              <a:gdLst/>
              <a:ahLst/>
              <a:cxnLst/>
              <a:rect l="l" t="t" r="r" b="b"/>
              <a:pathLst>
                <a:path w="27559" h="27373" extrusionOk="0">
                  <a:moveTo>
                    <a:pt x="13872" y="0"/>
                  </a:moveTo>
                  <a:cubicBezTo>
                    <a:pt x="6289" y="0"/>
                    <a:pt x="1" y="6103"/>
                    <a:pt x="1" y="13686"/>
                  </a:cubicBezTo>
                  <a:cubicBezTo>
                    <a:pt x="1" y="21269"/>
                    <a:pt x="6289" y="27373"/>
                    <a:pt x="13872" y="27373"/>
                  </a:cubicBezTo>
                  <a:cubicBezTo>
                    <a:pt x="21270" y="27373"/>
                    <a:pt x="27559" y="21269"/>
                    <a:pt x="27559" y="13686"/>
                  </a:cubicBezTo>
                  <a:cubicBezTo>
                    <a:pt x="27559" y="6103"/>
                    <a:pt x="21270" y="0"/>
                    <a:pt x="138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1"/>
            <p:cNvSpPr/>
            <p:nvPr/>
          </p:nvSpPr>
          <p:spPr>
            <a:xfrm>
              <a:off x="4630700" y="1444925"/>
              <a:ext cx="439275" cy="439275"/>
            </a:xfrm>
            <a:custGeom>
              <a:avLst/>
              <a:gdLst/>
              <a:ahLst/>
              <a:cxnLst/>
              <a:rect l="l" t="t" r="r" b="b"/>
              <a:pathLst>
                <a:path w="17571" h="17571" extrusionOk="0">
                  <a:moveTo>
                    <a:pt x="8693" y="0"/>
                  </a:moveTo>
                  <a:cubicBezTo>
                    <a:pt x="3884" y="0"/>
                    <a:pt x="0" y="3884"/>
                    <a:pt x="0" y="8878"/>
                  </a:cubicBezTo>
                  <a:cubicBezTo>
                    <a:pt x="0" y="13687"/>
                    <a:pt x="3884" y="17571"/>
                    <a:pt x="8693" y="17571"/>
                  </a:cubicBezTo>
                  <a:cubicBezTo>
                    <a:pt x="13502" y="17571"/>
                    <a:pt x="17571" y="13687"/>
                    <a:pt x="17571" y="8878"/>
                  </a:cubicBezTo>
                  <a:cubicBezTo>
                    <a:pt x="17571" y="3884"/>
                    <a:pt x="13502" y="0"/>
                    <a:pt x="86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1"/>
            <p:cNvSpPr/>
            <p:nvPr/>
          </p:nvSpPr>
          <p:spPr>
            <a:xfrm>
              <a:off x="3826150" y="2730325"/>
              <a:ext cx="406925" cy="406925"/>
            </a:xfrm>
            <a:custGeom>
              <a:avLst/>
              <a:gdLst/>
              <a:ahLst/>
              <a:cxnLst/>
              <a:rect l="l" t="t" r="r" b="b"/>
              <a:pathLst>
                <a:path w="16277" h="16277" extrusionOk="0">
                  <a:moveTo>
                    <a:pt x="8139" y="1"/>
                  </a:moveTo>
                  <a:cubicBezTo>
                    <a:pt x="3700" y="1"/>
                    <a:pt x="1" y="3700"/>
                    <a:pt x="1" y="8139"/>
                  </a:cubicBezTo>
                  <a:cubicBezTo>
                    <a:pt x="1" y="12578"/>
                    <a:pt x="3700" y="16277"/>
                    <a:pt x="8139" y="16277"/>
                  </a:cubicBezTo>
                  <a:cubicBezTo>
                    <a:pt x="12578" y="16277"/>
                    <a:pt x="16277" y="12578"/>
                    <a:pt x="16277" y="8139"/>
                  </a:cubicBezTo>
                  <a:cubicBezTo>
                    <a:pt x="16277" y="3700"/>
                    <a:pt x="12578" y="1"/>
                    <a:pt x="81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1"/>
            <p:cNvSpPr/>
            <p:nvPr/>
          </p:nvSpPr>
          <p:spPr>
            <a:xfrm>
              <a:off x="2508375" y="1666875"/>
              <a:ext cx="596500" cy="601100"/>
            </a:xfrm>
            <a:custGeom>
              <a:avLst/>
              <a:gdLst/>
              <a:ahLst/>
              <a:cxnLst/>
              <a:rect l="l" t="t" r="r" b="b"/>
              <a:pathLst>
                <a:path w="23860" h="24044" extrusionOk="0">
                  <a:moveTo>
                    <a:pt x="11838" y="0"/>
                  </a:moveTo>
                  <a:cubicBezTo>
                    <a:pt x="5364" y="0"/>
                    <a:pt x="1" y="5364"/>
                    <a:pt x="1" y="12022"/>
                  </a:cubicBezTo>
                  <a:cubicBezTo>
                    <a:pt x="1" y="18680"/>
                    <a:pt x="5364" y="24044"/>
                    <a:pt x="11838" y="24044"/>
                  </a:cubicBezTo>
                  <a:cubicBezTo>
                    <a:pt x="18496" y="24044"/>
                    <a:pt x="23859" y="18680"/>
                    <a:pt x="23859" y="12022"/>
                  </a:cubicBezTo>
                  <a:cubicBezTo>
                    <a:pt x="23859" y="5364"/>
                    <a:pt x="18496" y="0"/>
                    <a:pt x="11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 name="Google Shape;420;p11"/>
          <p:cNvGrpSpPr/>
          <p:nvPr/>
        </p:nvGrpSpPr>
        <p:grpSpPr>
          <a:xfrm rot="-2212516">
            <a:off x="7109480" y="95872"/>
            <a:ext cx="2776042" cy="2194404"/>
            <a:chOff x="508050" y="242250"/>
            <a:chExt cx="6512250" cy="5147800"/>
          </a:xfrm>
        </p:grpSpPr>
        <p:sp>
          <p:nvSpPr>
            <p:cNvPr id="421" name="Google Shape;421;p11"/>
            <p:cNvSpPr/>
            <p:nvPr/>
          </p:nvSpPr>
          <p:spPr>
            <a:xfrm>
              <a:off x="508050" y="242250"/>
              <a:ext cx="6512250" cy="5147800"/>
            </a:xfrm>
            <a:custGeom>
              <a:avLst/>
              <a:gdLst/>
              <a:ahLst/>
              <a:cxnLst/>
              <a:rect l="l" t="t" r="r" b="b"/>
              <a:pathLst>
                <a:path w="260490" h="205912" extrusionOk="0">
                  <a:moveTo>
                    <a:pt x="192120" y="0"/>
                  </a:moveTo>
                  <a:cubicBezTo>
                    <a:pt x="185268" y="0"/>
                    <a:pt x="178662" y="685"/>
                    <a:pt x="172695" y="2150"/>
                  </a:cubicBezTo>
                  <a:cubicBezTo>
                    <a:pt x="150698" y="7746"/>
                    <a:pt x="131403" y="21639"/>
                    <a:pt x="119054" y="40742"/>
                  </a:cubicBezTo>
                  <a:cubicBezTo>
                    <a:pt x="127586" y="36582"/>
                    <a:pt x="136945" y="34486"/>
                    <a:pt x="146314" y="34486"/>
                  </a:cubicBezTo>
                  <a:cubicBezTo>
                    <a:pt x="153894" y="34486"/>
                    <a:pt x="161481" y="35858"/>
                    <a:pt x="168643" y="38619"/>
                  </a:cubicBezTo>
                  <a:cubicBezTo>
                    <a:pt x="131210" y="41128"/>
                    <a:pt x="97828" y="63125"/>
                    <a:pt x="80848" y="96506"/>
                  </a:cubicBezTo>
                  <a:cubicBezTo>
                    <a:pt x="94190" y="89501"/>
                    <a:pt x="108974" y="85812"/>
                    <a:pt x="124078" y="85812"/>
                  </a:cubicBezTo>
                  <a:cubicBezTo>
                    <a:pt x="126449" y="85812"/>
                    <a:pt x="128827" y="85903"/>
                    <a:pt x="131210" y="86086"/>
                  </a:cubicBezTo>
                  <a:cubicBezTo>
                    <a:pt x="108790" y="128808"/>
                    <a:pt x="61336" y="156670"/>
                    <a:pt x="13377" y="156670"/>
                  </a:cubicBezTo>
                  <a:cubicBezTo>
                    <a:pt x="8916" y="156670"/>
                    <a:pt x="4450" y="156429"/>
                    <a:pt x="0" y="155936"/>
                  </a:cubicBezTo>
                  <a:lnTo>
                    <a:pt x="0" y="155936"/>
                  </a:lnTo>
                  <a:cubicBezTo>
                    <a:pt x="12928" y="173881"/>
                    <a:pt x="32802" y="185458"/>
                    <a:pt x="54799" y="188160"/>
                  </a:cubicBezTo>
                  <a:cubicBezTo>
                    <a:pt x="57551" y="188447"/>
                    <a:pt x="60300" y="188589"/>
                    <a:pt x="63036" y="188589"/>
                  </a:cubicBezTo>
                  <a:cubicBezTo>
                    <a:pt x="82362" y="188589"/>
                    <a:pt x="101044" y="181517"/>
                    <a:pt x="115580" y="168671"/>
                  </a:cubicBezTo>
                  <a:lnTo>
                    <a:pt x="115580" y="168671"/>
                  </a:lnTo>
                  <a:cubicBezTo>
                    <a:pt x="113265" y="184494"/>
                    <a:pt x="102845" y="198194"/>
                    <a:pt x="87988" y="204368"/>
                  </a:cubicBezTo>
                  <a:cubicBezTo>
                    <a:pt x="92621" y="205079"/>
                    <a:pt x="97250" y="205427"/>
                    <a:pt x="101842" y="205427"/>
                  </a:cubicBezTo>
                  <a:cubicBezTo>
                    <a:pt x="130906" y="205427"/>
                    <a:pt x="158453" y="191482"/>
                    <a:pt x="175782" y="167321"/>
                  </a:cubicBezTo>
                  <a:cubicBezTo>
                    <a:pt x="181185" y="179477"/>
                    <a:pt x="181764" y="193370"/>
                    <a:pt x="177133" y="205912"/>
                  </a:cubicBezTo>
                  <a:cubicBezTo>
                    <a:pt x="222478" y="179284"/>
                    <a:pt x="252386" y="132975"/>
                    <a:pt x="258174" y="80876"/>
                  </a:cubicBezTo>
                  <a:cubicBezTo>
                    <a:pt x="260490" y="57529"/>
                    <a:pt x="257210" y="32637"/>
                    <a:pt x="245246" y="12763"/>
                  </a:cubicBezTo>
                  <a:lnTo>
                    <a:pt x="245053" y="12956"/>
                  </a:lnTo>
                  <a:cubicBezTo>
                    <a:pt x="230711" y="4941"/>
                    <a:pt x="210528" y="0"/>
                    <a:pt x="1921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1"/>
            <p:cNvSpPr/>
            <p:nvPr/>
          </p:nvSpPr>
          <p:spPr>
            <a:xfrm>
              <a:off x="1911800" y="1497150"/>
              <a:ext cx="4520000" cy="2852150"/>
            </a:xfrm>
            <a:custGeom>
              <a:avLst/>
              <a:gdLst/>
              <a:ahLst/>
              <a:cxnLst/>
              <a:rect l="l" t="t" r="r" b="b"/>
              <a:pathLst>
                <a:path w="180800" h="114086" extrusionOk="0">
                  <a:moveTo>
                    <a:pt x="166906" y="0"/>
                  </a:moveTo>
                  <a:cubicBezTo>
                    <a:pt x="162083" y="0"/>
                    <a:pt x="157452" y="579"/>
                    <a:pt x="152821" y="1737"/>
                  </a:cubicBezTo>
                  <a:cubicBezTo>
                    <a:pt x="143559" y="4245"/>
                    <a:pt x="134876" y="8298"/>
                    <a:pt x="127158" y="13700"/>
                  </a:cubicBezTo>
                  <a:cubicBezTo>
                    <a:pt x="123106" y="16402"/>
                    <a:pt x="119439" y="19489"/>
                    <a:pt x="115966" y="22576"/>
                  </a:cubicBezTo>
                  <a:cubicBezTo>
                    <a:pt x="112300" y="25857"/>
                    <a:pt x="109020" y="29330"/>
                    <a:pt x="105933" y="32803"/>
                  </a:cubicBezTo>
                  <a:cubicBezTo>
                    <a:pt x="99758" y="39942"/>
                    <a:pt x="93969" y="47275"/>
                    <a:pt x="88374" y="54800"/>
                  </a:cubicBezTo>
                  <a:cubicBezTo>
                    <a:pt x="82778" y="62518"/>
                    <a:pt x="77182" y="69850"/>
                    <a:pt x="71201" y="76990"/>
                  </a:cubicBezTo>
                  <a:cubicBezTo>
                    <a:pt x="68306" y="80656"/>
                    <a:pt x="65219" y="84129"/>
                    <a:pt x="61939" y="87409"/>
                  </a:cubicBezTo>
                  <a:cubicBezTo>
                    <a:pt x="58658" y="90497"/>
                    <a:pt x="55185" y="93584"/>
                    <a:pt x="51519" y="96478"/>
                  </a:cubicBezTo>
                  <a:cubicBezTo>
                    <a:pt x="44187" y="102267"/>
                    <a:pt x="36083" y="106898"/>
                    <a:pt x="27400" y="109985"/>
                  </a:cubicBezTo>
                  <a:cubicBezTo>
                    <a:pt x="22962" y="111529"/>
                    <a:pt x="18524" y="112494"/>
                    <a:pt x="13893" y="113073"/>
                  </a:cubicBezTo>
                  <a:cubicBezTo>
                    <a:pt x="11953" y="113315"/>
                    <a:pt x="9980" y="113422"/>
                    <a:pt x="8015" y="113422"/>
                  </a:cubicBezTo>
                  <a:cubicBezTo>
                    <a:pt x="5289" y="113422"/>
                    <a:pt x="2579" y="113216"/>
                    <a:pt x="0" y="112880"/>
                  </a:cubicBezTo>
                  <a:lnTo>
                    <a:pt x="0" y="112880"/>
                  </a:lnTo>
                  <a:cubicBezTo>
                    <a:pt x="3698" y="113684"/>
                    <a:pt x="7665" y="114086"/>
                    <a:pt x="11564" y="114086"/>
                  </a:cubicBezTo>
                  <a:cubicBezTo>
                    <a:pt x="12344" y="114086"/>
                    <a:pt x="13121" y="114070"/>
                    <a:pt x="13893" y="114037"/>
                  </a:cubicBezTo>
                  <a:cubicBezTo>
                    <a:pt x="18717" y="113844"/>
                    <a:pt x="23348" y="113073"/>
                    <a:pt x="27979" y="111722"/>
                  </a:cubicBezTo>
                  <a:cubicBezTo>
                    <a:pt x="37047" y="108828"/>
                    <a:pt x="45538" y="104390"/>
                    <a:pt x="53256" y="98794"/>
                  </a:cubicBezTo>
                  <a:cubicBezTo>
                    <a:pt x="57115" y="95900"/>
                    <a:pt x="60781" y="92812"/>
                    <a:pt x="64254" y="89725"/>
                  </a:cubicBezTo>
                  <a:cubicBezTo>
                    <a:pt x="67534" y="86252"/>
                    <a:pt x="70815" y="82779"/>
                    <a:pt x="73902" y="79305"/>
                  </a:cubicBezTo>
                  <a:cubicBezTo>
                    <a:pt x="80077" y="71973"/>
                    <a:pt x="85479" y="64448"/>
                    <a:pt x="91075" y="56922"/>
                  </a:cubicBezTo>
                  <a:cubicBezTo>
                    <a:pt x="96671" y="49397"/>
                    <a:pt x="102266" y="41872"/>
                    <a:pt x="108441" y="34925"/>
                  </a:cubicBezTo>
                  <a:cubicBezTo>
                    <a:pt x="111528" y="31452"/>
                    <a:pt x="114616" y="27979"/>
                    <a:pt x="118089" y="24892"/>
                  </a:cubicBezTo>
                  <a:cubicBezTo>
                    <a:pt x="121369" y="21612"/>
                    <a:pt x="124842" y="18717"/>
                    <a:pt x="128701" y="16016"/>
                  </a:cubicBezTo>
                  <a:cubicBezTo>
                    <a:pt x="136034" y="10420"/>
                    <a:pt x="144331" y="6175"/>
                    <a:pt x="153207" y="3474"/>
                  </a:cubicBezTo>
                  <a:cubicBezTo>
                    <a:pt x="157645" y="2123"/>
                    <a:pt x="162276" y="1351"/>
                    <a:pt x="166906" y="965"/>
                  </a:cubicBezTo>
                  <a:cubicBezTo>
                    <a:pt x="167678" y="933"/>
                    <a:pt x="168450" y="917"/>
                    <a:pt x="169222" y="917"/>
                  </a:cubicBezTo>
                  <a:cubicBezTo>
                    <a:pt x="173081" y="917"/>
                    <a:pt x="176940" y="1319"/>
                    <a:pt x="180799" y="2123"/>
                  </a:cubicBezTo>
                  <a:cubicBezTo>
                    <a:pt x="176168" y="772"/>
                    <a:pt x="171537" y="0"/>
                    <a:pt x="1669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1"/>
            <p:cNvSpPr/>
            <p:nvPr/>
          </p:nvSpPr>
          <p:spPr>
            <a:xfrm>
              <a:off x="5110025" y="1511625"/>
              <a:ext cx="892450" cy="2325150"/>
            </a:xfrm>
            <a:custGeom>
              <a:avLst/>
              <a:gdLst/>
              <a:ahLst/>
              <a:cxnLst/>
              <a:rect l="l" t="t" r="r" b="b"/>
              <a:pathLst>
                <a:path w="35698" h="93006" extrusionOk="0">
                  <a:moveTo>
                    <a:pt x="35697" y="0"/>
                  </a:moveTo>
                  <a:cubicBezTo>
                    <a:pt x="31066" y="193"/>
                    <a:pt x="26628" y="1737"/>
                    <a:pt x="23155" y="4824"/>
                  </a:cubicBezTo>
                  <a:cubicBezTo>
                    <a:pt x="19875" y="7912"/>
                    <a:pt x="17174" y="11771"/>
                    <a:pt x="15437" y="16016"/>
                  </a:cubicBezTo>
                  <a:cubicBezTo>
                    <a:pt x="13700" y="20261"/>
                    <a:pt x="12350" y="24506"/>
                    <a:pt x="11578" y="29137"/>
                  </a:cubicBezTo>
                  <a:cubicBezTo>
                    <a:pt x="10806" y="33382"/>
                    <a:pt x="10420" y="38013"/>
                    <a:pt x="10227" y="42451"/>
                  </a:cubicBezTo>
                  <a:cubicBezTo>
                    <a:pt x="9648" y="51327"/>
                    <a:pt x="9841" y="60010"/>
                    <a:pt x="8683" y="68693"/>
                  </a:cubicBezTo>
                  <a:cubicBezTo>
                    <a:pt x="7912" y="77376"/>
                    <a:pt x="5017" y="85673"/>
                    <a:pt x="0" y="93005"/>
                  </a:cubicBezTo>
                  <a:cubicBezTo>
                    <a:pt x="6175" y="86252"/>
                    <a:pt x="10227" y="77954"/>
                    <a:pt x="11578" y="69079"/>
                  </a:cubicBezTo>
                  <a:cubicBezTo>
                    <a:pt x="12929" y="60203"/>
                    <a:pt x="13507" y="51327"/>
                    <a:pt x="13700" y="42451"/>
                  </a:cubicBezTo>
                  <a:cubicBezTo>
                    <a:pt x="13893" y="33961"/>
                    <a:pt x="15437" y="25471"/>
                    <a:pt x="18331" y="17173"/>
                  </a:cubicBezTo>
                  <a:cubicBezTo>
                    <a:pt x="19489" y="13121"/>
                    <a:pt x="21612" y="9455"/>
                    <a:pt x="24506" y="6175"/>
                  </a:cubicBezTo>
                  <a:cubicBezTo>
                    <a:pt x="25857" y="4631"/>
                    <a:pt x="27593" y="3281"/>
                    <a:pt x="29523" y="2316"/>
                  </a:cubicBezTo>
                  <a:cubicBezTo>
                    <a:pt x="31452" y="1351"/>
                    <a:pt x="33575" y="579"/>
                    <a:pt x="35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1"/>
            <p:cNvSpPr/>
            <p:nvPr/>
          </p:nvSpPr>
          <p:spPr>
            <a:xfrm>
              <a:off x="3884750" y="1723875"/>
              <a:ext cx="1389300" cy="3159675"/>
            </a:xfrm>
            <a:custGeom>
              <a:avLst/>
              <a:gdLst/>
              <a:ahLst/>
              <a:cxnLst/>
              <a:rect l="l" t="t" r="r" b="b"/>
              <a:pathLst>
                <a:path w="55572" h="126387" extrusionOk="0">
                  <a:moveTo>
                    <a:pt x="55572" y="0"/>
                  </a:moveTo>
                  <a:lnTo>
                    <a:pt x="55572" y="0"/>
                  </a:lnTo>
                  <a:cubicBezTo>
                    <a:pt x="50362" y="2895"/>
                    <a:pt x="45731" y="6947"/>
                    <a:pt x="42065" y="11964"/>
                  </a:cubicBezTo>
                  <a:cubicBezTo>
                    <a:pt x="38592" y="16981"/>
                    <a:pt x="35698" y="22576"/>
                    <a:pt x="33768" y="28365"/>
                  </a:cubicBezTo>
                  <a:cubicBezTo>
                    <a:pt x="29716" y="40135"/>
                    <a:pt x="28944" y="52484"/>
                    <a:pt x="27979" y="64448"/>
                  </a:cubicBezTo>
                  <a:cubicBezTo>
                    <a:pt x="27015" y="76411"/>
                    <a:pt x="26050" y="88374"/>
                    <a:pt x="21998" y="99373"/>
                  </a:cubicBezTo>
                  <a:cubicBezTo>
                    <a:pt x="19875" y="104968"/>
                    <a:pt x="17174" y="110178"/>
                    <a:pt x="13508" y="115002"/>
                  </a:cubicBezTo>
                  <a:cubicBezTo>
                    <a:pt x="9842" y="119826"/>
                    <a:pt x="5211" y="123685"/>
                    <a:pt x="1" y="126386"/>
                  </a:cubicBezTo>
                  <a:cubicBezTo>
                    <a:pt x="2702" y="125229"/>
                    <a:pt x="5404" y="123878"/>
                    <a:pt x="8105" y="122141"/>
                  </a:cubicBezTo>
                  <a:cubicBezTo>
                    <a:pt x="10420" y="120405"/>
                    <a:pt x="12736" y="118282"/>
                    <a:pt x="14858" y="116160"/>
                  </a:cubicBezTo>
                  <a:cubicBezTo>
                    <a:pt x="18910" y="111529"/>
                    <a:pt x="22191" y="106126"/>
                    <a:pt x="24506" y="100530"/>
                  </a:cubicBezTo>
                  <a:cubicBezTo>
                    <a:pt x="29330" y="89146"/>
                    <a:pt x="30681" y="76797"/>
                    <a:pt x="31646" y="64641"/>
                  </a:cubicBezTo>
                  <a:cubicBezTo>
                    <a:pt x="32417" y="52677"/>
                    <a:pt x="32996" y="40714"/>
                    <a:pt x="36469" y="29137"/>
                  </a:cubicBezTo>
                  <a:cubicBezTo>
                    <a:pt x="38013" y="23541"/>
                    <a:pt x="40521" y="17945"/>
                    <a:pt x="43609" y="12928"/>
                  </a:cubicBezTo>
                  <a:cubicBezTo>
                    <a:pt x="46696" y="7719"/>
                    <a:pt x="50748" y="3281"/>
                    <a:pt x="555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1"/>
            <p:cNvSpPr/>
            <p:nvPr/>
          </p:nvSpPr>
          <p:spPr>
            <a:xfrm>
              <a:off x="1911800" y="4020050"/>
              <a:ext cx="1220450" cy="654575"/>
            </a:xfrm>
            <a:custGeom>
              <a:avLst/>
              <a:gdLst/>
              <a:ahLst/>
              <a:cxnLst/>
              <a:rect l="l" t="t" r="r" b="b"/>
              <a:pathLst>
                <a:path w="48818" h="26183" extrusionOk="0">
                  <a:moveTo>
                    <a:pt x="48818" y="0"/>
                  </a:moveTo>
                  <a:lnTo>
                    <a:pt x="48818" y="0"/>
                  </a:lnTo>
                  <a:cubicBezTo>
                    <a:pt x="45538" y="3474"/>
                    <a:pt x="42064" y="6561"/>
                    <a:pt x="38205" y="9455"/>
                  </a:cubicBezTo>
                  <a:cubicBezTo>
                    <a:pt x="30873" y="15244"/>
                    <a:pt x="22576" y="19489"/>
                    <a:pt x="13700" y="22576"/>
                  </a:cubicBezTo>
                  <a:cubicBezTo>
                    <a:pt x="9262" y="23927"/>
                    <a:pt x="4631" y="25085"/>
                    <a:pt x="0" y="25856"/>
                  </a:cubicBezTo>
                  <a:cubicBezTo>
                    <a:pt x="1809" y="26074"/>
                    <a:pt x="3618" y="26182"/>
                    <a:pt x="5427" y="26182"/>
                  </a:cubicBezTo>
                  <a:cubicBezTo>
                    <a:pt x="8442" y="26182"/>
                    <a:pt x="11457" y="25881"/>
                    <a:pt x="14472" y="25278"/>
                  </a:cubicBezTo>
                  <a:cubicBezTo>
                    <a:pt x="24119" y="23155"/>
                    <a:pt x="32995" y="18524"/>
                    <a:pt x="40135" y="11771"/>
                  </a:cubicBezTo>
                  <a:cubicBezTo>
                    <a:pt x="43608" y="8297"/>
                    <a:pt x="46502" y="4438"/>
                    <a:pt x="48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1"/>
            <p:cNvSpPr/>
            <p:nvPr/>
          </p:nvSpPr>
          <p:spPr>
            <a:xfrm>
              <a:off x="3744875" y="1603950"/>
              <a:ext cx="1630500" cy="240550"/>
            </a:xfrm>
            <a:custGeom>
              <a:avLst/>
              <a:gdLst/>
              <a:ahLst/>
              <a:cxnLst/>
              <a:rect l="l" t="t" r="r" b="b"/>
              <a:pathLst>
                <a:path w="65220" h="9622" extrusionOk="0">
                  <a:moveTo>
                    <a:pt x="40615" y="1"/>
                  </a:moveTo>
                  <a:cubicBezTo>
                    <a:pt x="32122" y="1"/>
                    <a:pt x="23767" y="1122"/>
                    <a:pt x="15630" y="3447"/>
                  </a:cubicBezTo>
                  <a:cubicBezTo>
                    <a:pt x="10227" y="4990"/>
                    <a:pt x="5017" y="7113"/>
                    <a:pt x="0" y="9621"/>
                  </a:cubicBezTo>
                  <a:cubicBezTo>
                    <a:pt x="5403" y="8464"/>
                    <a:pt x="10806" y="7113"/>
                    <a:pt x="16208" y="6148"/>
                  </a:cubicBezTo>
                  <a:cubicBezTo>
                    <a:pt x="21611" y="5183"/>
                    <a:pt x="27014" y="4411"/>
                    <a:pt x="32417" y="4026"/>
                  </a:cubicBezTo>
                  <a:cubicBezTo>
                    <a:pt x="37819" y="3447"/>
                    <a:pt x="43222" y="3254"/>
                    <a:pt x="48818" y="3254"/>
                  </a:cubicBezTo>
                  <a:cubicBezTo>
                    <a:pt x="54221" y="3254"/>
                    <a:pt x="59816" y="3447"/>
                    <a:pt x="65219" y="3833"/>
                  </a:cubicBezTo>
                  <a:cubicBezTo>
                    <a:pt x="60009" y="2096"/>
                    <a:pt x="54414" y="938"/>
                    <a:pt x="49011" y="359"/>
                  </a:cubicBezTo>
                  <a:cubicBezTo>
                    <a:pt x="46199" y="121"/>
                    <a:pt x="43400" y="1"/>
                    <a:pt x="406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1"/>
            <p:cNvSpPr/>
            <p:nvPr/>
          </p:nvSpPr>
          <p:spPr>
            <a:xfrm>
              <a:off x="3556725" y="3267525"/>
              <a:ext cx="361825" cy="868325"/>
            </a:xfrm>
            <a:custGeom>
              <a:avLst/>
              <a:gdLst/>
              <a:ahLst/>
              <a:cxnLst/>
              <a:rect l="l" t="t" r="r" b="b"/>
              <a:pathLst>
                <a:path w="14473" h="34733" extrusionOk="0">
                  <a:moveTo>
                    <a:pt x="14473" y="0"/>
                  </a:moveTo>
                  <a:lnTo>
                    <a:pt x="10806" y="193"/>
                  </a:lnTo>
                  <a:cubicBezTo>
                    <a:pt x="11964" y="12735"/>
                    <a:pt x="8105" y="25277"/>
                    <a:pt x="1" y="34732"/>
                  </a:cubicBezTo>
                  <a:cubicBezTo>
                    <a:pt x="9456" y="25663"/>
                    <a:pt x="14473" y="13121"/>
                    <a:pt x="14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28"/>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anks">
  <p:cSld name="CUSTOM">
    <p:spTree>
      <p:nvGrpSpPr>
        <p:cNvPr id="1" name="Shape 429"/>
        <p:cNvGrpSpPr/>
        <p:nvPr/>
      </p:nvGrpSpPr>
      <p:grpSpPr>
        <a:xfrm>
          <a:off x="0" y="0"/>
          <a:ext cx="0" cy="0"/>
          <a:chOff x="0" y="0"/>
          <a:chExt cx="0" cy="0"/>
        </a:xfrm>
      </p:grpSpPr>
      <p:sp>
        <p:nvSpPr>
          <p:cNvPr id="430" name="Google Shape;430;p13"/>
          <p:cNvSpPr/>
          <p:nvPr/>
        </p:nvSpPr>
        <p:spPr>
          <a:xfrm>
            <a:off x="421075" y="389425"/>
            <a:ext cx="8309400" cy="436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3"/>
          <p:cNvSpPr txBox="1">
            <a:spLocks noGrp="1"/>
          </p:cNvSpPr>
          <p:nvPr>
            <p:ph type="title"/>
          </p:nvPr>
        </p:nvSpPr>
        <p:spPr>
          <a:xfrm>
            <a:off x="1070325" y="839263"/>
            <a:ext cx="3098700" cy="811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500"/>
            </a:lvl1pPr>
            <a:lvl2pPr lvl="1" rtl="0">
              <a:spcBef>
                <a:spcPts val="0"/>
              </a:spcBef>
              <a:spcAft>
                <a:spcPts val="0"/>
              </a:spcAft>
              <a:buSzPts val="3000"/>
              <a:buNone/>
              <a:defRPr>
                <a:latin typeface="Montserrat"/>
                <a:ea typeface="Montserrat"/>
                <a:cs typeface="Montserrat"/>
                <a:sym typeface="Montserrat"/>
              </a:defRPr>
            </a:lvl2pPr>
            <a:lvl3pPr lvl="2" rtl="0">
              <a:spcBef>
                <a:spcPts val="0"/>
              </a:spcBef>
              <a:spcAft>
                <a:spcPts val="0"/>
              </a:spcAft>
              <a:buSzPts val="3000"/>
              <a:buNone/>
              <a:defRPr>
                <a:latin typeface="Montserrat"/>
                <a:ea typeface="Montserrat"/>
                <a:cs typeface="Montserrat"/>
                <a:sym typeface="Montserrat"/>
              </a:defRPr>
            </a:lvl3pPr>
            <a:lvl4pPr lvl="3" rtl="0">
              <a:spcBef>
                <a:spcPts val="0"/>
              </a:spcBef>
              <a:spcAft>
                <a:spcPts val="0"/>
              </a:spcAft>
              <a:buSzPts val="3000"/>
              <a:buNone/>
              <a:defRPr>
                <a:latin typeface="Montserrat"/>
                <a:ea typeface="Montserrat"/>
                <a:cs typeface="Montserrat"/>
                <a:sym typeface="Montserrat"/>
              </a:defRPr>
            </a:lvl4pPr>
            <a:lvl5pPr lvl="4" rtl="0">
              <a:spcBef>
                <a:spcPts val="0"/>
              </a:spcBef>
              <a:spcAft>
                <a:spcPts val="0"/>
              </a:spcAft>
              <a:buSzPts val="3000"/>
              <a:buNone/>
              <a:defRPr>
                <a:latin typeface="Montserrat"/>
                <a:ea typeface="Montserrat"/>
                <a:cs typeface="Montserrat"/>
                <a:sym typeface="Montserrat"/>
              </a:defRPr>
            </a:lvl5pPr>
            <a:lvl6pPr lvl="5" rtl="0">
              <a:spcBef>
                <a:spcPts val="0"/>
              </a:spcBef>
              <a:spcAft>
                <a:spcPts val="0"/>
              </a:spcAft>
              <a:buSzPts val="3000"/>
              <a:buNone/>
              <a:defRPr>
                <a:latin typeface="Montserrat"/>
                <a:ea typeface="Montserrat"/>
                <a:cs typeface="Montserrat"/>
                <a:sym typeface="Montserrat"/>
              </a:defRPr>
            </a:lvl6pPr>
            <a:lvl7pPr lvl="6" rtl="0">
              <a:spcBef>
                <a:spcPts val="0"/>
              </a:spcBef>
              <a:spcAft>
                <a:spcPts val="0"/>
              </a:spcAft>
              <a:buSzPts val="3000"/>
              <a:buNone/>
              <a:defRPr>
                <a:latin typeface="Montserrat"/>
                <a:ea typeface="Montserrat"/>
                <a:cs typeface="Montserrat"/>
                <a:sym typeface="Montserrat"/>
              </a:defRPr>
            </a:lvl7pPr>
            <a:lvl8pPr lvl="7" rtl="0">
              <a:spcBef>
                <a:spcPts val="0"/>
              </a:spcBef>
              <a:spcAft>
                <a:spcPts val="0"/>
              </a:spcAft>
              <a:buSzPts val="3000"/>
              <a:buNone/>
              <a:defRPr>
                <a:latin typeface="Montserrat"/>
                <a:ea typeface="Montserrat"/>
                <a:cs typeface="Montserrat"/>
                <a:sym typeface="Montserrat"/>
              </a:defRPr>
            </a:lvl8pPr>
            <a:lvl9pPr lvl="8" rtl="0">
              <a:spcBef>
                <a:spcPts val="0"/>
              </a:spcBef>
              <a:spcAft>
                <a:spcPts val="0"/>
              </a:spcAft>
              <a:buSzPts val="3000"/>
              <a:buNone/>
              <a:defRPr>
                <a:latin typeface="Montserrat"/>
                <a:ea typeface="Montserrat"/>
                <a:cs typeface="Montserrat"/>
                <a:sym typeface="Montserrat"/>
              </a:defRPr>
            </a:lvl9pPr>
          </a:lstStyle>
          <a:p>
            <a:endParaRPr/>
          </a:p>
        </p:txBody>
      </p:sp>
      <p:sp>
        <p:nvSpPr>
          <p:cNvPr id="432" name="Google Shape;432;p13"/>
          <p:cNvSpPr txBox="1">
            <a:spLocks noGrp="1"/>
          </p:cNvSpPr>
          <p:nvPr>
            <p:ph type="subTitle" idx="1"/>
          </p:nvPr>
        </p:nvSpPr>
        <p:spPr>
          <a:xfrm>
            <a:off x="1070325" y="1650450"/>
            <a:ext cx="3852000" cy="1019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3" name="Google Shape;433;p13"/>
          <p:cNvSpPr txBox="1">
            <a:spLocks noGrp="1"/>
          </p:cNvSpPr>
          <p:nvPr>
            <p:ph type="subTitle" idx="2"/>
          </p:nvPr>
        </p:nvSpPr>
        <p:spPr>
          <a:xfrm>
            <a:off x="1070325" y="4024238"/>
            <a:ext cx="3852000" cy="36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100">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34" name="Google Shape;434;p13"/>
          <p:cNvSpPr txBox="1"/>
          <p:nvPr/>
        </p:nvSpPr>
        <p:spPr>
          <a:xfrm>
            <a:off x="1070325" y="3402675"/>
            <a:ext cx="3949500" cy="81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lt1"/>
                </a:solidFill>
                <a:latin typeface="Montserrat"/>
                <a:ea typeface="Montserrat"/>
                <a:cs typeface="Montserrat"/>
                <a:sym typeface="Montserrat"/>
              </a:rPr>
              <a:t>CREDITS: This presentation template was created by </a:t>
            </a:r>
            <a:r>
              <a:rPr lang="en" sz="1100" b="1">
                <a:solidFill>
                  <a:schemeClr val="lt1"/>
                </a:solidFill>
                <a:uFill>
                  <a:noFill/>
                </a:uFill>
                <a:latin typeface="Montserrat"/>
                <a:ea typeface="Montserrat"/>
                <a:cs typeface="Montserrat"/>
                <a:sym typeface="Montserrat"/>
                <a:hlinkClick r:id="rId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lang="en" sz="1100">
                <a:solidFill>
                  <a:schemeClr val="lt1"/>
                </a:solidFill>
                <a:latin typeface="Montserrat"/>
                <a:ea typeface="Montserrat"/>
                <a:cs typeface="Montserrat"/>
                <a:sym typeface="Montserrat"/>
              </a:rPr>
              <a:t>, including icons by </a:t>
            </a:r>
            <a:r>
              <a:rPr lang="en" sz="1100" b="1">
                <a:solidFill>
                  <a:schemeClr val="lt1"/>
                </a:solidFill>
                <a:uFill>
                  <a:noFill/>
                </a:uFill>
                <a:latin typeface="Montserrat"/>
                <a:ea typeface="Montserrat"/>
                <a:cs typeface="Montserrat"/>
                <a:sym typeface="Montserrat"/>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en" sz="1100">
                <a:solidFill>
                  <a:schemeClr val="lt1"/>
                </a:solidFill>
                <a:latin typeface="Montserrat"/>
                <a:ea typeface="Montserrat"/>
                <a:cs typeface="Montserrat"/>
                <a:sym typeface="Montserrat"/>
              </a:rPr>
              <a:t>, infographics &amp; images by </a:t>
            </a:r>
            <a:r>
              <a:rPr lang="en" sz="1100" b="1">
                <a:solidFill>
                  <a:schemeClr val="lt1"/>
                </a:solidFill>
                <a:uFill>
                  <a:noFill/>
                </a:uFill>
                <a:latin typeface="Montserrat"/>
                <a:ea typeface="Montserrat"/>
                <a:cs typeface="Montserrat"/>
                <a:sym typeface="Montserrat"/>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r>
              <a:rPr lang="en" sz="1100" b="1">
                <a:solidFill>
                  <a:schemeClr val="lt1"/>
                </a:solidFill>
              </a:rPr>
              <a:t> </a:t>
            </a:r>
            <a:r>
              <a:rPr lang="en" sz="1100">
                <a:solidFill>
                  <a:schemeClr val="lt1"/>
                </a:solidFill>
                <a:latin typeface="Montserrat"/>
                <a:ea typeface="Montserrat"/>
                <a:cs typeface="Montserrat"/>
                <a:sym typeface="Montserrat"/>
              </a:rPr>
              <a:t>and illustrations by </a:t>
            </a:r>
            <a:r>
              <a:rPr lang="en" sz="1100" b="1">
                <a:solidFill>
                  <a:schemeClr val="lt1"/>
                </a:solidFill>
                <a:uFill>
                  <a:noFill/>
                </a:uFill>
                <a:latin typeface="Montserrat"/>
                <a:ea typeface="Montserrat"/>
                <a:cs typeface="Montserrat"/>
                <a:sym typeface="Montserrat"/>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Stories</a:t>
            </a:r>
            <a:endParaRPr sz="1100" b="1">
              <a:solidFill>
                <a:schemeClr val="lt1"/>
              </a:solidFill>
              <a:latin typeface="Montserrat"/>
              <a:ea typeface="Montserrat"/>
              <a:cs typeface="Montserrat"/>
              <a:sym typeface="Montserrat"/>
            </a:endParaRPr>
          </a:p>
        </p:txBody>
      </p:sp>
      <p:grpSp>
        <p:nvGrpSpPr>
          <p:cNvPr id="435" name="Google Shape;435;p13"/>
          <p:cNvGrpSpPr/>
          <p:nvPr/>
        </p:nvGrpSpPr>
        <p:grpSpPr>
          <a:xfrm rot="-488611" flipH="1">
            <a:off x="-602008" y="2662365"/>
            <a:ext cx="1480090" cy="2819665"/>
            <a:chOff x="2453075" y="238700"/>
            <a:chExt cx="2722850" cy="5187200"/>
          </a:xfrm>
        </p:grpSpPr>
        <p:sp>
          <p:nvSpPr>
            <p:cNvPr id="436" name="Google Shape;436;p13"/>
            <p:cNvSpPr/>
            <p:nvPr/>
          </p:nvSpPr>
          <p:spPr>
            <a:xfrm>
              <a:off x="2453075" y="238700"/>
              <a:ext cx="2722850" cy="4798700"/>
            </a:xfrm>
            <a:custGeom>
              <a:avLst/>
              <a:gdLst/>
              <a:ahLst/>
              <a:cxnLst/>
              <a:rect l="l" t="t" r="r" b="b"/>
              <a:pathLst>
                <a:path w="108914" h="191948" extrusionOk="0">
                  <a:moveTo>
                    <a:pt x="24574" y="0"/>
                  </a:moveTo>
                  <a:cubicBezTo>
                    <a:pt x="23468" y="0"/>
                    <a:pt x="22350" y="146"/>
                    <a:pt x="21231" y="457"/>
                  </a:cubicBezTo>
                  <a:cubicBezTo>
                    <a:pt x="14394" y="2376"/>
                    <a:pt x="10436" y="9693"/>
                    <a:pt x="8997" y="16770"/>
                  </a:cubicBezTo>
                  <a:cubicBezTo>
                    <a:pt x="5518" y="33203"/>
                    <a:pt x="10916" y="50355"/>
                    <a:pt x="23150" y="61990"/>
                  </a:cubicBezTo>
                  <a:cubicBezTo>
                    <a:pt x="27589" y="66189"/>
                    <a:pt x="32986" y="69667"/>
                    <a:pt x="35505" y="75185"/>
                  </a:cubicBezTo>
                  <a:cubicBezTo>
                    <a:pt x="38024" y="80702"/>
                    <a:pt x="35505" y="88979"/>
                    <a:pt x="29508" y="89459"/>
                  </a:cubicBezTo>
                  <a:cubicBezTo>
                    <a:pt x="29387" y="89465"/>
                    <a:pt x="29267" y="89468"/>
                    <a:pt x="29148" y="89468"/>
                  </a:cubicBezTo>
                  <a:cubicBezTo>
                    <a:pt x="25001" y="89468"/>
                    <a:pt x="21125" y="85877"/>
                    <a:pt x="17013" y="85877"/>
                  </a:cubicBezTo>
                  <a:cubicBezTo>
                    <a:pt x="16622" y="85877"/>
                    <a:pt x="16229" y="85909"/>
                    <a:pt x="15834" y="85980"/>
                  </a:cubicBezTo>
                  <a:cubicBezTo>
                    <a:pt x="9596" y="87060"/>
                    <a:pt x="9236" y="96775"/>
                    <a:pt x="13435" y="101453"/>
                  </a:cubicBezTo>
                  <a:cubicBezTo>
                    <a:pt x="17753" y="106011"/>
                    <a:pt x="24110" y="108051"/>
                    <a:pt x="29028" y="112129"/>
                  </a:cubicBezTo>
                  <a:cubicBezTo>
                    <a:pt x="33946" y="116207"/>
                    <a:pt x="36345" y="124843"/>
                    <a:pt x="31187" y="128442"/>
                  </a:cubicBezTo>
                  <a:cubicBezTo>
                    <a:pt x="29533" y="129527"/>
                    <a:pt x="27611" y="129811"/>
                    <a:pt x="25595" y="129811"/>
                  </a:cubicBezTo>
                  <a:cubicBezTo>
                    <a:pt x="23390" y="129811"/>
                    <a:pt x="21072" y="129472"/>
                    <a:pt x="18866" y="129472"/>
                  </a:cubicBezTo>
                  <a:cubicBezTo>
                    <a:pt x="18410" y="129472"/>
                    <a:pt x="17958" y="129486"/>
                    <a:pt x="17513" y="129521"/>
                  </a:cubicBezTo>
                  <a:cubicBezTo>
                    <a:pt x="5398" y="130241"/>
                    <a:pt x="0" y="146674"/>
                    <a:pt x="5278" y="157709"/>
                  </a:cubicBezTo>
                  <a:cubicBezTo>
                    <a:pt x="10556" y="168625"/>
                    <a:pt x="22071" y="174742"/>
                    <a:pt x="32866" y="180140"/>
                  </a:cubicBezTo>
                  <a:lnTo>
                    <a:pt x="32866" y="180260"/>
                  </a:lnTo>
                  <a:cubicBezTo>
                    <a:pt x="36944" y="182179"/>
                    <a:pt x="40783" y="184458"/>
                    <a:pt x="44621" y="186737"/>
                  </a:cubicBezTo>
                  <a:cubicBezTo>
                    <a:pt x="51818" y="189616"/>
                    <a:pt x="59375" y="191415"/>
                    <a:pt x="67171" y="191895"/>
                  </a:cubicBezTo>
                  <a:cubicBezTo>
                    <a:pt x="67881" y="191930"/>
                    <a:pt x="68594" y="191948"/>
                    <a:pt x="69309" y="191948"/>
                  </a:cubicBezTo>
                  <a:cubicBezTo>
                    <a:pt x="83091" y="191948"/>
                    <a:pt x="97568" y="185367"/>
                    <a:pt x="103156" y="172823"/>
                  </a:cubicBezTo>
                  <a:cubicBezTo>
                    <a:pt x="108913" y="159748"/>
                    <a:pt x="100037" y="141036"/>
                    <a:pt x="85643" y="140797"/>
                  </a:cubicBezTo>
                  <a:cubicBezTo>
                    <a:pt x="91881" y="136358"/>
                    <a:pt x="97758" y="130841"/>
                    <a:pt x="100757" y="123884"/>
                  </a:cubicBezTo>
                  <a:cubicBezTo>
                    <a:pt x="103876" y="116807"/>
                    <a:pt x="103516" y="107811"/>
                    <a:pt x="98358" y="102293"/>
                  </a:cubicBezTo>
                  <a:cubicBezTo>
                    <a:pt x="95714" y="99403"/>
                    <a:pt x="91683" y="97837"/>
                    <a:pt x="87768" y="97837"/>
                  </a:cubicBezTo>
                  <a:cubicBezTo>
                    <a:pt x="84046" y="97837"/>
                    <a:pt x="80428" y="99253"/>
                    <a:pt x="78207" y="102293"/>
                  </a:cubicBezTo>
                  <a:cubicBezTo>
                    <a:pt x="76407" y="104812"/>
                    <a:pt x="75328" y="108171"/>
                    <a:pt x="72449" y="109250"/>
                  </a:cubicBezTo>
                  <a:cubicBezTo>
                    <a:pt x="71899" y="109477"/>
                    <a:pt x="71347" y="109581"/>
                    <a:pt x="70804" y="109581"/>
                  </a:cubicBezTo>
                  <a:cubicBezTo>
                    <a:pt x="67323" y="109581"/>
                    <a:pt x="64237" y="105293"/>
                    <a:pt x="64653" y="101453"/>
                  </a:cubicBezTo>
                  <a:cubicBezTo>
                    <a:pt x="65132" y="97015"/>
                    <a:pt x="68491" y="93537"/>
                    <a:pt x="71370" y="90298"/>
                  </a:cubicBezTo>
                  <a:cubicBezTo>
                    <a:pt x="74368" y="86940"/>
                    <a:pt x="77247" y="82861"/>
                    <a:pt x="76647" y="78423"/>
                  </a:cubicBezTo>
                  <a:cubicBezTo>
                    <a:pt x="75208" y="69067"/>
                    <a:pt x="61894" y="68827"/>
                    <a:pt x="53977" y="63790"/>
                  </a:cubicBezTo>
                  <a:cubicBezTo>
                    <a:pt x="46420" y="58992"/>
                    <a:pt x="44021" y="49276"/>
                    <a:pt x="43542" y="40400"/>
                  </a:cubicBezTo>
                  <a:cubicBezTo>
                    <a:pt x="43182" y="31523"/>
                    <a:pt x="44141" y="22407"/>
                    <a:pt x="41383" y="13891"/>
                  </a:cubicBezTo>
                  <a:cubicBezTo>
                    <a:pt x="38877" y="6582"/>
                    <a:pt x="32008" y="0"/>
                    <a:pt x="245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3"/>
            <p:cNvSpPr/>
            <p:nvPr/>
          </p:nvSpPr>
          <p:spPr>
            <a:xfrm>
              <a:off x="3046825" y="1080750"/>
              <a:ext cx="1391425" cy="4345150"/>
            </a:xfrm>
            <a:custGeom>
              <a:avLst/>
              <a:gdLst/>
              <a:ahLst/>
              <a:cxnLst/>
              <a:rect l="l" t="t" r="r" b="b"/>
              <a:pathLst>
                <a:path w="55657" h="173806" extrusionOk="0">
                  <a:moveTo>
                    <a:pt x="0" y="1"/>
                  </a:moveTo>
                  <a:lnTo>
                    <a:pt x="0" y="1"/>
                  </a:lnTo>
                  <a:cubicBezTo>
                    <a:pt x="3479" y="6958"/>
                    <a:pt x="6837" y="13915"/>
                    <a:pt x="10076" y="20992"/>
                  </a:cubicBezTo>
                  <a:cubicBezTo>
                    <a:pt x="13194" y="27949"/>
                    <a:pt x="16073" y="35145"/>
                    <a:pt x="18832" y="42342"/>
                  </a:cubicBezTo>
                  <a:cubicBezTo>
                    <a:pt x="24230" y="56856"/>
                    <a:pt x="28668" y="71610"/>
                    <a:pt x="32146" y="86603"/>
                  </a:cubicBezTo>
                  <a:lnTo>
                    <a:pt x="33346" y="92241"/>
                  </a:lnTo>
                  <a:lnTo>
                    <a:pt x="34545" y="97998"/>
                  </a:lnTo>
                  <a:cubicBezTo>
                    <a:pt x="35385" y="101717"/>
                    <a:pt x="35985" y="105555"/>
                    <a:pt x="36584" y="109394"/>
                  </a:cubicBezTo>
                  <a:cubicBezTo>
                    <a:pt x="37184" y="113112"/>
                    <a:pt x="37784" y="116950"/>
                    <a:pt x="38264" y="120789"/>
                  </a:cubicBezTo>
                  <a:cubicBezTo>
                    <a:pt x="38624" y="124627"/>
                    <a:pt x="39103" y="128465"/>
                    <a:pt x="39463" y="132304"/>
                  </a:cubicBezTo>
                  <a:cubicBezTo>
                    <a:pt x="40183" y="139980"/>
                    <a:pt x="40543" y="147897"/>
                    <a:pt x="42582" y="155334"/>
                  </a:cubicBezTo>
                  <a:cubicBezTo>
                    <a:pt x="43421" y="159172"/>
                    <a:pt x="44981" y="162771"/>
                    <a:pt x="47020" y="166129"/>
                  </a:cubicBezTo>
                  <a:cubicBezTo>
                    <a:pt x="49179" y="169488"/>
                    <a:pt x="52178" y="172127"/>
                    <a:pt x="55656" y="173806"/>
                  </a:cubicBezTo>
                  <a:cubicBezTo>
                    <a:pt x="52298" y="171887"/>
                    <a:pt x="49539" y="169128"/>
                    <a:pt x="47500" y="165769"/>
                  </a:cubicBezTo>
                  <a:cubicBezTo>
                    <a:pt x="45581" y="162531"/>
                    <a:pt x="44261" y="158932"/>
                    <a:pt x="43541" y="155094"/>
                  </a:cubicBezTo>
                  <a:cubicBezTo>
                    <a:pt x="41862" y="147657"/>
                    <a:pt x="41742" y="139860"/>
                    <a:pt x="41142" y="132184"/>
                  </a:cubicBezTo>
                  <a:cubicBezTo>
                    <a:pt x="39943" y="116710"/>
                    <a:pt x="37664" y="101237"/>
                    <a:pt x="34185" y="86124"/>
                  </a:cubicBezTo>
                  <a:cubicBezTo>
                    <a:pt x="33466" y="82285"/>
                    <a:pt x="32506" y="78567"/>
                    <a:pt x="31427" y="74848"/>
                  </a:cubicBezTo>
                  <a:cubicBezTo>
                    <a:pt x="30347" y="71130"/>
                    <a:pt x="29388" y="67412"/>
                    <a:pt x="28188" y="63693"/>
                  </a:cubicBezTo>
                  <a:lnTo>
                    <a:pt x="26389" y="58056"/>
                  </a:lnTo>
                  <a:cubicBezTo>
                    <a:pt x="25789" y="56256"/>
                    <a:pt x="25069" y="54457"/>
                    <a:pt x="24470" y="52658"/>
                  </a:cubicBezTo>
                  <a:cubicBezTo>
                    <a:pt x="23270" y="48940"/>
                    <a:pt x="21831" y="45341"/>
                    <a:pt x="20391" y="41743"/>
                  </a:cubicBezTo>
                  <a:cubicBezTo>
                    <a:pt x="17513" y="34546"/>
                    <a:pt x="14394" y="27349"/>
                    <a:pt x="11035" y="20392"/>
                  </a:cubicBezTo>
                  <a:cubicBezTo>
                    <a:pt x="7677" y="13555"/>
                    <a:pt x="3839" y="6718"/>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3"/>
            <p:cNvSpPr/>
            <p:nvPr/>
          </p:nvSpPr>
          <p:spPr>
            <a:xfrm>
              <a:off x="3688550" y="2046325"/>
              <a:ext cx="122950" cy="602775"/>
            </a:xfrm>
            <a:custGeom>
              <a:avLst/>
              <a:gdLst/>
              <a:ahLst/>
              <a:cxnLst/>
              <a:rect l="l" t="t" r="r" b="b"/>
              <a:pathLst>
                <a:path w="4918" h="24111" extrusionOk="0">
                  <a:moveTo>
                    <a:pt x="2039" y="1"/>
                  </a:moveTo>
                  <a:lnTo>
                    <a:pt x="2039" y="1"/>
                  </a:lnTo>
                  <a:cubicBezTo>
                    <a:pt x="4438" y="7798"/>
                    <a:pt x="3719" y="16194"/>
                    <a:pt x="0" y="23511"/>
                  </a:cubicBezTo>
                  <a:lnTo>
                    <a:pt x="1320" y="24111"/>
                  </a:lnTo>
                  <a:cubicBezTo>
                    <a:pt x="4678" y="16434"/>
                    <a:pt x="4918" y="7798"/>
                    <a:pt x="20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3"/>
            <p:cNvSpPr/>
            <p:nvPr/>
          </p:nvSpPr>
          <p:spPr>
            <a:xfrm>
              <a:off x="3235725" y="882825"/>
              <a:ext cx="131975" cy="761700"/>
            </a:xfrm>
            <a:custGeom>
              <a:avLst/>
              <a:gdLst/>
              <a:ahLst/>
              <a:cxnLst/>
              <a:rect l="l" t="t" r="r" b="b"/>
              <a:pathLst>
                <a:path w="5279" h="30468" extrusionOk="0">
                  <a:moveTo>
                    <a:pt x="1" y="1"/>
                  </a:moveTo>
                  <a:lnTo>
                    <a:pt x="1" y="1"/>
                  </a:lnTo>
                  <a:cubicBezTo>
                    <a:pt x="3479" y="9717"/>
                    <a:pt x="4679" y="20032"/>
                    <a:pt x="3479" y="30348"/>
                  </a:cubicBezTo>
                  <a:lnTo>
                    <a:pt x="4319" y="30468"/>
                  </a:lnTo>
                  <a:cubicBezTo>
                    <a:pt x="5279" y="20032"/>
                    <a:pt x="3719" y="9717"/>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3"/>
            <p:cNvSpPr/>
            <p:nvPr/>
          </p:nvSpPr>
          <p:spPr>
            <a:xfrm>
              <a:off x="2941875" y="1431600"/>
              <a:ext cx="473800" cy="428850"/>
            </a:xfrm>
            <a:custGeom>
              <a:avLst/>
              <a:gdLst/>
              <a:ahLst/>
              <a:cxnLst/>
              <a:rect l="l" t="t" r="r" b="b"/>
              <a:pathLst>
                <a:path w="18952" h="17154" extrusionOk="0">
                  <a:moveTo>
                    <a:pt x="0" y="0"/>
                  </a:moveTo>
                  <a:cubicBezTo>
                    <a:pt x="3718" y="7917"/>
                    <a:pt x="10435" y="14154"/>
                    <a:pt x="18712" y="17153"/>
                  </a:cubicBezTo>
                  <a:lnTo>
                    <a:pt x="18952" y="16433"/>
                  </a:lnTo>
                  <a:cubicBezTo>
                    <a:pt x="10675" y="13675"/>
                    <a:pt x="3838" y="779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3"/>
            <p:cNvSpPr/>
            <p:nvPr/>
          </p:nvSpPr>
          <p:spPr>
            <a:xfrm>
              <a:off x="3268725" y="2730050"/>
              <a:ext cx="563775" cy="392850"/>
            </a:xfrm>
            <a:custGeom>
              <a:avLst/>
              <a:gdLst/>
              <a:ahLst/>
              <a:cxnLst/>
              <a:rect l="l" t="t" r="r" b="b"/>
              <a:pathLst>
                <a:path w="22551" h="15714" extrusionOk="0">
                  <a:moveTo>
                    <a:pt x="0" y="0"/>
                  </a:moveTo>
                  <a:lnTo>
                    <a:pt x="0" y="0"/>
                  </a:lnTo>
                  <a:cubicBezTo>
                    <a:pt x="4678" y="8397"/>
                    <a:pt x="12835" y="14274"/>
                    <a:pt x="22311" y="15713"/>
                  </a:cubicBezTo>
                  <a:lnTo>
                    <a:pt x="22551" y="14274"/>
                  </a:lnTo>
                  <a:cubicBezTo>
                    <a:pt x="13195" y="13195"/>
                    <a:pt x="4918" y="791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3"/>
            <p:cNvSpPr/>
            <p:nvPr/>
          </p:nvSpPr>
          <p:spPr>
            <a:xfrm>
              <a:off x="2872900" y="3867900"/>
              <a:ext cx="1238475" cy="742350"/>
            </a:xfrm>
            <a:custGeom>
              <a:avLst/>
              <a:gdLst/>
              <a:ahLst/>
              <a:cxnLst/>
              <a:rect l="l" t="t" r="r" b="b"/>
              <a:pathLst>
                <a:path w="49539" h="29694" extrusionOk="0">
                  <a:moveTo>
                    <a:pt x="13104" y="0"/>
                  </a:moveTo>
                  <a:cubicBezTo>
                    <a:pt x="8682" y="0"/>
                    <a:pt x="4245" y="779"/>
                    <a:pt x="0" y="2346"/>
                  </a:cubicBezTo>
                  <a:cubicBezTo>
                    <a:pt x="3852" y="1062"/>
                    <a:pt x="7827" y="426"/>
                    <a:pt x="11778" y="426"/>
                  </a:cubicBezTo>
                  <a:cubicBezTo>
                    <a:pt x="18159" y="426"/>
                    <a:pt x="24476" y="2084"/>
                    <a:pt x="30107" y="5344"/>
                  </a:cubicBezTo>
                  <a:cubicBezTo>
                    <a:pt x="39103" y="10622"/>
                    <a:pt x="45341" y="19498"/>
                    <a:pt x="47260" y="29694"/>
                  </a:cubicBezTo>
                  <a:lnTo>
                    <a:pt x="49539" y="29214"/>
                  </a:lnTo>
                  <a:cubicBezTo>
                    <a:pt x="47020" y="18659"/>
                    <a:pt x="40183" y="9662"/>
                    <a:pt x="30707" y="4385"/>
                  </a:cubicBezTo>
                  <a:cubicBezTo>
                    <a:pt x="25223" y="1469"/>
                    <a:pt x="19178" y="0"/>
                    <a:pt x="13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3"/>
            <p:cNvSpPr/>
            <p:nvPr/>
          </p:nvSpPr>
          <p:spPr>
            <a:xfrm>
              <a:off x="3172775" y="3938525"/>
              <a:ext cx="362850" cy="275900"/>
            </a:xfrm>
            <a:custGeom>
              <a:avLst/>
              <a:gdLst/>
              <a:ahLst/>
              <a:cxnLst/>
              <a:rect l="l" t="t" r="r" b="b"/>
              <a:pathLst>
                <a:path w="14514" h="11036" extrusionOk="0">
                  <a:moveTo>
                    <a:pt x="14514" y="0"/>
                  </a:moveTo>
                  <a:cubicBezTo>
                    <a:pt x="8037" y="720"/>
                    <a:pt x="2399" y="4918"/>
                    <a:pt x="0" y="11036"/>
                  </a:cubicBezTo>
                  <a:cubicBezTo>
                    <a:pt x="2639" y="5158"/>
                    <a:pt x="8156" y="1200"/>
                    <a:pt x="14514" y="720"/>
                  </a:cubicBezTo>
                  <a:lnTo>
                    <a:pt x="145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3"/>
            <p:cNvSpPr/>
            <p:nvPr/>
          </p:nvSpPr>
          <p:spPr>
            <a:xfrm>
              <a:off x="3496625" y="3644650"/>
              <a:ext cx="251925" cy="410850"/>
            </a:xfrm>
            <a:custGeom>
              <a:avLst/>
              <a:gdLst/>
              <a:ahLst/>
              <a:cxnLst/>
              <a:rect l="l" t="t" r="r" b="b"/>
              <a:pathLst>
                <a:path w="10077" h="16434" extrusionOk="0">
                  <a:moveTo>
                    <a:pt x="0" y="0"/>
                  </a:moveTo>
                  <a:lnTo>
                    <a:pt x="0" y="0"/>
                  </a:lnTo>
                  <a:cubicBezTo>
                    <a:pt x="5158" y="3959"/>
                    <a:pt x="8277" y="9956"/>
                    <a:pt x="8517" y="16433"/>
                  </a:cubicBezTo>
                  <a:lnTo>
                    <a:pt x="10076" y="16313"/>
                  </a:lnTo>
                  <a:cubicBezTo>
                    <a:pt x="9236" y="9596"/>
                    <a:pt x="5638" y="3719"/>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3"/>
            <p:cNvSpPr/>
            <p:nvPr/>
          </p:nvSpPr>
          <p:spPr>
            <a:xfrm>
              <a:off x="3406650" y="2628075"/>
              <a:ext cx="143975" cy="374875"/>
            </a:xfrm>
            <a:custGeom>
              <a:avLst/>
              <a:gdLst/>
              <a:ahLst/>
              <a:cxnLst/>
              <a:rect l="l" t="t" r="r" b="b"/>
              <a:pathLst>
                <a:path w="5759" h="14995" extrusionOk="0">
                  <a:moveTo>
                    <a:pt x="1" y="1"/>
                  </a:moveTo>
                  <a:lnTo>
                    <a:pt x="1" y="1"/>
                  </a:lnTo>
                  <a:cubicBezTo>
                    <a:pt x="3479" y="4199"/>
                    <a:pt x="5159" y="9597"/>
                    <a:pt x="5039" y="14995"/>
                  </a:cubicBezTo>
                  <a:lnTo>
                    <a:pt x="5758" y="14995"/>
                  </a:lnTo>
                  <a:cubicBezTo>
                    <a:pt x="5758" y="9477"/>
                    <a:pt x="3719" y="4199"/>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3"/>
            <p:cNvSpPr/>
            <p:nvPr/>
          </p:nvSpPr>
          <p:spPr>
            <a:xfrm>
              <a:off x="4015400" y="3359775"/>
              <a:ext cx="446825" cy="593775"/>
            </a:xfrm>
            <a:custGeom>
              <a:avLst/>
              <a:gdLst/>
              <a:ahLst/>
              <a:cxnLst/>
              <a:rect l="l" t="t" r="r" b="b"/>
              <a:pathLst>
                <a:path w="17873" h="23751" extrusionOk="0">
                  <a:moveTo>
                    <a:pt x="17873" y="0"/>
                  </a:moveTo>
                  <a:cubicBezTo>
                    <a:pt x="16193" y="10076"/>
                    <a:pt x="9476" y="18592"/>
                    <a:pt x="0" y="22431"/>
                  </a:cubicBezTo>
                  <a:lnTo>
                    <a:pt x="600" y="23750"/>
                  </a:lnTo>
                  <a:cubicBezTo>
                    <a:pt x="10196" y="19432"/>
                    <a:pt x="16673" y="10436"/>
                    <a:pt x="17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7" name="Google Shape;447;p13"/>
          <p:cNvGrpSpPr/>
          <p:nvPr/>
        </p:nvGrpSpPr>
        <p:grpSpPr>
          <a:xfrm rot="1663256" flipH="1">
            <a:off x="667455" y="4484086"/>
            <a:ext cx="502969" cy="906115"/>
            <a:chOff x="2344925" y="238125"/>
            <a:chExt cx="2835925" cy="5038075"/>
          </a:xfrm>
        </p:grpSpPr>
        <p:sp>
          <p:nvSpPr>
            <p:cNvPr id="448" name="Google Shape;448;p13"/>
            <p:cNvSpPr/>
            <p:nvPr/>
          </p:nvSpPr>
          <p:spPr>
            <a:xfrm>
              <a:off x="3229250" y="894250"/>
              <a:ext cx="1951600" cy="4381950"/>
            </a:xfrm>
            <a:custGeom>
              <a:avLst/>
              <a:gdLst/>
              <a:ahLst/>
              <a:cxnLst/>
              <a:rect l="l" t="t" r="r" b="b"/>
              <a:pathLst>
                <a:path w="78064" h="175278" extrusionOk="0">
                  <a:moveTo>
                    <a:pt x="3060" y="1"/>
                  </a:moveTo>
                  <a:cubicBezTo>
                    <a:pt x="1611" y="1"/>
                    <a:pt x="0" y="1239"/>
                    <a:pt x="321" y="3056"/>
                  </a:cubicBezTo>
                  <a:cubicBezTo>
                    <a:pt x="9378" y="65389"/>
                    <a:pt x="34240" y="124347"/>
                    <a:pt x="72420" y="174248"/>
                  </a:cubicBezTo>
                  <a:cubicBezTo>
                    <a:pt x="72992" y="174976"/>
                    <a:pt x="73762" y="175278"/>
                    <a:pt x="74516" y="175278"/>
                  </a:cubicBezTo>
                  <a:cubicBezTo>
                    <a:pt x="76337" y="175278"/>
                    <a:pt x="78063" y="173520"/>
                    <a:pt x="76682" y="171762"/>
                  </a:cubicBezTo>
                  <a:cubicBezTo>
                    <a:pt x="38679" y="122216"/>
                    <a:pt x="13995" y="63613"/>
                    <a:pt x="5116" y="1813"/>
                  </a:cubicBezTo>
                  <a:cubicBezTo>
                    <a:pt x="4904" y="541"/>
                    <a:pt x="4017" y="1"/>
                    <a:pt x="3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3"/>
            <p:cNvSpPr/>
            <p:nvPr/>
          </p:nvSpPr>
          <p:spPr>
            <a:xfrm>
              <a:off x="3725750" y="1130175"/>
              <a:ext cx="537075" cy="1889050"/>
            </a:xfrm>
            <a:custGeom>
              <a:avLst/>
              <a:gdLst/>
              <a:ahLst/>
              <a:cxnLst/>
              <a:rect l="l" t="t" r="r" b="b"/>
              <a:pathLst>
                <a:path w="21483" h="75562" extrusionOk="0">
                  <a:moveTo>
                    <a:pt x="6029" y="1"/>
                  </a:moveTo>
                  <a:cubicBezTo>
                    <a:pt x="4299" y="1"/>
                    <a:pt x="2625" y="1787"/>
                    <a:pt x="3725" y="3742"/>
                  </a:cubicBezTo>
                  <a:cubicBezTo>
                    <a:pt x="16156" y="25052"/>
                    <a:pt x="15268" y="51690"/>
                    <a:pt x="1239" y="71934"/>
                  </a:cubicBezTo>
                  <a:cubicBezTo>
                    <a:pt x="1" y="73791"/>
                    <a:pt x="1697" y="75562"/>
                    <a:pt x="3439" y="75562"/>
                  </a:cubicBezTo>
                  <a:cubicBezTo>
                    <a:pt x="4197" y="75562"/>
                    <a:pt x="4963" y="75227"/>
                    <a:pt x="5501" y="74421"/>
                  </a:cubicBezTo>
                  <a:cubicBezTo>
                    <a:pt x="20418" y="52578"/>
                    <a:pt x="21483" y="23986"/>
                    <a:pt x="8164" y="1256"/>
                  </a:cubicBezTo>
                  <a:cubicBezTo>
                    <a:pt x="7610" y="369"/>
                    <a:pt x="6813" y="1"/>
                    <a:pt x="6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3"/>
            <p:cNvSpPr/>
            <p:nvPr/>
          </p:nvSpPr>
          <p:spPr>
            <a:xfrm>
              <a:off x="2671225" y="1283650"/>
              <a:ext cx="912350" cy="867975"/>
            </a:xfrm>
            <a:custGeom>
              <a:avLst/>
              <a:gdLst/>
              <a:ahLst/>
              <a:cxnLst/>
              <a:rect l="l" t="t" r="r" b="b"/>
              <a:pathLst>
                <a:path w="36494" h="34719" extrusionOk="0">
                  <a:moveTo>
                    <a:pt x="2442" y="0"/>
                  </a:moveTo>
                  <a:cubicBezTo>
                    <a:pt x="1199" y="0"/>
                    <a:pt x="0" y="799"/>
                    <a:pt x="89" y="2398"/>
                  </a:cubicBezTo>
                  <a:cubicBezTo>
                    <a:pt x="1155" y="20156"/>
                    <a:pt x="15539" y="34008"/>
                    <a:pt x="33297" y="34718"/>
                  </a:cubicBezTo>
                  <a:cubicBezTo>
                    <a:pt x="36494" y="34718"/>
                    <a:pt x="36494" y="29746"/>
                    <a:pt x="33297" y="29746"/>
                  </a:cubicBezTo>
                  <a:lnTo>
                    <a:pt x="33475" y="29746"/>
                  </a:lnTo>
                  <a:cubicBezTo>
                    <a:pt x="18380" y="29213"/>
                    <a:pt x="6127" y="17315"/>
                    <a:pt x="5062" y="2398"/>
                  </a:cubicBezTo>
                  <a:cubicBezTo>
                    <a:pt x="4973" y="799"/>
                    <a:pt x="3685" y="0"/>
                    <a:pt x="24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3"/>
            <p:cNvSpPr/>
            <p:nvPr/>
          </p:nvSpPr>
          <p:spPr>
            <a:xfrm>
              <a:off x="4036475" y="1612175"/>
              <a:ext cx="501625" cy="613000"/>
            </a:xfrm>
            <a:custGeom>
              <a:avLst/>
              <a:gdLst/>
              <a:ahLst/>
              <a:cxnLst/>
              <a:rect l="l" t="t" r="r" b="b"/>
              <a:pathLst>
                <a:path w="20065" h="24520" extrusionOk="0">
                  <a:moveTo>
                    <a:pt x="17667" y="0"/>
                  </a:moveTo>
                  <a:cubicBezTo>
                    <a:pt x="16424" y="0"/>
                    <a:pt x="15092" y="800"/>
                    <a:pt x="14914" y="2398"/>
                  </a:cubicBezTo>
                  <a:cubicBezTo>
                    <a:pt x="14236" y="9178"/>
                    <a:pt x="12587" y="19518"/>
                    <a:pt x="4254" y="19518"/>
                  </a:cubicBezTo>
                  <a:cubicBezTo>
                    <a:pt x="3857" y="19518"/>
                    <a:pt x="3444" y="19494"/>
                    <a:pt x="3016" y="19446"/>
                  </a:cubicBezTo>
                  <a:cubicBezTo>
                    <a:pt x="2912" y="19434"/>
                    <a:pt x="2812" y="19428"/>
                    <a:pt x="2715" y="19428"/>
                  </a:cubicBezTo>
                  <a:cubicBezTo>
                    <a:pt x="1" y="19428"/>
                    <a:pt x="101" y="24075"/>
                    <a:pt x="3016" y="24418"/>
                  </a:cubicBezTo>
                  <a:cubicBezTo>
                    <a:pt x="3621" y="24487"/>
                    <a:pt x="4205" y="24520"/>
                    <a:pt x="4768" y="24520"/>
                  </a:cubicBezTo>
                  <a:cubicBezTo>
                    <a:pt x="15943" y="24520"/>
                    <a:pt x="19041" y="11527"/>
                    <a:pt x="19887" y="2398"/>
                  </a:cubicBezTo>
                  <a:cubicBezTo>
                    <a:pt x="20064" y="800"/>
                    <a:pt x="18910" y="0"/>
                    <a:pt x="176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3"/>
            <p:cNvSpPr/>
            <p:nvPr/>
          </p:nvSpPr>
          <p:spPr>
            <a:xfrm>
              <a:off x="2945150" y="3149525"/>
              <a:ext cx="1256650" cy="598200"/>
            </a:xfrm>
            <a:custGeom>
              <a:avLst/>
              <a:gdLst/>
              <a:ahLst/>
              <a:cxnLst/>
              <a:rect l="l" t="t" r="r" b="b"/>
              <a:pathLst>
                <a:path w="50266" h="23928" extrusionOk="0">
                  <a:moveTo>
                    <a:pt x="3682" y="1"/>
                  </a:moveTo>
                  <a:cubicBezTo>
                    <a:pt x="1675" y="1"/>
                    <a:pt x="0" y="2521"/>
                    <a:pt x="1918" y="4302"/>
                  </a:cubicBezTo>
                  <a:lnTo>
                    <a:pt x="1918" y="4479"/>
                  </a:lnTo>
                  <a:cubicBezTo>
                    <a:pt x="11480" y="14041"/>
                    <a:pt x="22880" y="23927"/>
                    <a:pt x="36119" y="23927"/>
                  </a:cubicBezTo>
                  <a:cubicBezTo>
                    <a:pt x="39845" y="23927"/>
                    <a:pt x="43717" y="23144"/>
                    <a:pt x="47735" y="21350"/>
                  </a:cubicBezTo>
                  <a:cubicBezTo>
                    <a:pt x="50265" y="20243"/>
                    <a:pt x="48570" y="16741"/>
                    <a:pt x="46036" y="16741"/>
                  </a:cubicBezTo>
                  <a:cubicBezTo>
                    <a:pt x="45725" y="16741"/>
                    <a:pt x="45401" y="16794"/>
                    <a:pt x="45071" y="16910"/>
                  </a:cubicBezTo>
                  <a:cubicBezTo>
                    <a:pt x="41892" y="18339"/>
                    <a:pt x="38806" y="18963"/>
                    <a:pt x="35821" y="18963"/>
                  </a:cubicBezTo>
                  <a:cubicBezTo>
                    <a:pt x="23966" y="18963"/>
                    <a:pt x="13698" y="9120"/>
                    <a:pt x="5470" y="750"/>
                  </a:cubicBezTo>
                  <a:cubicBezTo>
                    <a:pt x="4901" y="222"/>
                    <a:pt x="4277" y="1"/>
                    <a:pt x="3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3"/>
            <p:cNvSpPr/>
            <p:nvPr/>
          </p:nvSpPr>
          <p:spPr>
            <a:xfrm>
              <a:off x="2899850" y="238125"/>
              <a:ext cx="754775" cy="759175"/>
            </a:xfrm>
            <a:custGeom>
              <a:avLst/>
              <a:gdLst/>
              <a:ahLst/>
              <a:cxnLst/>
              <a:rect l="l" t="t" r="r" b="b"/>
              <a:pathLst>
                <a:path w="30191" h="30367" extrusionOk="0">
                  <a:moveTo>
                    <a:pt x="15096" y="0"/>
                  </a:moveTo>
                  <a:cubicBezTo>
                    <a:pt x="6749" y="0"/>
                    <a:pt x="1" y="6748"/>
                    <a:pt x="1" y="15095"/>
                  </a:cubicBezTo>
                  <a:cubicBezTo>
                    <a:pt x="1" y="23441"/>
                    <a:pt x="6749" y="30367"/>
                    <a:pt x="15096" y="30367"/>
                  </a:cubicBezTo>
                  <a:cubicBezTo>
                    <a:pt x="23442" y="30367"/>
                    <a:pt x="30190" y="23441"/>
                    <a:pt x="30190" y="15095"/>
                  </a:cubicBezTo>
                  <a:cubicBezTo>
                    <a:pt x="30190" y="6748"/>
                    <a:pt x="23442" y="0"/>
                    <a:pt x="150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3"/>
            <p:cNvSpPr/>
            <p:nvPr/>
          </p:nvSpPr>
          <p:spPr>
            <a:xfrm>
              <a:off x="2571325" y="2706550"/>
              <a:ext cx="723675" cy="723675"/>
            </a:xfrm>
            <a:custGeom>
              <a:avLst/>
              <a:gdLst/>
              <a:ahLst/>
              <a:cxnLst/>
              <a:rect l="l" t="t" r="r" b="b"/>
              <a:pathLst>
                <a:path w="28947" h="28947" extrusionOk="0">
                  <a:moveTo>
                    <a:pt x="14563" y="0"/>
                  </a:moveTo>
                  <a:cubicBezTo>
                    <a:pt x="6571" y="0"/>
                    <a:pt x="1" y="6393"/>
                    <a:pt x="1" y="14562"/>
                  </a:cubicBezTo>
                  <a:cubicBezTo>
                    <a:pt x="1" y="22553"/>
                    <a:pt x="6571" y="28946"/>
                    <a:pt x="14563" y="28946"/>
                  </a:cubicBezTo>
                  <a:cubicBezTo>
                    <a:pt x="22554" y="28946"/>
                    <a:pt x="28947" y="22553"/>
                    <a:pt x="28947" y="14562"/>
                  </a:cubicBezTo>
                  <a:cubicBezTo>
                    <a:pt x="28947" y="6393"/>
                    <a:pt x="22554" y="0"/>
                    <a:pt x="145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3"/>
            <p:cNvSpPr/>
            <p:nvPr/>
          </p:nvSpPr>
          <p:spPr>
            <a:xfrm>
              <a:off x="4364925" y="1343575"/>
              <a:ext cx="483925" cy="483950"/>
            </a:xfrm>
            <a:custGeom>
              <a:avLst/>
              <a:gdLst/>
              <a:ahLst/>
              <a:cxnLst/>
              <a:rect l="l" t="t" r="r" b="b"/>
              <a:pathLst>
                <a:path w="19357" h="19358" extrusionOk="0">
                  <a:moveTo>
                    <a:pt x="9590" y="1"/>
                  </a:moveTo>
                  <a:cubicBezTo>
                    <a:pt x="4262" y="1"/>
                    <a:pt x="0" y="4263"/>
                    <a:pt x="0" y="9590"/>
                  </a:cubicBezTo>
                  <a:cubicBezTo>
                    <a:pt x="0" y="14918"/>
                    <a:pt x="4262" y="19357"/>
                    <a:pt x="9590" y="19357"/>
                  </a:cubicBezTo>
                  <a:cubicBezTo>
                    <a:pt x="14917" y="19357"/>
                    <a:pt x="19357" y="14918"/>
                    <a:pt x="19357" y="9590"/>
                  </a:cubicBezTo>
                  <a:cubicBezTo>
                    <a:pt x="19357" y="4263"/>
                    <a:pt x="14917" y="1"/>
                    <a:pt x="95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3"/>
            <p:cNvSpPr/>
            <p:nvPr/>
          </p:nvSpPr>
          <p:spPr>
            <a:xfrm>
              <a:off x="2344925" y="992850"/>
              <a:ext cx="563850" cy="563850"/>
            </a:xfrm>
            <a:custGeom>
              <a:avLst/>
              <a:gdLst/>
              <a:ahLst/>
              <a:cxnLst/>
              <a:rect l="l" t="t" r="r" b="b"/>
              <a:pathLst>
                <a:path w="22554" h="22554" extrusionOk="0">
                  <a:moveTo>
                    <a:pt x="11188" y="0"/>
                  </a:moveTo>
                  <a:cubicBezTo>
                    <a:pt x="4972" y="0"/>
                    <a:pt x="0" y="5150"/>
                    <a:pt x="0" y="11366"/>
                  </a:cubicBezTo>
                  <a:cubicBezTo>
                    <a:pt x="0" y="17581"/>
                    <a:pt x="4972" y="22554"/>
                    <a:pt x="11188" y="22554"/>
                  </a:cubicBezTo>
                  <a:cubicBezTo>
                    <a:pt x="17581" y="22554"/>
                    <a:pt x="22553" y="17581"/>
                    <a:pt x="22553" y="11366"/>
                  </a:cubicBezTo>
                  <a:cubicBezTo>
                    <a:pt x="22553" y="5150"/>
                    <a:pt x="17581" y="0"/>
                    <a:pt x="111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3"/>
            <p:cNvSpPr/>
            <p:nvPr/>
          </p:nvSpPr>
          <p:spPr>
            <a:xfrm>
              <a:off x="3685675" y="992850"/>
              <a:ext cx="426225" cy="430675"/>
            </a:xfrm>
            <a:custGeom>
              <a:avLst/>
              <a:gdLst/>
              <a:ahLst/>
              <a:cxnLst/>
              <a:rect l="l" t="t" r="r" b="b"/>
              <a:pathLst>
                <a:path w="17049" h="17227" extrusionOk="0">
                  <a:moveTo>
                    <a:pt x="8524" y="0"/>
                  </a:moveTo>
                  <a:cubicBezTo>
                    <a:pt x="3907" y="0"/>
                    <a:pt x="0" y="3907"/>
                    <a:pt x="0" y="8702"/>
                  </a:cubicBezTo>
                  <a:cubicBezTo>
                    <a:pt x="0" y="13319"/>
                    <a:pt x="3907" y="17226"/>
                    <a:pt x="8524" y="17226"/>
                  </a:cubicBezTo>
                  <a:cubicBezTo>
                    <a:pt x="13319" y="17226"/>
                    <a:pt x="17048" y="13319"/>
                    <a:pt x="17048" y="8702"/>
                  </a:cubicBezTo>
                  <a:cubicBezTo>
                    <a:pt x="17048" y="3907"/>
                    <a:pt x="13319" y="0"/>
                    <a:pt x="8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CUSTOM_1">
    <p:spTree>
      <p:nvGrpSpPr>
        <p:cNvPr id="1" name="Shape 458"/>
        <p:cNvGrpSpPr/>
        <p:nvPr/>
      </p:nvGrpSpPr>
      <p:grpSpPr>
        <a:xfrm>
          <a:off x="0" y="0"/>
          <a:ext cx="0" cy="0"/>
          <a:chOff x="0" y="0"/>
          <a:chExt cx="0" cy="0"/>
        </a:xfrm>
      </p:grpSpPr>
      <p:sp>
        <p:nvSpPr>
          <p:cNvPr id="459" name="Google Shape;459;p14"/>
          <p:cNvSpPr/>
          <p:nvPr/>
        </p:nvSpPr>
        <p:spPr>
          <a:xfrm>
            <a:off x="417300" y="387000"/>
            <a:ext cx="8309400" cy="436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0" name="Google Shape;460;p14"/>
          <p:cNvGrpSpPr/>
          <p:nvPr/>
        </p:nvGrpSpPr>
        <p:grpSpPr>
          <a:xfrm rot="-6902105">
            <a:off x="7004267" y="-599977"/>
            <a:ext cx="1027758" cy="2181892"/>
            <a:chOff x="2479375" y="241250"/>
            <a:chExt cx="2454400" cy="5089875"/>
          </a:xfrm>
        </p:grpSpPr>
        <p:sp>
          <p:nvSpPr>
            <p:cNvPr id="461" name="Google Shape;461;p14"/>
            <p:cNvSpPr/>
            <p:nvPr/>
          </p:nvSpPr>
          <p:spPr>
            <a:xfrm>
              <a:off x="2479375" y="1065000"/>
              <a:ext cx="1943850" cy="4266125"/>
            </a:xfrm>
            <a:custGeom>
              <a:avLst/>
              <a:gdLst/>
              <a:ahLst/>
              <a:cxnLst/>
              <a:rect l="l" t="t" r="r" b="b"/>
              <a:pathLst>
                <a:path w="77754" h="170645" extrusionOk="0">
                  <a:moveTo>
                    <a:pt x="75783" y="0"/>
                  </a:moveTo>
                  <a:cubicBezTo>
                    <a:pt x="74757" y="0"/>
                    <a:pt x="73647" y="666"/>
                    <a:pt x="73536" y="1998"/>
                  </a:cubicBezTo>
                  <a:cubicBezTo>
                    <a:pt x="65988" y="61933"/>
                    <a:pt x="55777" y="129859"/>
                    <a:pt x="1836" y="166708"/>
                  </a:cubicBezTo>
                  <a:cubicBezTo>
                    <a:pt x="0" y="167993"/>
                    <a:pt x="1201" y="170644"/>
                    <a:pt x="2927" y="170644"/>
                  </a:cubicBezTo>
                  <a:cubicBezTo>
                    <a:pt x="3288" y="170644"/>
                    <a:pt x="3672" y="170528"/>
                    <a:pt x="4056" y="170260"/>
                  </a:cubicBezTo>
                  <a:lnTo>
                    <a:pt x="4056" y="170038"/>
                  </a:lnTo>
                  <a:cubicBezTo>
                    <a:pt x="59329" y="132523"/>
                    <a:pt x="69984" y="63709"/>
                    <a:pt x="77531" y="1998"/>
                  </a:cubicBezTo>
                  <a:cubicBezTo>
                    <a:pt x="77753" y="666"/>
                    <a:pt x="76810" y="0"/>
                    <a:pt x="757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4"/>
            <p:cNvSpPr/>
            <p:nvPr/>
          </p:nvSpPr>
          <p:spPr>
            <a:xfrm>
              <a:off x="4179025" y="241250"/>
              <a:ext cx="443975" cy="1395375"/>
            </a:xfrm>
            <a:custGeom>
              <a:avLst/>
              <a:gdLst/>
              <a:ahLst/>
              <a:cxnLst/>
              <a:rect l="l" t="t" r="r" b="b"/>
              <a:pathLst>
                <a:path w="17759" h="55815" extrusionOk="0">
                  <a:moveTo>
                    <a:pt x="10381" y="1"/>
                  </a:moveTo>
                  <a:cubicBezTo>
                    <a:pt x="8131" y="1"/>
                    <a:pt x="6021" y="1087"/>
                    <a:pt x="4884" y="2983"/>
                  </a:cubicBezTo>
                  <a:cubicBezTo>
                    <a:pt x="3330" y="5203"/>
                    <a:pt x="2664" y="7644"/>
                    <a:pt x="2442" y="10308"/>
                  </a:cubicBezTo>
                  <a:cubicBezTo>
                    <a:pt x="0" y="25403"/>
                    <a:pt x="888" y="40941"/>
                    <a:pt x="4884" y="55814"/>
                  </a:cubicBezTo>
                  <a:lnTo>
                    <a:pt x="13985" y="25403"/>
                  </a:lnTo>
                  <a:cubicBezTo>
                    <a:pt x="15761" y="19187"/>
                    <a:pt x="17759" y="12972"/>
                    <a:pt x="16427" y="6756"/>
                  </a:cubicBezTo>
                  <a:cubicBezTo>
                    <a:pt x="16205" y="3871"/>
                    <a:pt x="14207" y="1207"/>
                    <a:pt x="11543" y="97"/>
                  </a:cubicBezTo>
                  <a:cubicBezTo>
                    <a:pt x="11155" y="32"/>
                    <a:pt x="10766" y="1"/>
                    <a:pt x="10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4"/>
            <p:cNvSpPr/>
            <p:nvPr/>
          </p:nvSpPr>
          <p:spPr>
            <a:xfrm>
              <a:off x="3679550" y="1462325"/>
              <a:ext cx="399600" cy="1189850"/>
            </a:xfrm>
            <a:custGeom>
              <a:avLst/>
              <a:gdLst/>
              <a:ahLst/>
              <a:cxnLst/>
              <a:rect l="l" t="t" r="r" b="b"/>
              <a:pathLst>
                <a:path w="15984" h="47594" extrusionOk="0">
                  <a:moveTo>
                    <a:pt x="3784" y="1"/>
                  </a:moveTo>
                  <a:cubicBezTo>
                    <a:pt x="3091" y="1"/>
                    <a:pt x="2398" y="179"/>
                    <a:pt x="1777" y="534"/>
                  </a:cubicBezTo>
                  <a:cubicBezTo>
                    <a:pt x="445" y="2088"/>
                    <a:pt x="1" y="3863"/>
                    <a:pt x="445" y="5639"/>
                  </a:cubicBezTo>
                  <a:cubicBezTo>
                    <a:pt x="1777" y="20734"/>
                    <a:pt x="7104" y="35163"/>
                    <a:pt x="15984" y="47594"/>
                  </a:cubicBezTo>
                  <a:cubicBezTo>
                    <a:pt x="15318" y="33609"/>
                    <a:pt x="13098" y="19624"/>
                    <a:pt x="9102" y="6083"/>
                  </a:cubicBezTo>
                  <a:cubicBezTo>
                    <a:pt x="8658" y="4307"/>
                    <a:pt x="7992" y="2754"/>
                    <a:pt x="6660" y="1200"/>
                  </a:cubicBezTo>
                  <a:cubicBezTo>
                    <a:pt x="5861" y="401"/>
                    <a:pt x="4822" y="1"/>
                    <a:pt x="3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4"/>
            <p:cNvSpPr/>
            <p:nvPr/>
          </p:nvSpPr>
          <p:spPr>
            <a:xfrm>
              <a:off x="4123525" y="1803575"/>
              <a:ext cx="810250" cy="1118775"/>
            </a:xfrm>
            <a:custGeom>
              <a:avLst/>
              <a:gdLst/>
              <a:ahLst/>
              <a:cxnLst/>
              <a:rect l="l" t="t" r="r" b="b"/>
              <a:pathLst>
                <a:path w="32410" h="44751" extrusionOk="0">
                  <a:moveTo>
                    <a:pt x="26344" y="0"/>
                  </a:moveTo>
                  <a:cubicBezTo>
                    <a:pt x="26080" y="0"/>
                    <a:pt x="25807" y="63"/>
                    <a:pt x="25528" y="203"/>
                  </a:cubicBezTo>
                  <a:cubicBezTo>
                    <a:pt x="24640" y="425"/>
                    <a:pt x="24418" y="1534"/>
                    <a:pt x="24196" y="2644"/>
                  </a:cubicBezTo>
                  <a:cubicBezTo>
                    <a:pt x="22642" y="10414"/>
                    <a:pt x="20201" y="17739"/>
                    <a:pt x="16871" y="25064"/>
                  </a:cubicBezTo>
                  <a:cubicBezTo>
                    <a:pt x="13319" y="31946"/>
                    <a:pt x="7548" y="35276"/>
                    <a:pt x="222" y="37939"/>
                  </a:cubicBezTo>
                  <a:lnTo>
                    <a:pt x="0" y="37939"/>
                  </a:lnTo>
                  <a:cubicBezTo>
                    <a:pt x="2573" y="42480"/>
                    <a:pt x="7623" y="44750"/>
                    <a:pt x="12757" y="44750"/>
                  </a:cubicBezTo>
                  <a:cubicBezTo>
                    <a:pt x="15153" y="44750"/>
                    <a:pt x="17567" y="44256"/>
                    <a:pt x="19757" y="43267"/>
                  </a:cubicBezTo>
                  <a:cubicBezTo>
                    <a:pt x="26416" y="39493"/>
                    <a:pt x="30856" y="33056"/>
                    <a:pt x="31744" y="25508"/>
                  </a:cubicBezTo>
                  <a:cubicBezTo>
                    <a:pt x="32410" y="17961"/>
                    <a:pt x="31522" y="10414"/>
                    <a:pt x="29302" y="3310"/>
                  </a:cubicBezTo>
                  <a:cubicBezTo>
                    <a:pt x="28928" y="1813"/>
                    <a:pt x="27764" y="0"/>
                    <a:pt x="263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4"/>
            <p:cNvSpPr/>
            <p:nvPr/>
          </p:nvSpPr>
          <p:spPr>
            <a:xfrm>
              <a:off x="3302200" y="2345350"/>
              <a:ext cx="610475" cy="1031550"/>
            </a:xfrm>
            <a:custGeom>
              <a:avLst/>
              <a:gdLst/>
              <a:ahLst/>
              <a:cxnLst/>
              <a:rect l="l" t="t" r="r" b="b"/>
              <a:pathLst>
                <a:path w="24419" h="41262" extrusionOk="0">
                  <a:moveTo>
                    <a:pt x="2672" y="1"/>
                  </a:moveTo>
                  <a:cubicBezTo>
                    <a:pt x="2278" y="1"/>
                    <a:pt x="1899" y="88"/>
                    <a:pt x="1554" y="286"/>
                  </a:cubicBezTo>
                  <a:cubicBezTo>
                    <a:pt x="444" y="1396"/>
                    <a:pt x="0" y="2728"/>
                    <a:pt x="222" y="4281"/>
                  </a:cubicBezTo>
                  <a:cubicBezTo>
                    <a:pt x="666" y="15158"/>
                    <a:pt x="4884" y="25592"/>
                    <a:pt x="11987" y="34027"/>
                  </a:cubicBezTo>
                  <a:cubicBezTo>
                    <a:pt x="14669" y="36900"/>
                    <a:pt x="18673" y="41262"/>
                    <a:pt x="22431" y="41262"/>
                  </a:cubicBezTo>
                  <a:cubicBezTo>
                    <a:pt x="23028" y="41262"/>
                    <a:pt x="23618" y="41152"/>
                    <a:pt x="24196" y="40908"/>
                  </a:cubicBezTo>
                  <a:lnTo>
                    <a:pt x="24418" y="41130"/>
                  </a:lnTo>
                  <a:cubicBezTo>
                    <a:pt x="22642" y="26701"/>
                    <a:pt x="16427" y="12939"/>
                    <a:pt x="6660" y="2284"/>
                  </a:cubicBezTo>
                  <a:cubicBezTo>
                    <a:pt x="5624" y="1075"/>
                    <a:pt x="4051" y="1"/>
                    <a:pt x="2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4"/>
            <p:cNvSpPr/>
            <p:nvPr/>
          </p:nvSpPr>
          <p:spPr>
            <a:xfrm>
              <a:off x="3651825" y="3385450"/>
              <a:ext cx="982275" cy="684600"/>
            </a:xfrm>
            <a:custGeom>
              <a:avLst/>
              <a:gdLst/>
              <a:ahLst/>
              <a:cxnLst/>
              <a:rect l="l" t="t" r="r" b="b"/>
              <a:pathLst>
                <a:path w="39291" h="27384" extrusionOk="0">
                  <a:moveTo>
                    <a:pt x="0" y="23278"/>
                  </a:moveTo>
                  <a:lnTo>
                    <a:pt x="0" y="23500"/>
                  </a:lnTo>
                  <a:cubicBezTo>
                    <a:pt x="39" y="23451"/>
                    <a:pt x="77" y="23402"/>
                    <a:pt x="116" y="23353"/>
                  </a:cubicBezTo>
                  <a:lnTo>
                    <a:pt x="116" y="23353"/>
                  </a:lnTo>
                  <a:cubicBezTo>
                    <a:pt x="77" y="23328"/>
                    <a:pt x="39" y="23303"/>
                    <a:pt x="0" y="23278"/>
                  </a:cubicBezTo>
                  <a:close/>
                  <a:moveTo>
                    <a:pt x="33289" y="0"/>
                  </a:moveTo>
                  <a:cubicBezTo>
                    <a:pt x="32780" y="0"/>
                    <a:pt x="32262" y="63"/>
                    <a:pt x="31743" y="192"/>
                  </a:cubicBezTo>
                  <a:cubicBezTo>
                    <a:pt x="29080" y="858"/>
                    <a:pt x="26860" y="1968"/>
                    <a:pt x="24862" y="3522"/>
                  </a:cubicBezTo>
                  <a:cubicBezTo>
                    <a:pt x="16477" y="9479"/>
                    <a:pt x="6557" y="15218"/>
                    <a:pt x="116" y="23353"/>
                  </a:cubicBezTo>
                  <a:lnTo>
                    <a:pt x="116" y="23353"/>
                  </a:lnTo>
                  <a:cubicBezTo>
                    <a:pt x="4431" y="26109"/>
                    <a:pt x="9176" y="27384"/>
                    <a:pt x="13832" y="27384"/>
                  </a:cubicBezTo>
                  <a:cubicBezTo>
                    <a:pt x="24732" y="27384"/>
                    <a:pt x="35145" y="20396"/>
                    <a:pt x="38403" y="9071"/>
                  </a:cubicBezTo>
                  <a:cubicBezTo>
                    <a:pt x="39291" y="7074"/>
                    <a:pt x="39291" y="4854"/>
                    <a:pt x="38403" y="2856"/>
                  </a:cubicBezTo>
                  <a:cubicBezTo>
                    <a:pt x="37330" y="1068"/>
                    <a:pt x="35393" y="0"/>
                    <a:pt x="332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7" name="Google Shape;467;p14"/>
          <p:cNvSpPr txBox="1">
            <a:spLocks noGrp="1"/>
          </p:cNvSpPr>
          <p:nvPr>
            <p:ph type="title"/>
          </p:nvPr>
        </p:nvSpPr>
        <p:spPr>
          <a:xfrm>
            <a:off x="720000" y="445025"/>
            <a:ext cx="38049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D85C6"/>
              </a:buClr>
              <a:buSzPts val="3600"/>
              <a:buFont typeface="Bebas Neue"/>
              <a:buNone/>
              <a:defRPr sz="3600"/>
            </a:lvl1pPr>
            <a:lvl2pPr lvl="1" rtl="0">
              <a:spcBef>
                <a:spcPts val="0"/>
              </a:spcBef>
              <a:spcAft>
                <a:spcPts val="0"/>
              </a:spcAft>
              <a:buClr>
                <a:srgbClr val="3D85C6"/>
              </a:buClr>
              <a:buSzPts val="3000"/>
              <a:buFont typeface="Bebas Neue"/>
              <a:buNone/>
              <a:defRPr sz="3000">
                <a:solidFill>
                  <a:srgbClr val="3D85C6"/>
                </a:solidFill>
                <a:latin typeface="Bebas Neue"/>
                <a:ea typeface="Bebas Neue"/>
                <a:cs typeface="Bebas Neue"/>
                <a:sym typeface="Bebas Neue"/>
              </a:defRPr>
            </a:lvl2pPr>
            <a:lvl3pPr lvl="2" rtl="0">
              <a:spcBef>
                <a:spcPts val="0"/>
              </a:spcBef>
              <a:spcAft>
                <a:spcPts val="0"/>
              </a:spcAft>
              <a:buClr>
                <a:srgbClr val="3D85C6"/>
              </a:buClr>
              <a:buSzPts val="3000"/>
              <a:buFont typeface="Bebas Neue"/>
              <a:buNone/>
              <a:defRPr sz="3000">
                <a:solidFill>
                  <a:srgbClr val="3D85C6"/>
                </a:solidFill>
                <a:latin typeface="Bebas Neue"/>
                <a:ea typeface="Bebas Neue"/>
                <a:cs typeface="Bebas Neue"/>
                <a:sym typeface="Bebas Neue"/>
              </a:defRPr>
            </a:lvl3pPr>
            <a:lvl4pPr lvl="3" rtl="0">
              <a:spcBef>
                <a:spcPts val="0"/>
              </a:spcBef>
              <a:spcAft>
                <a:spcPts val="0"/>
              </a:spcAft>
              <a:buClr>
                <a:srgbClr val="3D85C6"/>
              </a:buClr>
              <a:buSzPts val="3000"/>
              <a:buFont typeface="Bebas Neue"/>
              <a:buNone/>
              <a:defRPr sz="3000">
                <a:solidFill>
                  <a:srgbClr val="3D85C6"/>
                </a:solidFill>
                <a:latin typeface="Bebas Neue"/>
                <a:ea typeface="Bebas Neue"/>
                <a:cs typeface="Bebas Neue"/>
                <a:sym typeface="Bebas Neue"/>
              </a:defRPr>
            </a:lvl4pPr>
            <a:lvl5pPr lvl="4" rtl="0">
              <a:spcBef>
                <a:spcPts val="0"/>
              </a:spcBef>
              <a:spcAft>
                <a:spcPts val="0"/>
              </a:spcAft>
              <a:buClr>
                <a:srgbClr val="3D85C6"/>
              </a:buClr>
              <a:buSzPts val="3000"/>
              <a:buFont typeface="Bebas Neue"/>
              <a:buNone/>
              <a:defRPr sz="3000">
                <a:solidFill>
                  <a:srgbClr val="3D85C6"/>
                </a:solidFill>
                <a:latin typeface="Bebas Neue"/>
                <a:ea typeface="Bebas Neue"/>
                <a:cs typeface="Bebas Neue"/>
                <a:sym typeface="Bebas Neue"/>
              </a:defRPr>
            </a:lvl5pPr>
            <a:lvl6pPr lvl="5" rtl="0">
              <a:spcBef>
                <a:spcPts val="0"/>
              </a:spcBef>
              <a:spcAft>
                <a:spcPts val="0"/>
              </a:spcAft>
              <a:buClr>
                <a:srgbClr val="3D85C6"/>
              </a:buClr>
              <a:buSzPts val="3000"/>
              <a:buFont typeface="Bebas Neue"/>
              <a:buNone/>
              <a:defRPr sz="3000">
                <a:solidFill>
                  <a:srgbClr val="3D85C6"/>
                </a:solidFill>
                <a:latin typeface="Bebas Neue"/>
                <a:ea typeface="Bebas Neue"/>
                <a:cs typeface="Bebas Neue"/>
                <a:sym typeface="Bebas Neue"/>
              </a:defRPr>
            </a:lvl6pPr>
            <a:lvl7pPr lvl="6" rtl="0">
              <a:spcBef>
                <a:spcPts val="0"/>
              </a:spcBef>
              <a:spcAft>
                <a:spcPts val="0"/>
              </a:spcAft>
              <a:buClr>
                <a:srgbClr val="3D85C6"/>
              </a:buClr>
              <a:buSzPts val="3000"/>
              <a:buFont typeface="Bebas Neue"/>
              <a:buNone/>
              <a:defRPr sz="3000">
                <a:solidFill>
                  <a:srgbClr val="3D85C6"/>
                </a:solidFill>
                <a:latin typeface="Bebas Neue"/>
                <a:ea typeface="Bebas Neue"/>
                <a:cs typeface="Bebas Neue"/>
                <a:sym typeface="Bebas Neue"/>
              </a:defRPr>
            </a:lvl7pPr>
            <a:lvl8pPr lvl="7" rtl="0">
              <a:spcBef>
                <a:spcPts val="0"/>
              </a:spcBef>
              <a:spcAft>
                <a:spcPts val="0"/>
              </a:spcAft>
              <a:buClr>
                <a:srgbClr val="3D85C6"/>
              </a:buClr>
              <a:buSzPts val="3000"/>
              <a:buFont typeface="Bebas Neue"/>
              <a:buNone/>
              <a:defRPr sz="3000">
                <a:solidFill>
                  <a:srgbClr val="3D85C6"/>
                </a:solidFill>
                <a:latin typeface="Bebas Neue"/>
                <a:ea typeface="Bebas Neue"/>
                <a:cs typeface="Bebas Neue"/>
                <a:sym typeface="Bebas Neue"/>
              </a:defRPr>
            </a:lvl8pPr>
            <a:lvl9pPr lvl="8" rtl="0">
              <a:spcBef>
                <a:spcPts val="0"/>
              </a:spcBef>
              <a:spcAft>
                <a:spcPts val="0"/>
              </a:spcAft>
              <a:buClr>
                <a:srgbClr val="3D85C6"/>
              </a:buClr>
              <a:buSzPts val="3000"/>
              <a:buFont typeface="Bebas Neue"/>
              <a:buNone/>
              <a:defRPr sz="3000">
                <a:solidFill>
                  <a:srgbClr val="3D85C6"/>
                </a:solidFill>
                <a:latin typeface="Bebas Neue"/>
                <a:ea typeface="Bebas Neue"/>
                <a:cs typeface="Bebas Neue"/>
                <a:sym typeface="Bebas Neue"/>
              </a:defRPr>
            </a:lvl9pPr>
          </a:lstStyle>
          <a:p>
            <a:endParaRPr/>
          </a:p>
        </p:txBody>
      </p:sp>
      <p:sp>
        <p:nvSpPr>
          <p:cNvPr id="468" name="Google Shape;468;p14"/>
          <p:cNvSpPr txBox="1">
            <a:spLocks noGrp="1"/>
          </p:cNvSpPr>
          <p:nvPr>
            <p:ph type="subTitle" idx="1"/>
          </p:nvPr>
        </p:nvSpPr>
        <p:spPr>
          <a:xfrm>
            <a:off x="626700" y="1948900"/>
            <a:ext cx="2438400" cy="377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9" name="Google Shape;469;p14"/>
          <p:cNvSpPr txBox="1">
            <a:spLocks noGrp="1"/>
          </p:cNvSpPr>
          <p:nvPr>
            <p:ph type="subTitle" idx="2"/>
          </p:nvPr>
        </p:nvSpPr>
        <p:spPr>
          <a:xfrm>
            <a:off x="626700" y="2183000"/>
            <a:ext cx="2438400" cy="572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0" name="Google Shape;470;p14"/>
          <p:cNvSpPr txBox="1">
            <a:spLocks noGrp="1"/>
          </p:cNvSpPr>
          <p:nvPr>
            <p:ph type="title" idx="3" hasCustomPrompt="1"/>
          </p:nvPr>
        </p:nvSpPr>
        <p:spPr>
          <a:xfrm>
            <a:off x="1473150" y="1549069"/>
            <a:ext cx="7455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71" name="Google Shape;471;p14"/>
          <p:cNvSpPr txBox="1">
            <a:spLocks noGrp="1"/>
          </p:cNvSpPr>
          <p:nvPr>
            <p:ph type="subTitle" idx="4"/>
          </p:nvPr>
        </p:nvSpPr>
        <p:spPr>
          <a:xfrm>
            <a:off x="3370575" y="1948900"/>
            <a:ext cx="2438400" cy="37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b="1">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2" name="Google Shape;472;p14"/>
          <p:cNvSpPr txBox="1">
            <a:spLocks noGrp="1"/>
          </p:cNvSpPr>
          <p:nvPr>
            <p:ph type="subTitle" idx="5"/>
          </p:nvPr>
        </p:nvSpPr>
        <p:spPr>
          <a:xfrm>
            <a:off x="3370575" y="2183000"/>
            <a:ext cx="24384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3" name="Google Shape;473;p14"/>
          <p:cNvSpPr txBox="1">
            <a:spLocks noGrp="1"/>
          </p:cNvSpPr>
          <p:nvPr>
            <p:ph type="title" idx="6" hasCustomPrompt="1"/>
          </p:nvPr>
        </p:nvSpPr>
        <p:spPr>
          <a:xfrm>
            <a:off x="4217025" y="1549069"/>
            <a:ext cx="7455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74" name="Google Shape;474;p14"/>
          <p:cNvSpPr txBox="1">
            <a:spLocks noGrp="1"/>
          </p:cNvSpPr>
          <p:nvPr>
            <p:ph type="subTitle" idx="7"/>
          </p:nvPr>
        </p:nvSpPr>
        <p:spPr>
          <a:xfrm>
            <a:off x="6114450" y="1948900"/>
            <a:ext cx="2438400" cy="37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b="1">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5" name="Google Shape;475;p14"/>
          <p:cNvSpPr txBox="1">
            <a:spLocks noGrp="1"/>
          </p:cNvSpPr>
          <p:nvPr>
            <p:ph type="subTitle" idx="8"/>
          </p:nvPr>
        </p:nvSpPr>
        <p:spPr>
          <a:xfrm>
            <a:off x="6114450" y="2183000"/>
            <a:ext cx="24384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6" name="Google Shape;476;p14"/>
          <p:cNvSpPr txBox="1">
            <a:spLocks noGrp="1"/>
          </p:cNvSpPr>
          <p:nvPr>
            <p:ph type="title" idx="9" hasCustomPrompt="1"/>
          </p:nvPr>
        </p:nvSpPr>
        <p:spPr>
          <a:xfrm>
            <a:off x="6960900" y="1542644"/>
            <a:ext cx="7455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77" name="Google Shape;477;p14"/>
          <p:cNvSpPr txBox="1">
            <a:spLocks noGrp="1"/>
          </p:cNvSpPr>
          <p:nvPr>
            <p:ph type="subTitle" idx="13"/>
          </p:nvPr>
        </p:nvSpPr>
        <p:spPr>
          <a:xfrm>
            <a:off x="626700" y="3644400"/>
            <a:ext cx="2438400" cy="37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b="1">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8" name="Google Shape;478;p14"/>
          <p:cNvSpPr txBox="1">
            <a:spLocks noGrp="1"/>
          </p:cNvSpPr>
          <p:nvPr>
            <p:ph type="subTitle" idx="14"/>
          </p:nvPr>
        </p:nvSpPr>
        <p:spPr>
          <a:xfrm>
            <a:off x="626700" y="3879300"/>
            <a:ext cx="24384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9" name="Google Shape;479;p14"/>
          <p:cNvSpPr txBox="1">
            <a:spLocks noGrp="1"/>
          </p:cNvSpPr>
          <p:nvPr>
            <p:ph type="title" idx="15" hasCustomPrompt="1"/>
          </p:nvPr>
        </p:nvSpPr>
        <p:spPr>
          <a:xfrm>
            <a:off x="1473150" y="3240994"/>
            <a:ext cx="7455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80" name="Google Shape;480;p14"/>
          <p:cNvSpPr txBox="1">
            <a:spLocks noGrp="1"/>
          </p:cNvSpPr>
          <p:nvPr>
            <p:ph type="subTitle" idx="16"/>
          </p:nvPr>
        </p:nvSpPr>
        <p:spPr>
          <a:xfrm>
            <a:off x="3370575" y="3644400"/>
            <a:ext cx="2438400" cy="37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b="1">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1" name="Google Shape;481;p14"/>
          <p:cNvSpPr txBox="1">
            <a:spLocks noGrp="1"/>
          </p:cNvSpPr>
          <p:nvPr>
            <p:ph type="subTitle" idx="17"/>
          </p:nvPr>
        </p:nvSpPr>
        <p:spPr>
          <a:xfrm>
            <a:off x="3370575" y="3879300"/>
            <a:ext cx="24384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2" name="Google Shape;482;p14"/>
          <p:cNvSpPr txBox="1">
            <a:spLocks noGrp="1"/>
          </p:cNvSpPr>
          <p:nvPr>
            <p:ph type="title" idx="18" hasCustomPrompt="1"/>
          </p:nvPr>
        </p:nvSpPr>
        <p:spPr>
          <a:xfrm>
            <a:off x="4217025" y="3238294"/>
            <a:ext cx="7455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83" name="Google Shape;483;p14"/>
          <p:cNvSpPr txBox="1">
            <a:spLocks noGrp="1"/>
          </p:cNvSpPr>
          <p:nvPr>
            <p:ph type="subTitle" idx="19"/>
          </p:nvPr>
        </p:nvSpPr>
        <p:spPr>
          <a:xfrm>
            <a:off x="6114450" y="3644400"/>
            <a:ext cx="2438400" cy="37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b="1">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4" name="Google Shape;484;p14"/>
          <p:cNvSpPr txBox="1">
            <a:spLocks noGrp="1"/>
          </p:cNvSpPr>
          <p:nvPr>
            <p:ph type="subTitle" idx="20"/>
          </p:nvPr>
        </p:nvSpPr>
        <p:spPr>
          <a:xfrm>
            <a:off x="6114450" y="3879300"/>
            <a:ext cx="24384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5" name="Google Shape;485;p14"/>
          <p:cNvSpPr txBox="1">
            <a:spLocks noGrp="1"/>
          </p:cNvSpPr>
          <p:nvPr>
            <p:ph type="title" idx="21" hasCustomPrompt="1"/>
          </p:nvPr>
        </p:nvSpPr>
        <p:spPr>
          <a:xfrm>
            <a:off x="6962100" y="3237644"/>
            <a:ext cx="7455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486" name="Google Shape;486;p14"/>
          <p:cNvGrpSpPr/>
          <p:nvPr/>
        </p:nvGrpSpPr>
        <p:grpSpPr>
          <a:xfrm>
            <a:off x="7141670" y="-286963"/>
            <a:ext cx="1968002" cy="1555665"/>
            <a:chOff x="508050" y="242250"/>
            <a:chExt cx="6512250" cy="5147800"/>
          </a:xfrm>
        </p:grpSpPr>
        <p:sp>
          <p:nvSpPr>
            <p:cNvPr id="487" name="Google Shape;487;p14"/>
            <p:cNvSpPr/>
            <p:nvPr/>
          </p:nvSpPr>
          <p:spPr>
            <a:xfrm>
              <a:off x="508050" y="242250"/>
              <a:ext cx="6512250" cy="5147800"/>
            </a:xfrm>
            <a:custGeom>
              <a:avLst/>
              <a:gdLst/>
              <a:ahLst/>
              <a:cxnLst/>
              <a:rect l="l" t="t" r="r" b="b"/>
              <a:pathLst>
                <a:path w="260490" h="205912" extrusionOk="0">
                  <a:moveTo>
                    <a:pt x="192120" y="0"/>
                  </a:moveTo>
                  <a:cubicBezTo>
                    <a:pt x="185268" y="0"/>
                    <a:pt x="178662" y="685"/>
                    <a:pt x="172695" y="2150"/>
                  </a:cubicBezTo>
                  <a:cubicBezTo>
                    <a:pt x="150698" y="7746"/>
                    <a:pt x="131403" y="21639"/>
                    <a:pt x="119054" y="40742"/>
                  </a:cubicBezTo>
                  <a:cubicBezTo>
                    <a:pt x="127586" y="36582"/>
                    <a:pt x="136945" y="34486"/>
                    <a:pt x="146314" y="34486"/>
                  </a:cubicBezTo>
                  <a:cubicBezTo>
                    <a:pt x="153894" y="34486"/>
                    <a:pt x="161481" y="35858"/>
                    <a:pt x="168643" y="38619"/>
                  </a:cubicBezTo>
                  <a:cubicBezTo>
                    <a:pt x="131210" y="41128"/>
                    <a:pt x="97828" y="63125"/>
                    <a:pt x="80848" y="96506"/>
                  </a:cubicBezTo>
                  <a:cubicBezTo>
                    <a:pt x="94190" y="89501"/>
                    <a:pt x="108974" y="85812"/>
                    <a:pt x="124078" y="85812"/>
                  </a:cubicBezTo>
                  <a:cubicBezTo>
                    <a:pt x="126449" y="85812"/>
                    <a:pt x="128827" y="85903"/>
                    <a:pt x="131210" y="86086"/>
                  </a:cubicBezTo>
                  <a:cubicBezTo>
                    <a:pt x="108790" y="128808"/>
                    <a:pt x="61336" y="156670"/>
                    <a:pt x="13377" y="156670"/>
                  </a:cubicBezTo>
                  <a:cubicBezTo>
                    <a:pt x="8916" y="156670"/>
                    <a:pt x="4450" y="156429"/>
                    <a:pt x="0" y="155936"/>
                  </a:cubicBezTo>
                  <a:lnTo>
                    <a:pt x="0" y="155936"/>
                  </a:lnTo>
                  <a:cubicBezTo>
                    <a:pt x="12928" y="173881"/>
                    <a:pt x="32802" y="185458"/>
                    <a:pt x="54799" y="188160"/>
                  </a:cubicBezTo>
                  <a:cubicBezTo>
                    <a:pt x="57551" y="188447"/>
                    <a:pt x="60300" y="188589"/>
                    <a:pt x="63036" y="188589"/>
                  </a:cubicBezTo>
                  <a:cubicBezTo>
                    <a:pt x="82362" y="188589"/>
                    <a:pt x="101044" y="181517"/>
                    <a:pt x="115580" y="168671"/>
                  </a:cubicBezTo>
                  <a:lnTo>
                    <a:pt x="115580" y="168671"/>
                  </a:lnTo>
                  <a:cubicBezTo>
                    <a:pt x="113265" y="184494"/>
                    <a:pt x="102845" y="198194"/>
                    <a:pt x="87988" y="204368"/>
                  </a:cubicBezTo>
                  <a:cubicBezTo>
                    <a:pt x="92621" y="205079"/>
                    <a:pt x="97250" y="205427"/>
                    <a:pt x="101842" y="205427"/>
                  </a:cubicBezTo>
                  <a:cubicBezTo>
                    <a:pt x="130906" y="205427"/>
                    <a:pt x="158453" y="191482"/>
                    <a:pt x="175782" y="167321"/>
                  </a:cubicBezTo>
                  <a:cubicBezTo>
                    <a:pt x="181185" y="179477"/>
                    <a:pt x="181764" y="193370"/>
                    <a:pt x="177133" y="205912"/>
                  </a:cubicBezTo>
                  <a:cubicBezTo>
                    <a:pt x="222478" y="179284"/>
                    <a:pt x="252386" y="132975"/>
                    <a:pt x="258174" y="80876"/>
                  </a:cubicBezTo>
                  <a:cubicBezTo>
                    <a:pt x="260490" y="57529"/>
                    <a:pt x="257210" y="32637"/>
                    <a:pt x="245246" y="12763"/>
                  </a:cubicBezTo>
                  <a:lnTo>
                    <a:pt x="245053" y="12956"/>
                  </a:lnTo>
                  <a:cubicBezTo>
                    <a:pt x="230711" y="4941"/>
                    <a:pt x="210528" y="0"/>
                    <a:pt x="1921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4"/>
            <p:cNvSpPr/>
            <p:nvPr/>
          </p:nvSpPr>
          <p:spPr>
            <a:xfrm>
              <a:off x="1911800" y="1497150"/>
              <a:ext cx="4520000" cy="2852150"/>
            </a:xfrm>
            <a:custGeom>
              <a:avLst/>
              <a:gdLst/>
              <a:ahLst/>
              <a:cxnLst/>
              <a:rect l="l" t="t" r="r" b="b"/>
              <a:pathLst>
                <a:path w="180800" h="114086" extrusionOk="0">
                  <a:moveTo>
                    <a:pt x="166906" y="0"/>
                  </a:moveTo>
                  <a:cubicBezTo>
                    <a:pt x="162083" y="0"/>
                    <a:pt x="157452" y="579"/>
                    <a:pt x="152821" y="1737"/>
                  </a:cubicBezTo>
                  <a:cubicBezTo>
                    <a:pt x="143559" y="4245"/>
                    <a:pt x="134876" y="8298"/>
                    <a:pt x="127158" y="13700"/>
                  </a:cubicBezTo>
                  <a:cubicBezTo>
                    <a:pt x="123106" y="16402"/>
                    <a:pt x="119439" y="19489"/>
                    <a:pt x="115966" y="22576"/>
                  </a:cubicBezTo>
                  <a:cubicBezTo>
                    <a:pt x="112300" y="25857"/>
                    <a:pt x="109020" y="29330"/>
                    <a:pt x="105933" y="32803"/>
                  </a:cubicBezTo>
                  <a:cubicBezTo>
                    <a:pt x="99758" y="39942"/>
                    <a:pt x="93969" y="47275"/>
                    <a:pt x="88374" y="54800"/>
                  </a:cubicBezTo>
                  <a:cubicBezTo>
                    <a:pt x="82778" y="62518"/>
                    <a:pt x="77182" y="69850"/>
                    <a:pt x="71201" y="76990"/>
                  </a:cubicBezTo>
                  <a:cubicBezTo>
                    <a:pt x="68306" y="80656"/>
                    <a:pt x="65219" y="84129"/>
                    <a:pt x="61939" y="87409"/>
                  </a:cubicBezTo>
                  <a:cubicBezTo>
                    <a:pt x="58658" y="90497"/>
                    <a:pt x="55185" y="93584"/>
                    <a:pt x="51519" y="96478"/>
                  </a:cubicBezTo>
                  <a:cubicBezTo>
                    <a:pt x="44187" y="102267"/>
                    <a:pt x="36083" y="106898"/>
                    <a:pt x="27400" y="109985"/>
                  </a:cubicBezTo>
                  <a:cubicBezTo>
                    <a:pt x="22962" y="111529"/>
                    <a:pt x="18524" y="112494"/>
                    <a:pt x="13893" y="113073"/>
                  </a:cubicBezTo>
                  <a:cubicBezTo>
                    <a:pt x="11953" y="113315"/>
                    <a:pt x="9980" y="113422"/>
                    <a:pt x="8015" y="113422"/>
                  </a:cubicBezTo>
                  <a:cubicBezTo>
                    <a:pt x="5289" y="113422"/>
                    <a:pt x="2579" y="113216"/>
                    <a:pt x="0" y="112880"/>
                  </a:cubicBezTo>
                  <a:lnTo>
                    <a:pt x="0" y="112880"/>
                  </a:lnTo>
                  <a:cubicBezTo>
                    <a:pt x="3698" y="113684"/>
                    <a:pt x="7665" y="114086"/>
                    <a:pt x="11564" y="114086"/>
                  </a:cubicBezTo>
                  <a:cubicBezTo>
                    <a:pt x="12344" y="114086"/>
                    <a:pt x="13121" y="114070"/>
                    <a:pt x="13893" y="114037"/>
                  </a:cubicBezTo>
                  <a:cubicBezTo>
                    <a:pt x="18717" y="113844"/>
                    <a:pt x="23348" y="113073"/>
                    <a:pt x="27979" y="111722"/>
                  </a:cubicBezTo>
                  <a:cubicBezTo>
                    <a:pt x="37047" y="108828"/>
                    <a:pt x="45538" y="104390"/>
                    <a:pt x="53256" y="98794"/>
                  </a:cubicBezTo>
                  <a:cubicBezTo>
                    <a:pt x="57115" y="95900"/>
                    <a:pt x="60781" y="92812"/>
                    <a:pt x="64254" y="89725"/>
                  </a:cubicBezTo>
                  <a:cubicBezTo>
                    <a:pt x="67534" y="86252"/>
                    <a:pt x="70815" y="82779"/>
                    <a:pt x="73902" y="79305"/>
                  </a:cubicBezTo>
                  <a:cubicBezTo>
                    <a:pt x="80077" y="71973"/>
                    <a:pt x="85479" y="64448"/>
                    <a:pt x="91075" y="56922"/>
                  </a:cubicBezTo>
                  <a:cubicBezTo>
                    <a:pt x="96671" y="49397"/>
                    <a:pt x="102266" y="41872"/>
                    <a:pt x="108441" y="34925"/>
                  </a:cubicBezTo>
                  <a:cubicBezTo>
                    <a:pt x="111528" y="31452"/>
                    <a:pt x="114616" y="27979"/>
                    <a:pt x="118089" y="24892"/>
                  </a:cubicBezTo>
                  <a:cubicBezTo>
                    <a:pt x="121369" y="21612"/>
                    <a:pt x="124842" y="18717"/>
                    <a:pt x="128701" y="16016"/>
                  </a:cubicBezTo>
                  <a:cubicBezTo>
                    <a:pt x="136034" y="10420"/>
                    <a:pt x="144331" y="6175"/>
                    <a:pt x="153207" y="3474"/>
                  </a:cubicBezTo>
                  <a:cubicBezTo>
                    <a:pt x="157645" y="2123"/>
                    <a:pt x="162276" y="1351"/>
                    <a:pt x="166906" y="965"/>
                  </a:cubicBezTo>
                  <a:cubicBezTo>
                    <a:pt x="167678" y="933"/>
                    <a:pt x="168450" y="917"/>
                    <a:pt x="169222" y="917"/>
                  </a:cubicBezTo>
                  <a:cubicBezTo>
                    <a:pt x="173081" y="917"/>
                    <a:pt x="176940" y="1319"/>
                    <a:pt x="180799" y="2123"/>
                  </a:cubicBezTo>
                  <a:cubicBezTo>
                    <a:pt x="176168" y="772"/>
                    <a:pt x="171537" y="0"/>
                    <a:pt x="1669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4"/>
            <p:cNvSpPr/>
            <p:nvPr/>
          </p:nvSpPr>
          <p:spPr>
            <a:xfrm>
              <a:off x="5110025" y="1511625"/>
              <a:ext cx="892450" cy="2325150"/>
            </a:xfrm>
            <a:custGeom>
              <a:avLst/>
              <a:gdLst/>
              <a:ahLst/>
              <a:cxnLst/>
              <a:rect l="l" t="t" r="r" b="b"/>
              <a:pathLst>
                <a:path w="35698" h="93006" extrusionOk="0">
                  <a:moveTo>
                    <a:pt x="35697" y="0"/>
                  </a:moveTo>
                  <a:cubicBezTo>
                    <a:pt x="31066" y="193"/>
                    <a:pt x="26628" y="1737"/>
                    <a:pt x="23155" y="4824"/>
                  </a:cubicBezTo>
                  <a:cubicBezTo>
                    <a:pt x="19875" y="7912"/>
                    <a:pt x="17174" y="11771"/>
                    <a:pt x="15437" y="16016"/>
                  </a:cubicBezTo>
                  <a:cubicBezTo>
                    <a:pt x="13700" y="20261"/>
                    <a:pt x="12350" y="24506"/>
                    <a:pt x="11578" y="29137"/>
                  </a:cubicBezTo>
                  <a:cubicBezTo>
                    <a:pt x="10806" y="33382"/>
                    <a:pt x="10420" y="38013"/>
                    <a:pt x="10227" y="42451"/>
                  </a:cubicBezTo>
                  <a:cubicBezTo>
                    <a:pt x="9648" y="51327"/>
                    <a:pt x="9841" y="60010"/>
                    <a:pt x="8683" y="68693"/>
                  </a:cubicBezTo>
                  <a:cubicBezTo>
                    <a:pt x="7912" y="77376"/>
                    <a:pt x="5017" y="85673"/>
                    <a:pt x="0" y="93005"/>
                  </a:cubicBezTo>
                  <a:cubicBezTo>
                    <a:pt x="6175" y="86252"/>
                    <a:pt x="10227" y="77954"/>
                    <a:pt x="11578" y="69079"/>
                  </a:cubicBezTo>
                  <a:cubicBezTo>
                    <a:pt x="12929" y="60203"/>
                    <a:pt x="13507" y="51327"/>
                    <a:pt x="13700" y="42451"/>
                  </a:cubicBezTo>
                  <a:cubicBezTo>
                    <a:pt x="13893" y="33961"/>
                    <a:pt x="15437" y="25471"/>
                    <a:pt x="18331" y="17173"/>
                  </a:cubicBezTo>
                  <a:cubicBezTo>
                    <a:pt x="19489" y="13121"/>
                    <a:pt x="21612" y="9455"/>
                    <a:pt x="24506" y="6175"/>
                  </a:cubicBezTo>
                  <a:cubicBezTo>
                    <a:pt x="25857" y="4631"/>
                    <a:pt x="27593" y="3281"/>
                    <a:pt x="29523" y="2316"/>
                  </a:cubicBezTo>
                  <a:cubicBezTo>
                    <a:pt x="31452" y="1351"/>
                    <a:pt x="33575" y="579"/>
                    <a:pt x="35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4"/>
            <p:cNvSpPr/>
            <p:nvPr/>
          </p:nvSpPr>
          <p:spPr>
            <a:xfrm>
              <a:off x="3884750" y="1723875"/>
              <a:ext cx="1389300" cy="3159675"/>
            </a:xfrm>
            <a:custGeom>
              <a:avLst/>
              <a:gdLst/>
              <a:ahLst/>
              <a:cxnLst/>
              <a:rect l="l" t="t" r="r" b="b"/>
              <a:pathLst>
                <a:path w="55572" h="126387" extrusionOk="0">
                  <a:moveTo>
                    <a:pt x="55572" y="0"/>
                  </a:moveTo>
                  <a:lnTo>
                    <a:pt x="55572" y="0"/>
                  </a:lnTo>
                  <a:cubicBezTo>
                    <a:pt x="50362" y="2895"/>
                    <a:pt x="45731" y="6947"/>
                    <a:pt x="42065" y="11964"/>
                  </a:cubicBezTo>
                  <a:cubicBezTo>
                    <a:pt x="38592" y="16981"/>
                    <a:pt x="35698" y="22576"/>
                    <a:pt x="33768" y="28365"/>
                  </a:cubicBezTo>
                  <a:cubicBezTo>
                    <a:pt x="29716" y="40135"/>
                    <a:pt x="28944" y="52484"/>
                    <a:pt x="27979" y="64448"/>
                  </a:cubicBezTo>
                  <a:cubicBezTo>
                    <a:pt x="27015" y="76411"/>
                    <a:pt x="26050" y="88374"/>
                    <a:pt x="21998" y="99373"/>
                  </a:cubicBezTo>
                  <a:cubicBezTo>
                    <a:pt x="19875" y="104968"/>
                    <a:pt x="17174" y="110178"/>
                    <a:pt x="13508" y="115002"/>
                  </a:cubicBezTo>
                  <a:cubicBezTo>
                    <a:pt x="9842" y="119826"/>
                    <a:pt x="5211" y="123685"/>
                    <a:pt x="1" y="126386"/>
                  </a:cubicBezTo>
                  <a:cubicBezTo>
                    <a:pt x="2702" y="125229"/>
                    <a:pt x="5404" y="123878"/>
                    <a:pt x="8105" y="122141"/>
                  </a:cubicBezTo>
                  <a:cubicBezTo>
                    <a:pt x="10420" y="120405"/>
                    <a:pt x="12736" y="118282"/>
                    <a:pt x="14858" y="116160"/>
                  </a:cubicBezTo>
                  <a:cubicBezTo>
                    <a:pt x="18910" y="111529"/>
                    <a:pt x="22191" y="106126"/>
                    <a:pt x="24506" y="100530"/>
                  </a:cubicBezTo>
                  <a:cubicBezTo>
                    <a:pt x="29330" y="89146"/>
                    <a:pt x="30681" y="76797"/>
                    <a:pt x="31646" y="64641"/>
                  </a:cubicBezTo>
                  <a:cubicBezTo>
                    <a:pt x="32417" y="52677"/>
                    <a:pt x="32996" y="40714"/>
                    <a:pt x="36469" y="29137"/>
                  </a:cubicBezTo>
                  <a:cubicBezTo>
                    <a:pt x="38013" y="23541"/>
                    <a:pt x="40521" y="17945"/>
                    <a:pt x="43609" y="12928"/>
                  </a:cubicBezTo>
                  <a:cubicBezTo>
                    <a:pt x="46696" y="7719"/>
                    <a:pt x="50748" y="3281"/>
                    <a:pt x="555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4"/>
            <p:cNvSpPr/>
            <p:nvPr/>
          </p:nvSpPr>
          <p:spPr>
            <a:xfrm>
              <a:off x="1911800" y="4020050"/>
              <a:ext cx="1220450" cy="654575"/>
            </a:xfrm>
            <a:custGeom>
              <a:avLst/>
              <a:gdLst/>
              <a:ahLst/>
              <a:cxnLst/>
              <a:rect l="l" t="t" r="r" b="b"/>
              <a:pathLst>
                <a:path w="48818" h="26183" extrusionOk="0">
                  <a:moveTo>
                    <a:pt x="48818" y="0"/>
                  </a:moveTo>
                  <a:lnTo>
                    <a:pt x="48818" y="0"/>
                  </a:lnTo>
                  <a:cubicBezTo>
                    <a:pt x="45538" y="3474"/>
                    <a:pt x="42064" y="6561"/>
                    <a:pt x="38205" y="9455"/>
                  </a:cubicBezTo>
                  <a:cubicBezTo>
                    <a:pt x="30873" y="15244"/>
                    <a:pt x="22576" y="19489"/>
                    <a:pt x="13700" y="22576"/>
                  </a:cubicBezTo>
                  <a:cubicBezTo>
                    <a:pt x="9262" y="23927"/>
                    <a:pt x="4631" y="25085"/>
                    <a:pt x="0" y="25856"/>
                  </a:cubicBezTo>
                  <a:cubicBezTo>
                    <a:pt x="1809" y="26074"/>
                    <a:pt x="3618" y="26182"/>
                    <a:pt x="5427" y="26182"/>
                  </a:cubicBezTo>
                  <a:cubicBezTo>
                    <a:pt x="8442" y="26182"/>
                    <a:pt x="11457" y="25881"/>
                    <a:pt x="14472" y="25278"/>
                  </a:cubicBezTo>
                  <a:cubicBezTo>
                    <a:pt x="24119" y="23155"/>
                    <a:pt x="32995" y="18524"/>
                    <a:pt x="40135" y="11771"/>
                  </a:cubicBezTo>
                  <a:cubicBezTo>
                    <a:pt x="43608" y="8297"/>
                    <a:pt x="46502" y="4438"/>
                    <a:pt x="48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4"/>
            <p:cNvSpPr/>
            <p:nvPr/>
          </p:nvSpPr>
          <p:spPr>
            <a:xfrm>
              <a:off x="3744875" y="1603950"/>
              <a:ext cx="1630500" cy="240550"/>
            </a:xfrm>
            <a:custGeom>
              <a:avLst/>
              <a:gdLst/>
              <a:ahLst/>
              <a:cxnLst/>
              <a:rect l="l" t="t" r="r" b="b"/>
              <a:pathLst>
                <a:path w="65220" h="9622" extrusionOk="0">
                  <a:moveTo>
                    <a:pt x="40615" y="1"/>
                  </a:moveTo>
                  <a:cubicBezTo>
                    <a:pt x="32122" y="1"/>
                    <a:pt x="23767" y="1122"/>
                    <a:pt x="15630" y="3447"/>
                  </a:cubicBezTo>
                  <a:cubicBezTo>
                    <a:pt x="10227" y="4990"/>
                    <a:pt x="5017" y="7113"/>
                    <a:pt x="0" y="9621"/>
                  </a:cubicBezTo>
                  <a:cubicBezTo>
                    <a:pt x="5403" y="8464"/>
                    <a:pt x="10806" y="7113"/>
                    <a:pt x="16208" y="6148"/>
                  </a:cubicBezTo>
                  <a:cubicBezTo>
                    <a:pt x="21611" y="5183"/>
                    <a:pt x="27014" y="4411"/>
                    <a:pt x="32417" y="4026"/>
                  </a:cubicBezTo>
                  <a:cubicBezTo>
                    <a:pt x="37819" y="3447"/>
                    <a:pt x="43222" y="3254"/>
                    <a:pt x="48818" y="3254"/>
                  </a:cubicBezTo>
                  <a:cubicBezTo>
                    <a:pt x="54221" y="3254"/>
                    <a:pt x="59816" y="3447"/>
                    <a:pt x="65219" y="3833"/>
                  </a:cubicBezTo>
                  <a:cubicBezTo>
                    <a:pt x="60009" y="2096"/>
                    <a:pt x="54414" y="938"/>
                    <a:pt x="49011" y="359"/>
                  </a:cubicBezTo>
                  <a:cubicBezTo>
                    <a:pt x="46199" y="121"/>
                    <a:pt x="43400" y="1"/>
                    <a:pt x="406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4"/>
            <p:cNvSpPr/>
            <p:nvPr/>
          </p:nvSpPr>
          <p:spPr>
            <a:xfrm>
              <a:off x="3556725" y="3267525"/>
              <a:ext cx="361825" cy="868325"/>
            </a:xfrm>
            <a:custGeom>
              <a:avLst/>
              <a:gdLst/>
              <a:ahLst/>
              <a:cxnLst/>
              <a:rect l="l" t="t" r="r" b="b"/>
              <a:pathLst>
                <a:path w="14473" h="34733" extrusionOk="0">
                  <a:moveTo>
                    <a:pt x="14473" y="0"/>
                  </a:moveTo>
                  <a:lnTo>
                    <a:pt x="10806" y="193"/>
                  </a:lnTo>
                  <a:cubicBezTo>
                    <a:pt x="11964" y="12735"/>
                    <a:pt x="8105" y="25277"/>
                    <a:pt x="1" y="34732"/>
                  </a:cubicBezTo>
                  <a:cubicBezTo>
                    <a:pt x="9456" y="25663"/>
                    <a:pt x="14473" y="13121"/>
                    <a:pt x="14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4" name="Google Shape;494;p14"/>
          <p:cNvGrpSpPr/>
          <p:nvPr/>
        </p:nvGrpSpPr>
        <p:grpSpPr>
          <a:xfrm>
            <a:off x="-102455" y="1542654"/>
            <a:ext cx="822444" cy="807019"/>
            <a:chOff x="1124025" y="238125"/>
            <a:chExt cx="5272075" cy="5173200"/>
          </a:xfrm>
        </p:grpSpPr>
        <p:sp>
          <p:nvSpPr>
            <p:cNvPr id="495" name="Google Shape;495;p14"/>
            <p:cNvSpPr/>
            <p:nvPr/>
          </p:nvSpPr>
          <p:spPr>
            <a:xfrm>
              <a:off x="1124025" y="238125"/>
              <a:ext cx="5272075" cy="517320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4"/>
            <p:cNvSpPr/>
            <p:nvPr/>
          </p:nvSpPr>
          <p:spPr>
            <a:xfrm>
              <a:off x="1490275" y="892950"/>
              <a:ext cx="4456300" cy="4040075"/>
            </a:xfrm>
            <a:custGeom>
              <a:avLst/>
              <a:gdLst/>
              <a:ahLst/>
              <a:cxnLst/>
              <a:rect l="l" t="t" r="r" b="b"/>
              <a:pathLst>
                <a:path w="178252" h="161603" extrusionOk="0">
                  <a:moveTo>
                    <a:pt x="178252" y="1"/>
                  </a:moveTo>
                  <a:cubicBezTo>
                    <a:pt x="157163" y="3108"/>
                    <a:pt x="136963" y="9546"/>
                    <a:pt x="117873" y="18869"/>
                  </a:cubicBezTo>
                  <a:cubicBezTo>
                    <a:pt x="79692" y="37738"/>
                    <a:pt x="47283" y="67039"/>
                    <a:pt x="24863" y="103444"/>
                  </a:cubicBezTo>
                  <a:cubicBezTo>
                    <a:pt x="13542" y="121424"/>
                    <a:pt x="5107" y="140959"/>
                    <a:pt x="1" y="161603"/>
                  </a:cubicBezTo>
                  <a:cubicBezTo>
                    <a:pt x="29080" y="81690"/>
                    <a:pt x="95675" y="21089"/>
                    <a:pt x="178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4"/>
            <p:cNvSpPr/>
            <p:nvPr/>
          </p:nvSpPr>
          <p:spPr>
            <a:xfrm>
              <a:off x="2827725" y="726475"/>
              <a:ext cx="527225" cy="1698175"/>
            </a:xfrm>
            <a:custGeom>
              <a:avLst/>
              <a:gdLst/>
              <a:ahLst/>
              <a:cxnLst/>
              <a:rect l="l" t="t" r="r" b="b"/>
              <a:pathLst>
                <a:path w="21089" h="67927" extrusionOk="0">
                  <a:moveTo>
                    <a:pt x="20867" y="0"/>
                  </a:moveTo>
                  <a:cubicBezTo>
                    <a:pt x="12209" y="8658"/>
                    <a:pt x="5772" y="19535"/>
                    <a:pt x="2664" y="31522"/>
                  </a:cubicBezTo>
                  <a:cubicBezTo>
                    <a:pt x="888" y="37515"/>
                    <a:pt x="0" y="43509"/>
                    <a:pt x="222" y="49946"/>
                  </a:cubicBezTo>
                  <a:cubicBezTo>
                    <a:pt x="444" y="55940"/>
                    <a:pt x="1554" y="62155"/>
                    <a:pt x="3996" y="67926"/>
                  </a:cubicBezTo>
                  <a:lnTo>
                    <a:pt x="4218" y="67926"/>
                  </a:lnTo>
                  <a:cubicBezTo>
                    <a:pt x="3330" y="61933"/>
                    <a:pt x="2886" y="55940"/>
                    <a:pt x="2886" y="49946"/>
                  </a:cubicBezTo>
                  <a:cubicBezTo>
                    <a:pt x="3108" y="43953"/>
                    <a:pt x="3552" y="37959"/>
                    <a:pt x="4884" y="32188"/>
                  </a:cubicBezTo>
                  <a:cubicBezTo>
                    <a:pt x="7326" y="20201"/>
                    <a:pt x="13097" y="9102"/>
                    <a:pt x="21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4"/>
            <p:cNvSpPr/>
            <p:nvPr/>
          </p:nvSpPr>
          <p:spPr>
            <a:xfrm>
              <a:off x="3443725" y="726475"/>
              <a:ext cx="505025" cy="1237575"/>
            </a:xfrm>
            <a:custGeom>
              <a:avLst/>
              <a:gdLst/>
              <a:ahLst/>
              <a:cxnLst/>
              <a:rect l="l" t="t" r="r" b="b"/>
              <a:pathLst>
                <a:path w="20201" h="49503" extrusionOk="0">
                  <a:moveTo>
                    <a:pt x="19979" y="0"/>
                  </a:moveTo>
                  <a:cubicBezTo>
                    <a:pt x="13319" y="6216"/>
                    <a:pt x="7992" y="13763"/>
                    <a:pt x="4440" y="22198"/>
                  </a:cubicBezTo>
                  <a:cubicBezTo>
                    <a:pt x="2664" y="26416"/>
                    <a:pt x="1332" y="30856"/>
                    <a:pt x="666" y="35517"/>
                  </a:cubicBezTo>
                  <a:cubicBezTo>
                    <a:pt x="0" y="40179"/>
                    <a:pt x="0" y="44840"/>
                    <a:pt x="888" y="49502"/>
                  </a:cubicBezTo>
                  <a:lnTo>
                    <a:pt x="1332" y="49280"/>
                  </a:lnTo>
                  <a:cubicBezTo>
                    <a:pt x="1776" y="44840"/>
                    <a:pt x="2442" y="40401"/>
                    <a:pt x="3330" y="35961"/>
                  </a:cubicBezTo>
                  <a:cubicBezTo>
                    <a:pt x="4218" y="31744"/>
                    <a:pt x="5328" y="27304"/>
                    <a:pt x="6660" y="23308"/>
                  </a:cubicBezTo>
                  <a:cubicBezTo>
                    <a:pt x="9545" y="14651"/>
                    <a:pt x="14207" y="6882"/>
                    <a:pt x="20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4"/>
            <p:cNvSpPr/>
            <p:nvPr/>
          </p:nvSpPr>
          <p:spPr>
            <a:xfrm>
              <a:off x="2233925" y="931800"/>
              <a:ext cx="382950" cy="1970100"/>
            </a:xfrm>
            <a:custGeom>
              <a:avLst/>
              <a:gdLst/>
              <a:ahLst/>
              <a:cxnLst/>
              <a:rect l="l" t="t" r="r" b="b"/>
              <a:pathLst>
                <a:path w="15318" h="78804" extrusionOk="0">
                  <a:moveTo>
                    <a:pt x="15095" y="1"/>
                  </a:moveTo>
                  <a:cubicBezTo>
                    <a:pt x="6660" y="11322"/>
                    <a:pt x="1776" y="24641"/>
                    <a:pt x="666" y="38625"/>
                  </a:cubicBezTo>
                  <a:cubicBezTo>
                    <a:pt x="0" y="45729"/>
                    <a:pt x="444" y="52610"/>
                    <a:pt x="1998" y="59492"/>
                  </a:cubicBezTo>
                  <a:cubicBezTo>
                    <a:pt x="3552" y="66373"/>
                    <a:pt x="6216" y="72810"/>
                    <a:pt x="10212" y="78804"/>
                  </a:cubicBezTo>
                  <a:lnTo>
                    <a:pt x="10434" y="78804"/>
                  </a:lnTo>
                  <a:cubicBezTo>
                    <a:pt x="7770" y="72366"/>
                    <a:pt x="5994" y="65707"/>
                    <a:pt x="4662" y="59048"/>
                  </a:cubicBezTo>
                  <a:cubicBezTo>
                    <a:pt x="3330" y="52388"/>
                    <a:pt x="2886" y="45729"/>
                    <a:pt x="2886" y="38847"/>
                  </a:cubicBezTo>
                  <a:cubicBezTo>
                    <a:pt x="3552" y="25084"/>
                    <a:pt x="7770" y="11766"/>
                    <a:pt x="15317" y="223"/>
                  </a:cubicBezTo>
                  <a:lnTo>
                    <a:pt x="150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4"/>
            <p:cNvSpPr/>
            <p:nvPr/>
          </p:nvSpPr>
          <p:spPr>
            <a:xfrm>
              <a:off x="1667875" y="1442350"/>
              <a:ext cx="366300" cy="2003400"/>
            </a:xfrm>
            <a:custGeom>
              <a:avLst/>
              <a:gdLst/>
              <a:ahLst/>
              <a:cxnLst/>
              <a:rect l="l" t="t" r="r" b="b"/>
              <a:pathLst>
                <a:path w="14652" h="80136" extrusionOk="0">
                  <a:moveTo>
                    <a:pt x="9324" y="1"/>
                  </a:moveTo>
                  <a:cubicBezTo>
                    <a:pt x="2886" y="12654"/>
                    <a:pt x="0" y="26639"/>
                    <a:pt x="666" y="40845"/>
                  </a:cubicBezTo>
                  <a:cubicBezTo>
                    <a:pt x="888" y="47949"/>
                    <a:pt x="2220" y="54830"/>
                    <a:pt x="4440" y="61712"/>
                  </a:cubicBezTo>
                  <a:cubicBezTo>
                    <a:pt x="6660" y="68371"/>
                    <a:pt x="9990" y="74586"/>
                    <a:pt x="14429" y="80136"/>
                  </a:cubicBezTo>
                  <a:lnTo>
                    <a:pt x="14651" y="80136"/>
                  </a:lnTo>
                  <a:cubicBezTo>
                    <a:pt x="11543" y="73921"/>
                    <a:pt x="8880" y="67483"/>
                    <a:pt x="7104" y="60824"/>
                  </a:cubicBezTo>
                  <a:cubicBezTo>
                    <a:pt x="5106" y="54164"/>
                    <a:pt x="3774" y="47505"/>
                    <a:pt x="3108" y="40623"/>
                  </a:cubicBezTo>
                  <a:cubicBezTo>
                    <a:pt x="1776" y="26861"/>
                    <a:pt x="3996" y="12876"/>
                    <a:pt x="95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4"/>
            <p:cNvSpPr/>
            <p:nvPr/>
          </p:nvSpPr>
          <p:spPr>
            <a:xfrm>
              <a:off x="1401500" y="2940725"/>
              <a:ext cx="316350" cy="1137675"/>
            </a:xfrm>
            <a:custGeom>
              <a:avLst/>
              <a:gdLst/>
              <a:ahLst/>
              <a:cxnLst/>
              <a:rect l="l" t="t" r="r" b="b"/>
              <a:pathLst>
                <a:path w="12654" h="45507" extrusionOk="0">
                  <a:moveTo>
                    <a:pt x="1776" y="1"/>
                  </a:moveTo>
                  <a:cubicBezTo>
                    <a:pt x="0" y="7992"/>
                    <a:pt x="0" y="16205"/>
                    <a:pt x="1776" y="24197"/>
                  </a:cubicBezTo>
                  <a:cubicBezTo>
                    <a:pt x="2442" y="28192"/>
                    <a:pt x="3774" y="31966"/>
                    <a:pt x="5550" y="35740"/>
                  </a:cubicBezTo>
                  <a:cubicBezTo>
                    <a:pt x="7326" y="39291"/>
                    <a:pt x="9545" y="42621"/>
                    <a:pt x="12431" y="45507"/>
                  </a:cubicBezTo>
                  <a:lnTo>
                    <a:pt x="12653" y="45285"/>
                  </a:lnTo>
                  <a:cubicBezTo>
                    <a:pt x="11099" y="41733"/>
                    <a:pt x="9323" y="38181"/>
                    <a:pt x="7770" y="34630"/>
                  </a:cubicBezTo>
                  <a:cubicBezTo>
                    <a:pt x="6216" y="30856"/>
                    <a:pt x="4884" y="27304"/>
                    <a:pt x="3774" y="23531"/>
                  </a:cubicBezTo>
                  <a:cubicBezTo>
                    <a:pt x="1776" y="15983"/>
                    <a:pt x="1110" y="7992"/>
                    <a:pt x="1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4"/>
            <p:cNvSpPr/>
            <p:nvPr/>
          </p:nvSpPr>
          <p:spPr>
            <a:xfrm>
              <a:off x="4226200" y="693175"/>
              <a:ext cx="765850" cy="754750"/>
            </a:xfrm>
            <a:custGeom>
              <a:avLst/>
              <a:gdLst/>
              <a:ahLst/>
              <a:cxnLst/>
              <a:rect l="l" t="t" r="r" b="b"/>
              <a:pathLst>
                <a:path w="30634" h="30190" extrusionOk="0">
                  <a:moveTo>
                    <a:pt x="30634" y="0"/>
                  </a:moveTo>
                  <a:cubicBezTo>
                    <a:pt x="23531" y="1998"/>
                    <a:pt x="16871" y="5772"/>
                    <a:pt x="11322" y="10878"/>
                  </a:cubicBezTo>
                  <a:cubicBezTo>
                    <a:pt x="8436" y="13319"/>
                    <a:pt x="5772" y="16205"/>
                    <a:pt x="3774" y="19313"/>
                  </a:cubicBezTo>
                  <a:cubicBezTo>
                    <a:pt x="1998" y="22642"/>
                    <a:pt x="667" y="26194"/>
                    <a:pt x="1" y="29968"/>
                  </a:cubicBezTo>
                  <a:lnTo>
                    <a:pt x="223" y="30190"/>
                  </a:lnTo>
                  <a:cubicBezTo>
                    <a:pt x="2220" y="26860"/>
                    <a:pt x="4218" y="23752"/>
                    <a:pt x="6216" y="20867"/>
                  </a:cubicBezTo>
                  <a:cubicBezTo>
                    <a:pt x="8214" y="17981"/>
                    <a:pt x="10434" y="15095"/>
                    <a:pt x="12875" y="12431"/>
                  </a:cubicBezTo>
                  <a:cubicBezTo>
                    <a:pt x="17759" y="7104"/>
                    <a:pt x="23975" y="2886"/>
                    <a:pt x="30634" y="222"/>
                  </a:cubicBezTo>
                  <a:lnTo>
                    <a:pt x="306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4"/>
            <p:cNvSpPr/>
            <p:nvPr/>
          </p:nvSpPr>
          <p:spPr>
            <a:xfrm>
              <a:off x="5053075" y="254750"/>
              <a:ext cx="1343025" cy="810275"/>
            </a:xfrm>
            <a:custGeom>
              <a:avLst/>
              <a:gdLst/>
              <a:ahLst/>
              <a:cxnLst/>
              <a:rect l="l" t="t" r="r" b="b"/>
              <a:pathLst>
                <a:path w="53721" h="32411" extrusionOk="0">
                  <a:moveTo>
                    <a:pt x="53720" y="1"/>
                  </a:moveTo>
                  <a:cubicBezTo>
                    <a:pt x="49946" y="3775"/>
                    <a:pt x="45729" y="6882"/>
                    <a:pt x="40845" y="9102"/>
                  </a:cubicBezTo>
                  <a:cubicBezTo>
                    <a:pt x="36184" y="11544"/>
                    <a:pt x="31522" y="13542"/>
                    <a:pt x="26638" y="15318"/>
                  </a:cubicBezTo>
                  <a:cubicBezTo>
                    <a:pt x="21533" y="17093"/>
                    <a:pt x="16649" y="19313"/>
                    <a:pt x="11988" y="21755"/>
                  </a:cubicBezTo>
                  <a:cubicBezTo>
                    <a:pt x="7326" y="24197"/>
                    <a:pt x="3108" y="27749"/>
                    <a:pt x="1" y="32188"/>
                  </a:cubicBezTo>
                  <a:lnTo>
                    <a:pt x="223" y="32410"/>
                  </a:lnTo>
                  <a:cubicBezTo>
                    <a:pt x="4218" y="29302"/>
                    <a:pt x="8658" y="26417"/>
                    <a:pt x="13320" y="24197"/>
                  </a:cubicBezTo>
                  <a:cubicBezTo>
                    <a:pt x="17981" y="21977"/>
                    <a:pt x="22643" y="19757"/>
                    <a:pt x="27526" y="17537"/>
                  </a:cubicBezTo>
                  <a:cubicBezTo>
                    <a:pt x="32410" y="15540"/>
                    <a:pt x="37072" y="13098"/>
                    <a:pt x="41733" y="10434"/>
                  </a:cubicBezTo>
                  <a:cubicBezTo>
                    <a:pt x="46173" y="7770"/>
                    <a:pt x="50168" y="4219"/>
                    <a:pt x="53720" y="223"/>
                  </a:cubicBezTo>
                  <a:lnTo>
                    <a:pt x="537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4"/>
            <p:cNvSpPr/>
            <p:nvPr/>
          </p:nvSpPr>
          <p:spPr>
            <a:xfrm>
              <a:off x="2994200" y="2423225"/>
              <a:ext cx="2552825" cy="446575"/>
            </a:xfrm>
            <a:custGeom>
              <a:avLst/>
              <a:gdLst/>
              <a:ahLst/>
              <a:cxnLst/>
              <a:rect l="l" t="t" r="r" b="b"/>
              <a:pathLst>
                <a:path w="102113" h="17863" extrusionOk="0">
                  <a:moveTo>
                    <a:pt x="13236" y="1"/>
                  </a:moveTo>
                  <a:cubicBezTo>
                    <a:pt x="8769" y="1"/>
                    <a:pt x="4329" y="611"/>
                    <a:pt x="1" y="1832"/>
                  </a:cubicBezTo>
                  <a:lnTo>
                    <a:pt x="1" y="2054"/>
                  </a:lnTo>
                  <a:cubicBezTo>
                    <a:pt x="2381" y="1810"/>
                    <a:pt x="4778" y="1684"/>
                    <a:pt x="7177" y="1684"/>
                  </a:cubicBezTo>
                  <a:cubicBezTo>
                    <a:pt x="13507" y="1684"/>
                    <a:pt x="19856" y="2565"/>
                    <a:pt x="25973" y="4496"/>
                  </a:cubicBezTo>
                  <a:cubicBezTo>
                    <a:pt x="34186" y="6716"/>
                    <a:pt x="42621" y="9824"/>
                    <a:pt x="50834" y="12487"/>
                  </a:cubicBezTo>
                  <a:cubicBezTo>
                    <a:pt x="59270" y="15595"/>
                    <a:pt x="68149" y="17371"/>
                    <a:pt x="77028" y="17815"/>
                  </a:cubicBezTo>
                  <a:cubicBezTo>
                    <a:pt x="77666" y="17847"/>
                    <a:pt x="78303" y="17863"/>
                    <a:pt x="78940" y="17863"/>
                  </a:cubicBezTo>
                  <a:cubicBezTo>
                    <a:pt x="87174" y="17863"/>
                    <a:pt x="95313" y="15213"/>
                    <a:pt x="102112" y="10268"/>
                  </a:cubicBezTo>
                  <a:lnTo>
                    <a:pt x="101890" y="10046"/>
                  </a:lnTo>
                  <a:cubicBezTo>
                    <a:pt x="95559" y="14266"/>
                    <a:pt x="88068" y="16663"/>
                    <a:pt x="80420" y="16663"/>
                  </a:cubicBezTo>
                  <a:cubicBezTo>
                    <a:pt x="79218" y="16663"/>
                    <a:pt x="78012" y="16604"/>
                    <a:pt x="76806" y="16483"/>
                  </a:cubicBezTo>
                  <a:cubicBezTo>
                    <a:pt x="68149" y="15817"/>
                    <a:pt x="59714" y="13819"/>
                    <a:pt x="51500" y="10490"/>
                  </a:cubicBezTo>
                  <a:cubicBezTo>
                    <a:pt x="43287" y="7160"/>
                    <a:pt x="35074" y="4274"/>
                    <a:pt x="26639" y="1832"/>
                  </a:cubicBezTo>
                  <a:cubicBezTo>
                    <a:pt x="22199" y="611"/>
                    <a:pt x="17704" y="1"/>
                    <a:pt x="1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4"/>
            <p:cNvSpPr/>
            <p:nvPr/>
          </p:nvSpPr>
          <p:spPr>
            <a:xfrm>
              <a:off x="4242850" y="1420150"/>
              <a:ext cx="1581650" cy="181750"/>
            </a:xfrm>
            <a:custGeom>
              <a:avLst/>
              <a:gdLst/>
              <a:ahLst/>
              <a:cxnLst/>
              <a:rect l="l" t="t" r="r" b="b"/>
              <a:pathLst>
                <a:path w="63266" h="7270" extrusionOk="0">
                  <a:moveTo>
                    <a:pt x="63043" y="1"/>
                  </a:moveTo>
                  <a:cubicBezTo>
                    <a:pt x="58825" y="3331"/>
                    <a:pt x="53720" y="5328"/>
                    <a:pt x="48392" y="5550"/>
                  </a:cubicBezTo>
                  <a:cubicBezTo>
                    <a:pt x="47504" y="5587"/>
                    <a:pt x="46610" y="5606"/>
                    <a:pt x="45713" y="5606"/>
                  </a:cubicBezTo>
                  <a:cubicBezTo>
                    <a:pt x="41227" y="5606"/>
                    <a:pt x="36664" y="5143"/>
                    <a:pt x="32410" y="4219"/>
                  </a:cubicBezTo>
                  <a:cubicBezTo>
                    <a:pt x="27082" y="3109"/>
                    <a:pt x="21755" y="1999"/>
                    <a:pt x="16205" y="1555"/>
                  </a:cubicBezTo>
                  <a:cubicBezTo>
                    <a:pt x="14977" y="1407"/>
                    <a:pt x="13749" y="1336"/>
                    <a:pt x="12526" y="1336"/>
                  </a:cubicBezTo>
                  <a:cubicBezTo>
                    <a:pt x="8221" y="1336"/>
                    <a:pt x="3976" y="2219"/>
                    <a:pt x="1" y="3775"/>
                  </a:cubicBezTo>
                  <a:lnTo>
                    <a:pt x="1" y="3997"/>
                  </a:lnTo>
                  <a:cubicBezTo>
                    <a:pt x="2473" y="3688"/>
                    <a:pt x="4946" y="3522"/>
                    <a:pt x="7418" y="3522"/>
                  </a:cubicBezTo>
                  <a:cubicBezTo>
                    <a:pt x="10273" y="3522"/>
                    <a:pt x="13128" y="3743"/>
                    <a:pt x="15983" y="4219"/>
                  </a:cubicBezTo>
                  <a:lnTo>
                    <a:pt x="31966" y="6438"/>
                  </a:lnTo>
                  <a:cubicBezTo>
                    <a:pt x="35326" y="6976"/>
                    <a:pt x="38687" y="7270"/>
                    <a:pt x="41998" y="7270"/>
                  </a:cubicBezTo>
                  <a:cubicBezTo>
                    <a:pt x="44155" y="7270"/>
                    <a:pt x="46291" y="7145"/>
                    <a:pt x="48392" y="6882"/>
                  </a:cubicBezTo>
                  <a:cubicBezTo>
                    <a:pt x="53942" y="6216"/>
                    <a:pt x="59047" y="3997"/>
                    <a:pt x="63265" y="223"/>
                  </a:cubicBezTo>
                  <a:lnTo>
                    <a:pt x="630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4"/>
            <p:cNvSpPr/>
            <p:nvPr/>
          </p:nvSpPr>
          <p:spPr>
            <a:xfrm>
              <a:off x="3510325" y="1923700"/>
              <a:ext cx="2186525" cy="290900"/>
            </a:xfrm>
            <a:custGeom>
              <a:avLst/>
              <a:gdLst/>
              <a:ahLst/>
              <a:cxnLst/>
              <a:rect l="l" t="t" r="r" b="b"/>
              <a:pathLst>
                <a:path w="87461" h="11636" extrusionOk="0">
                  <a:moveTo>
                    <a:pt x="16545" y="0"/>
                  </a:moveTo>
                  <a:cubicBezTo>
                    <a:pt x="10781" y="0"/>
                    <a:pt x="5143" y="1457"/>
                    <a:pt x="0" y="4277"/>
                  </a:cubicBezTo>
                  <a:lnTo>
                    <a:pt x="0" y="4499"/>
                  </a:lnTo>
                  <a:cubicBezTo>
                    <a:pt x="4471" y="3102"/>
                    <a:pt x="9206" y="2320"/>
                    <a:pt x="13927" y="2320"/>
                  </a:cubicBezTo>
                  <a:cubicBezTo>
                    <a:pt x="16708" y="2320"/>
                    <a:pt x="19483" y="2591"/>
                    <a:pt x="22198" y="3167"/>
                  </a:cubicBezTo>
                  <a:cubicBezTo>
                    <a:pt x="29524" y="4499"/>
                    <a:pt x="36849" y="6719"/>
                    <a:pt x="44174" y="8494"/>
                  </a:cubicBezTo>
                  <a:cubicBezTo>
                    <a:pt x="50781" y="10697"/>
                    <a:pt x="57749" y="11635"/>
                    <a:pt x="64753" y="11635"/>
                  </a:cubicBezTo>
                  <a:cubicBezTo>
                    <a:pt x="65514" y="11635"/>
                    <a:pt x="66276" y="11624"/>
                    <a:pt x="67038" y="11602"/>
                  </a:cubicBezTo>
                  <a:cubicBezTo>
                    <a:pt x="74808" y="11158"/>
                    <a:pt x="82133" y="7829"/>
                    <a:pt x="87461" y="2057"/>
                  </a:cubicBezTo>
                  <a:lnTo>
                    <a:pt x="87239" y="1835"/>
                  </a:lnTo>
                  <a:cubicBezTo>
                    <a:pt x="81689" y="7163"/>
                    <a:pt x="74586" y="10048"/>
                    <a:pt x="66816" y="10048"/>
                  </a:cubicBezTo>
                  <a:cubicBezTo>
                    <a:pt x="59269" y="10048"/>
                    <a:pt x="51722" y="8938"/>
                    <a:pt x="44618" y="6497"/>
                  </a:cubicBezTo>
                  <a:cubicBezTo>
                    <a:pt x="37515" y="3833"/>
                    <a:pt x="29967" y="1835"/>
                    <a:pt x="22420" y="503"/>
                  </a:cubicBezTo>
                  <a:cubicBezTo>
                    <a:pt x="20457" y="167"/>
                    <a:pt x="18494" y="0"/>
                    <a:pt x="165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4"/>
            <p:cNvSpPr/>
            <p:nvPr/>
          </p:nvSpPr>
          <p:spPr>
            <a:xfrm>
              <a:off x="2555800" y="2909850"/>
              <a:ext cx="2902425" cy="531550"/>
            </a:xfrm>
            <a:custGeom>
              <a:avLst/>
              <a:gdLst/>
              <a:ahLst/>
              <a:cxnLst/>
              <a:rect l="l" t="t" r="r" b="b"/>
              <a:pathLst>
                <a:path w="116097" h="21262" extrusionOk="0">
                  <a:moveTo>
                    <a:pt x="13743" y="1"/>
                  </a:moveTo>
                  <a:cubicBezTo>
                    <a:pt x="9093" y="1"/>
                    <a:pt x="4477" y="561"/>
                    <a:pt x="0" y="1680"/>
                  </a:cubicBezTo>
                  <a:lnTo>
                    <a:pt x="0" y="2124"/>
                  </a:lnTo>
                  <a:cubicBezTo>
                    <a:pt x="2673" y="1820"/>
                    <a:pt x="5362" y="1666"/>
                    <a:pt x="8054" y="1666"/>
                  </a:cubicBezTo>
                  <a:cubicBezTo>
                    <a:pt x="15201" y="1666"/>
                    <a:pt x="22368" y="2752"/>
                    <a:pt x="29302" y="5009"/>
                  </a:cubicBezTo>
                  <a:cubicBezTo>
                    <a:pt x="38847" y="7673"/>
                    <a:pt x="48170" y="11225"/>
                    <a:pt x="57715" y="14555"/>
                  </a:cubicBezTo>
                  <a:cubicBezTo>
                    <a:pt x="67261" y="18106"/>
                    <a:pt x="77250" y="20326"/>
                    <a:pt x="87461" y="21214"/>
                  </a:cubicBezTo>
                  <a:cubicBezTo>
                    <a:pt x="88174" y="21246"/>
                    <a:pt x="88889" y="21262"/>
                    <a:pt x="89604" y="21262"/>
                  </a:cubicBezTo>
                  <a:cubicBezTo>
                    <a:pt x="98900" y="21262"/>
                    <a:pt x="108264" y="18582"/>
                    <a:pt x="116096" y="13223"/>
                  </a:cubicBezTo>
                  <a:lnTo>
                    <a:pt x="115874" y="13001"/>
                  </a:lnTo>
                  <a:cubicBezTo>
                    <a:pt x="108777" y="17483"/>
                    <a:pt x="100580" y="19923"/>
                    <a:pt x="92208" y="19923"/>
                  </a:cubicBezTo>
                  <a:cubicBezTo>
                    <a:pt x="90630" y="19923"/>
                    <a:pt x="89045" y="19836"/>
                    <a:pt x="87461" y="19660"/>
                  </a:cubicBezTo>
                  <a:cubicBezTo>
                    <a:pt x="77472" y="18772"/>
                    <a:pt x="67705" y="16330"/>
                    <a:pt x="58603" y="12557"/>
                  </a:cubicBezTo>
                  <a:cubicBezTo>
                    <a:pt x="49280" y="8561"/>
                    <a:pt x="39735" y="5009"/>
                    <a:pt x="30190" y="2346"/>
                  </a:cubicBezTo>
                  <a:cubicBezTo>
                    <a:pt x="24779" y="783"/>
                    <a:pt x="19238" y="1"/>
                    <a:pt x="13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4"/>
            <p:cNvSpPr/>
            <p:nvPr/>
          </p:nvSpPr>
          <p:spPr>
            <a:xfrm>
              <a:off x="2122925" y="3511650"/>
              <a:ext cx="3141050" cy="522650"/>
            </a:xfrm>
            <a:custGeom>
              <a:avLst/>
              <a:gdLst/>
              <a:ahLst/>
              <a:cxnLst/>
              <a:rect l="l" t="t" r="r" b="b"/>
              <a:pathLst>
                <a:path w="125642" h="20906" extrusionOk="0">
                  <a:moveTo>
                    <a:pt x="14606" y="0"/>
                  </a:moveTo>
                  <a:cubicBezTo>
                    <a:pt x="9520" y="0"/>
                    <a:pt x="4480" y="1136"/>
                    <a:pt x="1" y="3579"/>
                  </a:cubicBezTo>
                  <a:lnTo>
                    <a:pt x="1" y="3801"/>
                  </a:lnTo>
                  <a:cubicBezTo>
                    <a:pt x="3830" y="2303"/>
                    <a:pt x="7784" y="1554"/>
                    <a:pt x="11769" y="1554"/>
                  </a:cubicBezTo>
                  <a:cubicBezTo>
                    <a:pt x="13098" y="1554"/>
                    <a:pt x="14430" y="1637"/>
                    <a:pt x="15761" y="1804"/>
                  </a:cubicBezTo>
                  <a:cubicBezTo>
                    <a:pt x="21089" y="2470"/>
                    <a:pt x="26195" y="3579"/>
                    <a:pt x="31300" y="5355"/>
                  </a:cubicBezTo>
                  <a:cubicBezTo>
                    <a:pt x="41511" y="8685"/>
                    <a:pt x="51722" y="12459"/>
                    <a:pt x="62155" y="15566"/>
                  </a:cubicBezTo>
                  <a:cubicBezTo>
                    <a:pt x="72589" y="18896"/>
                    <a:pt x="83466" y="20672"/>
                    <a:pt x="94343" y="20894"/>
                  </a:cubicBezTo>
                  <a:cubicBezTo>
                    <a:pt x="94740" y="20902"/>
                    <a:pt x="95136" y="20906"/>
                    <a:pt x="95532" y="20906"/>
                  </a:cubicBezTo>
                  <a:cubicBezTo>
                    <a:pt x="106218" y="20906"/>
                    <a:pt x="116652" y="18024"/>
                    <a:pt x="125642" y="12459"/>
                  </a:cubicBezTo>
                  <a:lnTo>
                    <a:pt x="125642" y="12237"/>
                  </a:lnTo>
                  <a:cubicBezTo>
                    <a:pt x="117061" y="17026"/>
                    <a:pt x="107583" y="19663"/>
                    <a:pt x="97853" y="19663"/>
                  </a:cubicBezTo>
                  <a:cubicBezTo>
                    <a:pt x="96760" y="19663"/>
                    <a:pt x="95663" y="19629"/>
                    <a:pt x="94565" y="19562"/>
                  </a:cubicBezTo>
                  <a:cubicBezTo>
                    <a:pt x="83910" y="19118"/>
                    <a:pt x="73255" y="17120"/>
                    <a:pt x="63043" y="13569"/>
                  </a:cubicBezTo>
                  <a:cubicBezTo>
                    <a:pt x="52832" y="10017"/>
                    <a:pt x="42843" y="5799"/>
                    <a:pt x="32188" y="2914"/>
                  </a:cubicBezTo>
                  <a:cubicBezTo>
                    <a:pt x="26860" y="1138"/>
                    <a:pt x="21533" y="250"/>
                    <a:pt x="15983" y="28"/>
                  </a:cubicBezTo>
                  <a:cubicBezTo>
                    <a:pt x="15524" y="9"/>
                    <a:pt x="15065" y="0"/>
                    <a:pt x="14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4"/>
            <p:cNvSpPr/>
            <p:nvPr/>
          </p:nvSpPr>
          <p:spPr>
            <a:xfrm>
              <a:off x="1801050" y="4061325"/>
              <a:ext cx="3041175" cy="657175"/>
            </a:xfrm>
            <a:custGeom>
              <a:avLst/>
              <a:gdLst/>
              <a:ahLst/>
              <a:cxnLst/>
              <a:rect l="l" t="t" r="r" b="b"/>
              <a:pathLst>
                <a:path w="121647" h="26287" extrusionOk="0">
                  <a:moveTo>
                    <a:pt x="14479" y="0"/>
                  </a:moveTo>
                  <a:cubicBezTo>
                    <a:pt x="9212" y="0"/>
                    <a:pt x="4006" y="1972"/>
                    <a:pt x="1" y="5344"/>
                  </a:cubicBezTo>
                  <a:lnTo>
                    <a:pt x="1" y="5566"/>
                  </a:lnTo>
                  <a:cubicBezTo>
                    <a:pt x="3871" y="3171"/>
                    <a:pt x="8199" y="1846"/>
                    <a:pt x="12606" y="1846"/>
                  </a:cubicBezTo>
                  <a:cubicBezTo>
                    <a:pt x="13508" y="1846"/>
                    <a:pt x="14413" y="1902"/>
                    <a:pt x="15318" y="2015"/>
                  </a:cubicBezTo>
                  <a:cubicBezTo>
                    <a:pt x="20645" y="2237"/>
                    <a:pt x="25751" y="3791"/>
                    <a:pt x="30412" y="6010"/>
                  </a:cubicBezTo>
                  <a:cubicBezTo>
                    <a:pt x="39957" y="10450"/>
                    <a:pt x="48837" y="17331"/>
                    <a:pt x="59048" y="21327"/>
                  </a:cubicBezTo>
                  <a:cubicBezTo>
                    <a:pt x="67184" y="24651"/>
                    <a:pt x="75768" y="26286"/>
                    <a:pt x="84311" y="26286"/>
                  </a:cubicBezTo>
                  <a:cubicBezTo>
                    <a:pt x="97445" y="26286"/>
                    <a:pt x="110483" y="22422"/>
                    <a:pt x="121646" y="14890"/>
                  </a:cubicBezTo>
                  <a:lnTo>
                    <a:pt x="121646" y="14668"/>
                  </a:lnTo>
                  <a:cubicBezTo>
                    <a:pt x="110842" y="21356"/>
                    <a:pt x="98546" y="24766"/>
                    <a:pt x="86228" y="24766"/>
                  </a:cubicBezTo>
                  <a:cubicBezTo>
                    <a:pt x="77289" y="24766"/>
                    <a:pt x="68337" y="22970"/>
                    <a:pt x="59936" y="19329"/>
                  </a:cubicBezTo>
                  <a:cubicBezTo>
                    <a:pt x="50169" y="15112"/>
                    <a:pt x="41733" y="7786"/>
                    <a:pt x="31522" y="3569"/>
                  </a:cubicBezTo>
                  <a:cubicBezTo>
                    <a:pt x="26417" y="1349"/>
                    <a:pt x="20867" y="17"/>
                    <a:pt x="15318" y="17"/>
                  </a:cubicBezTo>
                  <a:cubicBezTo>
                    <a:pt x="15038" y="6"/>
                    <a:pt x="14758" y="0"/>
                    <a:pt x="14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4"/>
            <p:cNvSpPr/>
            <p:nvPr/>
          </p:nvSpPr>
          <p:spPr>
            <a:xfrm>
              <a:off x="1551325" y="4638200"/>
              <a:ext cx="2591650" cy="604800"/>
            </a:xfrm>
            <a:custGeom>
              <a:avLst/>
              <a:gdLst/>
              <a:ahLst/>
              <a:cxnLst/>
              <a:rect l="l" t="t" r="r" b="b"/>
              <a:pathLst>
                <a:path w="103666" h="24192" extrusionOk="0">
                  <a:moveTo>
                    <a:pt x="13430" y="0"/>
                  </a:moveTo>
                  <a:cubicBezTo>
                    <a:pt x="13024" y="0"/>
                    <a:pt x="12617" y="9"/>
                    <a:pt x="12210" y="28"/>
                  </a:cubicBezTo>
                  <a:cubicBezTo>
                    <a:pt x="9768" y="250"/>
                    <a:pt x="7326" y="916"/>
                    <a:pt x="5106" y="1804"/>
                  </a:cubicBezTo>
                  <a:cubicBezTo>
                    <a:pt x="2887" y="2914"/>
                    <a:pt x="1111" y="4689"/>
                    <a:pt x="1" y="6687"/>
                  </a:cubicBezTo>
                  <a:lnTo>
                    <a:pt x="1" y="6687"/>
                  </a:lnTo>
                  <a:cubicBezTo>
                    <a:pt x="2935" y="3544"/>
                    <a:pt x="7056" y="1785"/>
                    <a:pt x="11430" y="1785"/>
                  </a:cubicBezTo>
                  <a:cubicBezTo>
                    <a:pt x="11689" y="1785"/>
                    <a:pt x="11949" y="1791"/>
                    <a:pt x="12210" y="1804"/>
                  </a:cubicBezTo>
                  <a:cubicBezTo>
                    <a:pt x="16649" y="1804"/>
                    <a:pt x="21089" y="3136"/>
                    <a:pt x="24863" y="5577"/>
                  </a:cubicBezTo>
                  <a:cubicBezTo>
                    <a:pt x="28858" y="7575"/>
                    <a:pt x="32410" y="10461"/>
                    <a:pt x="36406" y="13125"/>
                  </a:cubicBezTo>
                  <a:cubicBezTo>
                    <a:pt x="46827" y="20400"/>
                    <a:pt x="59338" y="24192"/>
                    <a:pt x="71933" y="24192"/>
                  </a:cubicBezTo>
                  <a:cubicBezTo>
                    <a:pt x="73558" y="24192"/>
                    <a:pt x="75183" y="24129"/>
                    <a:pt x="76806" y="24002"/>
                  </a:cubicBezTo>
                  <a:cubicBezTo>
                    <a:pt x="86351" y="23336"/>
                    <a:pt x="95453" y="20450"/>
                    <a:pt x="103666" y="15789"/>
                  </a:cubicBezTo>
                  <a:lnTo>
                    <a:pt x="103666" y="15567"/>
                  </a:lnTo>
                  <a:cubicBezTo>
                    <a:pt x="94419" y="20375"/>
                    <a:pt x="84215" y="22855"/>
                    <a:pt x="74002" y="22855"/>
                  </a:cubicBezTo>
                  <a:cubicBezTo>
                    <a:pt x="65826" y="22855"/>
                    <a:pt x="57645" y="21265"/>
                    <a:pt x="49946" y="18008"/>
                  </a:cubicBezTo>
                  <a:cubicBezTo>
                    <a:pt x="45729" y="16011"/>
                    <a:pt x="41733" y="13791"/>
                    <a:pt x="38181" y="11127"/>
                  </a:cubicBezTo>
                  <a:cubicBezTo>
                    <a:pt x="34408" y="8241"/>
                    <a:pt x="30412" y="5577"/>
                    <a:pt x="26195" y="3358"/>
                  </a:cubicBezTo>
                  <a:cubicBezTo>
                    <a:pt x="22328" y="1119"/>
                    <a:pt x="17903" y="0"/>
                    <a:pt x="134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 name="Google Shape;511;p14"/>
          <p:cNvGrpSpPr/>
          <p:nvPr/>
        </p:nvGrpSpPr>
        <p:grpSpPr>
          <a:xfrm flipH="1">
            <a:off x="8598095" y="3312017"/>
            <a:ext cx="822444" cy="807019"/>
            <a:chOff x="1124025" y="238125"/>
            <a:chExt cx="5272075" cy="5173200"/>
          </a:xfrm>
        </p:grpSpPr>
        <p:sp>
          <p:nvSpPr>
            <p:cNvPr id="512" name="Google Shape;512;p14"/>
            <p:cNvSpPr/>
            <p:nvPr/>
          </p:nvSpPr>
          <p:spPr>
            <a:xfrm>
              <a:off x="1124025" y="238125"/>
              <a:ext cx="5272075" cy="517320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4"/>
            <p:cNvSpPr/>
            <p:nvPr/>
          </p:nvSpPr>
          <p:spPr>
            <a:xfrm>
              <a:off x="1490275" y="892950"/>
              <a:ext cx="4456300" cy="4040075"/>
            </a:xfrm>
            <a:custGeom>
              <a:avLst/>
              <a:gdLst/>
              <a:ahLst/>
              <a:cxnLst/>
              <a:rect l="l" t="t" r="r" b="b"/>
              <a:pathLst>
                <a:path w="178252" h="161603" extrusionOk="0">
                  <a:moveTo>
                    <a:pt x="178252" y="1"/>
                  </a:moveTo>
                  <a:cubicBezTo>
                    <a:pt x="157163" y="3108"/>
                    <a:pt x="136963" y="9546"/>
                    <a:pt x="117873" y="18869"/>
                  </a:cubicBezTo>
                  <a:cubicBezTo>
                    <a:pt x="79692" y="37738"/>
                    <a:pt x="47283" y="67039"/>
                    <a:pt x="24863" y="103444"/>
                  </a:cubicBezTo>
                  <a:cubicBezTo>
                    <a:pt x="13542" y="121424"/>
                    <a:pt x="5107" y="140959"/>
                    <a:pt x="1" y="161603"/>
                  </a:cubicBezTo>
                  <a:cubicBezTo>
                    <a:pt x="29080" y="81690"/>
                    <a:pt x="95675" y="21089"/>
                    <a:pt x="178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4"/>
            <p:cNvSpPr/>
            <p:nvPr/>
          </p:nvSpPr>
          <p:spPr>
            <a:xfrm>
              <a:off x="2827725" y="726475"/>
              <a:ext cx="527225" cy="1698175"/>
            </a:xfrm>
            <a:custGeom>
              <a:avLst/>
              <a:gdLst/>
              <a:ahLst/>
              <a:cxnLst/>
              <a:rect l="l" t="t" r="r" b="b"/>
              <a:pathLst>
                <a:path w="21089" h="67927" extrusionOk="0">
                  <a:moveTo>
                    <a:pt x="20867" y="0"/>
                  </a:moveTo>
                  <a:cubicBezTo>
                    <a:pt x="12209" y="8658"/>
                    <a:pt x="5772" y="19535"/>
                    <a:pt x="2664" y="31522"/>
                  </a:cubicBezTo>
                  <a:cubicBezTo>
                    <a:pt x="888" y="37515"/>
                    <a:pt x="0" y="43509"/>
                    <a:pt x="222" y="49946"/>
                  </a:cubicBezTo>
                  <a:cubicBezTo>
                    <a:pt x="444" y="55940"/>
                    <a:pt x="1554" y="62155"/>
                    <a:pt x="3996" y="67926"/>
                  </a:cubicBezTo>
                  <a:lnTo>
                    <a:pt x="4218" y="67926"/>
                  </a:lnTo>
                  <a:cubicBezTo>
                    <a:pt x="3330" y="61933"/>
                    <a:pt x="2886" y="55940"/>
                    <a:pt x="2886" y="49946"/>
                  </a:cubicBezTo>
                  <a:cubicBezTo>
                    <a:pt x="3108" y="43953"/>
                    <a:pt x="3552" y="37959"/>
                    <a:pt x="4884" y="32188"/>
                  </a:cubicBezTo>
                  <a:cubicBezTo>
                    <a:pt x="7326" y="20201"/>
                    <a:pt x="13097" y="9102"/>
                    <a:pt x="21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4"/>
            <p:cNvSpPr/>
            <p:nvPr/>
          </p:nvSpPr>
          <p:spPr>
            <a:xfrm>
              <a:off x="3443725" y="726475"/>
              <a:ext cx="505025" cy="1237575"/>
            </a:xfrm>
            <a:custGeom>
              <a:avLst/>
              <a:gdLst/>
              <a:ahLst/>
              <a:cxnLst/>
              <a:rect l="l" t="t" r="r" b="b"/>
              <a:pathLst>
                <a:path w="20201" h="49503" extrusionOk="0">
                  <a:moveTo>
                    <a:pt x="19979" y="0"/>
                  </a:moveTo>
                  <a:cubicBezTo>
                    <a:pt x="13319" y="6216"/>
                    <a:pt x="7992" y="13763"/>
                    <a:pt x="4440" y="22198"/>
                  </a:cubicBezTo>
                  <a:cubicBezTo>
                    <a:pt x="2664" y="26416"/>
                    <a:pt x="1332" y="30856"/>
                    <a:pt x="666" y="35517"/>
                  </a:cubicBezTo>
                  <a:cubicBezTo>
                    <a:pt x="0" y="40179"/>
                    <a:pt x="0" y="44840"/>
                    <a:pt x="888" y="49502"/>
                  </a:cubicBezTo>
                  <a:lnTo>
                    <a:pt x="1332" y="49280"/>
                  </a:lnTo>
                  <a:cubicBezTo>
                    <a:pt x="1776" y="44840"/>
                    <a:pt x="2442" y="40401"/>
                    <a:pt x="3330" y="35961"/>
                  </a:cubicBezTo>
                  <a:cubicBezTo>
                    <a:pt x="4218" y="31744"/>
                    <a:pt x="5328" y="27304"/>
                    <a:pt x="6660" y="23308"/>
                  </a:cubicBezTo>
                  <a:cubicBezTo>
                    <a:pt x="9545" y="14651"/>
                    <a:pt x="14207" y="6882"/>
                    <a:pt x="20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4"/>
            <p:cNvSpPr/>
            <p:nvPr/>
          </p:nvSpPr>
          <p:spPr>
            <a:xfrm>
              <a:off x="2233925" y="931800"/>
              <a:ext cx="382950" cy="1970100"/>
            </a:xfrm>
            <a:custGeom>
              <a:avLst/>
              <a:gdLst/>
              <a:ahLst/>
              <a:cxnLst/>
              <a:rect l="l" t="t" r="r" b="b"/>
              <a:pathLst>
                <a:path w="15318" h="78804" extrusionOk="0">
                  <a:moveTo>
                    <a:pt x="15095" y="1"/>
                  </a:moveTo>
                  <a:cubicBezTo>
                    <a:pt x="6660" y="11322"/>
                    <a:pt x="1776" y="24641"/>
                    <a:pt x="666" y="38625"/>
                  </a:cubicBezTo>
                  <a:cubicBezTo>
                    <a:pt x="0" y="45729"/>
                    <a:pt x="444" y="52610"/>
                    <a:pt x="1998" y="59492"/>
                  </a:cubicBezTo>
                  <a:cubicBezTo>
                    <a:pt x="3552" y="66373"/>
                    <a:pt x="6216" y="72810"/>
                    <a:pt x="10212" y="78804"/>
                  </a:cubicBezTo>
                  <a:lnTo>
                    <a:pt x="10434" y="78804"/>
                  </a:lnTo>
                  <a:cubicBezTo>
                    <a:pt x="7770" y="72366"/>
                    <a:pt x="5994" y="65707"/>
                    <a:pt x="4662" y="59048"/>
                  </a:cubicBezTo>
                  <a:cubicBezTo>
                    <a:pt x="3330" y="52388"/>
                    <a:pt x="2886" y="45729"/>
                    <a:pt x="2886" y="38847"/>
                  </a:cubicBezTo>
                  <a:cubicBezTo>
                    <a:pt x="3552" y="25084"/>
                    <a:pt x="7770" y="11766"/>
                    <a:pt x="15317" y="223"/>
                  </a:cubicBezTo>
                  <a:lnTo>
                    <a:pt x="150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4"/>
            <p:cNvSpPr/>
            <p:nvPr/>
          </p:nvSpPr>
          <p:spPr>
            <a:xfrm>
              <a:off x="1667875" y="1442350"/>
              <a:ext cx="366300" cy="2003400"/>
            </a:xfrm>
            <a:custGeom>
              <a:avLst/>
              <a:gdLst/>
              <a:ahLst/>
              <a:cxnLst/>
              <a:rect l="l" t="t" r="r" b="b"/>
              <a:pathLst>
                <a:path w="14652" h="80136" extrusionOk="0">
                  <a:moveTo>
                    <a:pt x="9324" y="1"/>
                  </a:moveTo>
                  <a:cubicBezTo>
                    <a:pt x="2886" y="12654"/>
                    <a:pt x="0" y="26639"/>
                    <a:pt x="666" y="40845"/>
                  </a:cubicBezTo>
                  <a:cubicBezTo>
                    <a:pt x="888" y="47949"/>
                    <a:pt x="2220" y="54830"/>
                    <a:pt x="4440" y="61712"/>
                  </a:cubicBezTo>
                  <a:cubicBezTo>
                    <a:pt x="6660" y="68371"/>
                    <a:pt x="9990" y="74586"/>
                    <a:pt x="14429" y="80136"/>
                  </a:cubicBezTo>
                  <a:lnTo>
                    <a:pt x="14651" y="80136"/>
                  </a:lnTo>
                  <a:cubicBezTo>
                    <a:pt x="11543" y="73921"/>
                    <a:pt x="8880" y="67483"/>
                    <a:pt x="7104" y="60824"/>
                  </a:cubicBezTo>
                  <a:cubicBezTo>
                    <a:pt x="5106" y="54164"/>
                    <a:pt x="3774" y="47505"/>
                    <a:pt x="3108" y="40623"/>
                  </a:cubicBezTo>
                  <a:cubicBezTo>
                    <a:pt x="1776" y="26861"/>
                    <a:pt x="3996" y="12876"/>
                    <a:pt x="95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4"/>
            <p:cNvSpPr/>
            <p:nvPr/>
          </p:nvSpPr>
          <p:spPr>
            <a:xfrm>
              <a:off x="1401500" y="2940725"/>
              <a:ext cx="316350" cy="1137675"/>
            </a:xfrm>
            <a:custGeom>
              <a:avLst/>
              <a:gdLst/>
              <a:ahLst/>
              <a:cxnLst/>
              <a:rect l="l" t="t" r="r" b="b"/>
              <a:pathLst>
                <a:path w="12654" h="45507" extrusionOk="0">
                  <a:moveTo>
                    <a:pt x="1776" y="1"/>
                  </a:moveTo>
                  <a:cubicBezTo>
                    <a:pt x="0" y="7992"/>
                    <a:pt x="0" y="16205"/>
                    <a:pt x="1776" y="24197"/>
                  </a:cubicBezTo>
                  <a:cubicBezTo>
                    <a:pt x="2442" y="28192"/>
                    <a:pt x="3774" y="31966"/>
                    <a:pt x="5550" y="35740"/>
                  </a:cubicBezTo>
                  <a:cubicBezTo>
                    <a:pt x="7326" y="39291"/>
                    <a:pt x="9545" y="42621"/>
                    <a:pt x="12431" y="45507"/>
                  </a:cubicBezTo>
                  <a:lnTo>
                    <a:pt x="12653" y="45285"/>
                  </a:lnTo>
                  <a:cubicBezTo>
                    <a:pt x="11099" y="41733"/>
                    <a:pt x="9323" y="38181"/>
                    <a:pt x="7770" y="34630"/>
                  </a:cubicBezTo>
                  <a:cubicBezTo>
                    <a:pt x="6216" y="30856"/>
                    <a:pt x="4884" y="27304"/>
                    <a:pt x="3774" y="23531"/>
                  </a:cubicBezTo>
                  <a:cubicBezTo>
                    <a:pt x="1776" y="15983"/>
                    <a:pt x="1110" y="7992"/>
                    <a:pt x="1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4"/>
            <p:cNvSpPr/>
            <p:nvPr/>
          </p:nvSpPr>
          <p:spPr>
            <a:xfrm>
              <a:off x="4226200" y="693175"/>
              <a:ext cx="765850" cy="754750"/>
            </a:xfrm>
            <a:custGeom>
              <a:avLst/>
              <a:gdLst/>
              <a:ahLst/>
              <a:cxnLst/>
              <a:rect l="l" t="t" r="r" b="b"/>
              <a:pathLst>
                <a:path w="30634" h="30190" extrusionOk="0">
                  <a:moveTo>
                    <a:pt x="30634" y="0"/>
                  </a:moveTo>
                  <a:cubicBezTo>
                    <a:pt x="23531" y="1998"/>
                    <a:pt x="16871" y="5772"/>
                    <a:pt x="11322" y="10878"/>
                  </a:cubicBezTo>
                  <a:cubicBezTo>
                    <a:pt x="8436" y="13319"/>
                    <a:pt x="5772" y="16205"/>
                    <a:pt x="3774" y="19313"/>
                  </a:cubicBezTo>
                  <a:cubicBezTo>
                    <a:pt x="1998" y="22642"/>
                    <a:pt x="667" y="26194"/>
                    <a:pt x="1" y="29968"/>
                  </a:cubicBezTo>
                  <a:lnTo>
                    <a:pt x="223" y="30190"/>
                  </a:lnTo>
                  <a:cubicBezTo>
                    <a:pt x="2220" y="26860"/>
                    <a:pt x="4218" y="23752"/>
                    <a:pt x="6216" y="20867"/>
                  </a:cubicBezTo>
                  <a:cubicBezTo>
                    <a:pt x="8214" y="17981"/>
                    <a:pt x="10434" y="15095"/>
                    <a:pt x="12875" y="12431"/>
                  </a:cubicBezTo>
                  <a:cubicBezTo>
                    <a:pt x="17759" y="7104"/>
                    <a:pt x="23975" y="2886"/>
                    <a:pt x="30634" y="222"/>
                  </a:cubicBezTo>
                  <a:lnTo>
                    <a:pt x="306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4"/>
            <p:cNvSpPr/>
            <p:nvPr/>
          </p:nvSpPr>
          <p:spPr>
            <a:xfrm>
              <a:off x="5053075" y="254750"/>
              <a:ext cx="1343025" cy="810275"/>
            </a:xfrm>
            <a:custGeom>
              <a:avLst/>
              <a:gdLst/>
              <a:ahLst/>
              <a:cxnLst/>
              <a:rect l="l" t="t" r="r" b="b"/>
              <a:pathLst>
                <a:path w="53721" h="32411" extrusionOk="0">
                  <a:moveTo>
                    <a:pt x="53720" y="1"/>
                  </a:moveTo>
                  <a:cubicBezTo>
                    <a:pt x="49946" y="3775"/>
                    <a:pt x="45729" y="6882"/>
                    <a:pt x="40845" y="9102"/>
                  </a:cubicBezTo>
                  <a:cubicBezTo>
                    <a:pt x="36184" y="11544"/>
                    <a:pt x="31522" y="13542"/>
                    <a:pt x="26638" y="15318"/>
                  </a:cubicBezTo>
                  <a:cubicBezTo>
                    <a:pt x="21533" y="17093"/>
                    <a:pt x="16649" y="19313"/>
                    <a:pt x="11988" y="21755"/>
                  </a:cubicBezTo>
                  <a:cubicBezTo>
                    <a:pt x="7326" y="24197"/>
                    <a:pt x="3108" y="27749"/>
                    <a:pt x="1" y="32188"/>
                  </a:cubicBezTo>
                  <a:lnTo>
                    <a:pt x="223" y="32410"/>
                  </a:lnTo>
                  <a:cubicBezTo>
                    <a:pt x="4218" y="29302"/>
                    <a:pt x="8658" y="26417"/>
                    <a:pt x="13320" y="24197"/>
                  </a:cubicBezTo>
                  <a:cubicBezTo>
                    <a:pt x="17981" y="21977"/>
                    <a:pt x="22643" y="19757"/>
                    <a:pt x="27526" y="17537"/>
                  </a:cubicBezTo>
                  <a:cubicBezTo>
                    <a:pt x="32410" y="15540"/>
                    <a:pt x="37072" y="13098"/>
                    <a:pt x="41733" y="10434"/>
                  </a:cubicBezTo>
                  <a:cubicBezTo>
                    <a:pt x="46173" y="7770"/>
                    <a:pt x="50168" y="4219"/>
                    <a:pt x="53720" y="223"/>
                  </a:cubicBezTo>
                  <a:lnTo>
                    <a:pt x="537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4"/>
            <p:cNvSpPr/>
            <p:nvPr/>
          </p:nvSpPr>
          <p:spPr>
            <a:xfrm>
              <a:off x="2994200" y="2423225"/>
              <a:ext cx="2552825" cy="446575"/>
            </a:xfrm>
            <a:custGeom>
              <a:avLst/>
              <a:gdLst/>
              <a:ahLst/>
              <a:cxnLst/>
              <a:rect l="l" t="t" r="r" b="b"/>
              <a:pathLst>
                <a:path w="102113" h="17863" extrusionOk="0">
                  <a:moveTo>
                    <a:pt x="13236" y="1"/>
                  </a:moveTo>
                  <a:cubicBezTo>
                    <a:pt x="8769" y="1"/>
                    <a:pt x="4329" y="611"/>
                    <a:pt x="1" y="1832"/>
                  </a:cubicBezTo>
                  <a:lnTo>
                    <a:pt x="1" y="2054"/>
                  </a:lnTo>
                  <a:cubicBezTo>
                    <a:pt x="2381" y="1810"/>
                    <a:pt x="4778" y="1684"/>
                    <a:pt x="7177" y="1684"/>
                  </a:cubicBezTo>
                  <a:cubicBezTo>
                    <a:pt x="13507" y="1684"/>
                    <a:pt x="19856" y="2565"/>
                    <a:pt x="25973" y="4496"/>
                  </a:cubicBezTo>
                  <a:cubicBezTo>
                    <a:pt x="34186" y="6716"/>
                    <a:pt x="42621" y="9824"/>
                    <a:pt x="50834" y="12487"/>
                  </a:cubicBezTo>
                  <a:cubicBezTo>
                    <a:pt x="59270" y="15595"/>
                    <a:pt x="68149" y="17371"/>
                    <a:pt x="77028" y="17815"/>
                  </a:cubicBezTo>
                  <a:cubicBezTo>
                    <a:pt x="77666" y="17847"/>
                    <a:pt x="78303" y="17863"/>
                    <a:pt x="78940" y="17863"/>
                  </a:cubicBezTo>
                  <a:cubicBezTo>
                    <a:pt x="87174" y="17863"/>
                    <a:pt x="95313" y="15213"/>
                    <a:pt x="102112" y="10268"/>
                  </a:cubicBezTo>
                  <a:lnTo>
                    <a:pt x="101890" y="10046"/>
                  </a:lnTo>
                  <a:cubicBezTo>
                    <a:pt x="95559" y="14266"/>
                    <a:pt x="88068" y="16663"/>
                    <a:pt x="80420" y="16663"/>
                  </a:cubicBezTo>
                  <a:cubicBezTo>
                    <a:pt x="79218" y="16663"/>
                    <a:pt x="78012" y="16604"/>
                    <a:pt x="76806" y="16483"/>
                  </a:cubicBezTo>
                  <a:cubicBezTo>
                    <a:pt x="68149" y="15817"/>
                    <a:pt x="59714" y="13819"/>
                    <a:pt x="51500" y="10490"/>
                  </a:cubicBezTo>
                  <a:cubicBezTo>
                    <a:pt x="43287" y="7160"/>
                    <a:pt x="35074" y="4274"/>
                    <a:pt x="26639" y="1832"/>
                  </a:cubicBezTo>
                  <a:cubicBezTo>
                    <a:pt x="22199" y="611"/>
                    <a:pt x="17704" y="1"/>
                    <a:pt x="1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4"/>
            <p:cNvSpPr/>
            <p:nvPr/>
          </p:nvSpPr>
          <p:spPr>
            <a:xfrm>
              <a:off x="4242850" y="1420150"/>
              <a:ext cx="1581650" cy="181750"/>
            </a:xfrm>
            <a:custGeom>
              <a:avLst/>
              <a:gdLst/>
              <a:ahLst/>
              <a:cxnLst/>
              <a:rect l="l" t="t" r="r" b="b"/>
              <a:pathLst>
                <a:path w="63266" h="7270" extrusionOk="0">
                  <a:moveTo>
                    <a:pt x="63043" y="1"/>
                  </a:moveTo>
                  <a:cubicBezTo>
                    <a:pt x="58825" y="3331"/>
                    <a:pt x="53720" y="5328"/>
                    <a:pt x="48392" y="5550"/>
                  </a:cubicBezTo>
                  <a:cubicBezTo>
                    <a:pt x="47504" y="5587"/>
                    <a:pt x="46610" y="5606"/>
                    <a:pt x="45713" y="5606"/>
                  </a:cubicBezTo>
                  <a:cubicBezTo>
                    <a:pt x="41227" y="5606"/>
                    <a:pt x="36664" y="5143"/>
                    <a:pt x="32410" y="4219"/>
                  </a:cubicBezTo>
                  <a:cubicBezTo>
                    <a:pt x="27082" y="3109"/>
                    <a:pt x="21755" y="1999"/>
                    <a:pt x="16205" y="1555"/>
                  </a:cubicBezTo>
                  <a:cubicBezTo>
                    <a:pt x="14977" y="1407"/>
                    <a:pt x="13749" y="1336"/>
                    <a:pt x="12526" y="1336"/>
                  </a:cubicBezTo>
                  <a:cubicBezTo>
                    <a:pt x="8221" y="1336"/>
                    <a:pt x="3976" y="2219"/>
                    <a:pt x="1" y="3775"/>
                  </a:cubicBezTo>
                  <a:lnTo>
                    <a:pt x="1" y="3997"/>
                  </a:lnTo>
                  <a:cubicBezTo>
                    <a:pt x="2473" y="3688"/>
                    <a:pt x="4946" y="3522"/>
                    <a:pt x="7418" y="3522"/>
                  </a:cubicBezTo>
                  <a:cubicBezTo>
                    <a:pt x="10273" y="3522"/>
                    <a:pt x="13128" y="3743"/>
                    <a:pt x="15983" y="4219"/>
                  </a:cubicBezTo>
                  <a:lnTo>
                    <a:pt x="31966" y="6438"/>
                  </a:lnTo>
                  <a:cubicBezTo>
                    <a:pt x="35326" y="6976"/>
                    <a:pt x="38687" y="7270"/>
                    <a:pt x="41998" y="7270"/>
                  </a:cubicBezTo>
                  <a:cubicBezTo>
                    <a:pt x="44155" y="7270"/>
                    <a:pt x="46291" y="7145"/>
                    <a:pt x="48392" y="6882"/>
                  </a:cubicBezTo>
                  <a:cubicBezTo>
                    <a:pt x="53942" y="6216"/>
                    <a:pt x="59047" y="3997"/>
                    <a:pt x="63265" y="223"/>
                  </a:cubicBezTo>
                  <a:lnTo>
                    <a:pt x="630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4"/>
            <p:cNvSpPr/>
            <p:nvPr/>
          </p:nvSpPr>
          <p:spPr>
            <a:xfrm>
              <a:off x="3510325" y="1923700"/>
              <a:ext cx="2186525" cy="290900"/>
            </a:xfrm>
            <a:custGeom>
              <a:avLst/>
              <a:gdLst/>
              <a:ahLst/>
              <a:cxnLst/>
              <a:rect l="l" t="t" r="r" b="b"/>
              <a:pathLst>
                <a:path w="87461" h="11636" extrusionOk="0">
                  <a:moveTo>
                    <a:pt x="16545" y="0"/>
                  </a:moveTo>
                  <a:cubicBezTo>
                    <a:pt x="10781" y="0"/>
                    <a:pt x="5143" y="1457"/>
                    <a:pt x="0" y="4277"/>
                  </a:cubicBezTo>
                  <a:lnTo>
                    <a:pt x="0" y="4499"/>
                  </a:lnTo>
                  <a:cubicBezTo>
                    <a:pt x="4471" y="3102"/>
                    <a:pt x="9206" y="2320"/>
                    <a:pt x="13927" y="2320"/>
                  </a:cubicBezTo>
                  <a:cubicBezTo>
                    <a:pt x="16708" y="2320"/>
                    <a:pt x="19483" y="2591"/>
                    <a:pt x="22198" y="3167"/>
                  </a:cubicBezTo>
                  <a:cubicBezTo>
                    <a:pt x="29524" y="4499"/>
                    <a:pt x="36849" y="6719"/>
                    <a:pt x="44174" y="8494"/>
                  </a:cubicBezTo>
                  <a:cubicBezTo>
                    <a:pt x="50781" y="10697"/>
                    <a:pt x="57749" y="11635"/>
                    <a:pt x="64753" y="11635"/>
                  </a:cubicBezTo>
                  <a:cubicBezTo>
                    <a:pt x="65514" y="11635"/>
                    <a:pt x="66276" y="11624"/>
                    <a:pt x="67038" y="11602"/>
                  </a:cubicBezTo>
                  <a:cubicBezTo>
                    <a:pt x="74808" y="11158"/>
                    <a:pt x="82133" y="7829"/>
                    <a:pt x="87461" y="2057"/>
                  </a:cubicBezTo>
                  <a:lnTo>
                    <a:pt x="87239" y="1835"/>
                  </a:lnTo>
                  <a:cubicBezTo>
                    <a:pt x="81689" y="7163"/>
                    <a:pt x="74586" y="10048"/>
                    <a:pt x="66816" y="10048"/>
                  </a:cubicBezTo>
                  <a:cubicBezTo>
                    <a:pt x="59269" y="10048"/>
                    <a:pt x="51722" y="8938"/>
                    <a:pt x="44618" y="6497"/>
                  </a:cubicBezTo>
                  <a:cubicBezTo>
                    <a:pt x="37515" y="3833"/>
                    <a:pt x="29967" y="1835"/>
                    <a:pt x="22420" y="503"/>
                  </a:cubicBezTo>
                  <a:cubicBezTo>
                    <a:pt x="20457" y="167"/>
                    <a:pt x="18494" y="0"/>
                    <a:pt x="165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4"/>
            <p:cNvSpPr/>
            <p:nvPr/>
          </p:nvSpPr>
          <p:spPr>
            <a:xfrm>
              <a:off x="2555800" y="2909850"/>
              <a:ext cx="2902425" cy="531550"/>
            </a:xfrm>
            <a:custGeom>
              <a:avLst/>
              <a:gdLst/>
              <a:ahLst/>
              <a:cxnLst/>
              <a:rect l="l" t="t" r="r" b="b"/>
              <a:pathLst>
                <a:path w="116097" h="21262" extrusionOk="0">
                  <a:moveTo>
                    <a:pt x="13743" y="1"/>
                  </a:moveTo>
                  <a:cubicBezTo>
                    <a:pt x="9093" y="1"/>
                    <a:pt x="4477" y="561"/>
                    <a:pt x="0" y="1680"/>
                  </a:cubicBezTo>
                  <a:lnTo>
                    <a:pt x="0" y="2124"/>
                  </a:lnTo>
                  <a:cubicBezTo>
                    <a:pt x="2673" y="1820"/>
                    <a:pt x="5362" y="1666"/>
                    <a:pt x="8054" y="1666"/>
                  </a:cubicBezTo>
                  <a:cubicBezTo>
                    <a:pt x="15201" y="1666"/>
                    <a:pt x="22368" y="2752"/>
                    <a:pt x="29302" y="5009"/>
                  </a:cubicBezTo>
                  <a:cubicBezTo>
                    <a:pt x="38847" y="7673"/>
                    <a:pt x="48170" y="11225"/>
                    <a:pt x="57715" y="14555"/>
                  </a:cubicBezTo>
                  <a:cubicBezTo>
                    <a:pt x="67261" y="18106"/>
                    <a:pt x="77250" y="20326"/>
                    <a:pt x="87461" y="21214"/>
                  </a:cubicBezTo>
                  <a:cubicBezTo>
                    <a:pt x="88174" y="21246"/>
                    <a:pt x="88889" y="21262"/>
                    <a:pt x="89604" y="21262"/>
                  </a:cubicBezTo>
                  <a:cubicBezTo>
                    <a:pt x="98900" y="21262"/>
                    <a:pt x="108264" y="18582"/>
                    <a:pt x="116096" y="13223"/>
                  </a:cubicBezTo>
                  <a:lnTo>
                    <a:pt x="115874" y="13001"/>
                  </a:lnTo>
                  <a:cubicBezTo>
                    <a:pt x="108777" y="17483"/>
                    <a:pt x="100580" y="19923"/>
                    <a:pt x="92208" y="19923"/>
                  </a:cubicBezTo>
                  <a:cubicBezTo>
                    <a:pt x="90630" y="19923"/>
                    <a:pt x="89045" y="19836"/>
                    <a:pt x="87461" y="19660"/>
                  </a:cubicBezTo>
                  <a:cubicBezTo>
                    <a:pt x="77472" y="18772"/>
                    <a:pt x="67705" y="16330"/>
                    <a:pt x="58603" y="12557"/>
                  </a:cubicBezTo>
                  <a:cubicBezTo>
                    <a:pt x="49280" y="8561"/>
                    <a:pt x="39735" y="5009"/>
                    <a:pt x="30190" y="2346"/>
                  </a:cubicBezTo>
                  <a:cubicBezTo>
                    <a:pt x="24779" y="783"/>
                    <a:pt x="19238" y="1"/>
                    <a:pt x="13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4"/>
            <p:cNvSpPr/>
            <p:nvPr/>
          </p:nvSpPr>
          <p:spPr>
            <a:xfrm>
              <a:off x="2122925" y="3511650"/>
              <a:ext cx="3141050" cy="522650"/>
            </a:xfrm>
            <a:custGeom>
              <a:avLst/>
              <a:gdLst/>
              <a:ahLst/>
              <a:cxnLst/>
              <a:rect l="l" t="t" r="r" b="b"/>
              <a:pathLst>
                <a:path w="125642" h="20906" extrusionOk="0">
                  <a:moveTo>
                    <a:pt x="14606" y="0"/>
                  </a:moveTo>
                  <a:cubicBezTo>
                    <a:pt x="9520" y="0"/>
                    <a:pt x="4480" y="1136"/>
                    <a:pt x="1" y="3579"/>
                  </a:cubicBezTo>
                  <a:lnTo>
                    <a:pt x="1" y="3801"/>
                  </a:lnTo>
                  <a:cubicBezTo>
                    <a:pt x="3830" y="2303"/>
                    <a:pt x="7784" y="1554"/>
                    <a:pt x="11769" y="1554"/>
                  </a:cubicBezTo>
                  <a:cubicBezTo>
                    <a:pt x="13098" y="1554"/>
                    <a:pt x="14430" y="1637"/>
                    <a:pt x="15761" y="1804"/>
                  </a:cubicBezTo>
                  <a:cubicBezTo>
                    <a:pt x="21089" y="2470"/>
                    <a:pt x="26195" y="3579"/>
                    <a:pt x="31300" y="5355"/>
                  </a:cubicBezTo>
                  <a:cubicBezTo>
                    <a:pt x="41511" y="8685"/>
                    <a:pt x="51722" y="12459"/>
                    <a:pt x="62155" y="15566"/>
                  </a:cubicBezTo>
                  <a:cubicBezTo>
                    <a:pt x="72589" y="18896"/>
                    <a:pt x="83466" y="20672"/>
                    <a:pt x="94343" y="20894"/>
                  </a:cubicBezTo>
                  <a:cubicBezTo>
                    <a:pt x="94740" y="20902"/>
                    <a:pt x="95136" y="20906"/>
                    <a:pt x="95532" y="20906"/>
                  </a:cubicBezTo>
                  <a:cubicBezTo>
                    <a:pt x="106218" y="20906"/>
                    <a:pt x="116652" y="18024"/>
                    <a:pt x="125642" y="12459"/>
                  </a:cubicBezTo>
                  <a:lnTo>
                    <a:pt x="125642" y="12237"/>
                  </a:lnTo>
                  <a:cubicBezTo>
                    <a:pt x="117061" y="17026"/>
                    <a:pt x="107583" y="19663"/>
                    <a:pt x="97853" y="19663"/>
                  </a:cubicBezTo>
                  <a:cubicBezTo>
                    <a:pt x="96760" y="19663"/>
                    <a:pt x="95663" y="19629"/>
                    <a:pt x="94565" y="19562"/>
                  </a:cubicBezTo>
                  <a:cubicBezTo>
                    <a:pt x="83910" y="19118"/>
                    <a:pt x="73255" y="17120"/>
                    <a:pt x="63043" y="13569"/>
                  </a:cubicBezTo>
                  <a:cubicBezTo>
                    <a:pt x="52832" y="10017"/>
                    <a:pt x="42843" y="5799"/>
                    <a:pt x="32188" y="2914"/>
                  </a:cubicBezTo>
                  <a:cubicBezTo>
                    <a:pt x="26860" y="1138"/>
                    <a:pt x="21533" y="250"/>
                    <a:pt x="15983" y="28"/>
                  </a:cubicBezTo>
                  <a:cubicBezTo>
                    <a:pt x="15524" y="9"/>
                    <a:pt x="15065" y="0"/>
                    <a:pt x="14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4"/>
            <p:cNvSpPr/>
            <p:nvPr/>
          </p:nvSpPr>
          <p:spPr>
            <a:xfrm>
              <a:off x="1801050" y="4061325"/>
              <a:ext cx="3041175" cy="657175"/>
            </a:xfrm>
            <a:custGeom>
              <a:avLst/>
              <a:gdLst/>
              <a:ahLst/>
              <a:cxnLst/>
              <a:rect l="l" t="t" r="r" b="b"/>
              <a:pathLst>
                <a:path w="121647" h="26287" extrusionOk="0">
                  <a:moveTo>
                    <a:pt x="14479" y="0"/>
                  </a:moveTo>
                  <a:cubicBezTo>
                    <a:pt x="9212" y="0"/>
                    <a:pt x="4006" y="1972"/>
                    <a:pt x="1" y="5344"/>
                  </a:cubicBezTo>
                  <a:lnTo>
                    <a:pt x="1" y="5566"/>
                  </a:lnTo>
                  <a:cubicBezTo>
                    <a:pt x="3871" y="3171"/>
                    <a:pt x="8199" y="1846"/>
                    <a:pt x="12606" y="1846"/>
                  </a:cubicBezTo>
                  <a:cubicBezTo>
                    <a:pt x="13508" y="1846"/>
                    <a:pt x="14413" y="1902"/>
                    <a:pt x="15318" y="2015"/>
                  </a:cubicBezTo>
                  <a:cubicBezTo>
                    <a:pt x="20645" y="2237"/>
                    <a:pt x="25751" y="3791"/>
                    <a:pt x="30412" y="6010"/>
                  </a:cubicBezTo>
                  <a:cubicBezTo>
                    <a:pt x="39957" y="10450"/>
                    <a:pt x="48837" y="17331"/>
                    <a:pt x="59048" y="21327"/>
                  </a:cubicBezTo>
                  <a:cubicBezTo>
                    <a:pt x="67184" y="24651"/>
                    <a:pt x="75768" y="26286"/>
                    <a:pt x="84311" y="26286"/>
                  </a:cubicBezTo>
                  <a:cubicBezTo>
                    <a:pt x="97445" y="26286"/>
                    <a:pt x="110483" y="22422"/>
                    <a:pt x="121646" y="14890"/>
                  </a:cubicBezTo>
                  <a:lnTo>
                    <a:pt x="121646" y="14668"/>
                  </a:lnTo>
                  <a:cubicBezTo>
                    <a:pt x="110842" y="21356"/>
                    <a:pt x="98546" y="24766"/>
                    <a:pt x="86228" y="24766"/>
                  </a:cubicBezTo>
                  <a:cubicBezTo>
                    <a:pt x="77289" y="24766"/>
                    <a:pt x="68337" y="22970"/>
                    <a:pt x="59936" y="19329"/>
                  </a:cubicBezTo>
                  <a:cubicBezTo>
                    <a:pt x="50169" y="15112"/>
                    <a:pt x="41733" y="7786"/>
                    <a:pt x="31522" y="3569"/>
                  </a:cubicBezTo>
                  <a:cubicBezTo>
                    <a:pt x="26417" y="1349"/>
                    <a:pt x="20867" y="17"/>
                    <a:pt x="15318" y="17"/>
                  </a:cubicBezTo>
                  <a:cubicBezTo>
                    <a:pt x="15038" y="6"/>
                    <a:pt x="14758" y="0"/>
                    <a:pt x="14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4"/>
            <p:cNvSpPr/>
            <p:nvPr/>
          </p:nvSpPr>
          <p:spPr>
            <a:xfrm>
              <a:off x="1551325" y="4638200"/>
              <a:ext cx="2591650" cy="604800"/>
            </a:xfrm>
            <a:custGeom>
              <a:avLst/>
              <a:gdLst/>
              <a:ahLst/>
              <a:cxnLst/>
              <a:rect l="l" t="t" r="r" b="b"/>
              <a:pathLst>
                <a:path w="103666" h="24192" extrusionOk="0">
                  <a:moveTo>
                    <a:pt x="13430" y="0"/>
                  </a:moveTo>
                  <a:cubicBezTo>
                    <a:pt x="13024" y="0"/>
                    <a:pt x="12617" y="9"/>
                    <a:pt x="12210" y="28"/>
                  </a:cubicBezTo>
                  <a:cubicBezTo>
                    <a:pt x="9768" y="250"/>
                    <a:pt x="7326" y="916"/>
                    <a:pt x="5106" y="1804"/>
                  </a:cubicBezTo>
                  <a:cubicBezTo>
                    <a:pt x="2887" y="2914"/>
                    <a:pt x="1111" y="4689"/>
                    <a:pt x="1" y="6687"/>
                  </a:cubicBezTo>
                  <a:lnTo>
                    <a:pt x="1" y="6687"/>
                  </a:lnTo>
                  <a:cubicBezTo>
                    <a:pt x="2935" y="3544"/>
                    <a:pt x="7056" y="1785"/>
                    <a:pt x="11430" y="1785"/>
                  </a:cubicBezTo>
                  <a:cubicBezTo>
                    <a:pt x="11689" y="1785"/>
                    <a:pt x="11949" y="1791"/>
                    <a:pt x="12210" y="1804"/>
                  </a:cubicBezTo>
                  <a:cubicBezTo>
                    <a:pt x="16649" y="1804"/>
                    <a:pt x="21089" y="3136"/>
                    <a:pt x="24863" y="5577"/>
                  </a:cubicBezTo>
                  <a:cubicBezTo>
                    <a:pt x="28858" y="7575"/>
                    <a:pt x="32410" y="10461"/>
                    <a:pt x="36406" y="13125"/>
                  </a:cubicBezTo>
                  <a:cubicBezTo>
                    <a:pt x="46827" y="20400"/>
                    <a:pt x="59338" y="24192"/>
                    <a:pt x="71933" y="24192"/>
                  </a:cubicBezTo>
                  <a:cubicBezTo>
                    <a:pt x="73558" y="24192"/>
                    <a:pt x="75183" y="24129"/>
                    <a:pt x="76806" y="24002"/>
                  </a:cubicBezTo>
                  <a:cubicBezTo>
                    <a:pt x="86351" y="23336"/>
                    <a:pt x="95453" y="20450"/>
                    <a:pt x="103666" y="15789"/>
                  </a:cubicBezTo>
                  <a:lnTo>
                    <a:pt x="103666" y="15567"/>
                  </a:lnTo>
                  <a:cubicBezTo>
                    <a:pt x="94419" y="20375"/>
                    <a:pt x="84215" y="22855"/>
                    <a:pt x="74002" y="22855"/>
                  </a:cubicBezTo>
                  <a:cubicBezTo>
                    <a:pt x="65826" y="22855"/>
                    <a:pt x="57645" y="21265"/>
                    <a:pt x="49946" y="18008"/>
                  </a:cubicBezTo>
                  <a:cubicBezTo>
                    <a:pt x="45729" y="16011"/>
                    <a:pt x="41733" y="13791"/>
                    <a:pt x="38181" y="11127"/>
                  </a:cubicBezTo>
                  <a:cubicBezTo>
                    <a:pt x="34408" y="8241"/>
                    <a:pt x="30412" y="5577"/>
                    <a:pt x="26195" y="3358"/>
                  </a:cubicBezTo>
                  <a:cubicBezTo>
                    <a:pt x="22328" y="1119"/>
                    <a:pt x="17903" y="0"/>
                    <a:pt x="134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CUSTOM_2">
    <p:spTree>
      <p:nvGrpSpPr>
        <p:cNvPr id="1" name="Shape 528"/>
        <p:cNvGrpSpPr/>
        <p:nvPr/>
      </p:nvGrpSpPr>
      <p:grpSpPr>
        <a:xfrm>
          <a:off x="0" y="0"/>
          <a:ext cx="0" cy="0"/>
          <a:chOff x="0" y="0"/>
          <a:chExt cx="0" cy="0"/>
        </a:xfrm>
      </p:grpSpPr>
      <p:sp>
        <p:nvSpPr>
          <p:cNvPr id="529" name="Google Shape;529;p15"/>
          <p:cNvSpPr/>
          <p:nvPr/>
        </p:nvSpPr>
        <p:spPr>
          <a:xfrm>
            <a:off x="421075" y="389425"/>
            <a:ext cx="8309400" cy="436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5"/>
          <p:cNvSpPr txBox="1">
            <a:spLocks noGrp="1"/>
          </p:cNvSpPr>
          <p:nvPr>
            <p:ph type="title"/>
          </p:nvPr>
        </p:nvSpPr>
        <p:spPr>
          <a:xfrm>
            <a:off x="720000" y="445025"/>
            <a:ext cx="5852700" cy="5727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531" name="Google Shape;531;p15"/>
          <p:cNvSpPr txBox="1">
            <a:spLocks noGrp="1"/>
          </p:cNvSpPr>
          <p:nvPr>
            <p:ph type="subTitle" idx="1"/>
          </p:nvPr>
        </p:nvSpPr>
        <p:spPr>
          <a:xfrm>
            <a:off x="3370575" y="2139140"/>
            <a:ext cx="2438400" cy="37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b="1">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32" name="Google Shape;532;p15"/>
          <p:cNvSpPr txBox="1">
            <a:spLocks noGrp="1"/>
          </p:cNvSpPr>
          <p:nvPr>
            <p:ph type="subTitle" idx="2"/>
          </p:nvPr>
        </p:nvSpPr>
        <p:spPr>
          <a:xfrm>
            <a:off x="3370575" y="2371069"/>
            <a:ext cx="24384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33" name="Google Shape;533;p15"/>
          <p:cNvSpPr txBox="1">
            <a:spLocks noGrp="1"/>
          </p:cNvSpPr>
          <p:nvPr>
            <p:ph type="subTitle" idx="3"/>
          </p:nvPr>
        </p:nvSpPr>
        <p:spPr>
          <a:xfrm>
            <a:off x="5985600" y="2139140"/>
            <a:ext cx="2438400" cy="37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b="1">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34" name="Google Shape;534;p15"/>
          <p:cNvSpPr txBox="1">
            <a:spLocks noGrp="1"/>
          </p:cNvSpPr>
          <p:nvPr>
            <p:ph type="subTitle" idx="4"/>
          </p:nvPr>
        </p:nvSpPr>
        <p:spPr>
          <a:xfrm>
            <a:off x="5985600" y="2371069"/>
            <a:ext cx="24384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35" name="Google Shape;535;p15"/>
          <p:cNvSpPr txBox="1">
            <a:spLocks noGrp="1"/>
          </p:cNvSpPr>
          <p:nvPr>
            <p:ph type="subTitle" idx="5"/>
          </p:nvPr>
        </p:nvSpPr>
        <p:spPr>
          <a:xfrm>
            <a:off x="3370575" y="3533165"/>
            <a:ext cx="2438400" cy="37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b="1">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36" name="Google Shape;536;p15"/>
          <p:cNvSpPr txBox="1">
            <a:spLocks noGrp="1"/>
          </p:cNvSpPr>
          <p:nvPr>
            <p:ph type="subTitle" idx="6"/>
          </p:nvPr>
        </p:nvSpPr>
        <p:spPr>
          <a:xfrm>
            <a:off x="3370575" y="3765094"/>
            <a:ext cx="24384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37" name="Google Shape;537;p15"/>
          <p:cNvSpPr txBox="1">
            <a:spLocks noGrp="1"/>
          </p:cNvSpPr>
          <p:nvPr>
            <p:ph type="subTitle" idx="7"/>
          </p:nvPr>
        </p:nvSpPr>
        <p:spPr>
          <a:xfrm>
            <a:off x="5985600" y="3533165"/>
            <a:ext cx="2438400" cy="37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b="1">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38" name="Google Shape;538;p15"/>
          <p:cNvSpPr txBox="1">
            <a:spLocks noGrp="1"/>
          </p:cNvSpPr>
          <p:nvPr>
            <p:ph type="subTitle" idx="8"/>
          </p:nvPr>
        </p:nvSpPr>
        <p:spPr>
          <a:xfrm>
            <a:off x="5985600" y="3765094"/>
            <a:ext cx="24384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539"/>
        <p:cNvGrpSpPr/>
        <p:nvPr/>
      </p:nvGrpSpPr>
      <p:grpSpPr>
        <a:xfrm>
          <a:off x="0" y="0"/>
          <a:ext cx="0" cy="0"/>
          <a:chOff x="0" y="0"/>
          <a:chExt cx="0" cy="0"/>
        </a:xfrm>
      </p:grpSpPr>
      <p:sp>
        <p:nvSpPr>
          <p:cNvPr id="540" name="Google Shape;540;p16"/>
          <p:cNvSpPr/>
          <p:nvPr/>
        </p:nvSpPr>
        <p:spPr>
          <a:xfrm>
            <a:off x="421075" y="389425"/>
            <a:ext cx="8309400" cy="436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6"/>
          <p:cNvSpPr txBox="1">
            <a:spLocks noGrp="1"/>
          </p:cNvSpPr>
          <p:nvPr>
            <p:ph type="title"/>
          </p:nvPr>
        </p:nvSpPr>
        <p:spPr>
          <a:xfrm>
            <a:off x="720000" y="445025"/>
            <a:ext cx="5852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42" name="Google Shape;542;p16"/>
          <p:cNvSpPr txBox="1">
            <a:spLocks noGrp="1"/>
          </p:cNvSpPr>
          <p:nvPr>
            <p:ph type="subTitle" idx="1"/>
          </p:nvPr>
        </p:nvSpPr>
        <p:spPr>
          <a:xfrm>
            <a:off x="763650" y="2010838"/>
            <a:ext cx="2438400" cy="37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b="1">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43" name="Google Shape;543;p16"/>
          <p:cNvSpPr txBox="1">
            <a:spLocks noGrp="1"/>
          </p:cNvSpPr>
          <p:nvPr>
            <p:ph type="subTitle" idx="2"/>
          </p:nvPr>
        </p:nvSpPr>
        <p:spPr>
          <a:xfrm>
            <a:off x="984450" y="2254775"/>
            <a:ext cx="1996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44" name="Google Shape;544;p16"/>
          <p:cNvSpPr txBox="1">
            <a:spLocks noGrp="1"/>
          </p:cNvSpPr>
          <p:nvPr>
            <p:ph type="subTitle" idx="3"/>
          </p:nvPr>
        </p:nvSpPr>
        <p:spPr>
          <a:xfrm>
            <a:off x="3136925" y="2010838"/>
            <a:ext cx="2438400" cy="37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b="1">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45" name="Google Shape;545;p16"/>
          <p:cNvSpPr txBox="1">
            <a:spLocks noGrp="1"/>
          </p:cNvSpPr>
          <p:nvPr>
            <p:ph type="subTitle" idx="4"/>
          </p:nvPr>
        </p:nvSpPr>
        <p:spPr>
          <a:xfrm>
            <a:off x="3357725" y="2254775"/>
            <a:ext cx="1996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46" name="Google Shape;546;p16"/>
          <p:cNvSpPr txBox="1">
            <a:spLocks noGrp="1"/>
          </p:cNvSpPr>
          <p:nvPr>
            <p:ph type="subTitle" idx="5"/>
          </p:nvPr>
        </p:nvSpPr>
        <p:spPr>
          <a:xfrm>
            <a:off x="1950325" y="3462800"/>
            <a:ext cx="2438400" cy="37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b="1">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47" name="Google Shape;547;p16"/>
          <p:cNvSpPr txBox="1">
            <a:spLocks noGrp="1"/>
          </p:cNvSpPr>
          <p:nvPr>
            <p:ph type="subTitle" idx="6"/>
          </p:nvPr>
        </p:nvSpPr>
        <p:spPr>
          <a:xfrm>
            <a:off x="2171100" y="3706738"/>
            <a:ext cx="1996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2">
  <p:cSld name="CUSTOM_4">
    <p:spTree>
      <p:nvGrpSpPr>
        <p:cNvPr id="1" name="Shape 548"/>
        <p:cNvGrpSpPr/>
        <p:nvPr/>
      </p:nvGrpSpPr>
      <p:grpSpPr>
        <a:xfrm>
          <a:off x="0" y="0"/>
          <a:ext cx="0" cy="0"/>
          <a:chOff x="0" y="0"/>
          <a:chExt cx="0" cy="0"/>
        </a:xfrm>
      </p:grpSpPr>
      <p:sp>
        <p:nvSpPr>
          <p:cNvPr id="549" name="Google Shape;549;p17"/>
          <p:cNvSpPr/>
          <p:nvPr/>
        </p:nvSpPr>
        <p:spPr>
          <a:xfrm>
            <a:off x="421075" y="389425"/>
            <a:ext cx="8309400" cy="436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7"/>
          <p:cNvSpPr txBox="1">
            <a:spLocks noGrp="1"/>
          </p:cNvSpPr>
          <p:nvPr>
            <p:ph type="title"/>
          </p:nvPr>
        </p:nvSpPr>
        <p:spPr>
          <a:xfrm>
            <a:off x="720000" y="445025"/>
            <a:ext cx="5852700" cy="5727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000"/>
              <a:buNone/>
              <a:defRPr>
                <a:latin typeface="Montserrat"/>
                <a:ea typeface="Montserrat"/>
                <a:cs typeface="Montserrat"/>
                <a:sym typeface="Montserrat"/>
              </a:defRPr>
            </a:lvl2pPr>
            <a:lvl3pPr lvl="2">
              <a:spcBef>
                <a:spcPts val="0"/>
              </a:spcBef>
              <a:spcAft>
                <a:spcPts val="0"/>
              </a:spcAft>
              <a:buSzPts val="3000"/>
              <a:buNone/>
              <a:defRPr>
                <a:latin typeface="Montserrat"/>
                <a:ea typeface="Montserrat"/>
                <a:cs typeface="Montserrat"/>
                <a:sym typeface="Montserrat"/>
              </a:defRPr>
            </a:lvl3pPr>
            <a:lvl4pPr lvl="3">
              <a:spcBef>
                <a:spcPts val="0"/>
              </a:spcBef>
              <a:spcAft>
                <a:spcPts val="0"/>
              </a:spcAft>
              <a:buSzPts val="3000"/>
              <a:buNone/>
              <a:defRPr>
                <a:latin typeface="Montserrat"/>
                <a:ea typeface="Montserrat"/>
                <a:cs typeface="Montserrat"/>
                <a:sym typeface="Montserrat"/>
              </a:defRPr>
            </a:lvl4pPr>
            <a:lvl5pPr lvl="4">
              <a:spcBef>
                <a:spcPts val="0"/>
              </a:spcBef>
              <a:spcAft>
                <a:spcPts val="0"/>
              </a:spcAft>
              <a:buSzPts val="3000"/>
              <a:buNone/>
              <a:defRPr>
                <a:latin typeface="Montserrat"/>
                <a:ea typeface="Montserrat"/>
                <a:cs typeface="Montserrat"/>
                <a:sym typeface="Montserrat"/>
              </a:defRPr>
            </a:lvl5pPr>
            <a:lvl6pPr lvl="5">
              <a:spcBef>
                <a:spcPts val="0"/>
              </a:spcBef>
              <a:spcAft>
                <a:spcPts val="0"/>
              </a:spcAft>
              <a:buSzPts val="3000"/>
              <a:buNone/>
              <a:defRPr>
                <a:latin typeface="Montserrat"/>
                <a:ea typeface="Montserrat"/>
                <a:cs typeface="Montserrat"/>
                <a:sym typeface="Montserrat"/>
              </a:defRPr>
            </a:lvl6pPr>
            <a:lvl7pPr lvl="6">
              <a:spcBef>
                <a:spcPts val="0"/>
              </a:spcBef>
              <a:spcAft>
                <a:spcPts val="0"/>
              </a:spcAft>
              <a:buSzPts val="3000"/>
              <a:buNone/>
              <a:defRPr>
                <a:latin typeface="Montserrat"/>
                <a:ea typeface="Montserrat"/>
                <a:cs typeface="Montserrat"/>
                <a:sym typeface="Montserrat"/>
              </a:defRPr>
            </a:lvl7pPr>
            <a:lvl8pPr lvl="7">
              <a:spcBef>
                <a:spcPts val="0"/>
              </a:spcBef>
              <a:spcAft>
                <a:spcPts val="0"/>
              </a:spcAft>
              <a:buSzPts val="3000"/>
              <a:buNone/>
              <a:defRPr>
                <a:latin typeface="Montserrat"/>
                <a:ea typeface="Montserrat"/>
                <a:cs typeface="Montserrat"/>
                <a:sym typeface="Montserrat"/>
              </a:defRPr>
            </a:lvl8pPr>
            <a:lvl9pPr lvl="8">
              <a:spcBef>
                <a:spcPts val="0"/>
              </a:spcBef>
              <a:spcAft>
                <a:spcPts val="0"/>
              </a:spcAft>
              <a:buSzPts val="3000"/>
              <a:buNone/>
              <a:defRPr>
                <a:latin typeface="Montserrat"/>
                <a:ea typeface="Montserrat"/>
                <a:cs typeface="Montserrat"/>
                <a:sym typeface="Montserrat"/>
              </a:defRPr>
            </a:lvl9pPr>
          </a:lstStyle>
          <a:p>
            <a:endParaRPr/>
          </a:p>
        </p:txBody>
      </p:sp>
      <p:grpSp>
        <p:nvGrpSpPr>
          <p:cNvPr id="551" name="Google Shape;551;p17"/>
          <p:cNvGrpSpPr/>
          <p:nvPr/>
        </p:nvGrpSpPr>
        <p:grpSpPr>
          <a:xfrm rot="-7304592">
            <a:off x="7754158" y="-588800"/>
            <a:ext cx="762780" cy="1564067"/>
            <a:chOff x="2392800" y="238125"/>
            <a:chExt cx="2677175" cy="5084850"/>
          </a:xfrm>
        </p:grpSpPr>
        <p:sp>
          <p:nvSpPr>
            <p:cNvPr id="552" name="Google Shape;552;p17"/>
            <p:cNvSpPr/>
            <p:nvPr/>
          </p:nvSpPr>
          <p:spPr>
            <a:xfrm>
              <a:off x="2526350" y="690275"/>
              <a:ext cx="1198100" cy="4632700"/>
            </a:xfrm>
            <a:custGeom>
              <a:avLst/>
              <a:gdLst/>
              <a:ahLst/>
              <a:cxnLst/>
              <a:rect l="l" t="t" r="r" b="b"/>
              <a:pathLst>
                <a:path w="47924" h="185308" extrusionOk="0">
                  <a:moveTo>
                    <a:pt x="35055" y="1"/>
                  </a:moveTo>
                  <a:cubicBezTo>
                    <a:pt x="33546" y="1"/>
                    <a:pt x="31869" y="1290"/>
                    <a:pt x="32203" y="3183"/>
                  </a:cubicBezTo>
                  <a:cubicBezTo>
                    <a:pt x="42560" y="64402"/>
                    <a:pt x="31648" y="127286"/>
                    <a:pt x="1131" y="181292"/>
                  </a:cubicBezTo>
                  <a:cubicBezTo>
                    <a:pt x="0" y="183428"/>
                    <a:pt x="1772" y="185308"/>
                    <a:pt x="3546" y="185308"/>
                  </a:cubicBezTo>
                  <a:cubicBezTo>
                    <a:pt x="4384" y="185308"/>
                    <a:pt x="5221" y="184889"/>
                    <a:pt x="5755" y="183881"/>
                  </a:cubicBezTo>
                  <a:lnTo>
                    <a:pt x="5570" y="183881"/>
                  </a:lnTo>
                  <a:cubicBezTo>
                    <a:pt x="36642" y="128581"/>
                    <a:pt x="47924" y="64402"/>
                    <a:pt x="37197" y="1889"/>
                  </a:cubicBezTo>
                  <a:cubicBezTo>
                    <a:pt x="36976" y="564"/>
                    <a:pt x="36052" y="1"/>
                    <a:pt x="35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7"/>
            <p:cNvSpPr/>
            <p:nvPr/>
          </p:nvSpPr>
          <p:spPr>
            <a:xfrm>
              <a:off x="3430500" y="641425"/>
              <a:ext cx="899675" cy="1623425"/>
            </a:xfrm>
            <a:custGeom>
              <a:avLst/>
              <a:gdLst/>
              <a:ahLst/>
              <a:cxnLst/>
              <a:rect l="l" t="t" r="r" b="b"/>
              <a:pathLst>
                <a:path w="35987" h="64937" extrusionOk="0">
                  <a:moveTo>
                    <a:pt x="24544" y="0"/>
                  </a:moveTo>
                  <a:cubicBezTo>
                    <a:pt x="22975" y="0"/>
                    <a:pt x="21451" y="1220"/>
                    <a:pt x="22115" y="3103"/>
                  </a:cubicBezTo>
                  <a:cubicBezTo>
                    <a:pt x="30068" y="25112"/>
                    <a:pt x="22300" y="47676"/>
                    <a:pt x="2325" y="60068"/>
                  </a:cubicBezTo>
                  <a:cubicBezTo>
                    <a:pt x="0" y="61463"/>
                    <a:pt x="1442" y="64936"/>
                    <a:pt x="3712" y="64936"/>
                  </a:cubicBezTo>
                  <a:cubicBezTo>
                    <a:pt x="4151" y="64936"/>
                    <a:pt x="4620" y="64806"/>
                    <a:pt x="5100" y="64507"/>
                  </a:cubicBezTo>
                  <a:cubicBezTo>
                    <a:pt x="26554" y="51745"/>
                    <a:pt x="35987" y="25297"/>
                    <a:pt x="27109" y="1808"/>
                  </a:cubicBezTo>
                  <a:cubicBezTo>
                    <a:pt x="26664" y="547"/>
                    <a:pt x="25594" y="0"/>
                    <a:pt x="245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7"/>
            <p:cNvSpPr/>
            <p:nvPr/>
          </p:nvSpPr>
          <p:spPr>
            <a:xfrm>
              <a:off x="2800700" y="860025"/>
              <a:ext cx="748350" cy="784950"/>
            </a:xfrm>
            <a:custGeom>
              <a:avLst/>
              <a:gdLst/>
              <a:ahLst/>
              <a:cxnLst/>
              <a:rect l="l" t="t" r="r" b="b"/>
              <a:pathLst>
                <a:path w="29934" h="31398" extrusionOk="0">
                  <a:moveTo>
                    <a:pt x="3119" y="0"/>
                  </a:moveTo>
                  <a:cubicBezTo>
                    <a:pt x="1627" y="0"/>
                    <a:pt x="0" y="1260"/>
                    <a:pt x="330" y="3237"/>
                  </a:cubicBezTo>
                  <a:cubicBezTo>
                    <a:pt x="2364" y="16923"/>
                    <a:pt x="12351" y="28020"/>
                    <a:pt x="25853" y="31349"/>
                  </a:cubicBezTo>
                  <a:cubicBezTo>
                    <a:pt x="26036" y="31382"/>
                    <a:pt x="26213" y="31397"/>
                    <a:pt x="26382" y="31397"/>
                  </a:cubicBezTo>
                  <a:cubicBezTo>
                    <a:pt x="29113" y="31397"/>
                    <a:pt x="29934" y="27400"/>
                    <a:pt x="27148" y="26356"/>
                  </a:cubicBezTo>
                  <a:cubicBezTo>
                    <a:pt x="15496" y="23581"/>
                    <a:pt x="6803" y="13779"/>
                    <a:pt x="5323" y="1942"/>
                  </a:cubicBezTo>
                  <a:cubicBezTo>
                    <a:pt x="5098" y="590"/>
                    <a:pt x="4140" y="0"/>
                    <a:pt x="3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7"/>
            <p:cNvSpPr/>
            <p:nvPr/>
          </p:nvSpPr>
          <p:spPr>
            <a:xfrm>
              <a:off x="2693325" y="2072800"/>
              <a:ext cx="794550" cy="973850"/>
            </a:xfrm>
            <a:custGeom>
              <a:avLst/>
              <a:gdLst/>
              <a:ahLst/>
              <a:cxnLst/>
              <a:rect l="l" t="t" r="r" b="b"/>
              <a:pathLst>
                <a:path w="31782" h="38954" extrusionOk="0">
                  <a:moveTo>
                    <a:pt x="5207" y="0"/>
                  </a:moveTo>
                  <a:cubicBezTo>
                    <a:pt x="4201" y="0"/>
                    <a:pt x="3292" y="564"/>
                    <a:pt x="3145" y="1888"/>
                  </a:cubicBezTo>
                  <a:cubicBezTo>
                    <a:pt x="1" y="18719"/>
                    <a:pt x="10728" y="34995"/>
                    <a:pt x="27374" y="38879"/>
                  </a:cubicBezTo>
                  <a:cubicBezTo>
                    <a:pt x="27602" y="38929"/>
                    <a:pt x="27821" y="38953"/>
                    <a:pt x="28029" y="38953"/>
                  </a:cubicBezTo>
                  <a:cubicBezTo>
                    <a:pt x="30859" y="38953"/>
                    <a:pt x="31782" y="34574"/>
                    <a:pt x="28853" y="33885"/>
                  </a:cubicBezTo>
                  <a:cubicBezTo>
                    <a:pt x="14797" y="30926"/>
                    <a:pt x="5734" y="17424"/>
                    <a:pt x="8139" y="3183"/>
                  </a:cubicBezTo>
                  <a:cubicBezTo>
                    <a:pt x="8473" y="1290"/>
                    <a:pt x="6728" y="0"/>
                    <a:pt x="52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7"/>
            <p:cNvSpPr/>
            <p:nvPr/>
          </p:nvSpPr>
          <p:spPr>
            <a:xfrm>
              <a:off x="3312950" y="2922525"/>
              <a:ext cx="678175" cy="501525"/>
            </a:xfrm>
            <a:custGeom>
              <a:avLst/>
              <a:gdLst/>
              <a:ahLst/>
              <a:cxnLst/>
              <a:rect l="l" t="t" r="r" b="b"/>
              <a:pathLst>
                <a:path w="27127" h="20061" extrusionOk="0">
                  <a:moveTo>
                    <a:pt x="23918" y="1"/>
                  </a:moveTo>
                  <a:cubicBezTo>
                    <a:pt x="22901" y="1"/>
                    <a:pt x="21884" y="525"/>
                    <a:pt x="21454" y="1745"/>
                  </a:cubicBezTo>
                  <a:cubicBezTo>
                    <a:pt x="18309" y="9143"/>
                    <a:pt x="11281" y="14322"/>
                    <a:pt x="3328" y="14692"/>
                  </a:cubicBezTo>
                  <a:cubicBezTo>
                    <a:pt x="56" y="14874"/>
                    <a:pt x="0" y="20060"/>
                    <a:pt x="3162" y="20060"/>
                  </a:cubicBezTo>
                  <a:cubicBezTo>
                    <a:pt x="3217" y="20060"/>
                    <a:pt x="3272" y="20059"/>
                    <a:pt x="3328" y="20056"/>
                  </a:cubicBezTo>
                  <a:cubicBezTo>
                    <a:pt x="13686" y="19316"/>
                    <a:pt x="22748" y="12842"/>
                    <a:pt x="26447" y="3225"/>
                  </a:cubicBezTo>
                  <a:cubicBezTo>
                    <a:pt x="27126" y="1301"/>
                    <a:pt x="25521" y="1"/>
                    <a:pt x="23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7"/>
            <p:cNvSpPr/>
            <p:nvPr/>
          </p:nvSpPr>
          <p:spPr>
            <a:xfrm>
              <a:off x="3873475" y="1658950"/>
              <a:ext cx="932725" cy="289200"/>
            </a:xfrm>
            <a:custGeom>
              <a:avLst/>
              <a:gdLst/>
              <a:ahLst/>
              <a:cxnLst/>
              <a:rect l="l" t="t" r="r" b="b"/>
              <a:pathLst>
                <a:path w="37309" h="11568" extrusionOk="0">
                  <a:moveTo>
                    <a:pt x="33358" y="1"/>
                  </a:moveTo>
                  <a:cubicBezTo>
                    <a:pt x="32765" y="1"/>
                    <a:pt x="32148" y="203"/>
                    <a:pt x="31584" y="687"/>
                  </a:cubicBezTo>
                  <a:cubicBezTo>
                    <a:pt x="27163" y="4428"/>
                    <a:pt x="21491" y="6362"/>
                    <a:pt x="15761" y="6362"/>
                  </a:cubicBezTo>
                  <a:cubicBezTo>
                    <a:pt x="12142" y="6362"/>
                    <a:pt x="8501" y="5591"/>
                    <a:pt x="5136" y="4016"/>
                  </a:cubicBezTo>
                  <a:cubicBezTo>
                    <a:pt x="4723" y="3809"/>
                    <a:pt x="4317" y="3718"/>
                    <a:pt x="3932" y="3718"/>
                  </a:cubicBezTo>
                  <a:cubicBezTo>
                    <a:pt x="1562" y="3718"/>
                    <a:pt x="1" y="7182"/>
                    <a:pt x="2547" y="8455"/>
                  </a:cubicBezTo>
                  <a:cubicBezTo>
                    <a:pt x="6726" y="10544"/>
                    <a:pt x="11241" y="11567"/>
                    <a:pt x="15733" y="11567"/>
                  </a:cubicBezTo>
                  <a:cubicBezTo>
                    <a:pt x="22771" y="11567"/>
                    <a:pt x="29751" y="9056"/>
                    <a:pt x="35283" y="4201"/>
                  </a:cubicBezTo>
                  <a:cubicBezTo>
                    <a:pt x="37308" y="2610"/>
                    <a:pt x="35487" y="1"/>
                    <a:pt x="33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7"/>
            <p:cNvSpPr/>
            <p:nvPr/>
          </p:nvSpPr>
          <p:spPr>
            <a:xfrm>
              <a:off x="2392800" y="358325"/>
              <a:ext cx="647350" cy="651975"/>
            </a:xfrm>
            <a:custGeom>
              <a:avLst/>
              <a:gdLst/>
              <a:ahLst/>
              <a:cxnLst/>
              <a:rect l="l" t="t" r="r" b="b"/>
              <a:pathLst>
                <a:path w="25894" h="26079" extrusionOk="0">
                  <a:moveTo>
                    <a:pt x="12947" y="1"/>
                  </a:moveTo>
                  <a:cubicBezTo>
                    <a:pt x="5733" y="1"/>
                    <a:pt x="0" y="5919"/>
                    <a:pt x="0" y="12947"/>
                  </a:cubicBezTo>
                  <a:cubicBezTo>
                    <a:pt x="0" y="20160"/>
                    <a:pt x="5733" y="26079"/>
                    <a:pt x="12947" y="26079"/>
                  </a:cubicBezTo>
                  <a:cubicBezTo>
                    <a:pt x="20160" y="26079"/>
                    <a:pt x="25893" y="20160"/>
                    <a:pt x="25893" y="12947"/>
                  </a:cubicBezTo>
                  <a:cubicBezTo>
                    <a:pt x="25893" y="5919"/>
                    <a:pt x="20160" y="1"/>
                    <a:pt x="12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7"/>
            <p:cNvSpPr/>
            <p:nvPr/>
          </p:nvSpPr>
          <p:spPr>
            <a:xfrm>
              <a:off x="3826150" y="238125"/>
              <a:ext cx="688975" cy="684325"/>
            </a:xfrm>
            <a:custGeom>
              <a:avLst/>
              <a:gdLst/>
              <a:ahLst/>
              <a:cxnLst/>
              <a:rect l="l" t="t" r="r" b="b"/>
              <a:pathLst>
                <a:path w="27559" h="27373" extrusionOk="0">
                  <a:moveTo>
                    <a:pt x="13872" y="0"/>
                  </a:moveTo>
                  <a:cubicBezTo>
                    <a:pt x="6289" y="0"/>
                    <a:pt x="1" y="6103"/>
                    <a:pt x="1" y="13686"/>
                  </a:cubicBezTo>
                  <a:cubicBezTo>
                    <a:pt x="1" y="21269"/>
                    <a:pt x="6289" y="27373"/>
                    <a:pt x="13872" y="27373"/>
                  </a:cubicBezTo>
                  <a:cubicBezTo>
                    <a:pt x="21270" y="27373"/>
                    <a:pt x="27559" y="21269"/>
                    <a:pt x="27559" y="13686"/>
                  </a:cubicBezTo>
                  <a:cubicBezTo>
                    <a:pt x="27559" y="6103"/>
                    <a:pt x="21270" y="0"/>
                    <a:pt x="138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7"/>
            <p:cNvSpPr/>
            <p:nvPr/>
          </p:nvSpPr>
          <p:spPr>
            <a:xfrm>
              <a:off x="4630700" y="1444925"/>
              <a:ext cx="439275" cy="439275"/>
            </a:xfrm>
            <a:custGeom>
              <a:avLst/>
              <a:gdLst/>
              <a:ahLst/>
              <a:cxnLst/>
              <a:rect l="l" t="t" r="r" b="b"/>
              <a:pathLst>
                <a:path w="17571" h="17571" extrusionOk="0">
                  <a:moveTo>
                    <a:pt x="8693" y="0"/>
                  </a:moveTo>
                  <a:cubicBezTo>
                    <a:pt x="3884" y="0"/>
                    <a:pt x="0" y="3884"/>
                    <a:pt x="0" y="8878"/>
                  </a:cubicBezTo>
                  <a:cubicBezTo>
                    <a:pt x="0" y="13687"/>
                    <a:pt x="3884" y="17571"/>
                    <a:pt x="8693" y="17571"/>
                  </a:cubicBezTo>
                  <a:cubicBezTo>
                    <a:pt x="13502" y="17571"/>
                    <a:pt x="17571" y="13687"/>
                    <a:pt x="17571" y="8878"/>
                  </a:cubicBezTo>
                  <a:cubicBezTo>
                    <a:pt x="17571" y="3884"/>
                    <a:pt x="13502" y="0"/>
                    <a:pt x="86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7"/>
            <p:cNvSpPr/>
            <p:nvPr/>
          </p:nvSpPr>
          <p:spPr>
            <a:xfrm>
              <a:off x="3826150" y="2730325"/>
              <a:ext cx="406925" cy="406925"/>
            </a:xfrm>
            <a:custGeom>
              <a:avLst/>
              <a:gdLst/>
              <a:ahLst/>
              <a:cxnLst/>
              <a:rect l="l" t="t" r="r" b="b"/>
              <a:pathLst>
                <a:path w="16277" h="16277" extrusionOk="0">
                  <a:moveTo>
                    <a:pt x="8139" y="1"/>
                  </a:moveTo>
                  <a:cubicBezTo>
                    <a:pt x="3700" y="1"/>
                    <a:pt x="1" y="3700"/>
                    <a:pt x="1" y="8139"/>
                  </a:cubicBezTo>
                  <a:cubicBezTo>
                    <a:pt x="1" y="12578"/>
                    <a:pt x="3700" y="16277"/>
                    <a:pt x="8139" y="16277"/>
                  </a:cubicBezTo>
                  <a:cubicBezTo>
                    <a:pt x="12578" y="16277"/>
                    <a:pt x="16277" y="12578"/>
                    <a:pt x="16277" y="8139"/>
                  </a:cubicBezTo>
                  <a:cubicBezTo>
                    <a:pt x="16277" y="3700"/>
                    <a:pt x="12578" y="1"/>
                    <a:pt x="81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7"/>
            <p:cNvSpPr/>
            <p:nvPr/>
          </p:nvSpPr>
          <p:spPr>
            <a:xfrm>
              <a:off x="2508375" y="1666875"/>
              <a:ext cx="596500" cy="601100"/>
            </a:xfrm>
            <a:custGeom>
              <a:avLst/>
              <a:gdLst/>
              <a:ahLst/>
              <a:cxnLst/>
              <a:rect l="l" t="t" r="r" b="b"/>
              <a:pathLst>
                <a:path w="23860" h="24044" extrusionOk="0">
                  <a:moveTo>
                    <a:pt x="11838" y="0"/>
                  </a:moveTo>
                  <a:cubicBezTo>
                    <a:pt x="5364" y="0"/>
                    <a:pt x="1" y="5364"/>
                    <a:pt x="1" y="12022"/>
                  </a:cubicBezTo>
                  <a:cubicBezTo>
                    <a:pt x="1" y="18680"/>
                    <a:pt x="5364" y="24044"/>
                    <a:pt x="11838" y="24044"/>
                  </a:cubicBezTo>
                  <a:cubicBezTo>
                    <a:pt x="18496" y="24044"/>
                    <a:pt x="23859" y="18680"/>
                    <a:pt x="23859" y="12022"/>
                  </a:cubicBezTo>
                  <a:cubicBezTo>
                    <a:pt x="23859" y="5364"/>
                    <a:pt x="18496" y="0"/>
                    <a:pt x="11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3" name="Google Shape;563;p17"/>
          <p:cNvGrpSpPr/>
          <p:nvPr/>
        </p:nvGrpSpPr>
        <p:grpSpPr>
          <a:xfrm rot="-5109793" flipH="1">
            <a:off x="8150804" y="-40746"/>
            <a:ext cx="1200509" cy="1177479"/>
            <a:chOff x="1124025" y="238125"/>
            <a:chExt cx="5272075" cy="5173200"/>
          </a:xfrm>
        </p:grpSpPr>
        <p:sp>
          <p:nvSpPr>
            <p:cNvPr id="564" name="Google Shape;564;p17"/>
            <p:cNvSpPr/>
            <p:nvPr/>
          </p:nvSpPr>
          <p:spPr>
            <a:xfrm>
              <a:off x="1124025" y="238125"/>
              <a:ext cx="5272075" cy="517320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7"/>
            <p:cNvSpPr/>
            <p:nvPr/>
          </p:nvSpPr>
          <p:spPr>
            <a:xfrm>
              <a:off x="1490275" y="892950"/>
              <a:ext cx="4456300" cy="4040075"/>
            </a:xfrm>
            <a:custGeom>
              <a:avLst/>
              <a:gdLst/>
              <a:ahLst/>
              <a:cxnLst/>
              <a:rect l="l" t="t" r="r" b="b"/>
              <a:pathLst>
                <a:path w="178252" h="161603" extrusionOk="0">
                  <a:moveTo>
                    <a:pt x="178252" y="1"/>
                  </a:moveTo>
                  <a:cubicBezTo>
                    <a:pt x="157163" y="3108"/>
                    <a:pt x="136963" y="9546"/>
                    <a:pt x="117873" y="18869"/>
                  </a:cubicBezTo>
                  <a:cubicBezTo>
                    <a:pt x="79692" y="37738"/>
                    <a:pt x="47283" y="67039"/>
                    <a:pt x="24863" y="103444"/>
                  </a:cubicBezTo>
                  <a:cubicBezTo>
                    <a:pt x="13542" y="121424"/>
                    <a:pt x="5107" y="140959"/>
                    <a:pt x="1" y="161603"/>
                  </a:cubicBezTo>
                  <a:cubicBezTo>
                    <a:pt x="29080" y="81690"/>
                    <a:pt x="95675" y="21089"/>
                    <a:pt x="178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7"/>
            <p:cNvSpPr/>
            <p:nvPr/>
          </p:nvSpPr>
          <p:spPr>
            <a:xfrm>
              <a:off x="2827725" y="726475"/>
              <a:ext cx="527225" cy="1698175"/>
            </a:xfrm>
            <a:custGeom>
              <a:avLst/>
              <a:gdLst/>
              <a:ahLst/>
              <a:cxnLst/>
              <a:rect l="l" t="t" r="r" b="b"/>
              <a:pathLst>
                <a:path w="21089" h="67927" extrusionOk="0">
                  <a:moveTo>
                    <a:pt x="20867" y="0"/>
                  </a:moveTo>
                  <a:cubicBezTo>
                    <a:pt x="12209" y="8658"/>
                    <a:pt x="5772" y="19535"/>
                    <a:pt x="2664" y="31522"/>
                  </a:cubicBezTo>
                  <a:cubicBezTo>
                    <a:pt x="888" y="37515"/>
                    <a:pt x="0" y="43509"/>
                    <a:pt x="222" y="49946"/>
                  </a:cubicBezTo>
                  <a:cubicBezTo>
                    <a:pt x="444" y="55940"/>
                    <a:pt x="1554" y="62155"/>
                    <a:pt x="3996" y="67926"/>
                  </a:cubicBezTo>
                  <a:lnTo>
                    <a:pt x="4218" y="67926"/>
                  </a:lnTo>
                  <a:cubicBezTo>
                    <a:pt x="3330" y="61933"/>
                    <a:pt x="2886" y="55940"/>
                    <a:pt x="2886" y="49946"/>
                  </a:cubicBezTo>
                  <a:cubicBezTo>
                    <a:pt x="3108" y="43953"/>
                    <a:pt x="3552" y="37959"/>
                    <a:pt x="4884" y="32188"/>
                  </a:cubicBezTo>
                  <a:cubicBezTo>
                    <a:pt x="7326" y="20201"/>
                    <a:pt x="13097" y="9102"/>
                    <a:pt x="21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7"/>
            <p:cNvSpPr/>
            <p:nvPr/>
          </p:nvSpPr>
          <p:spPr>
            <a:xfrm>
              <a:off x="3443725" y="726475"/>
              <a:ext cx="505025" cy="1237575"/>
            </a:xfrm>
            <a:custGeom>
              <a:avLst/>
              <a:gdLst/>
              <a:ahLst/>
              <a:cxnLst/>
              <a:rect l="l" t="t" r="r" b="b"/>
              <a:pathLst>
                <a:path w="20201" h="49503" extrusionOk="0">
                  <a:moveTo>
                    <a:pt x="19979" y="0"/>
                  </a:moveTo>
                  <a:cubicBezTo>
                    <a:pt x="13319" y="6216"/>
                    <a:pt x="7992" y="13763"/>
                    <a:pt x="4440" y="22198"/>
                  </a:cubicBezTo>
                  <a:cubicBezTo>
                    <a:pt x="2664" y="26416"/>
                    <a:pt x="1332" y="30856"/>
                    <a:pt x="666" y="35517"/>
                  </a:cubicBezTo>
                  <a:cubicBezTo>
                    <a:pt x="0" y="40179"/>
                    <a:pt x="0" y="44840"/>
                    <a:pt x="888" y="49502"/>
                  </a:cubicBezTo>
                  <a:lnTo>
                    <a:pt x="1332" y="49280"/>
                  </a:lnTo>
                  <a:cubicBezTo>
                    <a:pt x="1776" y="44840"/>
                    <a:pt x="2442" y="40401"/>
                    <a:pt x="3330" y="35961"/>
                  </a:cubicBezTo>
                  <a:cubicBezTo>
                    <a:pt x="4218" y="31744"/>
                    <a:pt x="5328" y="27304"/>
                    <a:pt x="6660" y="23308"/>
                  </a:cubicBezTo>
                  <a:cubicBezTo>
                    <a:pt x="9545" y="14651"/>
                    <a:pt x="14207" y="6882"/>
                    <a:pt x="20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7"/>
            <p:cNvSpPr/>
            <p:nvPr/>
          </p:nvSpPr>
          <p:spPr>
            <a:xfrm>
              <a:off x="2233925" y="931800"/>
              <a:ext cx="382950" cy="1970100"/>
            </a:xfrm>
            <a:custGeom>
              <a:avLst/>
              <a:gdLst/>
              <a:ahLst/>
              <a:cxnLst/>
              <a:rect l="l" t="t" r="r" b="b"/>
              <a:pathLst>
                <a:path w="15318" h="78804" extrusionOk="0">
                  <a:moveTo>
                    <a:pt x="15095" y="1"/>
                  </a:moveTo>
                  <a:cubicBezTo>
                    <a:pt x="6660" y="11322"/>
                    <a:pt x="1776" y="24641"/>
                    <a:pt x="666" y="38625"/>
                  </a:cubicBezTo>
                  <a:cubicBezTo>
                    <a:pt x="0" y="45729"/>
                    <a:pt x="444" y="52610"/>
                    <a:pt x="1998" y="59492"/>
                  </a:cubicBezTo>
                  <a:cubicBezTo>
                    <a:pt x="3552" y="66373"/>
                    <a:pt x="6216" y="72810"/>
                    <a:pt x="10212" y="78804"/>
                  </a:cubicBezTo>
                  <a:lnTo>
                    <a:pt x="10434" y="78804"/>
                  </a:lnTo>
                  <a:cubicBezTo>
                    <a:pt x="7770" y="72366"/>
                    <a:pt x="5994" y="65707"/>
                    <a:pt x="4662" y="59048"/>
                  </a:cubicBezTo>
                  <a:cubicBezTo>
                    <a:pt x="3330" y="52388"/>
                    <a:pt x="2886" y="45729"/>
                    <a:pt x="2886" y="38847"/>
                  </a:cubicBezTo>
                  <a:cubicBezTo>
                    <a:pt x="3552" y="25084"/>
                    <a:pt x="7770" y="11766"/>
                    <a:pt x="15317" y="223"/>
                  </a:cubicBezTo>
                  <a:lnTo>
                    <a:pt x="150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7"/>
            <p:cNvSpPr/>
            <p:nvPr/>
          </p:nvSpPr>
          <p:spPr>
            <a:xfrm>
              <a:off x="1667875" y="1442350"/>
              <a:ext cx="366300" cy="2003400"/>
            </a:xfrm>
            <a:custGeom>
              <a:avLst/>
              <a:gdLst/>
              <a:ahLst/>
              <a:cxnLst/>
              <a:rect l="l" t="t" r="r" b="b"/>
              <a:pathLst>
                <a:path w="14652" h="80136" extrusionOk="0">
                  <a:moveTo>
                    <a:pt x="9324" y="1"/>
                  </a:moveTo>
                  <a:cubicBezTo>
                    <a:pt x="2886" y="12654"/>
                    <a:pt x="0" y="26639"/>
                    <a:pt x="666" y="40845"/>
                  </a:cubicBezTo>
                  <a:cubicBezTo>
                    <a:pt x="888" y="47949"/>
                    <a:pt x="2220" y="54830"/>
                    <a:pt x="4440" y="61712"/>
                  </a:cubicBezTo>
                  <a:cubicBezTo>
                    <a:pt x="6660" y="68371"/>
                    <a:pt x="9990" y="74586"/>
                    <a:pt x="14429" y="80136"/>
                  </a:cubicBezTo>
                  <a:lnTo>
                    <a:pt x="14651" y="80136"/>
                  </a:lnTo>
                  <a:cubicBezTo>
                    <a:pt x="11543" y="73921"/>
                    <a:pt x="8880" y="67483"/>
                    <a:pt x="7104" y="60824"/>
                  </a:cubicBezTo>
                  <a:cubicBezTo>
                    <a:pt x="5106" y="54164"/>
                    <a:pt x="3774" y="47505"/>
                    <a:pt x="3108" y="40623"/>
                  </a:cubicBezTo>
                  <a:cubicBezTo>
                    <a:pt x="1776" y="26861"/>
                    <a:pt x="3996" y="12876"/>
                    <a:pt x="95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7"/>
            <p:cNvSpPr/>
            <p:nvPr/>
          </p:nvSpPr>
          <p:spPr>
            <a:xfrm>
              <a:off x="1401500" y="2940725"/>
              <a:ext cx="316350" cy="1137675"/>
            </a:xfrm>
            <a:custGeom>
              <a:avLst/>
              <a:gdLst/>
              <a:ahLst/>
              <a:cxnLst/>
              <a:rect l="l" t="t" r="r" b="b"/>
              <a:pathLst>
                <a:path w="12654" h="45507" extrusionOk="0">
                  <a:moveTo>
                    <a:pt x="1776" y="1"/>
                  </a:moveTo>
                  <a:cubicBezTo>
                    <a:pt x="0" y="7992"/>
                    <a:pt x="0" y="16205"/>
                    <a:pt x="1776" y="24197"/>
                  </a:cubicBezTo>
                  <a:cubicBezTo>
                    <a:pt x="2442" y="28192"/>
                    <a:pt x="3774" y="31966"/>
                    <a:pt x="5550" y="35740"/>
                  </a:cubicBezTo>
                  <a:cubicBezTo>
                    <a:pt x="7326" y="39291"/>
                    <a:pt x="9545" y="42621"/>
                    <a:pt x="12431" y="45507"/>
                  </a:cubicBezTo>
                  <a:lnTo>
                    <a:pt x="12653" y="45285"/>
                  </a:lnTo>
                  <a:cubicBezTo>
                    <a:pt x="11099" y="41733"/>
                    <a:pt x="9323" y="38181"/>
                    <a:pt x="7770" y="34630"/>
                  </a:cubicBezTo>
                  <a:cubicBezTo>
                    <a:pt x="6216" y="30856"/>
                    <a:pt x="4884" y="27304"/>
                    <a:pt x="3774" y="23531"/>
                  </a:cubicBezTo>
                  <a:cubicBezTo>
                    <a:pt x="1776" y="15983"/>
                    <a:pt x="1110" y="7992"/>
                    <a:pt x="1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7"/>
            <p:cNvSpPr/>
            <p:nvPr/>
          </p:nvSpPr>
          <p:spPr>
            <a:xfrm>
              <a:off x="4226200" y="693175"/>
              <a:ext cx="765850" cy="754750"/>
            </a:xfrm>
            <a:custGeom>
              <a:avLst/>
              <a:gdLst/>
              <a:ahLst/>
              <a:cxnLst/>
              <a:rect l="l" t="t" r="r" b="b"/>
              <a:pathLst>
                <a:path w="30634" h="30190" extrusionOk="0">
                  <a:moveTo>
                    <a:pt x="30634" y="0"/>
                  </a:moveTo>
                  <a:cubicBezTo>
                    <a:pt x="23531" y="1998"/>
                    <a:pt x="16871" y="5772"/>
                    <a:pt x="11322" y="10878"/>
                  </a:cubicBezTo>
                  <a:cubicBezTo>
                    <a:pt x="8436" y="13319"/>
                    <a:pt x="5772" y="16205"/>
                    <a:pt x="3774" y="19313"/>
                  </a:cubicBezTo>
                  <a:cubicBezTo>
                    <a:pt x="1998" y="22642"/>
                    <a:pt x="667" y="26194"/>
                    <a:pt x="1" y="29968"/>
                  </a:cubicBezTo>
                  <a:lnTo>
                    <a:pt x="223" y="30190"/>
                  </a:lnTo>
                  <a:cubicBezTo>
                    <a:pt x="2220" y="26860"/>
                    <a:pt x="4218" y="23752"/>
                    <a:pt x="6216" y="20867"/>
                  </a:cubicBezTo>
                  <a:cubicBezTo>
                    <a:pt x="8214" y="17981"/>
                    <a:pt x="10434" y="15095"/>
                    <a:pt x="12875" y="12431"/>
                  </a:cubicBezTo>
                  <a:cubicBezTo>
                    <a:pt x="17759" y="7104"/>
                    <a:pt x="23975" y="2886"/>
                    <a:pt x="30634" y="222"/>
                  </a:cubicBezTo>
                  <a:lnTo>
                    <a:pt x="306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7"/>
            <p:cNvSpPr/>
            <p:nvPr/>
          </p:nvSpPr>
          <p:spPr>
            <a:xfrm>
              <a:off x="5053075" y="254750"/>
              <a:ext cx="1343025" cy="810275"/>
            </a:xfrm>
            <a:custGeom>
              <a:avLst/>
              <a:gdLst/>
              <a:ahLst/>
              <a:cxnLst/>
              <a:rect l="l" t="t" r="r" b="b"/>
              <a:pathLst>
                <a:path w="53721" h="32411" extrusionOk="0">
                  <a:moveTo>
                    <a:pt x="53720" y="1"/>
                  </a:moveTo>
                  <a:cubicBezTo>
                    <a:pt x="49946" y="3775"/>
                    <a:pt x="45729" y="6882"/>
                    <a:pt x="40845" y="9102"/>
                  </a:cubicBezTo>
                  <a:cubicBezTo>
                    <a:pt x="36184" y="11544"/>
                    <a:pt x="31522" y="13542"/>
                    <a:pt x="26638" y="15318"/>
                  </a:cubicBezTo>
                  <a:cubicBezTo>
                    <a:pt x="21533" y="17093"/>
                    <a:pt x="16649" y="19313"/>
                    <a:pt x="11988" y="21755"/>
                  </a:cubicBezTo>
                  <a:cubicBezTo>
                    <a:pt x="7326" y="24197"/>
                    <a:pt x="3108" y="27749"/>
                    <a:pt x="1" y="32188"/>
                  </a:cubicBezTo>
                  <a:lnTo>
                    <a:pt x="223" y="32410"/>
                  </a:lnTo>
                  <a:cubicBezTo>
                    <a:pt x="4218" y="29302"/>
                    <a:pt x="8658" y="26417"/>
                    <a:pt x="13320" y="24197"/>
                  </a:cubicBezTo>
                  <a:cubicBezTo>
                    <a:pt x="17981" y="21977"/>
                    <a:pt x="22643" y="19757"/>
                    <a:pt x="27526" y="17537"/>
                  </a:cubicBezTo>
                  <a:cubicBezTo>
                    <a:pt x="32410" y="15540"/>
                    <a:pt x="37072" y="13098"/>
                    <a:pt x="41733" y="10434"/>
                  </a:cubicBezTo>
                  <a:cubicBezTo>
                    <a:pt x="46173" y="7770"/>
                    <a:pt x="50168" y="4219"/>
                    <a:pt x="53720" y="223"/>
                  </a:cubicBezTo>
                  <a:lnTo>
                    <a:pt x="537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7"/>
            <p:cNvSpPr/>
            <p:nvPr/>
          </p:nvSpPr>
          <p:spPr>
            <a:xfrm>
              <a:off x="2994200" y="2423225"/>
              <a:ext cx="2552825" cy="446575"/>
            </a:xfrm>
            <a:custGeom>
              <a:avLst/>
              <a:gdLst/>
              <a:ahLst/>
              <a:cxnLst/>
              <a:rect l="l" t="t" r="r" b="b"/>
              <a:pathLst>
                <a:path w="102113" h="17863" extrusionOk="0">
                  <a:moveTo>
                    <a:pt x="13236" y="1"/>
                  </a:moveTo>
                  <a:cubicBezTo>
                    <a:pt x="8769" y="1"/>
                    <a:pt x="4329" y="611"/>
                    <a:pt x="1" y="1832"/>
                  </a:cubicBezTo>
                  <a:lnTo>
                    <a:pt x="1" y="2054"/>
                  </a:lnTo>
                  <a:cubicBezTo>
                    <a:pt x="2381" y="1810"/>
                    <a:pt x="4778" y="1684"/>
                    <a:pt x="7177" y="1684"/>
                  </a:cubicBezTo>
                  <a:cubicBezTo>
                    <a:pt x="13507" y="1684"/>
                    <a:pt x="19856" y="2565"/>
                    <a:pt x="25973" y="4496"/>
                  </a:cubicBezTo>
                  <a:cubicBezTo>
                    <a:pt x="34186" y="6716"/>
                    <a:pt x="42621" y="9824"/>
                    <a:pt x="50834" y="12487"/>
                  </a:cubicBezTo>
                  <a:cubicBezTo>
                    <a:pt x="59270" y="15595"/>
                    <a:pt x="68149" y="17371"/>
                    <a:pt x="77028" y="17815"/>
                  </a:cubicBezTo>
                  <a:cubicBezTo>
                    <a:pt x="77666" y="17847"/>
                    <a:pt x="78303" y="17863"/>
                    <a:pt x="78940" y="17863"/>
                  </a:cubicBezTo>
                  <a:cubicBezTo>
                    <a:pt x="87174" y="17863"/>
                    <a:pt x="95313" y="15213"/>
                    <a:pt x="102112" y="10268"/>
                  </a:cubicBezTo>
                  <a:lnTo>
                    <a:pt x="101890" y="10046"/>
                  </a:lnTo>
                  <a:cubicBezTo>
                    <a:pt x="95559" y="14266"/>
                    <a:pt x="88068" y="16663"/>
                    <a:pt x="80420" y="16663"/>
                  </a:cubicBezTo>
                  <a:cubicBezTo>
                    <a:pt x="79218" y="16663"/>
                    <a:pt x="78012" y="16604"/>
                    <a:pt x="76806" y="16483"/>
                  </a:cubicBezTo>
                  <a:cubicBezTo>
                    <a:pt x="68149" y="15817"/>
                    <a:pt x="59714" y="13819"/>
                    <a:pt x="51500" y="10490"/>
                  </a:cubicBezTo>
                  <a:cubicBezTo>
                    <a:pt x="43287" y="7160"/>
                    <a:pt x="35074" y="4274"/>
                    <a:pt x="26639" y="1832"/>
                  </a:cubicBezTo>
                  <a:cubicBezTo>
                    <a:pt x="22199" y="611"/>
                    <a:pt x="17704" y="1"/>
                    <a:pt x="1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7"/>
            <p:cNvSpPr/>
            <p:nvPr/>
          </p:nvSpPr>
          <p:spPr>
            <a:xfrm>
              <a:off x="4242850" y="1420150"/>
              <a:ext cx="1581650" cy="181750"/>
            </a:xfrm>
            <a:custGeom>
              <a:avLst/>
              <a:gdLst/>
              <a:ahLst/>
              <a:cxnLst/>
              <a:rect l="l" t="t" r="r" b="b"/>
              <a:pathLst>
                <a:path w="63266" h="7270" extrusionOk="0">
                  <a:moveTo>
                    <a:pt x="63043" y="1"/>
                  </a:moveTo>
                  <a:cubicBezTo>
                    <a:pt x="58825" y="3331"/>
                    <a:pt x="53720" y="5328"/>
                    <a:pt x="48392" y="5550"/>
                  </a:cubicBezTo>
                  <a:cubicBezTo>
                    <a:pt x="47504" y="5587"/>
                    <a:pt x="46610" y="5606"/>
                    <a:pt x="45713" y="5606"/>
                  </a:cubicBezTo>
                  <a:cubicBezTo>
                    <a:pt x="41227" y="5606"/>
                    <a:pt x="36664" y="5143"/>
                    <a:pt x="32410" y="4219"/>
                  </a:cubicBezTo>
                  <a:cubicBezTo>
                    <a:pt x="27082" y="3109"/>
                    <a:pt x="21755" y="1999"/>
                    <a:pt x="16205" y="1555"/>
                  </a:cubicBezTo>
                  <a:cubicBezTo>
                    <a:pt x="14977" y="1407"/>
                    <a:pt x="13749" y="1336"/>
                    <a:pt x="12526" y="1336"/>
                  </a:cubicBezTo>
                  <a:cubicBezTo>
                    <a:pt x="8221" y="1336"/>
                    <a:pt x="3976" y="2219"/>
                    <a:pt x="1" y="3775"/>
                  </a:cubicBezTo>
                  <a:lnTo>
                    <a:pt x="1" y="3997"/>
                  </a:lnTo>
                  <a:cubicBezTo>
                    <a:pt x="2473" y="3688"/>
                    <a:pt x="4946" y="3522"/>
                    <a:pt x="7418" y="3522"/>
                  </a:cubicBezTo>
                  <a:cubicBezTo>
                    <a:pt x="10273" y="3522"/>
                    <a:pt x="13128" y="3743"/>
                    <a:pt x="15983" y="4219"/>
                  </a:cubicBezTo>
                  <a:lnTo>
                    <a:pt x="31966" y="6438"/>
                  </a:lnTo>
                  <a:cubicBezTo>
                    <a:pt x="35326" y="6976"/>
                    <a:pt x="38687" y="7270"/>
                    <a:pt x="41998" y="7270"/>
                  </a:cubicBezTo>
                  <a:cubicBezTo>
                    <a:pt x="44155" y="7270"/>
                    <a:pt x="46291" y="7145"/>
                    <a:pt x="48392" y="6882"/>
                  </a:cubicBezTo>
                  <a:cubicBezTo>
                    <a:pt x="53942" y="6216"/>
                    <a:pt x="59047" y="3997"/>
                    <a:pt x="63265" y="223"/>
                  </a:cubicBezTo>
                  <a:lnTo>
                    <a:pt x="630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7"/>
            <p:cNvSpPr/>
            <p:nvPr/>
          </p:nvSpPr>
          <p:spPr>
            <a:xfrm>
              <a:off x="3510325" y="1923700"/>
              <a:ext cx="2186525" cy="290900"/>
            </a:xfrm>
            <a:custGeom>
              <a:avLst/>
              <a:gdLst/>
              <a:ahLst/>
              <a:cxnLst/>
              <a:rect l="l" t="t" r="r" b="b"/>
              <a:pathLst>
                <a:path w="87461" h="11636" extrusionOk="0">
                  <a:moveTo>
                    <a:pt x="16545" y="0"/>
                  </a:moveTo>
                  <a:cubicBezTo>
                    <a:pt x="10781" y="0"/>
                    <a:pt x="5143" y="1457"/>
                    <a:pt x="0" y="4277"/>
                  </a:cubicBezTo>
                  <a:lnTo>
                    <a:pt x="0" y="4499"/>
                  </a:lnTo>
                  <a:cubicBezTo>
                    <a:pt x="4471" y="3102"/>
                    <a:pt x="9206" y="2320"/>
                    <a:pt x="13927" y="2320"/>
                  </a:cubicBezTo>
                  <a:cubicBezTo>
                    <a:pt x="16708" y="2320"/>
                    <a:pt x="19483" y="2591"/>
                    <a:pt x="22198" y="3167"/>
                  </a:cubicBezTo>
                  <a:cubicBezTo>
                    <a:pt x="29524" y="4499"/>
                    <a:pt x="36849" y="6719"/>
                    <a:pt x="44174" y="8494"/>
                  </a:cubicBezTo>
                  <a:cubicBezTo>
                    <a:pt x="50781" y="10697"/>
                    <a:pt x="57749" y="11635"/>
                    <a:pt x="64753" y="11635"/>
                  </a:cubicBezTo>
                  <a:cubicBezTo>
                    <a:pt x="65514" y="11635"/>
                    <a:pt x="66276" y="11624"/>
                    <a:pt x="67038" y="11602"/>
                  </a:cubicBezTo>
                  <a:cubicBezTo>
                    <a:pt x="74808" y="11158"/>
                    <a:pt x="82133" y="7829"/>
                    <a:pt x="87461" y="2057"/>
                  </a:cubicBezTo>
                  <a:lnTo>
                    <a:pt x="87239" y="1835"/>
                  </a:lnTo>
                  <a:cubicBezTo>
                    <a:pt x="81689" y="7163"/>
                    <a:pt x="74586" y="10048"/>
                    <a:pt x="66816" y="10048"/>
                  </a:cubicBezTo>
                  <a:cubicBezTo>
                    <a:pt x="59269" y="10048"/>
                    <a:pt x="51722" y="8938"/>
                    <a:pt x="44618" y="6497"/>
                  </a:cubicBezTo>
                  <a:cubicBezTo>
                    <a:pt x="37515" y="3833"/>
                    <a:pt x="29967" y="1835"/>
                    <a:pt x="22420" y="503"/>
                  </a:cubicBezTo>
                  <a:cubicBezTo>
                    <a:pt x="20457" y="167"/>
                    <a:pt x="18494" y="0"/>
                    <a:pt x="165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7"/>
            <p:cNvSpPr/>
            <p:nvPr/>
          </p:nvSpPr>
          <p:spPr>
            <a:xfrm>
              <a:off x="2555800" y="2909850"/>
              <a:ext cx="2902425" cy="531550"/>
            </a:xfrm>
            <a:custGeom>
              <a:avLst/>
              <a:gdLst/>
              <a:ahLst/>
              <a:cxnLst/>
              <a:rect l="l" t="t" r="r" b="b"/>
              <a:pathLst>
                <a:path w="116097" h="21262" extrusionOk="0">
                  <a:moveTo>
                    <a:pt x="13743" y="1"/>
                  </a:moveTo>
                  <a:cubicBezTo>
                    <a:pt x="9093" y="1"/>
                    <a:pt x="4477" y="561"/>
                    <a:pt x="0" y="1680"/>
                  </a:cubicBezTo>
                  <a:lnTo>
                    <a:pt x="0" y="2124"/>
                  </a:lnTo>
                  <a:cubicBezTo>
                    <a:pt x="2673" y="1820"/>
                    <a:pt x="5362" y="1666"/>
                    <a:pt x="8054" y="1666"/>
                  </a:cubicBezTo>
                  <a:cubicBezTo>
                    <a:pt x="15201" y="1666"/>
                    <a:pt x="22368" y="2752"/>
                    <a:pt x="29302" y="5009"/>
                  </a:cubicBezTo>
                  <a:cubicBezTo>
                    <a:pt x="38847" y="7673"/>
                    <a:pt x="48170" y="11225"/>
                    <a:pt x="57715" y="14555"/>
                  </a:cubicBezTo>
                  <a:cubicBezTo>
                    <a:pt x="67261" y="18106"/>
                    <a:pt x="77250" y="20326"/>
                    <a:pt x="87461" y="21214"/>
                  </a:cubicBezTo>
                  <a:cubicBezTo>
                    <a:pt x="88174" y="21246"/>
                    <a:pt x="88889" y="21262"/>
                    <a:pt x="89604" y="21262"/>
                  </a:cubicBezTo>
                  <a:cubicBezTo>
                    <a:pt x="98900" y="21262"/>
                    <a:pt x="108264" y="18582"/>
                    <a:pt x="116096" y="13223"/>
                  </a:cubicBezTo>
                  <a:lnTo>
                    <a:pt x="115874" y="13001"/>
                  </a:lnTo>
                  <a:cubicBezTo>
                    <a:pt x="108777" y="17483"/>
                    <a:pt x="100580" y="19923"/>
                    <a:pt x="92208" y="19923"/>
                  </a:cubicBezTo>
                  <a:cubicBezTo>
                    <a:pt x="90630" y="19923"/>
                    <a:pt x="89045" y="19836"/>
                    <a:pt x="87461" y="19660"/>
                  </a:cubicBezTo>
                  <a:cubicBezTo>
                    <a:pt x="77472" y="18772"/>
                    <a:pt x="67705" y="16330"/>
                    <a:pt x="58603" y="12557"/>
                  </a:cubicBezTo>
                  <a:cubicBezTo>
                    <a:pt x="49280" y="8561"/>
                    <a:pt x="39735" y="5009"/>
                    <a:pt x="30190" y="2346"/>
                  </a:cubicBezTo>
                  <a:cubicBezTo>
                    <a:pt x="24779" y="783"/>
                    <a:pt x="19238" y="1"/>
                    <a:pt x="13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7"/>
            <p:cNvSpPr/>
            <p:nvPr/>
          </p:nvSpPr>
          <p:spPr>
            <a:xfrm>
              <a:off x="2122925" y="3511650"/>
              <a:ext cx="3141050" cy="522650"/>
            </a:xfrm>
            <a:custGeom>
              <a:avLst/>
              <a:gdLst/>
              <a:ahLst/>
              <a:cxnLst/>
              <a:rect l="l" t="t" r="r" b="b"/>
              <a:pathLst>
                <a:path w="125642" h="20906" extrusionOk="0">
                  <a:moveTo>
                    <a:pt x="14606" y="0"/>
                  </a:moveTo>
                  <a:cubicBezTo>
                    <a:pt x="9520" y="0"/>
                    <a:pt x="4480" y="1136"/>
                    <a:pt x="1" y="3579"/>
                  </a:cubicBezTo>
                  <a:lnTo>
                    <a:pt x="1" y="3801"/>
                  </a:lnTo>
                  <a:cubicBezTo>
                    <a:pt x="3830" y="2303"/>
                    <a:pt x="7784" y="1554"/>
                    <a:pt x="11769" y="1554"/>
                  </a:cubicBezTo>
                  <a:cubicBezTo>
                    <a:pt x="13098" y="1554"/>
                    <a:pt x="14430" y="1637"/>
                    <a:pt x="15761" y="1804"/>
                  </a:cubicBezTo>
                  <a:cubicBezTo>
                    <a:pt x="21089" y="2470"/>
                    <a:pt x="26195" y="3579"/>
                    <a:pt x="31300" y="5355"/>
                  </a:cubicBezTo>
                  <a:cubicBezTo>
                    <a:pt x="41511" y="8685"/>
                    <a:pt x="51722" y="12459"/>
                    <a:pt x="62155" y="15566"/>
                  </a:cubicBezTo>
                  <a:cubicBezTo>
                    <a:pt x="72589" y="18896"/>
                    <a:pt x="83466" y="20672"/>
                    <a:pt x="94343" y="20894"/>
                  </a:cubicBezTo>
                  <a:cubicBezTo>
                    <a:pt x="94740" y="20902"/>
                    <a:pt x="95136" y="20906"/>
                    <a:pt x="95532" y="20906"/>
                  </a:cubicBezTo>
                  <a:cubicBezTo>
                    <a:pt x="106218" y="20906"/>
                    <a:pt x="116652" y="18024"/>
                    <a:pt x="125642" y="12459"/>
                  </a:cubicBezTo>
                  <a:lnTo>
                    <a:pt x="125642" y="12237"/>
                  </a:lnTo>
                  <a:cubicBezTo>
                    <a:pt x="117061" y="17026"/>
                    <a:pt x="107583" y="19663"/>
                    <a:pt x="97853" y="19663"/>
                  </a:cubicBezTo>
                  <a:cubicBezTo>
                    <a:pt x="96760" y="19663"/>
                    <a:pt x="95663" y="19629"/>
                    <a:pt x="94565" y="19562"/>
                  </a:cubicBezTo>
                  <a:cubicBezTo>
                    <a:pt x="83910" y="19118"/>
                    <a:pt x="73255" y="17120"/>
                    <a:pt x="63043" y="13569"/>
                  </a:cubicBezTo>
                  <a:cubicBezTo>
                    <a:pt x="52832" y="10017"/>
                    <a:pt x="42843" y="5799"/>
                    <a:pt x="32188" y="2914"/>
                  </a:cubicBezTo>
                  <a:cubicBezTo>
                    <a:pt x="26860" y="1138"/>
                    <a:pt x="21533" y="250"/>
                    <a:pt x="15983" y="28"/>
                  </a:cubicBezTo>
                  <a:cubicBezTo>
                    <a:pt x="15524" y="9"/>
                    <a:pt x="15065" y="0"/>
                    <a:pt x="14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7"/>
            <p:cNvSpPr/>
            <p:nvPr/>
          </p:nvSpPr>
          <p:spPr>
            <a:xfrm>
              <a:off x="1801050" y="4061325"/>
              <a:ext cx="3041175" cy="657175"/>
            </a:xfrm>
            <a:custGeom>
              <a:avLst/>
              <a:gdLst/>
              <a:ahLst/>
              <a:cxnLst/>
              <a:rect l="l" t="t" r="r" b="b"/>
              <a:pathLst>
                <a:path w="121647" h="26287" extrusionOk="0">
                  <a:moveTo>
                    <a:pt x="14479" y="0"/>
                  </a:moveTo>
                  <a:cubicBezTo>
                    <a:pt x="9212" y="0"/>
                    <a:pt x="4006" y="1972"/>
                    <a:pt x="1" y="5344"/>
                  </a:cubicBezTo>
                  <a:lnTo>
                    <a:pt x="1" y="5566"/>
                  </a:lnTo>
                  <a:cubicBezTo>
                    <a:pt x="3871" y="3171"/>
                    <a:pt x="8199" y="1846"/>
                    <a:pt x="12606" y="1846"/>
                  </a:cubicBezTo>
                  <a:cubicBezTo>
                    <a:pt x="13508" y="1846"/>
                    <a:pt x="14413" y="1902"/>
                    <a:pt x="15318" y="2015"/>
                  </a:cubicBezTo>
                  <a:cubicBezTo>
                    <a:pt x="20645" y="2237"/>
                    <a:pt x="25751" y="3791"/>
                    <a:pt x="30412" y="6010"/>
                  </a:cubicBezTo>
                  <a:cubicBezTo>
                    <a:pt x="39957" y="10450"/>
                    <a:pt x="48837" y="17331"/>
                    <a:pt x="59048" y="21327"/>
                  </a:cubicBezTo>
                  <a:cubicBezTo>
                    <a:pt x="67184" y="24651"/>
                    <a:pt x="75768" y="26286"/>
                    <a:pt x="84311" y="26286"/>
                  </a:cubicBezTo>
                  <a:cubicBezTo>
                    <a:pt x="97445" y="26286"/>
                    <a:pt x="110483" y="22422"/>
                    <a:pt x="121646" y="14890"/>
                  </a:cubicBezTo>
                  <a:lnTo>
                    <a:pt x="121646" y="14668"/>
                  </a:lnTo>
                  <a:cubicBezTo>
                    <a:pt x="110842" y="21356"/>
                    <a:pt x="98546" y="24766"/>
                    <a:pt x="86228" y="24766"/>
                  </a:cubicBezTo>
                  <a:cubicBezTo>
                    <a:pt x="77289" y="24766"/>
                    <a:pt x="68337" y="22970"/>
                    <a:pt x="59936" y="19329"/>
                  </a:cubicBezTo>
                  <a:cubicBezTo>
                    <a:pt x="50169" y="15112"/>
                    <a:pt x="41733" y="7786"/>
                    <a:pt x="31522" y="3569"/>
                  </a:cubicBezTo>
                  <a:cubicBezTo>
                    <a:pt x="26417" y="1349"/>
                    <a:pt x="20867" y="17"/>
                    <a:pt x="15318" y="17"/>
                  </a:cubicBezTo>
                  <a:cubicBezTo>
                    <a:pt x="15038" y="6"/>
                    <a:pt x="14758" y="0"/>
                    <a:pt x="14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7"/>
            <p:cNvSpPr/>
            <p:nvPr/>
          </p:nvSpPr>
          <p:spPr>
            <a:xfrm>
              <a:off x="1551325" y="4638200"/>
              <a:ext cx="2591650" cy="604800"/>
            </a:xfrm>
            <a:custGeom>
              <a:avLst/>
              <a:gdLst/>
              <a:ahLst/>
              <a:cxnLst/>
              <a:rect l="l" t="t" r="r" b="b"/>
              <a:pathLst>
                <a:path w="103666" h="24192" extrusionOk="0">
                  <a:moveTo>
                    <a:pt x="13430" y="0"/>
                  </a:moveTo>
                  <a:cubicBezTo>
                    <a:pt x="13024" y="0"/>
                    <a:pt x="12617" y="9"/>
                    <a:pt x="12210" y="28"/>
                  </a:cubicBezTo>
                  <a:cubicBezTo>
                    <a:pt x="9768" y="250"/>
                    <a:pt x="7326" y="916"/>
                    <a:pt x="5106" y="1804"/>
                  </a:cubicBezTo>
                  <a:cubicBezTo>
                    <a:pt x="2887" y="2914"/>
                    <a:pt x="1111" y="4689"/>
                    <a:pt x="1" y="6687"/>
                  </a:cubicBezTo>
                  <a:lnTo>
                    <a:pt x="1" y="6687"/>
                  </a:lnTo>
                  <a:cubicBezTo>
                    <a:pt x="2935" y="3544"/>
                    <a:pt x="7056" y="1785"/>
                    <a:pt x="11430" y="1785"/>
                  </a:cubicBezTo>
                  <a:cubicBezTo>
                    <a:pt x="11689" y="1785"/>
                    <a:pt x="11949" y="1791"/>
                    <a:pt x="12210" y="1804"/>
                  </a:cubicBezTo>
                  <a:cubicBezTo>
                    <a:pt x="16649" y="1804"/>
                    <a:pt x="21089" y="3136"/>
                    <a:pt x="24863" y="5577"/>
                  </a:cubicBezTo>
                  <a:cubicBezTo>
                    <a:pt x="28858" y="7575"/>
                    <a:pt x="32410" y="10461"/>
                    <a:pt x="36406" y="13125"/>
                  </a:cubicBezTo>
                  <a:cubicBezTo>
                    <a:pt x="46827" y="20400"/>
                    <a:pt x="59338" y="24192"/>
                    <a:pt x="71933" y="24192"/>
                  </a:cubicBezTo>
                  <a:cubicBezTo>
                    <a:pt x="73558" y="24192"/>
                    <a:pt x="75183" y="24129"/>
                    <a:pt x="76806" y="24002"/>
                  </a:cubicBezTo>
                  <a:cubicBezTo>
                    <a:pt x="86351" y="23336"/>
                    <a:pt x="95453" y="20450"/>
                    <a:pt x="103666" y="15789"/>
                  </a:cubicBezTo>
                  <a:lnTo>
                    <a:pt x="103666" y="15567"/>
                  </a:lnTo>
                  <a:cubicBezTo>
                    <a:pt x="94419" y="20375"/>
                    <a:pt x="84215" y="22855"/>
                    <a:pt x="74002" y="22855"/>
                  </a:cubicBezTo>
                  <a:cubicBezTo>
                    <a:pt x="65826" y="22855"/>
                    <a:pt x="57645" y="21265"/>
                    <a:pt x="49946" y="18008"/>
                  </a:cubicBezTo>
                  <a:cubicBezTo>
                    <a:pt x="45729" y="16011"/>
                    <a:pt x="41733" y="13791"/>
                    <a:pt x="38181" y="11127"/>
                  </a:cubicBezTo>
                  <a:cubicBezTo>
                    <a:pt x="34408" y="8241"/>
                    <a:pt x="30412" y="5577"/>
                    <a:pt x="26195" y="3358"/>
                  </a:cubicBezTo>
                  <a:cubicBezTo>
                    <a:pt x="22328" y="1119"/>
                    <a:pt x="17903" y="0"/>
                    <a:pt x="134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 name="Google Shape;580;p17"/>
          <p:cNvGrpSpPr/>
          <p:nvPr/>
        </p:nvGrpSpPr>
        <p:grpSpPr>
          <a:xfrm rot="1564534" flipH="1">
            <a:off x="8523966" y="-115808"/>
            <a:ext cx="1075451" cy="2271781"/>
            <a:chOff x="2773725" y="240525"/>
            <a:chExt cx="2096325" cy="5101625"/>
          </a:xfrm>
        </p:grpSpPr>
        <p:sp>
          <p:nvSpPr>
            <p:cNvPr id="581" name="Google Shape;581;p17"/>
            <p:cNvSpPr/>
            <p:nvPr/>
          </p:nvSpPr>
          <p:spPr>
            <a:xfrm>
              <a:off x="2773725" y="240525"/>
              <a:ext cx="2096325" cy="5101625"/>
            </a:xfrm>
            <a:custGeom>
              <a:avLst/>
              <a:gdLst/>
              <a:ahLst/>
              <a:cxnLst/>
              <a:rect l="l" t="t" r="r" b="b"/>
              <a:pathLst>
                <a:path w="83853" h="204065" extrusionOk="0">
                  <a:moveTo>
                    <a:pt x="34110" y="0"/>
                  </a:moveTo>
                  <a:cubicBezTo>
                    <a:pt x="28906" y="0"/>
                    <a:pt x="23698" y="1120"/>
                    <a:pt x="18864" y="3391"/>
                  </a:cubicBezTo>
                  <a:cubicBezTo>
                    <a:pt x="9670" y="17023"/>
                    <a:pt x="4756" y="33033"/>
                    <a:pt x="2379" y="49518"/>
                  </a:cubicBezTo>
                  <a:cubicBezTo>
                    <a:pt x="1" y="66637"/>
                    <a:pt x="159" y="83914"/>
                    <a:pt x="477" y="101192"/>
                  </a:cubicBezTo>
                  <a:cubicBezTo>
                    <a:pt x="5390" y="91206"/>
                    <a:pt x="12365" y="82171"/>
                    <a:pt x="20607" y="74721"/>
                  </a:cubicBezTo>
                  <a:lnTo>
                    <a:pt x="20607" y="74721"/>
                  </a:lnTo>
                  <a:cubicBezTo>
                    <a:pt x="19498" y="85658"/>
                    <a:pt x="14108" y="95485"/>
                    <a:pt x="9512" y="105630"/>
                  </a:cubicBezTo>
                  <a:cubicBezTo>
                    <a:pt x="5073" y="115775"/>
                    <a:pt x="1428" y="126870"/>
                    <a:pt x="4281" y="137649"/>
                  </a:cubicBezTo>
                  <a:cubicBezTo>
                    <a:pt x="7609" y="128455"/>
                    <a:pt x="13633" y="120530"/>
                    <a:pt x="21558" y="115141"/>
                  </a:cubicBezTo>
                  <a:lnTo>
                    <a:pt x="21558" y="115141"/>
                  </a:lnTo>
                  <a:cubicBezTo>
                    <a:pt x="13316" y="145892"/>
                    <a:pt x="19815" y="178703"/>
                    <a:pt x="39153" y="204065"/>
                  </a:cubicBezTo>
                  <a:cubicBezTo>
                    <a:pt x="48980" y="177118"/>
                    <a:pt x="53101" y="148586"/>
                    <a:pt x="51199" y="120054"/>
                  </a:cubicBezTo>
                  <a:lnTo>
                    <a:pt x="51199" y="120054"/>
                  </a:lnTo>
                  <a:cubicBezTo>
                    <a:pt x="58174" y="126078"/>
                    <a:pt x="62136" y="134796"/>
                    <a:pt x="62295" y="143989"/>
                  </a:cubicBezTo>
                  <a:cubicBezTo>
                    <a:pt x="72756" y="122908"/>
                    <a:pt x="71171" y="97705"/>
                    <a:pt x="58015" y="78208"/>
                  </a:cubicBezTo>
                  <a:lnTo>
                    <a:pt x="58015" y="78208"/>
                  </a:lnTo>
                  <a:cubicBezTo>
                    <a:pt x="64673" y="79793"/>
                    <a:pt x="70537" y="84390"/>
                    <a:pt x="73708" y="90572"/>
                  </a:cubicBezTo>
                  <a:cubicBezTo>
                    <a:pt x="83852" y="76623"/>
                    <a:pt x="81474" y="57443"/>
                    <a:pt x="76244" y="40958"/>
                  </a:cubicBezTo>
                  <a:cubicBezTo>
                    <a:pt x="71805" y="26692"/>
                    <a:pt x="64831" y="11951"/>
                    <a:pt x="51675" y="4501"/>
                  </a:cubicBezTo>
                  <a:cubicBezTo>
                    <a:pt x="46219" y="1517"/>
                    <a:pt x="40167" y="0"/>
                    <a:pt x="341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7"/>
            <p:cNvSpPr/>
            <p:nvPr/>
          </p:nvSpPr>
          <p:spPr>
            <a:xfrm>
              <a:off x="3534575" y="380775"/>
              <a:ext cx="321000" cy="4933650"/>
            </a:xfrm>
            <a:custGeom>
              <a:avLst/>
              <a:gdLst/>
              <a:ahLst/>
              <a:cxnLst/>
              <a:rect l="l" t="t" r="r" b="b"/>
              <a:pathLst>
                <a:path w="12840" h="197346" extrusionOk="0">
                  <a:moveTo>
                    <a:pt x="793" y="0"/>
                  </a:moveTo>
                  <a:lnTo>
                    <a:pt x="793" y="0"/>
                  </a:lnTo>
                  <a:cubicBezTo>
                    <a:pt x="6500" y="6341"/>
                    <a:pt x="9987" y="14108"/>
                    <a:pt x="10779" y="22509"/>
                  </a:cubicBezTo>
                  <a:cubicBezTo>
                    <a:pt x="11572" y="30910"/>
                    <a:pt x="11572" y="39311"/>
                    <a:pt x="10462" y="47553"/>
                  </a:cubicBezTo>
                  <a:cubicBezTo>
                    <a:pt x="8877" y="64355"/>
                    <a:pt x="6182" y="80840"/>
                    <a:pt x="3805" y="97484"/>
                  </a:cubicBezTo>
                  <a:cubicBezTo>
                    <a:pt x="1269" y="114127"/>
                    <a:pt x="1" y="131088"/>
                    <a:pt x="159" y="147890"/>
                  </a:cubicBezTo>
                  <a:cubicBezTo>
                    <a:pt x="159" y="156291"/>
                    <a:pt x="952" y="164692"/>
                    <a:pt x="2220" y="173093"/>
                  </a:cubicBezTo>
                  <a:cubicBezTo>
                    <a:pt x="3646" y="181336"/>
                    <a:pt x="5865" y="189578"/>
                    <a:pt x="8877" y="197345"/>
                  </a:cubicBezTo>
                  <a:cubicBezTo>
                    <a:pt x="3805" y="181336"/>
                    <a:pt x="1427" y="164692"/>
                    <a:pt x="1586" y="147890"/>
                  </a:cubicBezTo>
                  <a:cubicBezTo>
                    <a:pt x="1903" y="131088"/>
                    <a:pt x="3171" y="114286"/>
                    <a:pt x="5865" y="97801"/>
                  </a:cubicBezTo>
                  <a:cubicBezTo>
                    <a:pt x="8085" y="81157"/>
                    <a:pt x="10779" y="64514"/>
                    <a:pt x="12047" y="47712"/>
                  </a:cubicBezTo>
                  <a:cubicBezTo>
                    <a:pt x="12840" y="39311"/>
                    <a:pt x="12840" y="30751"/>
                    <a:pt x="11730" y="22509"/>
                  </a:cubicBezTo>
                  <a:cubicBezTo>
                    <a:pt x="10304" y="14108"/>
                    <a:pt x="6975" y="5707"/>
                    <a:pt x="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7"/>
            <p:cNvSpPr/>
            <p:nvPr/>
          </p:nvSpPr>
          <p:spPr>
            <a:xfrm>
              <a:off x="3154150" y="2207600"/>
              <a:ext cx="582550" cy="939200"/>
            </a:xfrm>
            <a:custGeom>
              <a:avLst/>
              <a:gdLst/>
              <a:ahLst/>
              <a:cxnLst/>
              <a:rect l="l" t="t" r="r" b="b"/>
              <a:pathLst>
                <a:path w="23302" h="37568" extrusionOk="0">
                  <a:moveTo>
                    <a:pt x="23302" y="0"/>
                  </a:moveTo>
                  <a:cubicBezTo>
                    <a:pt x="17595" y="4914"/>
                    <a:pt x="12682" y="10621"/>
                    <a:pt x="8719" y="17119"/>
                  </a:cubicBezTo>
                  <a:cubicBezTo>
                    <a:pt x="4756" y="23460"/>
                    <a:pt x="1744" y="30434"/>
                    <a:pt x="1" y="37567"/>
                  </a:cubicBezTo>
                  <a:cubicBezTo>
                    <a:pt x="6183" y="24094"/>
                    <a:pt x="13950" y="11572"/>
                    <a:pt x="233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7"/>
            <p:cNvSpPr/>
            <p:nvPr/>
          </p:nvSpPr>
          <p:spPr>
            <a:xfrm>
              <a:off x="3804050" y="2116450"/>
              <a:ext cx="598400" cy="1165075"/>
            </a:xfrm>
            <a:custGeom>
              <a:avLst/>
              <a:gdLst/>
              <a:ahLst/>
              <a:cxnLst/>
              <a:rect l="l" t="t" r="r" b="b"/>
              <a:pathLst>
                <a:path w="23936" h="46603" extrusionOk="0">
                  <a:moveTo>
                    <a:pt x="0" y="1"/>
                  </a:moveTo>
                  <a:cubicBezTo>
                    <a:pt x="3012" y="3329"/>
                    <a:pt x="5707" y="6817"/>
                    <a:pt x="8401" y="10304"/>
                  </a:cubicBezTo>
                  <a:cubicBezTo>
                    <a:pt x="10779" y="13950"/>
                    <a:pt x="13156" y="17754"/>
                    <a:pt x="15059" y="21717"/>
                  </a:cubicBezTo>
                  <a:cubicBezTo>
                    <a:pt x="17119" y="25679"/>
                    <a:pt x="18863" y="29642"/>
                    <a:pt x="20289" y="33763"/>
                  </a:cubicBezTo>
                  <a:lnTo>
                    <a:pt x="21399" y="36933"/>
                  </a:lnTo>
                  <a:lnTo>
                    <a:pt x="22350" y="40104"/>
                  </a:lnTo>
                  <a:lnTo>
                    <a:pt x="23143" y="43432"/>
                  </a:lnTo>
                  <a:cubicBezTo>
                    <a:pt x="23460" y="44383"/>
                    <a:pt x="23777" y="45493"/>
                    <a:pt x="23935" y="46603"/>
                  </a:cubicBezTo>
                  <a:cubicBezTo>
                    <a:pt x="23935" y="44383"/>
                    <a:pt x="23618" y="42164"/>
                    <a:pt x="23301" y="39945"/>
                  </a:cubicBezTo>
                  <a:lnTo>
                    <a:pt x="22667" y="36616"/>
                  </a:lnTo>
                  <a:lnTo>
                    <a:pt x="21716" y="33288"/>
                  </a:lnTo>
                  <a:cubicBezTo>
                    <a:pt x="20606" y="29008"/>
                    <a:pt x="18863" y="24887"/>
                    <a:pt x="16802" y="20924"/>
                  </a:cubicBezTo>
                  <a:cubicBezTo>
                    <a:pt x="14742" y="16961"/>
                    <a:pt x="12364" y="13157"/>
                    <a:pt x="9511" y="9511"/>
                  </a:cubicBezTo>
                  <a:cubicBezTo>
                    <a:pt x="6816" y="6024"/>
                    <a:pt x="3646" y="2854"/>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7"/>
            <p:cNvSpPr/>
            <p:nvPr/>
          </p:nvSpPr>
          <p:spPr>
            <a:xfrm>
              <a:off x="3827825" y="880075"/>
              <a:ext cx="681600" cy="1141300"/>
            </a:xfrm>
            <a:custGeom>
              <a:avLst/>
              <a:gdLst/>
              <a:ahLst/>
              <a:cxnLst/>
              <a:rect l="l" t="t" r="r" b="b"/>
              <a:pathLst>
                <a:path w="27264" h="45652" extrusionOk="0">
                  <a:moveTo>
                    <a:pt x="0" y="1"/>
                  </a:moveTo>
                  <a:cubicBezTo>
                    <a:pt x="3329" y="3171"/>
                    <a:pt x="6341" y="6499"/>
                    <a:pt x="9194" y="9987"/>
                  </a:cubicBezTo>
                  <a:cubicBezTo>
                    <a:pt x="12047" y="13474"/>
                    <a:pt x="14583" y="17120"/>
                    <a:pt x="16961" y="21082"/>
                  </a:cubicBezTo>
                  <a:cubicBezTo>
                    <a:pt x="19180" y="24887"/>
                    <a:pt x="21240" y="28849"/>
                    <a:pt x="22826" y="32971"/>
                  </a:cubicBezTo>
                  <a:lnTo>
                    <a:pt x="24094" y="35982"/>
                  </a:lnTo>
                  <a:lnTo>
                    <a:pt x="25203" y="39153"/>
                  </a:lnTo>
                  <a:lnTo>
                    <a:pt x="26313" y="42481"/>
                  </a:lnTo>
                  <a:cubicBezTo>
                    <a:pt x="26630" y="43432"/>
                    <a:pt x="26947" y="44542"/>
                    <a:pt x="27264" y="45651"/>
                  </a:cubicBezTo>
                  <a:cubicBezTo>
                    <a:pt x="27105" y="44542"/>
                    <a:pt x="26947" y="43432"/>
                    <a:pt x="26788" y="42323"/>
                  </a:cubicBezTo>
                  <a:lnTo>
                    <a:pt x="26154" y="38994"/>
                  </a:lnTo>
                  <a:lnTo>
                    <a:pt x="25362" y="35665"/>
                  </a:lnTo>
                  <a:lnTo>
                    <a:pt x="24252" y="32337"/>
                  </a:lnTo>
                  <a:cubicBezTo>
                    <a:pt x="22826" y="28057"/>
                    <a:pt x="20923" y="23777"/>
                    <a:pt x="18546" y="19973"/>
                  </a:cubicBezTo>
                  <a:cubicBezTo>
                    <a:pt x="16168" y="16010"/>
                    <a:pt x="13474" y="12364"/>
                    <a:pt x="10303" y="8877"/>
                  </a:cubicBezTo>
                  <a:cubicBezTo>
                    <a:pt x="7292" y="5548"/>
                    <a:pt x="3805" y="2537"/>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7"/>
            <p:cNvSpPr/>
            <p:nvPr/>
          </p:nvSpPr>
          <p:spPr>
            <a:xfrm>
              <a:off x="2995650" y="681950"/>
              <a:ext cx="701425" cy="1390950"/>
            </a:xfrm>
            <a:custGeom>
              <a:avLst/>
              <a:gdLst/>
              <a:ahLst/>
              <a:cxnLst/>
              <a:rect l="l" t="t" r="r" b="b"/>
              <a:pathLst>
                <a:path w="28057" h="55638" extrusionOk="0">
                  <a:moveTo>
                    <a:pt x="28057" y="0"/>
                  </a:moveTo>
                  <a:lnTo>
                    <a:pt x="28057" y="0"/>
                  </a:lnTo>
                  <a:cubicBezTo>
                    <a:pt x="24411" y="3804"/>
                    <a:pt x="21082" y="7767"/>
                    <a:pt x="18070" y="12205"/>
                  </a:cubicBezTo>
                  <a:cubicBezTo>
                    <a:pt x="15059" y="16485"/>
                    <a:pt x="12206" y="20923"/>
                    <a:pt x="9987" y="25679"/>
                  </a:cubicBezTo>
                  <a:cubicBezTo>
                    <a:pt x="7450" y="30434"/>
                    <a:pt x="5548" y="35348"/>
                    <a:pt x="3805" y="40262"/>
                  </a:cubicBezTo>
                  <a:cubicBezTo>
                    <a:pt x="3012" y="42798"/>
                    <a:pt x="2220" y="45334"/>
                    <a:pt x="1586" y="47870"/>
                  </a:cubicBezTo>
                  <a:cubicBezTo>
                    <a:pt x="952" y="50406"/>
                    <a:pt x="317" y="52942"/>
                    <a:pt x="0" y="55637"/>
                  </a:cubicBezTo>
                  <a:cubicBezTo>
                    <a:pt x="476" y="54369"/>
                    <a:pt x="793" y="53101"/>
                    <a:pt x="1269" y="51833"/>
                  </a:cubicBezTo>
                  <a:lnTo>
                    <a:pt x="2537" y="48187"/>
                  </a:lnTo>
                  <a:cubicBezTo>
                    <a:pt x="3329" y="45651"/>
                    <a:pt x="4280" y="43273"/>
                    <a:pt x="5231" y="40896"/>
                  </a:cubicBezTo>
                  <a:cubicBezTo>
                    <a:pt x="7292" y="35982"/>
                    <a:pt x="9352" y="31227"/>
                    <a:pt x="11730" y="26630"/>
                  </a:cubicBezTo>
                  <a:cubicBezTo>
                    <a:pt x="13949" y="22033"/>
                    <a:pt x="16485" y="17436"/>
                    <a:pt x="19339" y="12998"/>
                  </a:cubicBezTo>
                  <a:cubicBezTo>
                    <a:pt x="22033" y="8560"/>
                    <a:pt x="25045" y="4280"/>
                    <a:pt x="28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7"/>
            <p:cNvSpPr/>
            <p:nvPr/>
          </p:nvSpPr>
          <p:spPr>
            <a:xfrm>
              <a:off x="3633650" y="2972400"/>
              <a:ext cx="225900" cy="1422650"/>
            </a:xfrm>
            <a:custGeom>
              <a:avLst/>
              <a:gdLst/>
              <a:ahLst/>
              <a:cxnLst/>
              <a:rect l="l" t="t" r="r" b="b"/>
              <a:pathLst>
                <a:path w="9036" h="56906" extrusionOk="0">
                  <a:moveTo>
                    <a:pt x="1110" y="1"/>
                  </a:moveTo>
                  <a:cubicBezTo>
                    <a:pt x="317" y="4756"/>
                    <a:pt x="0" y="9670"/>
                    <a:pt x="159" y="14425"/>
                  </a:cubicBezTo>
                  <a:cubicBezTo>
                    <a:pt x="159" y="24253"/>
                    <a:pt x="1427" y="33922"/>
                    <a:pt x="4122" y="43274"/>
                  </a:cubicBezTo>
                  <a:cubicBezTo>
                    <a:pt x="4756" y="45652"/>
                    <a:pt x="5390" y="47871"/>
                    <a:pt x="6341" y="50248"/>
                  </a:cubicBezTo>
                  <a:cubicBezTo>
                    <a:pt x="7133" y="52468"/>
                    <a:pt x="7926" y="54687"/>
                    <a:pt x="9035" y="56906"/>
                  </a:cubicBezTo>
                  <a:cubicBezTo>
                    <a:pt x="8718" y="55796"/>
                    <a:pt x="8401" y="54687"/>
                    <a:pt x="8084" y="53419"/>
                  </a:cubicBezTo>
                  <a:lnTo>
                    <a:pt x="7133" y="49931"/>
                  </a:lnTo>
                  <a:cubicBezTo>
                    <a:pt x="6658" y="47554"/>
                    <a:pt x="6024" y="45335"/>
                    <a:pt x="5548" y="42957"/>
                  </a:cubicBezTo>
                  <a:cubicBezTo>
                    <a:pt x="4597" y="38202"/>
                    <a:pt x="3646" y="33446"/>
                    <a:pt x="3012" y="28691"/>
                  </a:cubicBezTo>
                  <a:cubicBezTo>
                    <a:pt x="2378" y="23936"/>
                    <a:pt x="1902" y="19180"/>
                    <a:pt x="1585" y="14425"/>
                  </a:cubicBezTo>
                  <a:cubicBezTo>
                    <a:pt x="1268" y="9670"/>
                    <a:pt x="1110" y="4915"/>
                    <a:pt x="1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3">
  <p:cSld name="CUSTOM_6">
    <p:spTree>
      <p:nvGrpSpPr>
        <p:cNvPr id="1" name="Shape 588"/>
        <p:cNvGrpSpPr/>
        <p:nvPr/>
      </p:nvGrpSpPr>
      <p:grpSpPr>
        <a:xfrm>
          <a:off x="0" y="0"/>
          <a:ext cx="0" cy="0"/>
          <a:chOff x="0" y="0"/>
          <a:chExt cx="0" cy="0"/>
        </a:xfrm>
      </p:grpSpPr>
      <p:sp>
        <p:nvSpPr>
          <p:cNvPr id="589" name="Google Shape;589;p18"/>
          <p:cNvSpPr/>
          <p:nvPr/>
        </p:nvSpPr>
        <p:spPr>
          <a:xfrm>
            <a:off x="421075" y="389425"/>
            <a:ext cx="8309400" cy="436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8"/>
          <p:cNvSpPr txBox="1">
            <a:spLocks noGrp="1"/>
          </p:cNvSpPr>
          <p:nvPr>
            <p:ph type="title"/>
          </p:nvPr>
        </p:nvSpPr>
        <p:spPr>
          <a:xfrm>
            <a:off x="720000" y="2285400"/>
            <a:ext cx="2213400" cy="5727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a:lvl1pPr>
            <a:lvl2pPr lvl="1">
              <a:spcBef>
                <a:spcPts val="0"/>
              </a:spcBef>
              <a:spcAft>
                <a:spcPts val="0"/>
              </a:spcAft>
              <a:buSzPts val="3000"/>
              <a:buNone/>
              <a:defRPr>
                <a:latin typeface="Montserrat"/>
                <a:ea typeface="Montserrat"/>
                <a:cs typeface="Montserrat"/>
                <a:sym typeface="Montserrat"/>
              </a:defRPr>
            </a:lvl2pPr>
            <a:lvl3pPr lvl="2">
              <a:spcBef>
                <a:spcPts val="0"/>
              </a:spcBef>
              <a:spcAft>
                <a:spcPts val="0"/>
              </a:spcAft>
              <a:buSzPts val="3000"/>
              <a:buNone/>
              <a:defRPr>
                <a:latin typeface="Montserrat"/>
                <a:ea typeface="Montserrat"/>
                <a:cs typeface="Montserrat"/>
                <a:sym typeface="Montserrat"/>
              </a:defRPr>
            </a:lvl3pPr>
            <a:lvl4pPr lvl="3">
              <a:spcBef>
                <a:spcPts val="0"/>
              </a:spcBef>
              <a:spcAft>
                <a:spcPts val="0"/>
              </a:spcAft>
              <a:buSzPts val="3000"/>
              <a:buNone/>
              <a:defRPr>
                <a:latin typeface="Montserrat"/>
                <a:ea typeface="Montserrat"/>
                <a:cs typeface="Montserrat"/>
                <a:sym typeface="Montserrat"/>
              </a:defRPr>
            </a:lvl4pPr>
            <a:lvl5pPr lvl="4">
              <a:spcBef>
                <a:spcPts val="0"/>
              </a:spcBef>
              <a:spcAft>
                <a:spcPts val="0"/>
              </a:spcAft>
              <a:buSzPts val="3000"/>
              <a:buNone/>
              <a:defRPr>
                <a:latin typeface="Montserrat"/>
                <a:ea typeface="Montserrat"/>
                <a:cs typeface="Montserrat"/>
                <a:sym typeface="Montserrat"/>
              </a:defRPr>
            </a:lvl5pPr>
            <a:lvl6pPr lvl="5">
              <a:spcBef>
                <a:spcPts val="0"/>
              </a:spcBef>
              <a:spcAft>
                <a:spcPts val="0"/>
              </a:spcAft>
              <a:buSzPts val="3000"/>
              <a:buNone/>
              <a:defRPr>
                <a:latin typeface="Montserrat"/>
                <a:ea typeface="Montserrat"/>
                <a:cs typeface="Montserrat"/>
                <a:sym typeface="Montserrat"/>
              </a:defRPr>
            </a:lvl6pPr>
            <a:lvl7pPr lvl="6">
              <a:spcBef>
                <a:spcPts val="0"/>
              </a:spcBef>
              <a:spcAft>
                <a:spcPts val="0"/>
              </a:spcAft>
              <a:buSzPts val="3000"/>
              <a:buNone/>
              <a:defRPr>
                <a:latin typeface="Montserrat"/>
                <a:ea typeface="Montserrat"/>
                <a:cs typeface="Montserrat"/>
                <a:sym typeface="Montserrat"/>
              </a:defRPr>
            </a:lvl7pPr>
            <a:lvl8pPr lvl="7">
              <a:spcBef>
                <a:spcPts val="0"/>
              </a:spcBef>
              <a:spcAft>
                <a:spcPts val="0"/>
              </a:spcAft>
              <a:buSzPts val="3000"/>
              <a:buNone/>
              <a:defRPr>
                <a:latin typeface="Montserrat"/>
                <a:ea typeface="Montserrat"/>
                <a:cs typeface="Montserrat"/>
                <a:sym typeface="Montserrat"/>
              </a:defRPr>
            </a:lvl8pPr>
            <a:lvl9pPr lvl="8">
              <a:spcBef>
                <a:spcPts val="0"/>
              </a:spcBef>
              <a:spcAft>
                <a:spcPts val="0"/>
              </a:spcAft>
              <a:buSzPts val="3000"/>
              <a:buNone/>
              <a:defRPr>
                <a:latin typeface="Montserrat"/>
                <a:ea typeface="Montserrat"/>
                <a:cs typeface="Montserrat"/>
                <a:sym typeface="Montserrat"/>
              </a:defRPr>
            </a:lvl9pPr>
          </a:lstStyle>
          <a:p>
            <a:endParaRPr/>
          </a:p>
        </p:txBody>
      </p:sp>
      <p:grpSp>
        <p:nvGrpSpPr>
          <p:cNvPr id="591" name="Google Shape;591;p18"/>
          <p:cNvGrpSpPr/>
          <p:nvPr/>
        </p:nvGrpSpPr>
        <p:grpSpPr>
          <a:xfrm rot="5701928">
            <a:off x="506735" y="-682108"/>
            <a:ext cx="878626" cy="1822072"/>
            <a:chOff x="2479375" y="241250"/>
            <a:chExt cx="2454400" cy="5089875"/>
          </a:xfrm>
        </p:grpSpPr>
        <p:sp>
          <p:nvSpPr>
            <p:cNvPr id="592" name="Google Shape;592;p18"/>
            <p:cNvSpPr/>
            <p:nvPr/>
          </p:nvSpPr>
          <p:spPr>
            <a:xfrm>
              <a:off x="2479375" y="1065000"/>
              <a:ext cx="1943850" cy="4266125"/>
            </a:xfrm>
            <a:custGeom>
              <a:avLst/>
              <a:gdLst/>
              <a:ahLst/>
              <a:cxnLst/>
              <a:rect l="l" t="t" r="r" b="b"/>
              <a:pathLst>
                <a:path w="77754" h="170645" extrusionOk="0">
                  <a:moveTo>
                    <a:pt x="75783" y="0"/>
                  </a:moveTo>
                  <a:cubicBezTo>
                    <a:pt x="74757" y="0"/>
                    <a:pt x="73647" y="666"/>
                    <a:pt x="73536" y="1998"/>
                  </a:cubicBezTo>
                  <a:cubicBezTo>
                    <a:pt x="65988" y="61933"/>
                    <a:pt x="55777" y="129859"/>
                    <a:pt x="1836" y="166708"/>
                  </a:cubicBezTo>
                  <a:cubicBezTo>
                    <a:pt x="0" y="167993"/>
                    <a:pt x="1201" y="170644"/>
                    <a:pt x="2927" y="170644"/>
                  </a:cubicBezTo>
                  <a:cubicBezTo>
                    <a:pt x="3288" y="170644"/>
                    <a:pt x="3672" y="170528"/>
                    <a:pt x="4056" y="170260"/>
                  </a:cubicBezTo>
                  <a:lnTo>
                    <a:pt x="4056" y="170038"/>
                  </a:lnTo>
                  <a:cubicBezTo>
                    <a:pt x="59329" y="132523"/>
                    <a:pt x="69984" y="63709"/>
                    <a:pt x="77531" y="1998"/>
                  </a:cubicBezTo>
                  <a:cubicBezTo>
                    <a:pt x="77753" y="666"/>
                    <a:pt x="76810" y="0"/>
                    <a:pt x="757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8"/>
            <p:cNvSpPr/>
            <p:nvPr/>
          </p:nvSpPr>
          <p:spPr>
            <a:xfrm>
              <a:off x="4179025" y="241250"/>
              <a:ext cx="443975" cy="1395375"/>
            </a:xfrm>
            <a:custGeom>
              <a:avLst/>
              <a:gdLst/>
              <a:ahLst/>
              <a:cxnLst/>
              <a:rect l="l" t="t" r="r" b="b"/>
              <a:pathLst>
                <a:path w="17759" h="55815" extrusionOk="0">
                  <a:moveTo>
                    <a:pt x="10381" y="1"/>
                  </a:moveTo>
                  <a:cubicBezTo>
                    <a:pt x="8131" y="1"/>
                    <a:pt x="6021" y="1087"/>
                    <a:pt x="4884" y="2983"/>
                  </a:cubicBezTo>
                  <a:cubicBezTo>
                    <a:pt x="3330" y="5203"/>
                    <a:pt x="2664" y="7644"/>
                    <a:pt x="2442" y="10308"/>
                  </a:cubicBezTo>
                  <a:cubicBezTo>
                    <a:pt x="0" y="25403"/>
                    <a:pt x="888" y="40941"/>
                    <a:pt x="4884" y="55814"/>
                  </a:cubicBezTo>
                  <a:lnTo>
                    <a:pt x="13985" y="25403"/>
                  </a:lnTo>
                  <a:cubicBezTo>
                    <a:pt x="15761" y="19187"/>
                    <a:pt x="17759" y="12972"/>
                    <a:pt x="16427" y="6756"/>
                  </a:cubicBezTo>
                  <a:cubicBezTo>
                    <a:pt x="16205" y="3871"/>
                    <a:pt x="14207" y="1207"/>
                    <a:pt x="11543" y="97"/>
                  </a:cubicBezTo>
                  <a:cubicBezTo>
                    <a:pt x="11155" y="32"/>
                    <a:pt x="10766" y="1"/>
                    <a:pt x="10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8"/>
            <p:cNvSpPr/>
            <p:nvPr/>
          </p:nvSpPr>
          <p:spPr>
            <a:xfrm>
              <a:off x="3679550" y="1462325"/>
              <a:ext cx="399600" cy="1189850"/>
            </a:xfrm>
            <a:custGeom>
              <a:avLst/>
              <a:gdLst/>
              <a:ahLst/>
              <a:cxnLst/>
              <a:rect l="l" t="t" r="r" b="b"/>
              <a:pathLst>
                <a:path w="15984" h="47594" extrusionOk="0">
                  <a:moveTo>
                    <a:pt x="3784" y="1"/>
                  </a:moveTo>
                  <a:cubicBezTo>
                    <a:pt x="3091" y="1"/>
                    <a:pt x="2398" y="179"/>
                    <a:pt x="1777" y="534"/>
                  </a:cubicBezTo>
                  <a:cubicBezTo>
                    <a:pt x="445" y="2088"/>
                    <a:pt x="1" y="3863"/>
                    <a:pt x="445" y="5639"/>
                  </a:cubicBezTo>
                  <a:cubicBezTo>
                    <a:pt x="1777" y="20734"/>
                    <a:pt x="7104" y="35163"/>
                    <a:pt x="15984" y="47594"/>
                  </a:cubicBezTo>
                  <a:cubicBezTo>
                    <a:pt x="15318" y="33609"/>
                    <a:pt x="13098" y="19624"/>
                    <a:pt x="9102" y="6083"/>
                  </a:cubicBezTo>
                  <a:cubicBezTo>
                    <a:pt x="8658" y="4307"/>
                    <a:pt x="7992" y="2754"/>
                    <a:pt x="6660" y="1200"/>
                  </a:cubicBezTo>
                  <a:cubicBezTo>
                    <a:pt x="5861" y="401"/>
                    <a:pt x="4822" y="1"/>
                    <a:pt x="3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8"/>
            <p:cNvSpPr/>
            <p:nvPr/>
          </p:nvSpPr>
          <p:spPr>
            <a:xfrm>
              <a:off x="4123525" y="1803575"/>
              <a:ext cx="810250" cy="1118775"/>
            </a:xfrm>
            <a:custGeom>
              <a:avLst/>
              <a:gdLst/>
              <a:ahLst/>
              <a:cxnLst/>
              <a:rect l="l" t="t" r="r" b="b"/>
              <a:pathLst>
                <a:path w="32410" h="44751" extrusionOk="0">
                  <a:moveTo>
                    <a:pt x="26344" y="0"/>
                  </a:moveTo>
                  <a:cubicBezTo>
                    <a:pt x="26080" y="0"/>
                    <a:pt x="25807" y="63"/>
                    <a:pt x="25528" y="203"/>
                  </a:cubicBezTo>
                  <a:cubicBezTo>
                    <a:pt x="24640" y="425"/>
                    <a:pt x="24418" y="1534"/>
                    <a:pt x="24196" y="2644"/>
                  </a:cubicBezTo>
                  <a:cubicBezTo>
                    <a:pt x="22642" y="10414"/>
                    <a:pt x="20201" y="17739"/>
                    <a:pt x="16871" y="25064"/>
                  </a:cubicBezTo>
                  <a:cubicBezTo>
                    <a:pt x="13319" y="31946"/>
                    <a:pt x="7548" y="35276"/>
                    <a:pt x="222" y="37939"/>
                  </a:cubicBezTo>
                  <a:lnTo>
                    <a:pt x="0" y="37939"/>
                  </a:lnTo>
                  <a:cubicBezTo>
                    <a:pt x="2573" y="42480"/>
                    <a:pt x="7623" y="44750"/>
                    <a:pt x="12757" y="44750"/>
                  </a:cubicBezTo>
                  <a:cubicBezTo>
                    <a:pt x="15153" y="44750"/>
                    <a:pt x="17567" y="44256"/>
                    <a:pt x="19757" y="43267"/>
                  </a:cubicBezTo>
                  <a:cubicBezTo>
                    <a:pt x="26416" y="39493"/>
                    <a:pt x="30856" y="33056"/>
                    <a:pt x="31744" y="25508"/>
                  </a:cubicBezTo>
                  <a:cubicBezTo>
                    <a:pt x="32410" y="17961"/>
                    <a:pt x="31522" y="10414"/>
                    <a:pt x="29302" y="3310"/>
                  </a:cubicBezTo>
                  <a:cubicBezTo>
                    <a:pt x="28928" y="1813"/>
                    <a:pt x="27764" y="0"/>
                    <a:pt x="263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8"/>
            <p:cNvSpPr/>
            <p:nvPr/>
          </p:nvSpPr>
          <p:spPr>
            <a:xfrm>
              <a:off x="3302200" y="2345350"/>
              <a:ext cx="610475" cy="1031550"/>
            </a:xfrm>
            <a:custGeom>
              <a:avLst/>
              <a:gdLst/>
              <a:ahLst/>
              <a:cxnLst/>
              <a:rect l="l" t="t" r="r" b="b"/>
              <a:pathLst>
                <a:path w="24419" h="41262" extrusionOk="0">
                  <a:moveTo>
                    <a:pt x="2672" y="1"/>
                  </a:moveTo>
                  <a:cubicBezTo>
                    <a:pt x="2278" y="1"/>
                    <a:pt x="1899" y="88"/>
                    <a:pt x="1554" y="286"/>
                  </a:cubicBezTo>
                  <a:cubicBezTo>
                    <a:pt x="444" y="1396"/>
                    <a:pt x="0" y="2728"/>
                    <a:pt x="222" y="4281"/>
                  </a:cubicBezTo>
                  <a:cubicBezTo>
                    <a:pt x="666" y="15158"/>
                    <a:pt x="4884" y="25592"/>
                    <a:pt x="11987" y="34027"/>
                  </a:cubicBezTo>
                  <a:cubicBezTo>
                    <a:pt x="14669" y="36900"/>
                    <a:pt x="18673" y="41262"/>
                    <a:pt x="22431" y="41262"/>
                  </a:cubicBezTo>
                  <a:cubicBezTo>
                    <a:pt x="23028" y="41262"/>
                    <a:pt x="23618" y="41152"/>
                    <a:pt x="24196" y="40908"/>
                  </a:cubicBezTo>
                  <a:lnTo>
                    <a:pt x="24418" y="41130"/>
                  </a:lnTo>
                  <a:cubicBezTo>
                    <a:pt x="22642" y="26701"/>
                    <a:pt x="16427" y="12939"/>
                    <a:pt x="6660" y="2284"/>
                  </a:cubicBezTo>
                  <a:cubicBezTo>
                    <a:pt x="5624" y="1075"/>
                    <a:pt x="4051" y="1"/>
                    <a:pt x="2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8"/>
            <p:cNvSpPr/>
            <p:nvPr/>
          </p:nvSpPr>
          <p:spPr>
            <a:xfrm>
              <a:off x="3651825" y="3385450"/>
              <a:ext cx="982275" cy="684600"/>
            </a:xfrm>
            <a:custGeom>
              <a:avLst/>
              <a:gdLst/>
              <a:ahLst/>
              <a:cxnLst/>
              <a:rect l="l" t="t" r="r" b="b"/>
              <a:pathLst>
                <a:path w="39291" h="27384" extrusionOk="0">
                  <a:moveTo>
                    <a:pt x="0" y="23278"/>
                  </a:moveTo>
                  <a:lnTo>
                    <a:pt x="0" y="23500"/>
                  </a:lnTo>
                  <a:cubicBezTo>
                    <a:pt x="39" y="23451"/>
                    <a:pt x="77" y="23402"/>
                    <a:pt x="116" y="23353"/>
                  </a:cubicBezTo>
                  <a:lnTo>
                    <a:pt x="116" y="23353"/>
                  </a:lnTo>
                  <a:cubicBezTo>
                    <a:pt x="77" y="23328"/>
                    <a:pt x="39" y="23303"/>
                    <a:pt x="0" y="23278"/>
                  </a:cubicBezTo>
                  <a:close/>
                  <a:moveTo>
                    <a:pt x="33289" y="0"/>
                  </a:moveTo>
                  <a:cubicBezTo>
                    <a:pt x="32780" y="0"/>
                    <a:pt x="32262" y="63"/>
                    <a:pt x="31743" y="192"/>
                  </a:cubicBezTo>
                  <a:cubicBezTo>
                    <a:pt x="29080" y="858"/>
                    <a:pt x="26860" y="1968"/>
                    <a:pt x="24862" y="3522"/>
                  </a:cubicBezTo>
                  <a:cubicBezTo>
                    <a:pt x="16477" y="9479"/>
                    <a:pt x="6557" y="15218"/>
                    <a:pt x="116" y="23353"/>
                  </a:cubicBezTo>
                  <a:lnTo>
                    <a:pt x="116" y="23353"/>
                  </a:lnTo>
                  <a:cubicBezTo>
                    <a:pt x="4431" y="26109"/>
                    <a:pt x="9176" y="27384"/>
                    <a:pt x="13832" y="27384"/>
                  </a:cubicBezTo>
                  <a:cubicBezTo>
                    <a:pt x="24732" y="27384"/>
                    <a:pt x="35145" y="20396"/>
                    <a:pt x="38403" y="9071"/>
                  </a:cubicBezTo>
                  <a:cubicBezTo>
                    <a:pt x="39291" y="7074"/>
                    <a:pt x="39291" y="4854"/>
                    <a:pt x="38403" y="2856"/>
                  </a:cubicBezTo>
                  <a:cubicBezTo>
                    <a:pt x="37330" y="1068"/>
                    <a:pt x="35393" y="0"/>
                    <a:pt x="332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8" name="Google Shape;598;p18"/>
          <p:cNvGrpSpPr/>
          <p:nvPr/>
        </p:nvGrpSpPr>
        <p:grpSpPr>
          <a:xfrm>
            <a:off x="-251310" y="3998099"/>
            <a:ext cx="1235774" cy="1212598"/>
            <a:chOff x="1124025" y="238125"/>
            <a:chExt cx="5272075" cy="5173200"/>
          </a:xfrm>
        </p:grpSpPr>
        <p:sp>
          <p:nvSpPr>
            <p:cNvPr id="599" name="Google Shape;599;p18"/>
            <p:cNvSpPr/>
            <p:nvPr/>
          </p:nvSpPr>
          <p:spPr>
            <a:xfrm>
              <a:off x="1124025" y="238125"/>
              <a:ext cx="5272075" cy="517320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8"/>
            <p:cNvSpPr/>
            <p:nvPr/>
          </p:nvSpPr>
          <p:spPr>
            <a:xfrm>
              <a:off x="1490275" y="892950"/>
              <a:ext cx="4456300" cy="4040075"/>
            </a:xfrm>
            <a:custGeom>
              <a:avLst/>
              <a:gdLst/>
              <a:ahLst/>
              <a:cxnLst/>
              <a:rect l="l" t="t" r="r" b="b"/>
              <a:pathLst>
                <a:path w="178252" h="161603" extrusionOk="0">
                  <a:moveTo>
                    <a:pt x="178252" y="1"/>
                  </a:moveTo>
                  <a:cubicBezTo>
                    <a:pt x="157163" y="3108"/>
                    <a:pt x="136963" y="9546"/>
                    <a:pt x="117873" y="18869"/>
                  </a:cubicBezTo>
                  <a:cubicBezTo>
                    <a:pt x="79692" y="37738"/>
                    <a:pt x="47283" y="67039"/>
                    <a:pt x="24863" y="103444"/>
                  </a:cubicBezTo>
                  <a:cubicBezTo>
                    <a:pt x="13542" y="121424"/>
                    <a:pt x="5107" y="140959"/>
                    <a:pt x="1" y="161603"/>
                  </a:cubicBezTo>
                  <a:cubicBezTo>
                    <a:pt x="29080" y="81690"/>
                    <a:pt x="95675" y="21089"/>
                    <a:pt x="178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8"/>
            <p:cNvSpPr/>
            <p:nvPr/>
          </p:nvSpPr>
          <p:spPr>
            <a:xfrm>
              <a:off x="2827725" y="726475"/>
              <a:ext cx="527225" cy="1698175"/>
            </a:xfrm>
            <a:custGeom>
              <a:avLst/>
              <a:gdLst/>
              <a:ahLst/>
              <a:cxnLst/>
              <a:rect l="l" t="t" r="r" b="b"/>
              <a:pathLst>
                <a:path w="21089" h="67927" extrusionOk="0">
                  <a:moveTo>
                    <a:pt x="20867" y="0"/>
                  </a:moveTo>
                  <a:cubicBezTo>
                    <a:pt x="12209" y="8658"/>
                    <a:pt x="5772" y="19535"/>
                    <a:pt x="2664" y="31522"/>
                  </a:cubicBezTo>
                  <a:cubicBezTo>
                    <a:pt x="888" y="37515"/>
                    <a:pt x="0" y="43509"/>
                    <a:pt x="222" y="49946"/>
                  </a:cubicBezTo>
                  <a:cubicBezTo>
                    <a:pt x="444" y="55940"/>
                    <a:pt x="1554" y="62155"/>
                    <a:pt x="3996" y="67926"/>
                  </a:cubicBezTo>
                  <a:lnTo>
                    <a:pt x="4218" y="67926"/>
                  </a:lnTo>
                  <a:cubicBezTo>
                    <a:pt x="3330" y="61933"/>
                    <a:pt x="2886" y="55940"/>
                    <a:pt x="2886" y="49946"/>
                  </a:cubicBezTo>
                  <a:cubicBezTo>
                    <a:pt x="3108" y="43953"/>
                    <a:pt x="3552" y="37959"/>
                    <a:pt x="4884" y="32188"/>
                  </a:cubicBezTo>
                  <a:cubicBezTo>
                    <a:pt x="7326" y="20201"/>
                    <a:pt x="13097" y="9102"/>
                    <a:pt x="21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8"/>
            <p:cNvSpPr/>
            <p:nvPr/>
          </p:nvSpPr>
          <p:spPr>
            <a:xfrm>
              <a:off x="3443725" y="726475"/>
              <a:ext cx="505025" cy="1237575"/>
            </a:xfrm>
            <a:custGeom>
              <a:avLst/>
              <a:gdLst/>
              <a:ahLst/>
              <a:cxnLst/>
              <a:rect l="l" t="t" r="r" b="b"/>
              <a:pathLst>
                <a:path w="20201" h="49503" extrusionOk="0">
                  <a:moveTo>
                    <a:pt x="19979" y="0"/>
                  </a:moveTo>
                  <a:cubicBezTo>
                    <a:pt x="13319" y="6216"/>
                    <a:pt x="7992" y="13763"/>
                    <a:pt x="4440" y="22198"/>
                  </a:cubicBezTo>
                  <a:cubicBezTo>
                    <a:pt x="2664" y="26416"/>
                    <a:pt x="1332" y="30856"/>
                    <a:pt x="666" y="35517"/>
                  </a:cubicBezTo>
                  <a:cubicBezTo>
                    <a:pt x="0" y="40179"/>
                    <a:pt x="0" y="44840"/>
                    <a:pt x="888" y="49502"/>
                  </a:cubicBezTo>
                  <a:lnTo>
                    <a:pt x="1332" y="49280"/>
                  </a:lnTo>
                  <a:cubicBezTo>
                    <a:pt x="1776" y="44840"/>
                    <a:pt x="2442" y="40401"/>
                    <a:pt x="3330" y="35961"/>
                  </a:cubicBezTo>
                  <a:cubicBezTo>
                    <a:pt x="4218" y="31744"/>
                    <a:pt x="5328" y="27304"/>
                    <a:pt x="6660" y="23308"/>
                  </a:cubicBezTo>
                  <a:cubicBezTo>
                    <a:pt x="9545" y="14651"/>
                    <a:pt x="14207" y="6882"/>
                    <a:pt x="20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8"/>
            <p:cNvSpPr/>
            <p:nvPr/>
          </p:nvSpPr>
          <p:spPr>
            <a:xfrm>
              <a:off x="2233925" y="931800"/>
              <a:ext cx="382950" cy="1970100"/>
            </a:xfrm>
            <a:custGeom>
              <a:avLst/>
              <a:gdLst/>
              <a:ahLst/>
              <a:cxnLst/>
              <a:rect l="l" t="t" r="r" b="b"/>
              <a:pathLst>
                <a:path w="15318" h="78804" extrusionOk="0">
                  <a:moveTo>
                    <a:pt x="15095" y="1"/>
                  </a:moveTo>
                  <a:cubicBezTo>
                    <a:pt x="6660" y="11322"/>
                    <a:pt x="1776" y="24641"/>
                    <a:pt x="666" y="38625"/>
                  </a:cubicBezTo>
                  <a:cubicBezTo>
                    <a:pt x="0" y="45729"/>
                    <a:pt x="444" y="52610"/>
                    <a:pt x="1998" y="59492"/>
                  </a:cubicBezTo>
                  <a:cubicBezTo>
                    <a:pt x="3552" y="66373"/>
                    <a:pt x="6216" y="72810"/>
                    <a:pt x="10212" y="78804"/>
                  </a:cubicBezTo>
                  <a:lnTo>
                    <a:pt x="10434" y="78804"/>
                  </a:lnTo>
                  <a:cubicBezTo>
                    <a:pt x="7770" y="72366"/>
                    <a:pt x="5994" y="65707"/>
                    <a:pt x="4662" y="59048"/>
                  </a:cubicBezTo>
                  <a:cubicBezTo>
                    <a:pt x="3330" y="52388"/>
                    <a:pt x="2886" y="45729"/>
                    <a:pt x="2886" y="38847"/>
                  </a:cubicBezTo>
                  <a:cubicBezTo>
                    <a:pt x="3552" y="25084"/>
                    <a:pt x="7770" y="11766"/>
                    <a:pt x="15317" y="223"/>
                  </a:cubicBezTo>
                  <a:lnTo>
                    <a:pt x="150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8"/>
            <p:cNvSpPr/>
            <p:nvPr/>
          </p:nvSpPr>
          <p:spPr>
            <a:xfrm>
              <a:off x="1667875" y="1442350"/>
              <a:ext cx="366300" cy="2003400"/>
            </a:xfrm>
            <a:custGeom>
              <a:avLst/>
              <a:gdLst/>
              <a:ahLst/>
              <a:cxnLst/>
              <a:rect l="l" t="t" r="r" b="b"/>
              <a:pathLst>
                <a:path w="14652" h="80136" extrusionOk="0">
                  <a:moveTo>
                    <a:pt x="9324" y="1"/>
                  </a:moveTo>
                  <a:cubicBezTo>
                    <a:pt x="2886" y="12654"/>
                    <a:pt x="0" y="26639"/>
                    <a:pt x="666" y="40845"/>
                  </a:cubicBezTo>
                  <a:cubicBezTo>
                    <a:pt x="888" y="47949"/>
                    <a:pt x="2220" y="54830"/>
                    <a:pt x="4440" y="61712"/>
                  </a:cubicBezTo>
                  <a:cubicBezTo>
                    <a:pt x="6660" y="68371"/>
                    <a:pt x="9990" y="74586"/>
                    <a:pt x="14429" y="80136"/>
                  </a:cubicBezTo>
                  <a:lnTo>
                    <a:pt x="14651" y="80136"/>
                  </a:lnTo>
                  <a:cubicBezTo>
                    <a:pt x="11543" y="73921"/>
                    <a:pt x="8880" y="67483"/>
                    <a:pt x="7104" y="60824"/>
                  </a:cubicBezTo>
                  <a:cubicBezTo>
                    <a:pt x="5106" y="54164"/>
                    <a:pt x="3774" y="47505"/>
                    <a:pt x="3108" y="40623"/>
                  </a:cubicBezTo>
                  <a:cubicBezTo>
                    <a:pt x="1776" y="26861"/>
                    <a:pt x="3996" y="12876"/>
                    <a:pt x="95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8"/>
            <p:cNvSpPr/>
            <p:nvPr/>
          </p:nvSpPr>
          <p:spPr>
            <a:xfrm>
              <a:off x="1401500" y="2940725"/>
              <a:ext cx="316350" cy="1137675"/>
            </a:xfrm>
            <a:custGeom>
              <a:avLst/>
              <a:gdLst/>
              <a:ahLst/>
              <a:cxnLst/>
              <a:rect l="l" t="t" r="r" b="b"/>
              <a:pathLst>
                <a:path w="12654" h="45507" extrusionOk="0">
                  <a:moveTo>
                    <a:pt x="1776" y="1"/>
                  </a:moveTo>
                  <a:cubicBezTo>
                    <a:pt x="0" y="7992"/>
                    <a:pt x="0" y="16205"/>
                    <a:pt x="1776" y="24197"/>
                  </a:cubicBezTo>
                  <a:cubicBezTo>
                    <a:pt x="2442" y="28192"/>
                    <a:pt x="3774" y="31966"/>
                    <a:pt x="5550" y="35740"/>
                  </a:cubicBezTo>
                  <a:cubicBezTo>
                    <a:pt x="7326" y="39291"/>
                    <a:pt x="9545" y="42621"/>
                    <a:pt x="12431" y="45507"/>
                  </a:cubicBezTo>
                  <a:lnTo>
                    <a:pt x="12653" y="45285"/>
                  </a:lnTo>
                  <a:cubicBezTo>
                    <a:pt x="11099" y="41733"/>
                    <a:pt x="9323" y="38181"/>
                    <a:pt x="7770" y="34630"/>
                  </a:cubicBezTo>
                  <a:cubicBezTo>
                    <a:pt x="6216" y="30856"/>
                    <a:pt x="4884" y="27304"/>
                    <a:pt x="3774" y="23531"/>
                  </a:cubicBezTo>
                  <a:cubicBezTo>
                    <a:pt x="1776" y="15983"/>
                    <a:pt x="1110" y="7992"/>
                    <a:pt x="1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8"/>
            <p:cNvSpPr/>
            <p:nvPr/>
          </p:nvSpPr>
          <p:spPr>
            <a:xfrm>
              <a:off x="4226200" y="693175"/>
              <a:ext cx="765850" cy="754750"/>
            </a:xfrm>
            <a:custGeom>
              <a:avLst/>
              <a:gdLst/>
              <a:ahLst/>
              <a:cxnLst/>
              <a:rect l="l" t="t" r="r" b="b"/>
              <a:pathLst>
                <a:path w="30634" h="30190" extrusionOk="0">
                  <a:moveTo>
                    <a:pt x="30634" y="0"/>
                  </a:moveTo>
                  <a:cubicBezTo>
                    <a:pt x="23531" y="1998"/>
                    <a:pt x="16871" y="5772"/>
                    <a:pt x="11322" y="10878"/>
                  </a:cubicBezTo>
                  <a:cubicBezTo>
                    <a:pt x="8436" y="13319"/>
                    <a:pt x="5772" y="16205"/>
                    <a:pt x="3774" y="19313"/>
                  </a:cubicBezTo>
                  <a:cubicBezTo>
                    <a:pt x="1998" y="22642"/>
                    <a:pt x="667" y="26194"/>
                    <a:pt x="1" y="29968"/>
                  </a:cubicBezTo>
                  <a:lnTo>
                    <a:pt x="223" y="30190"/>
                  </a:lnTo>
                  <a:cubicBezTo>
                    <a:pt x="2220" y="26860"/>
                    <a:pt x="4218" y="23752"/>
                    <a:pt x="6216" y="20867"/>
                  </a:cubicBezTo>
                  <a:cubicBezTo>
                    <a:pt x="8214" y="17981"/>
                    <a:pt x="10434" y="15095"/>
                    <a:pt x="12875" y="12431"/>
                  </a:cubicBezTo>
                  <a:cubicBezTo>
                    <a:pt x="17759" y="7104"/>
                    <a:pt x="23975" y="2886"/>
                    <a:pt x="30634" y="222"/>
                  </a:cubicBezTo>
                  <a:lnTo>
                    <a:pt x="306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8"/>
            <p:cNvSpPr/>
            <p:nvPr/>
          </p:nvSpPr>
          <p:spPr>
            <a:xfrm>
              <a:off x="5053075" y="254750"/>
              <a:ext cx="1343025" cy="810275"/>
            </a:xfrm>
            <a:custGeom>
              <a:avLst/>
              <a:gdLst/>
              <a:ahLst/>
              <a:cxnLst/>
              <a:rect l="l" t="t" r="r" b="b"/>
              <a:pathLst>
                <a:path w="53721" h="32411" extrusionOk="0">
                  <a:moveTo>
                    <a:pt x="53720" y="1"/>
                  </a:moveTo>
                  <a:cubicBezTo>
                    <a:pt x="49946" y="3775"/>
                    <a:pt x="45729" y="6882"/>
                    <a:pt x="40845" y="9102"/>
                  </a:cubicBezTo>
                  <a:cubicBezTo>
                    <a:pt x="36184" y="11544"/>
                    <a:pt x="31522" y="13542"/>
                    <a:pt x="26638" y="15318"/>
                  </a:cubicBezTo>
                  <a:cubicBezTo>
                    <a:pt x="21533" y="17093"/>
                    <a:pt x="16649" y="19313"/>
                    <a:pt x="11988" y="21755"/>
                  </a:cubicBezTo>
                  <a:cubicBezTo>
                    <a:pt x="7326" y="24197"/>
                    <a:pt x="3108" y="27749"/>
                    <a:pt x="1" y="32188"/>
                  </a:cubicBezTo>
                  <a:lnTo>
                    <a:pt x="223" y="32410"/>
                  </a:lnTo>
                  <a:cubicBezTo>
                    <a:pt x="4218" y="29302"/>
                    <a:pt x="8658" y="26417"/>
                    <a:pt x="13320" y="24197"/>
                  </a:cubicBezTo>
                  <a:cubicBezTo>
                    <a:pt x="17981" y="21977"/>
                    <a:pt x="22643" y="19757"/>
                    <a:pt x="27526" y="17537"/>
                  </a:cubicBezTo>
                  <a:cubicBezTo>
                    <a:pt x="32410" y="15540"/>
                    <a:pt x="37072" y="13098"/>
                    <a:pt x="41733" y="10434"/>
                  </a:cubicBezTo>
                  <a:cubicBezTo>
                    <a:pt x="46173" y="7770"/>
                    <a:pt x="50168" y="4219"/>
                    <a:pt x="53720" y="223"/>
                  </a:cubicBezTo>
                  <a:lnTo>
                    <a:pt x="537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8"/>
            <p:cNvSpPr/>
            <p:nvPr/>
          </p:nvSpPr>
          <p:spPr>
            <a:xfrm>
              <a:off x="2994200" y="2423225"/>
              <a:ext cx="2552825" cy="446575"/>
            </a:xfrm>
            <a:custGeom>
              <a:avLst/>
              <a:gdLst/>
              <a:ahLst/>
              <a:cxnLst/>
              <a:rect l="l" t="t" r="r" b="b"/>
              <a:pathLst>
                <a:path w="102113" h="17863" extrusionOk="0">
                  <a:moveTo>
                    <a:pt x="13236" y="1"/>
                  </a:moveTo>
                  <a:cubicBezTo>
                    <a:pt x="8769" y="1"/>
                    <a:pt x="4329" y="611"/>
                    <a:pt x="1" y="1832"/>
                  </a:cubicBezTo>
                  <a:lnTo>
                    <a:pt x="1" y="2054"/>
                  </a:lnTo>
                  <a:cubicBezTo>
                    <a:pt x="2381" y="1810"/>
                    <a:pt x="4778" y="1684"/>
                    <a:pt x="7177" y="1684"/>
                  </a:cubicBezTo>
                  <a:cubicBezTo>
                    <a:pt x="13507" y="1684"/>
                    <a:pt x="19856" y="2565"/>
                    <a:pt x="25973" y="4496"/>
                  </a:cubicBezTo>
                  <a:cubicBezTo>
                    <a:pt x="34186" y="6716"/>
                    <a:pt x="42621" y="9824"/>
                    <a:pt x="50834" y="12487"/>
                  </a:cubicBezTo>
                  <a:cubicBezTo>
                    <a:pt x="59270" y="15595"/>
                    <a:pt x="68149" y="17371"/>
                    <a:pt x="77028" y="17815"/>
                  </a:cubicBezTo>
                  <a:cubicBezTo>
                    <a:pt x="77666" y="17847"/>
                    <a:pt x="78303" y="17863"/>
                    <a:pt x="78940" y="17863"/>
                  </a:cubicBezTo>
                  <a:cubicBezTo>
                    <a:pt x="87174" y="17863"/>
                    <a:pt x="95313" y="15213"/>
                    <a:pt x="102112" y="10268"/>
                  </a:cubicBezTo>
                  <a:lnTo>
                    <a:pt x="101890" y="10046"/>
                  </a:lnTo>
                  <a:cubicBezTo>
                    <a:pt x="95559" y="14266"/>
                    <a:pt x="88068" y="16663"/>
                    <a:pt x="80420" y="16663"/>
                  </a:cubicBezTo>
                  <a:cubicBezTo>
                    <a:pt x="79218" y="16663"/>
                    <a:pt x="78012" y="16604"/>
                    <a:pt x="76806" y="16483"/>
                  </a:cubicBezTo>
                  <a:cubicBezTo>
                    <a:pt x="68149" y="15817"/>
                    <a:pt x="59714" y="13819"/>
                    <a:pt x="51500" y="10490"/>
                  </a:cubicBezTo>
                  <a:cubicBezTo>
                    <a:pt x="43287" y="7160"/>
                    <a:pt x="35074" y="4274"/>
                    <a:pt x="26639" y="1832"/>
                  </a:cubicBezTo>
                  <a:cubicBezTo>
                    <a:pt x="22199" y="611"/>
                    <a:pt x="17704" y="1"/>
                    <a:pt x="1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8"/>
            <p:cNvSpPr/>
            <p:nvPr/>
          </p:nvSpPr>
          <p:spPr>
            <a:xfrm>
              <a:off x="4242850" y="1420150"/>
              <a:ext cx="1581650" cy="181750"/>
            </a:xfrm>
            <a:custGeom>
              <a:avLst/>
              <a:gdLst/>
              <a:ahLst/>
              <a:cxnLst/>
              <a:rect l="l" t="t" r="r" b="b"/>
              <a:pathLst>
                <a:path w="63266" h="7270" extrusionOk="0">
                  <a:moveTo>
                    <a:pt x="63043" y="1"/>
                  </a:moveTo>
                  <a:cubicBezTo>
                    <a:pt x="58825" y="3331"/>
                    <a:pt x="53720" y="5328"/>
                    <a:pt x="48392" y="5550"/>
                  </a:cubicBezTo>
                  <a:cubicBezTo>
                    <a:pt x="47504" y="5587"/>
                    <a:pt x="46610" y="5606"/>
                    <a:pt x="45713" y="5606"/>
                  </a:cubicBezTo>
                  <a:cubicBezTo>
                    <a:pt x="41227" y="5606"/>
                    <a:pt x="36664" y="5143"/>
                    <a:pt x="32410" y="4219"/>
                  </a:cubicBezTo>
                  <a:cubicBezTo>
                    <a:pt x="27082" y="3109"/>
                    <a:pt x="21755" y="1999"/>
                    <a:pt x="16205" y="1555"/>
                  </a:cubicBezTo>
                  <a:cubicBezTo>
                    <a:pt x="14977" y="1407"/>
                    <a:pt x="13749" y="1336"/>
                    <a:pt x="12526" y="1336"/>
                  </a:cubicBezTo>
                  <a:cubicBezTo>
                    <a:pt x="8221" y="1336"/>
                    <a:pt x="3976" y="2219"/>
                    <a:pt x="1" y="3775"/>
                  </a:cubicBezTo>
                  <a:lnTo>
                    <a:pt x="1" y="3997"/>
                  </a:lnTo>
                  <a:cubicBezTo>
                    <a:pt x="2473" y="3688"/>
                    <a:pt x="4946" y="3522"/>
                    <a:pt x="7418" y="3522"/>
                  </a:cubicBezTo>
                  <a:cubicBezTo>
                    <a:pt x="10273" y="3522"/>
                    <a:pt x="13128" y="3743"/>
                    <a:pt x="15983" y="4219"/>
                  </a:cubicBezTo>
                  <a:lnTo>
                    <a:pt x="31966" y="6438"/>
                  </a:lnTo>
                  <a:cubicBezTo>
                    <a:pt x="35326" y="6976"/>
                    <a:pt x="38687" y="7270"/>
                    <a:pt x="41998" y="7270"/>
                  </a:cubicBezTo>
                  <a:cubicBezTo>
                    <a:pt x="44155" y="7270"/>
                    <a:pt x="46291" y="7145"/>
                    <a:pt x="48392" y="6882"/>
                  </a:cubicBezTo>
                  <a:cubicBezTo>
                    <a:pt x="53942" y="6216"/>
                    <a:pt x="59047" y="3997"/>
                    <a:pt x="63265" y="223"/>
                  </a:cubicBezTo>
                  <a:lnTo>
                    <a:pt x="630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8"/>
            <p:cNvSpPr/>
            <p:nvPr/>
          </p:nvSpPr>
          <p:spPr>
            <a:xfrm>
              <a:off x="3510325" y="1923700"/>
              <a:ext cx="2186525" cy="290900"/>
            </a:xfrm>
            <a:custGeom>
              <a:avLst/>
              <a:gdLst/>
              <a:ahLst/>
              <a:cxnLst/>
              <a:rect l="l" t="t" r="r" b="b"/>
              <a:pathLst>
                <a:path w="87461" h="11636" extrusionOk="0">
                  <a:moveTo>
                    <a:pt x="16545" y="0"/>
                  </a:moveTo>
                  <a:cubicBezTo>
                    <a:pt x="10781" y="0"/>
                    <a:pt x="5143" y="1457"/>
                    <a:pt x="0" y="4277"/>
                  </a:cubicBezTo>
                  <a:lnTo>
                    <a:pt x="0" y="4499"/>
                  </a:lnTo>
                  <a:cubicBezTo>
                    <a:pt x="4471" y="3102"/>
                    <a:pt x="9206" y="2320"/>
                    <a:pt x="13927" y="2320"/>
                  </a:cubicBezTo>
                  <a:cubicBezTo>
                    <a:pt x="16708" y="2320"/>
                    <a:pt x="19483" y="2591"/>
                    <a:pt x="22198" y="3167"/>
                  </a:cubicBezTo>
                  <a:cubicBezTo>
                    <a:pt x="29524" y="4499"/>
                    <a:pt x="36849" y="6719"/>
                    <a:pt x="44174" y="8494"/>
                  </a:cubicBezTo>
                  <a:cubicBezTo>
                    <a:pt x="50781" y="10697"/>
                    <a:pt x="57749" y="11635"/>
                    <a:pt x="64753" y="11635"/>
                  </a:cubicBezTo>
                  <a:cubicBezTo>
                    <a:pt x="65514" y="11635"/>
                    <a:pt x="66276" y="11624"/>
                    <a:pt x="67038" y="11602"/>
                  </a:cubicBezTo>
                  <a:cubicBezTo>
                    <a:pt x="74808" y="11158"/>
                    <a:pt x="82133" y="7829"/>
                    <a:pt x="87461" y="2057"/>
                  </a:cubicBezTo>
                  <a:lnTo>
                    <a:pt x="87239" y="1835"/>
                  </a:lnTo>
                  <a:cubicBezTo>
                    <a:pt x="81689" y="7163"/>
                    <a:pt x="74586" y="10048"/>
                    <a:pt x="66816" y="10048"/>
                  </a:cubicBezTo>
                  <a:cubicBezTo>
                    <a:pt x="59269" y="10048"/>
                    <a:pt x="51722" y="8938"/>
                    <a:pt x="44618" y="6497"/>
                  </a:cubicBezTo>
                  <a:cubicBezTo>
                    <a:pt x="37515" y="3833"/>
                    <a:pt x="29967" y="1835"/>
                    <a:pt x="22420" y="503"/>
                  </a:cubicBezTo>
                  <a:cubicBezTo>
                    <a:pt x="20457" y="167"/>
                    <a:pt x="18494" y="0"/>
                    <a:pt x="165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8"/>
            <p:cNvSpPr/>
            <p:nvPr/>
          </p:nvSpPr>
          <p:spPr>
            <a:xfrm>
              <a:off x="2555800" y="2909850"/>
              <a:ext cx="2902425" cy="531550"/>
            </a:xfrm>
            <a:custGeom>
              <a:avLst/>
              <a:gdLst/>
              <a:ahLst/>
              <a:cxnLst/>
              <a:rect l="l" t="t" r="r" b="b"/>
              <a:pathLst>
                <a:path w="116097" h="21262" extrusionOk="0">
                  <a:moveTo>
                    <a:pt x="13743" y="1"/>
                  </a:moveTo>
                  <a:cubicBezTo>
                    <a:pt x="9093" y="1"/>
                    <a:pt x="4477" y="561"/>
                    <a:pt x="0" y="1680"/>
                  </a:cubicBezTo>
                  <a:lnTo>
                    <a:pt x="0" y="2124"/>
                  </a:lnTo>
                  <a:cubicBezTo>
                    <a:pt x="2673" y="1820"/>
                    <a:pt x="5362" y="1666"/>
                    <a:pt x="8054" y="1666"/>
                  </a:cubicBezTo>
                  <a:cubicBezTo>
                    <a:pt x="15201" y="1666"/>
                    <a:pt x="22368" y="2752"/>
                    <a:pt x="29302" y="5009"/>
                  </a:cubicBezTo>
                  <a:cubicBezTo>
                    <a:pt x="38847" y="7673"/>
                    <a:pt x="48170" y="11225"/>
                    <a:pt x="57715" y="14555"/>
                  </a:cubicBezTo>
                  <a:cubicBezTo>
                    <a:pt x="67261" y="18106"/>
                    <a:pt x="77250" y="20326"/>
                    <a:pt x="87461" y="21214"/>
                  </a:cubicBezTo>
                  <a:cubicBezTo>
                    <a:pt x="88174" y="21246"/>
                    <a:pt x="88889" y="21262"/>
                    <a:pt x="89604" y="21262"/>
                  </a:cubicBezTo>
                  <a:cubicBezTo>
                    <a:pt x="98900" y="21262"/>
                    <a:pt x="108264" y="18582"/>
                    <a:pt x="116096" y="13223"/>
                  </a:cubicBezTo>
                  <a:lnTo>
                    <a:pt x="115874" y="13001"/>
                  </a:lnTo>
                  <a:cubicBezTo>
                    <a:pt x="108777" y="17483"/>
                    <a:pt x="100580" y="19923"/>
                    <a:pt x="92208" y="19923"/>
                  </a:cubicBezTo>
                  <a:cubicBezTo>
                    <a:pt x="90630" y="19923"/>
                    <a:pt x="89045" y="19836"/>
                    <a:pt x="87461" y="19660"/>
                  </a:cubicBezTo>
                  <a:cubicBezTo>
                    <a:pt x="77472" y="18772"/>
                    <a:pt x="67705" y="16330"/>
                    <a:pt x="58603" y="12557"/>
                  </a:cubicBezTo>
                  <a:cubicBezTo>
                    <a:pt x="49280" y="8561"/>
                    <a:pt x="39735" y="5009"/>
                    <a:pt x="30190" y="2346"/>
                  </a:cubicBezTo>
                  <a:cubicBezTo>
                    <a:pt x="24779" y="783"/>
                    <a:pt x="19238" y="1"/>
                    <a:pt x="13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8"/>
            <p:cNvSpPr/>
            <p:nvPr/>
          </p:nvSpPr>
          <p:spPr>
            <a:xfrm>
              <a:off x="2122925" y="3511650"/>
              <a:ext cx="3141050" cy="522650"/>
            </a:xfrm>
            <a:custGeom>
              <a:avLst/>
              <a:gdLst/>
              <a:ahLst/>
              <a:cxnLst/>
              <a:rect l="l" t="t" r="r" b="b"/>
              <a:pathLst>
                <a:path w="125642" h="20906" extrusionOk="0">
                  <a:moveTo>
                    <a:pt x="14606" y="0"/>
                  </a:moveTo>
                  <a:cubicBezTo>
                    <a:pt x="9520" y="0"/>
                    <a:pt x="4480" y="1136"/>
                    <a:pt x="1" y="3579"/>
                  </a:cubicBezTo>
                  <a:lnTo>
                    <a:pt x="1" y="3801"/>
                  </a:lnTo>
                  <a:cubicBezTo>
                    <a:pt x="3830" y="2303"/>
                    <a:pt x="7784" y="1554"/>
                    <a:pt x="11769" y="1554"/>
                  </a:cubicBezTo>
                  <a:cubicBezTo>
                    <a:pt x="13098" y="1554"/>
                    <a:pt x="14430" y="1637"/>
                    <a:pt x="15761" y="1804"/>
                  </a:cubicBezTo>
                  <a:cubicBezTo>
                    <a:pt x="21089" y="2470"/>
                    <a:pt x="26195" y="3579"/>
                    <a:pt x="31300" y="5355"/>
                  </a:cubicBezTo>
                  <a:cubicBezTo>
                    <a:pt x="41511" y="8685"/>
                    <a:pt x="51722" y="12459"/>
                    <a:pt x="62155" y="15566"/>
                  </a:cubicBezTo>
                  <a:cubicBezTo>
                    <a:pt x="72589" y="18896"/>
                    <a:pt x="83466" y="20672"/>
                    <a:pt x="94343" y="20894"/>
                  </a:cubicBezTo>
                  <a:cubicBezTo>
                    <a:pt x="94740" y="20902"/>
                    <a:pt x="95136" y="20906"/>
                    <a:pt x="95532" y="20906"/>
                  </a:cubicBezTo>
                  <a:cubicBezTo>
                    <a:pt x="106218" y="20906"/>
                    <a:pt x="116652" y="18024"/>
                    <a:pt x="125642" y="12459"/>
                  </a:cubicBezTo>
                  <a:lnTo>
                    <a:pt x="125642" y="12237"/>
                  </a:lnTo>
                  <a:cubicBezTo>
                    <a:pt x="117061" y="17026"/>
                    <a:pt x="107583" y="19663"/>
                    <a:pt x="97853" y="19663"/>
                  </a:cubicBezTo>
                  <a:cubicBezTo>
                    <a:pt x="96760" y="19663"/>
                    <a:pt x="95663" y="19629"/>
                    <a:pt x="94565" y="19562"/>
                  </a:cubicBezTo>
                  <a:cubicBezTo>
                    <a:pt x="83910" y="19118"/>
                    <a:pt x="73255" y="17120"/>
                    <a:pt x="63043" y="13569"/>
                  </a:cubicBezTo>
                  <a:cubicBezTo>
                    <a:pt x="52832" y="10017"/>
                    <a:pt x="42843" y="5799"/>
                    <a:pt x="32188" y="2914"/>
                  </a:cubicBezTo>
                  <a:cubicBezTo>
                    <a:pt x="26860" y="1138"/>
                    <a:pt x="21533" y="250"/>
                    <a:pt x="15983" y="28"/>
                  </a:cubicBezTo>
                  <a:cubicBezTo>
                    <a:pt x="15524" y="9"/>
                    <a:pt x="15065" y="0"/>
                    <a:pt x="14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8"/>
            <p:cNvSpPr/>
            <p:nvPr/>
          </p:nvSpPr>
          <p:spPr>
            <a:xfrm>
              <a:off x="1801050" y="4061325"/>
              <a:ext cx="3041175" cy="657175"/>
            </a:xfrm>
            <a:custGeom>
              <a:avLst/>
              <a:gdLst/>
              <a:ahLst/>
              <a:cxnLst/>
              <a:rect l="l" t="t" r="r" b="b"/>
              <a:pathLst>
                <a:path w="121647" h="26287" extrusionOk="0">
                  <a:moveTo>
                    <a:pt x="14479" y="0"/>
                  </a:moveTo>
                  <a:cubicBezTo>
                    <a:pt x="9212" y="0"/>
                    <a:pt x="4006" y="1972"/>
                    <a:pt x="1" y="5344"/>
                  </a:cubicBezTo>
                  <a:lnTo>
                    <a:pt x="1" y="5566"/>
                  </a:lnTo>
                  <a:cubicBezTo>
                    <a:pt x="3871" y="3171"/>
                    <a:pt x="8199" y="1846"/>
                    <a:pt x="12606" y="1846"/>
                  </a:cubicBezTo>
                  <a:cubicBezTo>
                    <a:pt x="13508" y="1846"/>
                    <a:pt x="14413" y="1902"/>
                    <a:pt x="15318" y="2015"/>
                  </a:cubicBezTo>
                  <a:cubicBezTo>
                    <a:pt x="20645" y="2237"/>
                    <a:pt x="25751" y="3791"/>
                    <a:pt x="30412" y="6010"/>
                  </a:cubicBezTo>
                  <a:cubicBezTo>
                    <a:pt x="39957" y="10450"/>
                    <a:pt x="48837" y="17331"/>
                    <a:pt x="59048" y="21327"/>
                  </a:cubicBezTo>
                  <a:cubicBezTo>
                    <a:pt x="67184" y="24651"/>
                    <a:pt x="75768" y="26286"/>
                    <a:pt x="84311" y="26286"/>
                  </a:cubicBezTo>
                  <a:cubicBezTo>
                    <a:pt x="97445" y="26286"/>
                    <a:pt x="110483" y="22422"/>
                    <a:pt x="121646" y="14890"/>
                  </a:cubicBezTo>
                  <a:lnTo>
                    <a:pt x="121646" y="14668"/>
                  </a:lnTo>
                  <a:cubicBezTo>
                    <a:pt x="110842" y="21356"/>
                    <a:pt x="98546" y="24766"/>
                    <a:pt x="86228" y="24766"/>
                  </a:cubicBezTo>
                  <a:cubicBezTo>
                    <a:pt x="77289" y="24766"/>
                    <a:pt x="68337" y="22970"/>
                    <a:pt x="59936" y="19329"/>
                  </a:cubicBezTo>
                  <a:cubicBezTo>
                    <a:pt x="50169" y="15112"/>
                    <a:pt x="41733" y="7786"/>
                    <a:pt x="31522" y="3569"/>
                  </a:cubicBezTo>
                  <a:cubicBezTo>
                    <a:pt x="26417" y="1349"/>
                    <a:pt x="20867" y="17"/>
                    <a:pt x="15318" y="17"/>
                  </a:cubicBezTo>
                  <a:cubicBezTo>
                    <a:pt x="15038" y="6"/>
                    <a:pt x="14758" y="0"/>
                    <a:pt x="14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8"/>
            <p:cNvSpPr/>
            <p:nvPr/>
          </p:nvSpPr>
          <p:spPr>
            <a:xfrm>
              <a:off x="1551325" y="4638200"/>
              <a:ext cx="2591650" cy="604800"/>
            </a:xfrm>
            <a:custGeom>
              <a:avLst/>
              <a:gdLst/>
              <a:ahLst/>
              <a:cxnLst/>
              <a:rect l="l" t="t" r="r" b="b"/>
              <a:pathLst>
                <a:path w="103666" h="24192" extrusionOk="0">
                  <a:moveTo>
                    <a:pt x="13430" y="0"/>
                  </a:moveTo>
                  <a:cubicBezTo>
                    <a:pt x="13024" y="0"/>
                    <a:pt x="12617" y="9"/>
                    <a:pt x="12210" y="28"/>
                  </a:cubicBezTo>
                  <a:cubicBezTo>
                    <a:pt x="9768" y="250"/>
                    <a:pt x="7326" y="916"/>
                    <a:pt x="5106" y="1804"/>
                  </a:cubicBezTo>
                  <a:cubicBezTo>
                    <a:pt x="2887" y="2914"/>
                    <a:pt x="1111" y="4689"/>
                    <a:pt x="1" y="6687"/>
                  </a:cubicBezTo>
                  <a:lnTo>
                    <a:pt x="1" y="6687"/>
                  </a:lnTo>
                  <a:cubicBezTo>
                    <a:pt x="2935" y="3544"/>
                    <a:pt x="7056" y="1785"/>
                    <a:pt x="11430" y="1785"/>
                  </a:cubicBezTo>
                  <a:cubicBezTo>
                    <a:pt x="11689" y="1785"/>
                    <a:pt x="11949" y="1791"/>
                    <a:pt x="12210" y="1804"/>
                  </a:cubicBezTo>
                  <a:cubicBezTo>
                    <a:pt x="16649" y="1804"/>
                    <a:pt x="21089" y="3136"/>
                    <a:pt x="24863" y="5577"/>
                  </a:cubicBezTo>
                  <a:cubicBezTo>
                    <a:pt x="28858" y="7575"/>
                    <a:pt x="32410" y="10461"/>
                    <a:pt x="36406" y="13125"/>
                  </a:cubicBezTo>
                  <a:cubicBezTo>
                    <a:pt x="46827" y="20400"/>
                    <a:pt x="59338" y="24192"/>
                    <a:pt x="71933" y="24192"/>
                  </a:cubicBezTo>
                  <a:cubicBezTo>
                    <a:pt x="73558" y="24192"/>
                    <a:pt x="75183" y="24129"/>
                    <a:pt x="76806" y="24002"/>
                  </a:cubicBezTo>
                  <a:cubicBezTo>
                    <a:pt x="86351" y="23336"/>
                    <a:pt x="95453" y="20450"/>
                    <a:pt x="103666" y="15789"/>
                  </a:cubicBezTo>
                  <a:lnTo>
                    <a:pt x="103666" y="15567"/>
                  </a:lnTo>
                  <a:cubicBezTo>
                    <a:pt x="94419" y="20375"/>
                    <a:pt x="84215" y="22855"/>
                    <a:pt x="74002" y="22855"/>
                  </a:cubicBezTo>
                  <a:cubicBezTo>
                    <a:pt x="65826" y="22855"/>
                    <a:pt x="57645" y="21265"/>
                    <a:pt x="49946" y="18008"/>
                  </a:cubicBezTo>
                  <a:cubicBezTo>
                    <a:pt x="45729" y="16011"/>
                    <a:pt x="41733" y="13791"/>
                    <a:pt x="38181" y="11127"/>
                  </a:cubicBezTo>
                  <a:cubicBezTo>
                    <a:pt x="34408" y="8241"/>
                    <a:pt x="30412" y="5577"/>
                    <a:pt x="26195" y="3358"/>
                  </a:cubicBezTo>
                  <a:cubicBezTo>
                    <a:pt x="22328" y="1119"/>
                    <a:pt x="17903" y="0"/>
                    <a:pt x="134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5" name="Google Shape;615;p18"/>
          <p:cNvGrpSpPr/>
          <p:nvPr/>
        </p:nvGrpSpPr>
        <p:grpSpPr>
          <a:xfrm rot="2437738" flipH="1">
            <a:off x="600300" y="4027405"/>
            <a:ext cx="955096" cy="1696746"/>
            <a:chOff x="2344925" y="238125"/>
            <a:chExt cx="2835925" cy="5038075"/>
          </a:xfrm>
        </p:grpSpPr>
        <p:sp>
          <p:nvSpPr>
            <p:cNvPr id="616" name="Google Shape;616;p18"/>
            <p:cNvSpPr/>
            <p:nvPr/>
          </p:nvSpPr>
          <p:spPr>
            <a:xfrm>
              <a:off x="3229250" y="894250"/>
              <a:ext cx="1951600" cy="4381950"/>
            </a:xfrm>
            <a:custGeom>
              <a:avLst/>
              <a:gdLst/>
              <a:ahLst/>
              <a:cxnLst/>
              <a:rect l="l" t="t" r="r" b="b"/>
              <a:pathLst>
                <a:path w="78064" h="175278" extrusionOk="0">
                  <a:moveTo>
                    <a:pt x="3060" y="1"/>
                  </a:moveTo>
                  <a:cubicBezTo>
                    <a:pt x="1611" y="1"/>
                    <a:pt x="0" y="1239"/>
                    <a:pt x="321" y="3056"/>
                  </a:cubicBezTo>
                  <a:cubicBezTo>
                    <a:pt x="9378" y="65389"/>
                    <a:pt x="34240" y="124347"/>
                    <a:pt x="72420" y="174248"/>
                  </a:cubicBezTo>
                  <a:cubicBezTo>
                    <a:pt x="72992" y="174976"/>
                    <a:pt x="73762" y="175278"/>
                    <a:pt x="74516" y="175278"/>
                  </a:cubicBezTo>
                  <a:cubicBezTo>
                    <a:pt x="76337" y="175278"/>
                    <a:pt x="78063" y="173520"/>
                    <a:pt x="76682" y="171762"/>
                  </a:cubicBezTo>
                  <a:cubicBezTo>
                    <a:pt x="38679" y="122216"/>
                    <a:pt x="13995" y="63613"/>
                    <a:pt x="5116" y="1813"/>
                  </a:cubicBezTo>
                  <a:cubicBezTo>
                    <a:pt x="4904" y="541"/>
                    <a:pt x="4017" y="1"/>
                    <a:pt x="3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8"/>
            <p:cNvSpPr/>
            <p:nvPr/>
          </p:nvSpPr>
          <p:spPr>
            <a:xfrm>
              <a:off x="3725750" y="1130175"/>
              <a:ext cx="537075" cy="1889050"/>
            </a:xfrm>
            <a:custGeom>
              <a:avLst/>
              <a:gdLst/>
              <a:ahLst/>
              <a:cxnLst/>
              <a:rect l="l" t="t" r="r" b="b"/>
              <a:pathLst>
                <a:path w="21483" h="75562" extrusionOk="0">
                  <a:moveTo>
                    <a:pt x="6029" y="1"/>
                  </a:moveTo>
                  <a:cubicBezTo>
                    <a:pt x="4299" y="1"/>
                    <a:pt x="2625" y="1787"/>
                    <a:pt x="3725" y="3742"/>
                  </a:cubicBezTo>
                  <a:cubicBezTo>
                    <a:pt x="16156" y="25052"/>
                    <a:pt x="15268" y="51690"/>
                    <a:pt x="1239" y="71934"/>
                  </a:cubicBezTo>
                  <a:cubicBezTo>
                    <a:pt x="1" y="73791"/>
                    <a:pt x="1697" y="75562"/>
                    <a:pt x="3439" y="75562"/>
                  </a:cubicBezTo>
                  <a:cubicBezTo>
                    <a:pt x="4197" y="75562"/>
                    <a:pt x="4963" y="75227"/>
                    <a:pt x="5501" y="74421"/>
                  </a:cubicBezTo>
                  <a:cubicBezTo>
                    <a:pt x="20418" y="52578"/>
                    <a:pt x="21483" y="23986"/>
                    <a:pt x="8164" y="1256"/>
                  </a:cubicBezTo>
                  <a:cubicBezTo>
                    <a:pt x="7610" y="369"/>
                    <a:pt x="6813" y="1"/>
                    <a:pt x="6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8"/>
            <p:cNvSpPr/>
            <p:nvPr/>
          </p:nvSpPr>
          <p:spPr>
            <a:xfrm>
              <a:off x="2671225" y="1283650"/>
              <a:ext cx="912350" cy="867975"/>
            </a:xfrm>
            <a:custGeom>
              <a:avLst/>
              <a:gdLst/>
              <a:ahLst/>
              <a:cxnLst/>
              <a:rect l="l" t="t" r="r" b="b"/>
              <a:pathLst>
                <a:path w="36494" h="34719" extrusionOk="0">
                  <a:moveTo>
                    <a:pt x="2442" y="0"/>
                  </a:moveTo>
                  <a:cubicBezTo>
                    <a:pt x="1199" y="0"/>
                    <a:pt x="0" y="799"/>
                    <a:pt x="89" y="2398"/>
                  </a:cubicBezTo>
                  <a:cubicBezTo>
                    <a:pt x="1155" y="20156"/>
                    <a:pt x="15539" y="34008"/>
                    <a:pt x="33297" y="34718"/>
                  </a:cubicBezTo>
                  <a:cubicBezTo>
                    <a:pt x="36494" y="34718"/>
                    <a:pt x="36494" y="29746"/>
                    <a:pt x="33297" y="29746"/>
                  </a:cubicBezTo>
                  <a:lnTo>
                    <a:pt x="33475" y="29746"/>
                  </a:lnTo>
                  <a:cubicBezTo>
                    <a:pt x="18380" y="29213"/>
                    <a:pt x="6127" y="17315"/>
                    <a:pt x="5062" y="2398"/>
                  </a:cubicBezTo>
                  <a:cubicBezTo>
                    <a:pt x="4973" y="799"/>
                    <a:pt x="3685" y="0"/>
                    <a:pt x="24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8"/>
            <p:cNvSpPr/>
            <p:nvPr/>
          </p:nvSpPr>
          <p:spPr>
            <a:xfrm>
              <a:off x="4036475" y="1612175"/>
              <a:ext cx="501625" cy="613000"/>
            </a:xfrm>
            <a:custGeom>
              <a:avLst/>
              <a:gdLst/>
              <a:ahLst/>
              <a:cxnLst/>
              <a:rect l="l" t="t" r="r" b="b"/>
              <a:pathLst>
                <a:path w="20065" h="24520" extrusionOk="0">
                  <a:moveTo>
                    <a:pt x="17667" y="0"/>
                  </a:moveTo>
                  <a:cubicBezTo>
                    <a:pt x="16424" y="0"/>
                    <a:pt x="15092" y="800"/>
                    <a:pt x="14914" y="2398"/>
                  </a:cubicBezTo>
                  <a:cubicBezTo>
                    <a:pt x="14236" y="9178"/>
                    <a:pt x="12587" y="19518"/>
                    <a:pt x="4254" y="19518"/>
                  </a:cubicBezTo>
                  <a:cubicBezTo>
                    <a:pt x="3857" y="19518"/>
                    <a:pt x="3444" y="19494"/>
                    <a:pt x="3016" y="19446"/>
                  </a:cubicBezTo>
                  <a:cubicBezTo>
                    <a:pt x="2912" y="19434"/>
                    <a:pt x="2812" y="19428"/>
                    <a:pt x="2715" y="19428"/>
                  </a:cubicBezTo>
                  <a:cubicBezTo>
                    <a:pt x="1" y="19428"/>
                    <a:pt x="101" y="24075"/>
                    <a:pt x="3016" y="24418"/>
                  </a:cubicBezTo>
                  <a:cubicBezTo>
                    <a:pt x="3621" y="24487"/>
                    <a:pt x="4205" y="24520"/>
                    <a:pt x="4768" y="24520"/>
                  </a:cubicBezTo>
                  <a:cubicBezTo>
                    <a:pt x="15943" y="24520"/>
                    <a:pt x="19041" y="11527"/>
                    <a:pt x="19887" y="2398"/>
                  </a:cubicBezTo>
                  <a:cubicBezTo>
                    <a:pt x="20064" y="800"/>
                    <a:pt x="18910" y="0"/>
                    <a:pt x="176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8"/>
            <p:cNvSpPr/>
            <p:nvPr/>
          </p:nvSpPr>
          <p:spPr>
            <a:xfrm>
              <a:off x="2945150" y="3149525"/>
              <a:ext cx="1256650" cy="598200"/>
            </a:xfrm>
            <a:custGeom>
              <a:avLst/>
              <a:gdLst/>
              <a:ahLst/>
              <a:cxnLst/>
              <a:rect l="l" t="t" r="r" b="b"/>
              <a:pathLst>
                <a:path w="50266" h="23928" extrusionOk="0">
                  <a:moveTo>
                    <a:pt x="3682" y="1"/>
                  </a:moveTo>
                  <a:cubicBezTo>
                    <a:pt x="1675" y="1"/>
                    <a:pt x="0" y="2521"/>
                    <a:pt x="1918" y="4302"/>
                  </a:cubicBezTo>
                  <a:lnTo>
                    <a:pt x="1918" y="4479"/>
                  </a:lnTo>
                  <a:cubicBezTo>
                    <a:pt x="11480" y="14041"/>
                    <a:pt x="22880" y="23927"/>
                    <a:pt x="36119" y="23927"/>
                  </a:cubicBezTo>
                  <a:cubicBezTo>
                    <a:pt x="39845" y="23927"/>
                    <a:pt x="43717" y="23144"/>
                    <a:pt x="47735" y="21350"/>
                  </a:cubicBezTo>
                  <a:cubicBezTo>
                    <a:pt x="50265" y="20243"/>
                    <a:pt x="48570" y="16741"/>
                    <a:pt x="46036" y="16741"/>
                  </a:cubicBezTo>
                  <a:cubicBezTo>
                    <a:pt x="45725" y="16741"/>
                    <a:pt x="45401" y="16794"/>
                    <a:pt x="45071" y="16910"/>
                  </a:cubicBezTo>
                  <a:cubicBezTo>
                    <a:pt x="41892" y="18339"/>
                    <a:pt x="38806" y="18963"/>
                    <a:pt x="35821" y="18963"/>
                  </a:cubicBezTo>
                  <a:cubicBezTo>
                    <a:pt x="23966" y="18963"/>
                    <a:pt x="13698" y="9120"/>
                    <a:pt x="5470" y="750"/>
                  </a:cubicBezTo>
                  <a:cubicBezTo>
                    <a:pt x="4901" y="222"/>
                    <a:pt x="4277" y="1"/>
                    <a:pt x="3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8"/>
            <p:cNvSpPr/>
            <p:nvPr/>
          </p:nvSpPr>
          <p:spPr>
            <a:xfrm>
              <a:off x="2899850" y="238125"/>
              <a:ext cx="754775" cy="759175"/>
            </a:xfrm>
            <a:custGeom>
              <a:avLst/>
              <a:gdLst/>
              <a:ahLst/>
              <a:cxnLst/>
              <a:rect l="l" t="t" r="r" b="b"/>
              <a:pathLst>
                <a:path w="30191" h="30367" extrusionOk="0">
                  <a:moveTo>
                    <a:pt x="15096" y="0"/>
                  </a:moveTo>
                  <a:cubicBezTo>
                    <a:pt x="6749" y="0"/>
                    <a:pt x="1" y="6748"/>
                    <a:pt x="1" y="15095"/>
                  </a:cubicBezTo>
                  <a:cubicBezTo>
                    <a:pt x="1" y="23441"/>
                    <a:pt x="6749" y="30367"/>
                    <a:pt x="15096" y="30367"/>
                  </a:cubicBezTo>
                  <a:cubicBezTo>
                    <a:pt x="23442" y="30367"/>
                    <a:pt x="30190" y="23441"/>
                    <a:pt x="30190" y="15095"/>
                  </a:cubicBezTo>
                  <a:cubicBezTo>
                    <a:pt x="30190" y="6748"/>
                    <a:pt x="23442" y="0"/>
                    <a:pt x="15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8"/>
            <p:cNvSpPr/>
            <p:nvPr/>
          </p:nvSpPr>
          <p:spPr>
            <a:xfrm>
              <a:off x="2571325" y="2706550"/>
              <a:ext cx="723675" cy="723675"/>
            </a:xfrm>
            <a:custGeom>
              <a:avLst/>
              <a:gdLst/>
              <a:ahLst/>
              <a:cxnLst/>
              <a:rect l="l" t="t" r="r" b="b"/>
              <a:pathLst>
                <a:path w="28947" h="28947" extrusionOk="0">
                  <a:moveTo>
                    <a:pt x="14563" y="0"/>
                  </a:moveTo>
                  <a:cubicBezTo>
                    <a:pt x="6571" y="0"/>
                    <a:pt x="1" y="6393"/>
                    <a:pt x="1" y="14562"/>
                  </a:cubicBezTo>
                  <a:cubicBezTo>
                    <a:pt x="1" y="22553"/>
                    <a:pt x="6571" y="28946"/>
                    <a:pt x="14563" y="28946"/>
                  </a:cubicBezTo>
                  <a:cubicBezTo>
                    <a:pt x="22554" y="28946"/>
                    <a:pt x="28947" y="22553"/>
                    <a:pt x="28947" y="14562"/>
                  </a:cubicBezTo>
                  <a:cubicBezTo>
                    <a:pt x="28947" y="6393"/>
                    <a:pt x="22554" y="0"/>
                    <a:pt x="145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8"/>
            <p:cNvSpPr/>
            <p:nvPr/>
          </p:nvSpPr>
          <p:spPr>
            <a:xfrm>
              <a:off x="4364925" y="1343575"/>
              <a:ext cx="483925" cy="483950"/>
            </a:xfrm>
            <a:custGeom>
              <a:avLst/>
              <a:gdLst/>
              <a:ahLst/>
              <a:cxnLst/>
              <a:rect l="l" t="t" r="r" b="b"/>
              <a:pathLst>
                <a:path w="19357" h="19358" extrusionOk="0">
                  <a:moveTo>
                    <a:pt x="9590" y="1"/>
                  </a:moveTo>
                  <a:cubicBezTo>
                    <a:pt x="4262" y="1"/>
                    <a:pt x="0" y="4263"/>
                    <a:pt x="0" y="9590"/>
                  </a:cubicBezTo>
                  <a:cubicBezTo>
                    <a:pt x="0" y="14918"/>
                    <a:pt x="4262" y="19357"/>
                    <a:pt x="9590" y="19357"/>
                  </a:cubicBezTo>
                  <a:cubicBezTo>
                    <a:pt x="14917" y="19357"/>
                    <a:pt x="19357" y="14918"/>
                    <a:pt x="19357" y="9590"/>
                  </a:cubicBezTo>
                  <a:cubicBezTo>
                    <a:pt x="19357" y="4263"/>
                    <a:pt x="14917" y="1"/>
                    <a:pt x="95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8"/>
            <p:cNvSpPr/>
            <p:nvPr/>
          </p:nvSpPr>
          <p:spPr>
            <a:xfrm>
              <a:off x="2344925" y="992850"/>
              <a:ext cx="563850" cy="563850"/>
            </a:xfrm>
            <a:custGeom>
              <a:avLst/>
              <a:gdLst/>
              <a:ahLst/>
              <a:cxnLst/>
              <a:rect l="l" t="t" r="r" b="b"/>
              <a:pathLst>
                <a:path w="22554" h="22554" extrusionOk="0">
                  <a:moveTo>
                    <a:pt x="11188" y="0"/>
                  </a:moveTo>
                  <a:cubicBezTo>
                    <a:pt x="4972" y="0"/>
                    <a:pt x="0" y="5150"/>
                    <a:pt x="0" y="11366"/>
                  </a:cubicBezTo>
                  <a:cubicBezTo>
                    <a:pt x="0" y="17581"/>
                    <a:pt x="4972" y="22554"/>
                    <a:pt x="11188" y="22554"/>
                  </a:cubicBezTo>
                  <a:cubicBezTo>
                    <a:pt x="17581" y="22554"/>
                    <a:pt x="22553" y="17581"/>
                    <a:pt x="22553" y="11366"/>
                  </a:cubicBezTo>
                  <a:cubicBezTo>
                    <a:pt x="22553" y="5150"/>
                    <a:pt x="17581" y="0"/>
                    <a:pt x="11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8"/>
            <p:cNvSpPr/>
            <p:nvPr/>
          </p:nvSpPr>
          <p:spPr>
            <a:xfrm>
              <a:off x="3685675" y="992850"/>
              <a:ext cx="426225" cy="430675"/>
            </a:xfrm>
            <a:custGeom>
              <a:avLst/>
              <a:gdLst/>
              <a:ahLst/>
              <a:cxnLst/>
              <a:rect l="l" t="t" r="r" b="b"/>
              <a:pathLst>
                <a:path w="17049" h="17227" extrusionOk="0">
                  <a:moveTo>
                    <a:pt x="8524" y="0"/>
                  </a:moveTo>
                  <a:cubicBezTo>
                    <a:pt x="3907" y="0"/>
                    <a:pt x="0" y="3907"/>
                    <a:pt x="0" y="8702"/>
                  </a:cubicBezTo>
                  <a:cubicBezTo>
                    <a:pt x="0" y="13319"/>
                    <a:pt x="3907" y="17226"/>
                    <a:pt x="8524" y="17226"/>
                  </a:cubicBezTo>
                  <a:cubicBezTo>
                    <a:pt x="13319" y="17226"/>
                    <a:pt x="17048" y="13319"/>
                    <a:pt x="17048" y="8702"/>
                  </a:cubicBezTo>
                  <a:cubicBezTo>
                    <a:pt x="17048" y="3907"/>
                    <a:pt x="13319" y="0"/>
                    <a:pt x="8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6" name="Google Shape;626;p18"/>
          <p:cNvGrpSpPr/>
          <p:nvPr/>
        </p:nvGrpSpPr>
        <p:grpSpPr>
          <a:xfrm rot="973152" flipH="1">
            <a:off x="-341820" y="65832"/>
            <a:ext cx="1965476" cy="1601522"/>
            <a:chOff x="508050" y="242250"/>
            <a:chExt cx="6512250" cy="5147800"/>
          </a:xfrm>
        </p:grpSpPr>
        <p:sp>
          <p:nvSpPr>
            <p:cNvPr id="627" name="Google Shape;627;p18"/>
            <p:cNvSpPr/>
            <p:nvPr/>
          </p:nvSpPr>
          <p:spPr>
            <a:xfrm>
              <a:off x="508050" y="242250"/>
              <a:ext cx="6512250" cy="5147800"/>
            </a:xfrm>
            <a:custGeom>
              <a:avLst/>
              <a:gdLst/>
              <a:ahLst/>
              <a:cxnLst/>
              <a:rect l="l" t="t" r="r" b="b"/>
              <a:pathLst>
                <a:path w="260490" h="205912" extrusionOk="0">
                  <a:moveTo>
                    <a:pt x="192120" y="0"/>
                  </a:moveTo>
                  <a:cubicBezTo>
                    <a:pt x="185268" y="0"/>
                    <a:pt x="178662" y="685"/>
                    <a:pt x="172695" y="2150"/>
                  </a:cubicBezTo>
                  <a:cubicBezTo>
                    <a:pt x="150698" y="7746"/>
                    <a:pt x="131403" y="21639"/>
                    <a:pt x="119054" y="40742"/>
                  </a:cubicBezTo>
                  <a:cubicBezTo>
                    <a:pt x="127586" y="36582"/>
                    <a:pt x="136945" y="34486"/>
                    <a:pt x="146314" y="34486"/>
                  </a:cubicBezTo>
                  <a:cubicBezTo>
                    <a:pt x="153894" y="34486"/>
                    <a:pt x="161481" y="35858"/>
                    <a:pt x="168643" y="38619"/>
                  </a:cubicBezTo>
                  <a:cubicBezTo>
                    <a:pt x="131210" y="41128"/>
                    <a:pt x="97828" y="63125"/>
                    <a:pt x="80848" y="96506"/>
                  </a:cubicBezTo>
                  <a:cubicBezTo>
                    <a:pt x="94190" y="89501"/>
                    <a:pt x="108974" y="85812"/>
                    <a:pt x="124078" y="85812"/>
                  </a:cubicBezTo>
                  <a:cubicBezTo>
                    <a:pt x="126449" y="85812"/>
                    <a:pt x="128827" y="85903"/>
                    <a:pt x="131210" y="86086"/>
                  </a:cubicBezTo>
                  <a:cubicBezTo>
                    <a:pt x="108790" y="128808"/>
                    <a:pt x="61336" y="156670"/>
                    <a:pt x="13377" y="156670"/>
                  </a:cubicBezTo>
                  <a:cubicBezTo>
                    <a:pt x="8916" y="156670"/>
                    <a:pt x="4450" y="156429"/>
                    <a:pt x="0" y="155936"/>
                  </a:cubicBezTo>
                  <a:lnTo>
                    <a:pt x="0" y="155936"/>
                  </a:lnTo>
                  <a:cubicBezTo>
                    <a:pt x="12928" y="173881"/>
                    <a:pt x="32802" y="185458"/>
                    <a:pt x="54799" y="188160"/>
                  </a:cubicBezTo>
                  <a:cubicBezTo>
                    <a:pt x="57551" y="188447"/>
                    <a:pt x="60300" y="188589"/>
                    <a:pt x="63036" y="188589"/>
                  </a:cubicBezTo>
                  <a:cubicBezTo>
                    <a:pt x="82362" y="188589"/>
                    <a:pt x="101044" y="181517"/>
                    <a:pt x="115580" y="168671"/>
                  </a:cubicBezTo>
                  <a:lnTo>
                    <a:pt x="115580" y="168671"/>
                  </a:lnTo>
                  <a:cubicBezTo>
                    <a:pt x="113265" y="184494"/>
                    <a:pt x="102845" y="198194"/>
                    <a:pt x="87988" y="204368"/>
                  </a:cubicBezTo>
                  <a:cubicBezTo>
                    <a:pt x="92621" y="205079"/>
                    <a:pt x="97250" y="205427"/>
                    <a:pt x="101842" y="205427"/>
                  </a:cubicBezTo>
                  <a:cubicBezTo>
                    <a:pt x="130906" y="205427"/>
                    <a:pt x="158453" y="191482"/>
                    <a:pt x="175782" y="167321"/>
                  </a:cubicBezTo>
                  <a:cubicBezTo>
                    <a:pt x="181185" y="179477"/>
                    <a:pt x="181764" y="193370"/>
                    <a:pt x="177133" y="205912"/>
                  </a:cubicBezTo>
                  <a:cubicBezTo>
                    <a:pt x="222478" y="179284"/>
                    <a:pt x="252386" y="132975"/>
                    <a:pt x="258174" y="80876"/>
                  </a:cubicBezTo>
                  <a:cubicBezTo>
                    <a:pt x="260490" y="57529"/>
                    <a:pt x="257210" y="32637"/>
                    <a:pt x="245246" y="12763"/>
                  </a:cubicBezTo>
                  <a:lnTo>
                    <a:pt x="245053" y="12956"/>
                  </a:lnTo>
                  <a:cubicBezTo>
                    <a:pt x="230711" y="4941"/>
                    <a:pt x="210528" y="0"/>
                    <a:pt x="192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8"/>
            <p:cNvSpPr/>
            <p:nvPr/>
          </p:nvSpPr>
          <p:spPr>
            <a:xfrm>
              <a:off x="1911800" y="1497150"/>
              <a:ext cx="4520000" cy="2852150"/>
            </a:xfrm>
            <a:custGeom>
              <a:avLst/>
              <a:gdLst/>
              <a:ahLst/>
              <a:cxnLst/>
              <a:rect l="l" t="t" r="r" b="b"/>
              <a:pathLst>
                <a:path w="180800" h="114086" extrusionOk="0">
                  <a:moveTo>
                    <a:pt x="166906" y="0"/>
                  </a:moveTo>
                  <a:cubicBezTo>
                    <a:pt x="162083" y="0"/>
                    <a:pt x="157452" y="579"/>
                    <a:pt x="152821" y="1737"/>
                  </a:cubicBezTo>
                  <a:cubicBezTo>
                    <a:pt x="143559" y="4245"/>
                    <a:pt x="134876" y="8298"/>
                    <a:pt x="127158" y="13700"/>
                  </a:cubicBezTo>
                  <a:cubicBezTo>
                    <a:pt x="123106" y="16402"/>
                    <a:pt x="119439" y="19489"/>
                    <a:pt x="115966" y="22576"/>
                  </a:cubicBezTo>
                  <a:cubicBezTo>
                    <a:pt x="112300" y="25857"/>
                    <a:pt x="109020" y="29330"/>
                    <a:pt x="105933" y="32803"/>
                  </a:cubicBezTo>
                  <a:cubicBezTo>
                    <a:pt x="99758" y="39942"/>
                    <a:pt x="93969" y="47275"/>
                    <a:pt x="88374" y="54800"/>
                  </a:cubicBezTo>
                  <a:cubicBezTo>
                    <a:pt x="82778" y="62518"/>
                    <a:pt x="77182" y="69850"/>
                    <a:pt x="71201" y="76990"/>
                  </a:cubicBezTo>
                  <a:cubicBezTo>
                    <a:pt x="68306" y="80656"/>
                    <a:pt x="65219" y="84129"/>
                    <a:pt x="61939" y="87409"/>
                  </a:cubicBezTo>
                  <a:cubicBezTo>
                    <a:pt x="58658" y="90497"/>
                    <a:pt x="55185" y="93584"/>
                    <a:pt x="51519" y="96478"/>
                  </a:cubicBezTo>
                  <a:cubicBezTo>
                    <a:pt x="44187" y="102267"/>
                    <a:pt x="36083" y="106898"/>
                    <a:pt x="27400" y="109985"/>
                  </a:cubicBezTo>
                  <a:cubicBezTo>
                    <a:pt x="22962" y="111529"/>
                    <a:pt x="18524" y="112494"/>
                    <a:pt x="13893" y="113073"/>
                  </a:cubicBezTo>
                  <a:cubicBezTo>
                    <a:pt x="11953" y="113315"/>
                    <a:pt x="9980" y="113422"/>
                    <a:pt x="8015" y="113422"/>
                  </a:cubicBezTo>
                  <a:cubicBezTo>
                    <a:pt x="5289" y="113422"/>
                    <a:pt x="2579" y="113216"/>
                    <a:pt x="0" y="112880"/>
                  </a:cubicBezTo>
                  <a:lnTo>
                    <a:pt x="0" y="112880"/>
                  </a:lnTo>
                  <a:cubicBezTo>
                    <a:pt x="3698" y="113684"/>
                    <a:pt x="7665" y="114086"/>
                    <a:pt x="11564" y="114086"/>
                  </a:cubicBezTo>
                  <a:cubicBezTo>
                    <a:pt x="12344" y="114086"/>
                    <a:pt x="13121" y="114070"/>
                    <a:pt x="13893" y="114037"/>
                  </a:cubicBezTo>
                  <a:cubicBezTo>
                    <a:pt x="18717" y="113844"/>
                    <a:pt x="23348" y="113073"/>
                    <a:pt x="27979" y="111722"/>
                  </a:cubicBezTo>
                  <a:cubicBezTo>
                    <a:pt x="37047" y="108828"/>
                    <a:pt x="45538" y="104390"/>
                    <a:pt x="53256" y="98794"/>
                  </a:cubicBezTo>
                  <a:cubicBezTo>
                    <a:pt x="57115" y="95900"/>
                    <a:pt x="60781" y="92812"/>
                    <a:pt x="64254" y="89725"/>
                  </a:cubicBezTo>
                  <a:cubicBezTo>
                    <a:pt x="67534" y="86252"/>
                    <a:pt x="70815" y="82779"/>
                    <a:pt x="73902" y="79305"/>
                  </a:cubicBezTo>
                  <a:cubicBezTo>
                    <a:pt x="80077" y="71973"/>
                    <a:pt x="85479" y="64448"/>
                    <a:pt x="91075" y="56922"/>
                  </a:cubicBezTo>
                  <a:cubicBezTo>
                    <a:pt x="96671" y="49397"/>
                    <a:pt x="102266" y="41872"/>
                    <a:pt x="108441" y="34925"/>
                  </a:cubicBezTo>
                  <a:cubicBezTo>
                    <a:pt x="111528" y="31452"/>
                    <a:pt x="114616" y="27979"/>
                    <a:pt x="118089" y="24892"/>
                  </a:cubicBezTo>
                  <a:cubicBezTo>
                    <a:pt x="121369" y="21612"/>
                    <a:pt x="124842" y="18717"/>
                    <a:pt x="128701" y="16016"/>
                  </a:cubicBezTo>
                  <a:cubicBezTo>
                    <a:pt x="136034" y="10420"/>
                    <a:pt x="144331" y="6175"/>
                    <a:pt x="153207" y="3474"/>
                  </a:cubicBezTo>
                  <a:cubicBezTo>
                    <a:pt x="157645" y="2123"/>
                    <a:pt x="162276" y="1351"/>
                    <a:pt x="166906" y="965"/>
                  </a:cubicBezTo>
                  <a:cubicBezTo>
                    <a:pt x="167678" y="933"/>
                    <a:pt x="168450" y="917"/>
                    <a:pt x="169222" y="917"/>
                  </a:cubicBezTo>
                  <a:cubicBezTo>
                    <a:pt x="173081" y="917"/>
                    <a:pt x="176940" y="1319"/>
                    <a:pt x="180799" y="2123"/>
                  </a:cubicBezTo>
                  <a:cubicBezTo>
                    <a:pt x="176168" y="772"/>
                    <a:pt x="171537" y="0"/>
                    <a:pt x="1669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8"/>
            <p:cNvSpPr/>
            <p:nvPr/>
          </p:nvSpPr>
          <p:spPr>
            <a:xfrm>
              <a:off x="5110025" y="1511625"/>
              <a:ext cx="892450" cy="2325150"/>
            </a:xfrm>
            <a:custGeom>
              <a:avLst/>
              <a:gdLst/>
              <a:ahLst/>
              <a:cxnLst/>
              <a:rect l="l" t="t" r="r" b="b"/>
              <a:pathLst>
                <a:path w="35698" h="93006" extrusionOk="0">
                  <a:moveTo>
                    <a:pt x="35697" y="0"/>
                  </a:moveTo>
                  <a:cubicBezTo>
                    <a:pt x="31066" y="193"/>
                    <a:pt x="26628" y="1737"/>
                    <a:pt x="23155" y="4824"/>
                  </a:cubicBezTo>
                  <a:cubicBezTo>
                    <a:pt x="19875" y="7912"/>
                    <a:pt x="17174" y="11771"/>
                    <a:pt x="15437" y="16016"/>
                  </a:cubicBezTo>
                  <a:cubicBezTo>
                    <a:pt x="13700" y="20261"/>
                    <a:pt x="12350" y="24506"/>
                    <a:pt x="11578" y="29137"/>
                  </a:cubicBezTo>
                  <a:cubicBezTo>
                    <a:pt x="10806" y="33382"/>
                    <a:pt x="10420" y="38013"/>
                    <a:pt x="10227" y="42451"/>
                  </a:cubicBezTo>
                  <a:cubicBezTo>
                    <a:pt x="9648" y="51327"/>
                    <a:pt x="9841" y="60010"/>
                    <a:pt x="8683" y="68693"/>
                  </a:cubicBezTo>
                  <a:cubicBezTo>
                    <a:pt x="7912" y="77376"/>
                    <a:pt x="5017" y="85673"/>
                    <a:pt x="0" y="93005"/>
                  </a:cubicBezTo>
                  <a:cubicBezTo>
                    <a:pt x="6175" y="86252"/>
                    <a:pt x="10227" y="77954"/>
                    <a:pt x="11578" y="69079"/>
                  </a:cubicBezTo>
                  <a:cubicBezTo>
                    <a:pt x="12929" y="60203"/>
                    <a:pt x="13507" y="51327"/>
                    <a:pt x="13700" y="42451"/>
                  </a:cubicBezTo>
                  <a:cubicBezTo>
                    <a:pt x="13893" y="33961"/>
                    <a:pt x="15437" y="25471"/>
                    <a:pt x="18331" y="17173"/>
                  </a:cubicBezTo>
                  <a:cubicBezTo>
                    <a:pt x="19489" y="13121"/>
                    <a:pt x="21612" y="9455"/>
                    <a:pt x="24506" y="6175"/>
                  </a:cubicBezTo>
                  <a:cubicBezTo>
                    <a:pt x="25857" y="4631"/>
                    <a:pt x="27593" y="3281"/>
                    <a:pt x="29523" y="2316"/>
                  </a:cubicBezTo>
                  <a:cubicBezTo>
                    <a:pt x="31452" y="1351"/>
                    <a:pt x="33575" y="579"/>
                    <a:pt x="35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8"/>
            <p:cNvSpPr/>
            <p:nvPr/>
          </p:nvSpPr>
          <p:spPr>
            <a:xfrm>
              <a:off x="3884750" y="1723875"/>
              <a:ext cx="1389300" cy="3159675"/>
            </a:xfrm>
            <a:custGeom>
              <a:avLst/>
              <a:gdLst/>
              <a:ahLst/>
              <a:cxnLst/>
              <a:rect l="l" t="t" r="r" b="b"/>
              <a:pathLst>
                <a:path w="55572" h="126387" extrusionOk="0">
                  <a:moveTo>
                    <a:pt x="55572" y="0"/>
                  </a:moveTo>
                  <a:lnTo>
                    <a:pt x="55572" y="0"/>
                  </a:lnTo>
                  <a:cubicBezTo>
                    <a:pt x="50362" y="2895"/>
                    <a:pt x="45731" y="6947"/>
                    <a:pt x="42065" y="11964"/>
                  </a:cubicBezTo>
                  <a:cubicBezTo>
                    <a:pt x="38592" y="16981"/>
                    <a:pt x="35698" y="22576"/>
                    <a:pt x="33768" y="28365"/>
                  </a:cubicBezTo>
                  <a:cubicBezTo>
                    <a:pt x="29716" y="40135"/>
                    <a:pt x="28944" y="52484"/>
                    <a:pt x="27979" y="64448"/>
                  </a:cubicBezTo>
                  <a:cubicBezTo>
                    <a:pt x="27015" y="76411"/>
                    <a:pt x="26050" y="88374"/>
                    <a:pt x="21998" y="99373"/>
                  </a:cubicBezTo>
                  <a:cubicBezTo>
                    <a:pt x="19875" y="104968"/>
                    <a:pt x="17174" y="110178"/>
                    <a:pt x="13508" y="115002"/>
                  </a:cubicBezTo>
                  <a:cubicBezTo>
                    <a:pt x="9842" y="119826"/>
                    <a:pt x="5211" y="123685"/>
                    <a:pt x="1" y="126386"/>
                  </a:cubicBezTo>
                  <a:cubicBezTo>
                    <a:pt x="2702" y="125229"/>
                    <a:pt x="5404" y="123878"/>
                    <a:pt x="8105" y="122141"/>
                  </a:cubicBezTo>
                  <a:cubicBezTo>
                    <a:pt x="10420" y="120405"/>
                    <a:pt x="12736" y="118282"/>
                    <a:pt x="14858" y="116160"/>
                  </a:cubicBezTo>
                  <a:cubicBezTo>
                    <a:pt x="18910" y="111529"/>
                    <a:pt x="22191" y="106126"/>
                    <a:pt x="24506" y="100530"/>
                  </a:cubicBezTo>
                  <a:cubicBezTo>
                    <a:pt x="29330" y="89146"/>
                    <a:pt x="30681" y="76797"/>
                    <a:pt x="31646" y="64641"/>
                  </a:cubicBezTo>
                  <a:cubicBezTo>
                    <a:pt x="32417" y="52677"/>
                    <a:pt x="32996" y="40714"/>
                    <a:pt x="36469" y="29137"/>
                  </a:cubicBezTo>
                  <a:cubicBezTo>
                    <a:pt x="38013" y="23541"/>
                    <a:pt x="40521" y="17945"/>
                    <a:pt x="43609" y="12928"/>
                  </a:cubicBezTo>
                  <a:cubicBezTo>
                    <a:pt x="46696" y="7719"/>
                    <a:pt x="50748" y="3281"/>
                    <a:pt x="555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8"/>
            <p:cNvSpPr/>
            <p:nvPr/>
          </p:nvSpPr>
          <p:spPr>
            <a:xfrm>
              <a:off x="1911800" y="4020050"/>
              <a:ext cx="1220450" cy="654575"/>
            </a:xfrm>
            <a:custGeom>
              <a:avLst/>
              <a:gdLst/>
              <a:ahLst/>
              <a:cxnLst/>
              <a:rect l="l" t="t" r="r" b="b"/>
              <a:pathLst>
                <a:path w="48818" h="26183" extrusionOk="0">
                  <a:moveTo>
                    <a:pt x="48818" y="0"/>
                  </a:moveTo>
                  <a:lnTo>
                    <a:pt x="48818" y="0"/>
                  </a:lnTo>
                  <a:cubicBezTo>
                    <a:pt x="45538" y="3474"/>
                    <a:pt x="42064" y="6561"/>
                    <a:pt x="38205" y="9455"/>
                  </a:cubicBezTo>
                  <a:cubicBezTo>
                    <a:pt x="30873" y="15244"/>
                    <a:pt x="22576" y="19489"/>
                    <a:pt x="13700" y="22576"/>
                  </a:cubicBezTo>
                  <a:cubicBezTo>
                    <a:pt x="9262" y="23927"/>
                    <a:pt x="4631" y="25085"/>
                    <a:pt x="0" y="25856"/>
                  </a:cubicBezTo>
                  <a:cubicBezTo>
                    <a:pt x="1809" y="26074"/>
                    <a:pt x="3618" y="26182"/>
                    <a:pt x="5427" y="26182"/>
                  </a:cubicBezTo>
                  <a:cubicBezTo>
                    <a:pt x="8442" y="26182"/>
                    <a:pt x="11457" y="25881"/>
                    <a:pt x="14472" y="25278"/>
                  </a:cubicBezTo>
                  <a:cubicBezTo>
                    <a:pt x="24119" y="23155"/>
                    <a:pt x="32995" y="18524"/>
                    <a:pt x="40135" y="11771"/>
                  </a:cubicBezTo>
                  <a:cubicBezTo>
                    <a:pt x="43608" y="8297"/>
                    <a:pt x="46502" y="4438"/>
                    <a:pt x="48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8"/>
            <p:cNvSpPr/>
            <p:nvPr/>
          </p:nvSpPr>
          <p:spPr>
            <a:xfrm>
              <a:off x="3744875" y="1603950"/>
              <a:ext cx="1630500" cy="240550"/>
            </a:xfrm>
            <a:custGeom>
              <a:avLst/>
              <a:gdLst/>
              <a:ahLst/>
              <a:cxnLst/>
              <a:rect l="l" t="t" r="r" b="b"/>
              <a:pathLst>
                <a:path w="65220" h="9622" extrusionOk="0">
                  <a:moveTo>
                    <a:pt x="40615" y="1"/>
                  </a:moveTo>
                  <a:cubicBezTo>
                    <a:pt x="32122" y="1"/>
                    <a:pt x="23767" y="1122"/>
                    <a:pt x="15630" y="3447"/>
                  </a:cubicBezTo>
                  <a:cubicBezTo>
                    <a:pt x="10227" y="4990"/>
                    <a:pt x="5017" y="7113"/>
                    <a:pt x="0" y="9621"/>
                  </a:cubicBezTo>
                  <a:cubicBezTo>
                    <a:pt x="5403" y="8464"/>
                    <a:pt x="10806" y="7113"/>
                    <a:pt x="16208" y="6148"/>
                  </a:cubicBezTo>
                  <a:cubicBezTo>
                    <a:pt x="21611" y="5183"/>
                    <a:pt x="27014" y="4411"/>
                    <a:pt x="32417" y="4026"/>
                  </a:cubicBezTo>
                  <a:cubicBezTo>
                    <a:pt x="37819" y="3447"/>
                    <a:pt x="43222" y="3254"/>
                    <a:pt x="48818" y="3254"/>
                  </a:cubicBezTo>
                  <a:cubicBezTo>
                    <a:pt x="54221" y="3254"/>
                    <a:pt x="59816" y="3447"/>
                    <a:pt x="65219" y="3833"/>
                  </a:cubicBezTo>
                  <a:cubicBezTo>
                    <a:pt x="60009" y="2096"/>
                    <a:pt x="54414" y="938"/>
                    <a:pt x="49011" y="359"/>
                  </a:cubicBezTo>
                  <a:cubicBezTo>
                    <a:pt x="46199" y="121"/>
                    <a:pt x="43400" y="1"/>
                    <a:pt x="406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8"/>
            <p:cNvSpPr/>
            <p:nvPr/>
          </p:nvSpPr>
          <p:spPr>
            <a:xfrm>
              <a:off x="3556725" y="3267525"/>
              <a:ext cx="361825" cy="868325"/>
            </a:xfrm>
            <a:custGeom>
              <a:avLst/>
              <a:gdLst/>
              <a:ahLst/>
              <a:cxnLst/>
              <a:rect l="l" t="t" r="r" b="b"/>
              <a:pathLst>
                <a:path w="14473" h="34733" extrusionOk="0">
                  <a:moveTo>
                    <a:pt x="14473" y="0"/>
                  </a:moveTo>
                  <a:lnTo>
                    <a:pt x="10806" y="193"/>
                  </a:lnTo>
                  <a:cubicBezTo>
                    <a:pt x="11964" y="12735"/>
                    <a:pt x="8105" y="25277"/>
                    <a:pt x="1" y="34732"/>
                  </a:cubicBezTo>
                  <a:cubicBezTo>
                    <a:pt x="9456" y="25663"/>
                    <a:pt x="14473" y="13121"/>
                    <a:pt x="14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4">
  <p:cSld name="CUSTOM_6_1">
    <p:spTree>
      <p:nvGrpSpPr>
        <p:cNvPr id="1" name="Shape 634"/>
        <p:cNvGrpSpPr/>
        <p:nvPr/>
      </p:nvGrpSpPr>
      <p:grpSpPr>
        <a:xfrm>
          <a:off x="0" y="0"/>
          <a:ext cx="0" cy="0"/>
          <a:chOff x="0" y="0"/>
          <a:chExt cx="0" cy="0"/>
        </a:xfrm>
      </p:grpSpPr>
      <p:sp>
        <p:nvSpPr>
          <p:cNvPr id="635" name="Google Shape;635;p19"/>
          <p:cNvSpPr/>
          <p:nvPr/>
        </p:nvSpPr>
        <p:spPr>
          <a:xfrm>
            <a:off x="421075" y="389425"/>
            <a:ext cx="8309400" cy="436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9"/>
          <p:cNvSpPr txBox="1">
            <a:spLocks noGrp="1"/>
          </p:cNvSpPr>
          <p:nvPr>
            <p:ph type="title"/>
          </p:nvPr>
        </p:nvSpPr>
        <p:spPr>
          <a:xfrm flipH="1">
            <a:off x="6323517" y="2285400"/>
            <a:ext cx="22134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a:lvl1pPr>
            <a:lvl2pPr lvl="1" rtl="0">
              <a:spcBef>
                <a:spcPts val="0"/>
              </a:spcBef>
              <a:spcAft>
                <a:spcPts val="0"/>
              </a:spcAft>
              <a:buSzPts val="3000"/>
              <a:buNone/>
              <a:defRPr>
                <a:latin typeface="Montserrat"/>
                <a:ea typeface="Montserrat"/>
                <a:cs typeface="Montserrat"/>
                <a:sym typeface="Montserrat"/>
              </a:defRPr>
            </a:lvl2pPr>
            <a:lvl3pPr lvl="2" rtl="0">
              <a:spcBef>
                <a:spcPts val="0"/>
              </a:spcBef>
              <a:spcAft>
                <a:spcPts val="0"/>
              </a:spcAft>
              <a:buSzPts val="3000"/>
              <a:buNone/>
              <a:defRPr>
                <a:latin typeface="Montserrat"/>
                <a:ea typeface="Montserrat"/>
                <a:cs typeface="Montserrat"/>
                <a:sym typeface="Montserrat"/>
              </a:defRPr>
            </a:lvl3pPr>
            <a:lvl4pPr lvl="3" rtl="0">
              <a:spcBef>
                <a:spcPts val="0"/>
              </a:spcBef>
              <a:spcAft>
                <a:spcPts val="0"/>
              </a:spcAft>
              <a:buSzPts val="3000"/>
              <a:buNone/>
              <a:defRPr>
                <a:latin typeface="Montserrat"/>
                <a:ea typeface="Montserrat"/>
                <a:cs typeface="Montserrat"/>
                <a:sym typeface="Montserrat"/>
              </a:defRPr>
            </a:lvl4pPr>
            <a:lvl5pPr lvl="4" rtl="0">
              <a:spcBef>
                <a:spcPts val="0"/>
              </a:spcBef>
              <a:spcAft>
                <a:spcPts val="0"/>
              </a:spcAft>
              <a:buSzPts val="3000"/>
              <a:buNone/>
              <a:defRPr>
                <a:latin typeface="Montserrat"/>
                <a:ea typeface="Montserrat"/>
                <a:cs typeface="Montserrat"/>
                <a:sym typeface="Montserrat"/>
              </a:defRPr>
            </a:lvl5pPr>
            <a:lvl6pPr lvl="5" rtl="0">
              <a:spcBef>
                <a:spcPts val="0"/>
              </a:spcBef>
              <a:spcAft>
                <a:spcPts val="0"/>
              </a:spcAft>
              <a:buSzPts val="3000"/>
              <a:buNone/>
              <a:defRPr>
                <a:latin typeface="Montserrat"/>
                <a:ea typeface="Montserrat"/>
                <a:cs typeface="Montserrat"/>
                <a:sym typeface="Montserrat"/>
              </a:defRPr>
            </a:lvl6pPr>
            <a:lvl7pPr lvl="6" rtl="0">
              <a:spcBef>
                <a:spcPts val="0"/>
              </a:spcBef>
              <a:spcAft>
                <a:spcPts val="0"/>
              </a:spcAft>
              <a:buSzPts val="3000"/>
              <a:buNone/>
              <a:defRPr>
                <a:latin typeface="Montserrat"/>
                <a:ea typeface="Montserrat"/>
                <a:cs typeface="Montserrat"/>
                <a:sym typeface="Montserrat"/>
              </a:defRPr>
            </a:lvl7pPr>
            <a:lvl8pPr lvl="7" rtl="0">
              <a:spcBef>
                <a:spcPts val="0"/>
              </a:spcBef>
              <a:spcAft>
                <a:spcPts val="0"/>
              </a:spcAft>
              <a:buSzPts val="3000"/>
              <a:buNone/>
              <a:defRPr>
                <a:latin typeface="Montserrat"/>
                <a:ea typeface="Montserrat"/>
                <a:cs typeface="Montserrat"/>
                <a:sym typeface="Montserrat"/>
              </a:defRPr>
            </a:lvl8pPr>
            <a:lvl9pPr lvl="8" rtl="0">
              <a:spcBef>
                <a:spcPts val="0"/>
              </a:spcBef>
              <a:spcAft>
                <a:spcPts val="0"/>
              </a:spcAft>
              <a:buSzPts val="3000"/>
              <a:buNone/>
              <a:defRPr>
                <a:latin typeface="Montserrat"/>
                <a:ea typeface="Montserrat"/>
                <a:cs typeface="Montserrat"/>
                <a:sym typeface="Montserrat"/>
              </a:defRPr>
            </a:lvl9pPr>
          </a:lstStyle>
          <a:p>
            <a:endParaRPr/>
          </a:p>
        </p:txBody>
      </p:sp>
      <p:grpSp>
        <p:nvGrpSpPr>
          <p:cNvPr id="637" name="Google Shape;637;p19"/>
          <p:cNvGrpSpPr/>
          <p:nvPr/>
        </p:nvGrpSpPr>
        <p:grpSpPr>
          <a:xfrm rot="-5098072">
            <a:off x="7905881" y="4010612"/>
            <a:ext cx="878626" cy="1822072"/>
            <a:chOff x="2479375" y="241250"/>
            <a:chExt cx="2454400" cy="5089875"/>
          </a:xfrm>
        </p:grpSpPr>
        <p:sp>
          <p:nvSpPr>
            <p:cNvPr id="638" name="Google Shape;638;p19"/>
            <p:cNvSpPr/>
            <p:nvPr/>
          </p:nvSpPr>
          <p:spPr>
            <a:xfrm>
              <a:off x="2479375" y="1065000"/>
              <a:ext cx="1943850" cy="4266125"/>
            </a:xfrm>
            <a:custGeom>
              <a:avLst/>
              <a:gdLst/>
              <a:ahLst/>
              <a:cxnLst/>
              <a:rect l="l" t="t" r="r" b="b"/>
              <a:pathLst>
                <a:path w="77754" h="170645" extrusionOk="0">
                  <a:moveTo>
                    <a:pt x="75783" y="0"/>
                  </a:moveTo>
                  <a:cubicBezTo>
                    <a:pt x="74757" y="0"/>
                    <a:pt x="73647" y="666"/>
                    <a:pt x="73536" y="1998"/>
                  </a:cubicBezTo>
                  <a:cubicBezTo>
                    <a:pt x="65988" y="61933"/>
                    <a:pt x="55777" y="129859"/>
                    <a:pt x="1836" y="166708"/>
                  </a:cubicBezTo>
                  <a:cubicBezTo>
                    <a:pt x="0" y="167993"/>
                    <a:pt x="1201" y="170644"/>
                    <a:pt x="2927" y="170644"/>
                  </a:cubicBezTo>
                  <a:cubicBezTo>
                    <a:pt x="3288" y="170644"/>
                    <a:pt x="3672" y="170528"/>
                    <a:pt x="4056" y="170260"/>
                  </a:cubicBezTo>
                  <a:lnTo>
                    <a:pt x="4056" y="170038"/>
                  </a:lnTo>
                  <a:cubicBezTo>
                    <a:pt x="59329" y="132523"/>
                    <a:pt x="69984" y="63709"/>
                    <a:pt x="77531" y="1998"/>
                  </a:cubicBezTo>
                  <a:cubicBezTo>
                    <a:pt x="77753" y="666"/>
                    <a:pt x="76810" y="0"/>
                    <a:pt x="7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9"/>
            <p:cNvSpPr/>
            <p:nvPr/>
          </p:nvSpPr>
          <p:spPr>
            <a:xfrm>
              <a:off x="4179025" y="241250"/>
              <a:ext cx="443975" cy="1395375"/>
            </a:xfrm>
            <a:custGeom>
              <a:avLst/>
              <a:gdLst/>
              <a:ahLst/>
              <a:cxnLst/>
              <a:rect l="l" t="t" r="r" b="b"/>
              <a:pathLst>
                <a:path w="17759" h="55815" extrusionOk="0">
                  <a:moveTo>
                    <a:pt x="10381" y="1"/>
                  </a:moveTo>
                  <a:cubicBezTo>
                    <a:pt x="8131" y="1"/>
                    <a:pt x="6021" y="1087"/>
                    <a:pt x="4884" y="2983"/>
                  </a:cubicBezTo>
                  <a:cubicBezTo>
                    <a:pt x="3330" y="5203"/>
                    <a:pt x="2664" y="7644"/>
                    <a:pt x="2442" y="10308"/>
                  </a:cubicBezTo>
                  <a:cubicBezTo>
                    <a:pt x="0" y="25403"/>
                    <a:pt x="888" y="40941"/>
                    <a:pt x="4884" y="55814"/>
                  </a:cubicBezTo>
                  <a:lnTo>
                    <a:pt x="13985" y="25403"/>
                  </a:lnTo>
                  <a:cubicBezTo>
                    <a:pt x="15761" y="19187"/>
                    <a:pt x="17759" y="12972"/>
                    <a:pt x="16427" y="6756"/>
                  </a:cubicBezTo>
                  <a:cubicBezTo>
                    <a:pt x="16205" y="3871"/>
                    <a:pt x="14207" y="1207"/>
                    <a:pt x="11543" y="97"/>
                  </a:cubicBezTo>
                  <a:cubicBezTo>
                    <a:pt x="11155" y="32"/>
                    <a:pt x="10766" y="1"/>
                    <a:pt x="103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9"/>
            <p:cNvSpPr/>
            <p:nvPr/>
          </p:nvSpPr>
          <p:spPr>
            <a:xfrm>
              <a:off x="3679550" y="1462325"/>
              <a:ext cx="399600" cy="1189850"/>
            </a:xfrm>
            <a:custGeom>
              <a:avLst/>
              <a:gdLst/>
              <a:ahLst/>
              <a:cxnLst/>
              <a:rect l="l" t="t" r="r" b="b"/>
              <a:pathLst>
                <a:path w="15984" h="47594" extrusionOk="0">
                  <a:moveTo>
                    <a:pt x="3784" y="1"/>
                  </a:moveTo>
                  <a:cubicBezTo>
                    <a:pt x="3091" y="1"/>
                    <a:pt x="2398" y="179"/>
                    <a:pt x="1777" y="534"/>
                  </a:cubicBezTo>
                  <a:cubicBezTo>
                    <a:pt x="445" y="2088"/>
                    <a:pt x="1" y="3863"/>
                    <a:pt x="445" y="5639"/>
                  </a:cubicBezTo>
                  <a:cubicBezTo>
                    <a:pt x="1777" y="20734"/>
                    <a:pt x="7104" y="35163"/>
                    <a:pt x="15984" y="47594"/>
                  </a:cubicBezTo>
                  <a:cubicBezTo>
                    <a:pt x="15318" y="33609"/>
                    <a:pt x="13098" y="19624"/>
                    <a:pt x="9102" y="6083"/>
                  </a:cubicBezTo>
                  <a:cubicBezTo>
                    <a:pt x="8658" y="4307"/>
                    <a:pt x="7992" y="2754"/>
                    <a:pt x="6660" y="1200"/>
                  </a:cubicBezTo>
                  <a:cubicBezTo>
                    <a:pt x="5861" y="401"/>
                    <a:pt x="4822" y="1"/>
                    <a:pt x="3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9"/>
            <p:cNvSpPr/>
            <p:nvPr/>
          </p:nvSpPr>
          <p:spPr>
            <a:xfrm>
              <a:off x="4123525" y="1803575"/>
              <a:ext cx="810250" cy="1118775"/>
            </a:xfrm>
            <a:custGeom>
              <a:avLst/>
              <a:gdLst/>
              <a:ahLst/>
              <a:cxnLst/>
              <a:rect l="l" t="t" r="r" b="b"/>
              <a:pathLst>
                <a:path w="32410" h="44751" extrusionOk="0">
                  <a:moveTo>
                    <a:pt x="26344" y="0"/>
                  </a:moveTo>
                  <a:cubicBezTo>
                    <a:pt x="26080" y="0"/>
                    <a:pt x="25807" y="63"/>
                    <a:pt x="25528" y="203"/>
                  </a:cubicBezTo>
                  <a:cubicBezTo>
                    <a:pt x="24640" y="425"/>
                    <a:pt x="24418" y="1534"/>
                    <a:pt x="24196" y="2644"/>
                  </a:cubicBezTo>
                  <a:cubicBezTo>
                    <a:pt x="22642" y="10414"/>
                    <a:pt x="20201" y="17739"/>
                    <a:pt x="16871" y="25064"/>
                  </a:cubicBezTo>
                  <a:cubicBezTo>
                    <a:pt x="13319" y="31946"/>
                    <a:pt x="7548" y="35276"/>
                    <a:pt x="222" y="37939"/>
                  </a:cubicBezTo>
                  <a:lnTo>
                    <a:pt x="0" y="37939"/>
                  </a:lnTo>
                  <a:cubicBezTo>
                    <a:pt x="2573" y="42480"/>
                    <a:pt x="7623" y="44750"/>
                    <a:pt x="12757" y="44750"/>
                  </a:cubicBezTo>
                  <a:cubicBezTo>
                    <a:pt x="15153" y="44750"/>
                    <a:pt x="17567" y="44256"/>
                    <a:pt x="19757" y="43267"/>
                  </a:cubicBezTo>
                  <a:cubicBezTo>
                    <a:pt x="26416" y="39493"/>
                    <a:pt x="30856" y="33056"/>
                    <a:pt x="31744" y="25508"/>
                  </a:cubicBezTo>
                  <a:cubicBezTo>
                    <a:pt x="32410" y="17961"/>
                    <a:pt x="31522" y="10414"/>
                    <a:pt x="29302" y="3310"/>
                  </a:cubicBezTo>
                  <a:cubicBezTo>
                    <a:pt x="28928" y="1813"/>
                    <a:pt x="27764" y="0"/>
                    <a:pt x="263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9"/>
            <p:cNvSpPr/>
            <p:nvPr/>
          </p:nvSpPr>
          <p:spPr>
            <a:xfrm>
              <a:off x="3302200" y="2345350"/>
              <a:ext cx="610475" cy="1031550"/>
            </a:xfrm>
            <a:custGeom>
              <a:avLst/>
              <a:gdLst/>
              <a:ahLst/>
              <a:cxnLst/>
              <a:rect l="l" t="t" r="r" b="b"/>
              <a:pathLst>
                <a:path w="24419" h="41262" extrusionOk="0">
                  <a:moveTo>
                    <a:pt x="2672" y="1"/>
                  </a:moveTo>
                  <a:cubicBezTo>
                    <a:pt x="2278" y="1"/>
                    <a:pt x="1899" y="88"/>
                    <a:pt x="1554" y="286"/>
                  </a:cubicBezTo>
                  <a:cubicBezTo>
                    <a:pt x="444" y="1396"/>
                    <a:pt x="0" y="2728"/>
                    <a:pt x="222" y="4281"/>
                  </a:cubicBezTo>
                  <a:cubicBezTo>
                    <a:pt x="666" y="15158"/>
                    <a:pt x="4884" y="25592"/>
                    <a:pt x="11987" y="34027"/>
                  </a:cubicBezTo>
                  <a:cubicBezTo>
                    <a:pt x="14669" y="36900"/>
                    <a:pt x="18673" y="41262"/>
                    <a:pt x="22431" y="41262"/>
                  </a:cubicBezTo>
                  <a:cubicBezTo>
                    <a:pt x="23028" y="41262"/>
                    <a:pt x="23618" y="41152"/>
                    <a:pt x="24196" y="40908"/>
                  </a:cubicBezTo>
                  <a:lnTo>
                    <a:pt x="24418" y="41130"/>
                  </a:lnTo>
                  <a:cubicBezTo>
                    <a:pt x="22642" y="26701"/>
                    <a:pt x="16427" y="12939"/>
                    <a:pt x="6660" y="2284"/>
                  </a:cubicBezTo>
                  <a:cubicBezTo>
                    <a:pt x="5624" y="1075"/>
                    <a:pt x="4051" y="1"/>
                    <a:pt x="26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9"/>
            <p:cNvSpPr/>
            <p:nvPr/>
          </p:nvSpPr>
          <p:spPr>
            <a:xfrm>
              <a:off x="3651825" y="3385450"/>
              <a:ext cx="982275" cy="684600"/>
            </a:xfrm>
            <a:custGeom>
              <a:avLst/>
              <a:gdLst/>
              <a:ahLst/>
              <a:cxnLst/>
              <a:rect l="l" t="t" r="r" b="b"/>
              <a:pathLst>
                <a:path w="39291" h="27384" extrusionOk="0">
                  <a:moveTo>
                    <a:pt x="0" y="23278"/>
                  </a:moveTo>
                  <a:lnTo>
                    <a:pt x="0" y="23500"/>
                  </a:lnTo>
                  <a:cubicBezTo>
                    <a:pt x="39" y="23451"/>
                    <a:pt x="77" y="23402"/>
                    <a:pt x="116" y="23353"/>
                  </a:cubicBezTo>
                  <a:lnTo>
                    <a:pt x="116" y="23353"/>
                  </a:lnTo>
                  <a:cubicBezTo>
                    <a:pt x="77" y="23328"/>
                    <a:pt x="39" y="23303"/>
                    <a:pt x="0" y="23278"/>
                  </a:cubicBezTo>
                  <a:close/>
                  <a:moveTo>
                    <a:pt x="33289" y="0"/>
                  </a:moveTo>
                  <a:cubicBezTo>
                    <a:pt x="32780" y="0"/>
                    <a:pt x="32262" y="63"/>
                    <a:pt x="31743" y="192"/>
                  </a:cubicBezTo>
                  <a:cubicBezTo>
                    <a:pt x="29080" y="858"/>
                    <a:pt x="26860" y="1968"/>
                    <a:pt x="24862" y="3522"/>
                  </a:cubicBezTo>
                  <a:cubicBezTo>
                    <a:pt x="16477" y="9479"/>
                    <a:pt x="6557" y="15218"/>
                    <a:pt x="116" y="23353"/>
                  </a:cubicBezTo>
                  <a:lnTo>
                    <a:pt x="116" y="23353"/>
                  </a:lnTo>
                  <a:cubicBezTo>
                    <a:pt x="4431" y="26109"/>
                    <a:pt x="9176" y="27384"/>
                    <a:pt x="13832" y="27384"/>
                  </a:cubicBezTo>
                  <a:cubicBezTo>
                    <a:pt x="24732" y="27384"/>
                    <a:pt x="35145" y="20396"/>
                    <a:pt x="38403" y="9071"/>
                  </a:cubicBezTo>
                  <a:cubicBezTo>
                    <a:pt x="39291" y="7074"/>
                    <a:pt x="39291" y="4854"/>
                    <a:pt x="38403" y="2856"/>
                  </a:cubicBezTo>
                  <a:cubicBezTo>
                    <a:pt x="37330" y="1068"/>
                    <a:pt x="35393" y="0"/>
                    <a:pt x="33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4" name="Google Shape;644;p19"/>
          <p:cNvGrpSpPr/>
          <p:nvPr/>
        </p:nvGrpSpPr>
        <p:grpSpPr>
          <a:xfrm rot="10800000">
            <a:off x="8306777" y="-60121"/>
            <a:ext cx="1235774" cy="1212598"/>
            <a:chOff x="1124025" y="238125"/>
            <a:chExt cx="5272075" cy="5173200"/>
          </a:xfrm>
        </p:grpSpPr>
        <p:sp>
          <p:nvSpPr>
            <p:cNvPr id="645" name="Google Shape;645;p19"/>
            <p:cNvSpPr/>
            <p:nvPr/>
          </p:nvSpPr>
          <p:spPr>
            <a:xfrm>
              <a:off x="1124025" y="238125"/>
              <a:ext cx="5272075" cy="517320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9"/>
            <p:cNvSpPr/>
            <p:nvPr/>
          </p:nvSpPr>
          <p:spPr>
            <a:xfrm>
              <a:off x="1490275" y="892950"/>
              <a:ext cx="4456300" cy="4040075"/>
            </a:xfrm>
            <a:custGeom>
              <a:avLst/>
              <a:gdLst/>
              <a:ahLst/>
              <a:cxnLst/>
              <a:rect l="l" t="t" r="r" b="b"/>
              <a:pathLst>
                <a:path w="178252" h="161603" extrusionOk="0">
                  <a:moveTo>
                    <a:pt x="178252" y="1"/>
                  </a:moveTo>
                  <a:cubicBezTo>
                    <a:pt x="157163" y="3108"/>
                    <a:pt x="136963" y="9546"/>
                    <a:pt x="117873" y="18869"/>
                  </a:cubicBezTo>
                  <a:cubicBezTo>
                    <a:pt x="79692" y="37738"/>
                    <a:pt x="47283" y="67039"/>
                    <a:pt x="24863" y="103444"/>
                  </a:cubicBezTo>
                  <a:cubicBezTo>
                    <a:pt x="13542" y="121424"/>
                    <a:pt x="5107" y="140959"/>
                    <a:pt x="1" y="161603"/>
                  </a:cubicBezTo>
                  <a:cubicBezTo>
                    <a:pt x="29080" y="81690"/>
                    <a:pt x="95675" y="21089"/>
                    <a:pt x="178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9"/>
            <p:cNvSpPr/>
            <p:nvPr/>
          </p:nvSpPr>
          <p:spPr>
            <a:xfrm>
              <a:off x="2827725" y="726475"/>
              <a:ext cx="527225" cy="1698175"/>
            </a:xfrm>
            <a:custGeom>
              <a:avLst/>
              <a:gdLst/>
              <a:ahLst/>
              <a:cxnLst/>
              <a:rect l="l" t="t" r="r" b="b"/>
              <a:pathLst>
                <a:path w="21089" h="67927" extrusionOk="0">
                  <a:moveTo>
                    <a:pt x="20867" y="0"/>
                  </a:moveTo>
                  <a:cubicBezTo>
                    <a:pt x="12209" y="8658"/>
                    <a:pt x="5772" y="19535"/>
                    <a:pt x="2664" y="31522"/>
                  </a:cubicBezTo>
                  <a:cubicBezTo>
                    <a:pt x="888" y="37515"/>
                    <a:pt x="0" y="43509"/>
                    <a:pt x="222" y="49946"/>
                  </a:cubicBezTo>
                  <a:cubicBezTo>
                    <a:pt x="444" y="55940"/>
                    <a:pt x="1554" y="62155"/>
                    <a:pt x="3996" y="67926"/>
                  </a:cubicBezTo>
                  <a:lnTo>
                    <a:pt x="4218" y="67926"/>
                  </a:lnTo>
                  <a:cubicBezTo>
                    <a:pt x="3330" y="61933"/>
                    <a:pt x="2886" y="55940"/>
                    <a:pt x="2886" y="49946"/>
                  </a:cubicBezTo>
                  <a:cubicBezTo>
                    <a:pt x="3108" y="43953"/>
                    <a:pt x="3552" y="37959"/>
                    <a:pt x="4884" y="32188"/>
                  </a:cubicBezTo>
                  <a:cubicBezTo>
                    <a:pt x="7326" y="20201"/>
                    <a:pt x="13097" y="9102"/>
                    <a:pt x="21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9"/>
            <p:cNvSpPr/>
            <p:nvPr/>
          </p:nvSpPr>
          <p:spPr>
            <a:xfrm>
              <a:off x="3443725" y="726475"/>
              <a:ext cx="505025" cy="1237575"/>
            </a:xfrm>
            <a:custGeom>
              <a:avLst/>
              <a:gdLst/>
              <a:ahLst/>
              <a:cxnLst/>
              <a:rect l="l" t="t" r="r" b="b"/>
              <a:pathLst>
                <a:path w="20201" h="49503" extrusionOk="0">
                  <a:moveTo>
                    <a:pt x="19979" y="0"/>
                  </a:moveTo>
                  <a:cubicBezTo>
                    <a:pt x="13319" y="6216"/>
                    <a:pt x="7992" y="13763"/>
                    <a:pt x="4440" y="22198"/>
                  </a:cubicBezTo>
                  <a:cubicBezTo>
                    <a:pt x="2664" y="26416"/>
                    <a:pt x="1332" y="30856"/>
                    <a:pt x="666" y="35517"/>
                  </a:cubicBezTo>
                  <a:cubicBezTo>
                    <a:pt x="0" y="40179"/>
                    <a:pt x="0" y="44840"/>
                    <a:pt x="888" y="49502"/>
                  </a:cubicBezTo>
                  <a:lnTo>
                    <a:pt x="1332" y="49280"/>
                  </a:lnTo>
                  <a:cubicBezTo>
                    <a:pt x="1776" y="44840"/>
                    <a:pt x="2442" y="40401"/>
                    <a:pt x="3330" y="35961"/>
                  </a:cubicBezTo>
                  <a:cubicBezTo>
                    <a:pt x="4218" y="31744"/>
                    <a:pt x="5328" y="27304"/>
                    <a:pt x="6660" y="23308"/>
                  </a:cubicBezTo>
                  <a:cubicBezTo>
                    <a:pt x="9545" y="14651"/>
                    <a:pt x="14207" y="6882"/>
                    <a:pt x="20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9"/>
            <p:cNvSpPr/>
            <p:nvPr/>
          </p:nvSpPr>
          <p:spPr>
            <a:xfrm>
              <a:off x="2233925" y="931800"/>
              <a:ext cx="382950" cy="1970100"/>
            </a:xfrm>
            <a:custGeom>
              <a:avLst/>
              <a:gdLst/>
              <a:ahLst/>
              <a:cxnLst/>
              <a:rect l="l" t="t" r="r" b="b"/>
              <a:pathLst>
                <a:path w="15318" h="78804" extrusionOk="0">
                  <a:moveTo>
                    <a:pt x="15095" y="1"/>
                  </a:moveTo>
                  <a:cubicBezTo>
                    <a:pt x="6660" y="11322"/>
                    <a:pt x="1776" y="24641"/>
                    <a:pt x="666" y="38625"/>
                  </a:cubicBezTo>
                  <a:cubicBezTo>
                    <a:pt x="0" y="45729"/>
                    <a:pt x="444" y="52610"/>
                    <a:pt x="1998" y="59492"/>
                  </a:cubicBezTo>
                  <a:cubicBezTo>
                    <a:pt x="3552" y="66373"/>
                    <a:pt x="6216" y="72810"/>
                    <a:pt x="10212" y="78804"/>
                  </a:cubicBezTo>
                  <a:lnTo>
                    <a:pt x="10434" y="78804"/>
                  </a:lnTo>
                  <a:cubicBezTo>
                    <a:pt x="7770" y="72366"/>
                    <a:pt x="5994" y="65707"/>
                    <a:pt x="4662" y="59048"/>
                  </a:cubicBezTo>
                  <a:cubicBezTo>
                    <a:pt x="3330" y="52388"/>
                    <a:pt x="2886" y="45729"/>
                    <a:pt x="2886" y="38847"/>
                  </a:cubicBezTo>
                  <a:cubicBezTo>
                    <a:pt x="3552" y="25084"/>
                    <a:pt x="7770" y="11766"/>
                    <a:pt x="15317" y="223"/>
                  </a:cubicBezTo>
                  <a:lnTo>
                    <a:pt x="150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9"/>
            <p:cNvSpPr/>
            <p:nvPr/>
          </p:nvSpPr>
          <p:spPr>
            <a:xfrm>
              <a:off x="1667875" y="1442350"/>
              <a:ext cx="366300" cy="2003400"/>
            </a:xfrm>
            <a:custGeom>
              <a:avLst/>
              <a:gdLst/>
              <a:ahLst/>
              <a:cxnLst/>
              <a:rect l="l" t="t" r="r" b="b"/>
              <a:pathLst>
                <a:path w="14652" h="80136" extrusionOk="0">
                  <a:moveTo>
                    <a:pt x="9324" y="1"/>
                  </a:moveTo>
                  <a:cubicBezTo>
                    <a:pt x="2886" y="12654"/>
                    <a:pt x="0" y="26639"/>
                    <a:pt x="666" y="40845"/>
                  </a:cubicBezTo>
                  <a:cubicBezTo>
                    <a:pt x="888" y="47949"/>
                    <a:pt x="2220" y="54830"/>
                    <a:pt x="4440" y="61712"/>
                  </a:cubicBezTo>
                  <a:cubicBezTo>
                    <a:pt x="6660" y="68371"/>
                    <a:pt x="9990" y="74586"/>
                    <a:pt x="14429" y="80136"/>
                  </a:cubicBezTo>
                  <a:lnTo>
                    <a:pt x="14651" y="80136"/>
                  </a:lnTo>
                  <a:cubicBezTo>
                    <a:pt x="11543" y="73921"/>
                    <a:pt x="8880" y="67483"/>
                    <a:pt x="7104" y="60824"/>
                  </a:cubicBezTo>
                  <a:cubicBezTo>
                    <a:pt x="5106" y="54164"/>
                    <a:pt x="3774" y="47505"/>
                    <a:pt x="3108" y="40623"/>
                  </a:cubicBezTo>
                  <a:cubicBezTo>
                    <a:pt x="1776" y="26861"/>
                    <a:pt x="3996" y="12876"/>
                    <a:pt x="95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9"/>
            <p:cNvSpPr/>
            <p:nvPr/>
          </p:nvSpPr>
          <p:spPr>
            <a:xfrm>
              <a:off x="1401500" y="2940725"/>
              <a:ext cx="316350" cy="1137675"/>
            </a:xfrm>
            <a:custGeom>
              <a:avLst/>
              <a:gdLst/>
              <a:ahLst/>
              <a:cxnLst/>
              <a:rect l="l" t="t" r="r" b="b"/>
              <a:pathLst>
                <a:path w="12654" h="45507" extrusionOk="0">
                  <a:moveTo>
                    <a:pt x="1776" y="1"/>
                  </a:moveTo>
                  <a:cubicBezTo>
                    <a:pt x="0" y="7992"/>
                    <a:pt x="0" y="16205"/>
                    <a:pt x="1776" y="24197"/>
                  </a:cubicBezTo>
                  <a:cubicBezTo>
                    <a:pt x="2442" y="28192"/>
                    <a:pt x="3774" y="31966"/>
                    <a:pt x="5550" y="35740"/>
                  </a:cubicBezTo>
                  <a:cubicBezTo>
                    <a:pt x="7326" y="39291"/>
                    <a:pt x="9545" y="42621"/>
                    <a:pt x="12431" y="45507"/>
                  </a:cubicBezTo>
                  <a:lnTo>
                    <a:pt x="12653" y="45285"/>
                  </a:lnTo>
                  <a:cubicBezTo>
                    <a:pt x="11099" y="41733"/>
                    <a:pt x="9323" y="38181"/>
                    <a:pt x="7770" y="34630"/>
                  </a:cubicBezTo>
                  <a:cubicBezTo>
                    <a:pt x="6216" y="30856"/>
                    <a:pt x="4884" y="27304"/>
                    <a:pt x="3774" y="23531"/>
                  </a:cubicBezTo>
                  <a:cubicBezTo>
                    <a:pt x="1776" y="15983"/>
                    <a:pt x="1110" y="7992"/>
                    <a:pt x="1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9"/>
            <p:cNvSpPr/>
            <p:nvPr/>
          </p:nvSpPr>
          <p:spPr>
            <a:xfrm>
              <a:off x="4226200" y="693175"/>
              <a:ext cx="765850" cy="754750"/>
            </a:xfrm>
            <a:custGeom>
              <a:avLst/>
              <a:gdLst/>
              <a:ahLst/>
              <a:cxnLst/>
              <a:rect l="l" t="t" r="r" b="b"/>
              <a:pathLst>
                <a:path w="30634" h="30190" extrusionOk="0">
                  <a:moveTo>
                    <a:pt x="30634" y="0"/>
                  </a:moveTo>
                  <a:cubicBezTo>
                    <a:pt x="23531" y="1998"/>
                    <a:pt x="16871" y="5772"/>
                    <a:pt x="11322" y="10878"/>
                  </a:cubicBezTo>
                  <a:cubicBezTo>
                    <a:pt x="8436" y="13319"/>
                    <a:pt x="5772" y="16205"/>
                    <a:pt x="3774" y="19313"/>
                  </a:cubicBezTo>
                  <a:cubicBezTo>
                    <a:pt x="1998" y="22642"/>
                    <a:pt x="667" y="26194"/>
                    <a:pt x="1" y="29968"/>
                  </a:cubicBezTo>
                  <a:lnTo>
                    <a:pt x="223" y="30190"/>
                  </a:lnTo>
                  <a:cubicBezTo>
                    <a:pt x="2220" y="26860"/>
                    <a:pt x="4218" y="23752"/>
                    <a:pt x="6216" y="20867"/>
                  </a:cubicBezTo>
                  <a:cubicBezTo>
                    <a:pt x="8214" y="17981"/>
                    <a:pt x="10434" y="15095"/>
                    <a:pt x="12875" y="12431"/>
                  </a:cubicBezTo>
                  <a:cubicBezTo>
                    <a:pt x="17759" y="7104"/>
                    <a:pt x="23975" y="2886"/>
                    <a:pt x="30634" y="222"/>
                  </a:cubicBezTo>
                  <a:lnTo>
                    <a:pt x="306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9"/>
            <p:cNvSpPr/>
            <p:nvPr/>
          </p:nvSpPr>
          <p:spPr>
            <a:xfrm>
              <a:off x="5053075" y="254750"/>
              <a:ext cx="1343025" cy="810275"/>
            </a:xfrm>
            <a:custGeom>
              <a:avLst/>
              <a:gdLst/>
              <a:ahLst/>
              <a:cxnLst/>
              <a:rect l="l" t="t" r="r" b="b"/>
              <a:pathLst>
                <a:path w="53721" h="32411" extrusionOk="0">
                  <a:moveTo>
                    <a:pt x="53720" y="1"/>
                  </a:moveTo>
                  <a:cubicBezTo>
                    <a:pt x="49946" y="3775"/>
                    <a:pt x="45729" y="6882"/>
                    <a:pt x="40845" y="9102"/>
                  </a:cubicBezTo>
                  <a:cubicBezTo>
                    <a:pt x="36184" y="11544"/>
                    <a:pt x="31522" y="13542"/>
                    <a:pt x="26638" y="15318"/>
                  </a:cubicBezTo>
                  <a:cubicBezTo>
                    <a:pt x="21533" y="17093"/>
                    <a:pt x="16649" y="19313"/>
                    <a:pt x="11988" y="21755"/>
                  </a:cubicBezTo>
                  <a:cubicBezTo>
                    <a:pt x="7326" y="24197"/>
                    <a:pt x="3108" y="27749"/>
                    <a:pt x="1" y="32188"/>
                  </a:cubicBezTo>
                  <a:lnTo>
                    <a:pt x="223" y="32410"/>
                  </a:lnTo>
                  <a:cubicBezTo>
                    <a:pt x="4218" y="29302"/>
                    <a:pt x="8658" y="26417"/>
                    <a:pt x="13320" y="24197"/>
                  </a:cubicBezTo>
                  <a:cubicBezTo>
                    <a:pt x="17981" y="21977"/>
                    <a:pt x="22643" y="19757"/>
                    <a:pt x="27526" y="17537"/>
                  </a:cubicBezTo>
                  <a:cubicBezTo>
                    <a:pt x="32410" y="15540"/>
                    <a:pt x="37072" y="13098"/>
                    <a:pt x="41733" y="10434"/>
                  </a:cubicBezTo>
                  <a:cubicBezTo>
                    <a:pt x="46173" y="7770"/>
                    <a:pt x="50168" y="4219"/>
                    <a:pt x="53720" y="223"/>
                  </a:cubicBezTo>
                  <a:lnTo>
                    <a:pt x="537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9"/>
            <p:cNvSpPr/>
            <p:nvPr/>
          </p:nvSpPr>
          <p:spPr>
            <a:xfrm>
              <a:off x="2994200" y="2423225"/>
              <a:ext cx="2552825" cy="446575"/>
            </a:xfrm>
            <a:custGeom>
              <a:avLst/>
              <a:gdLst/>
              <a:ahLst/>
              <a:cxnLst/>
              <a:rect l="l" t="t" r="r" b="b"/>
              <a:pathLst>
                <a:path w="102113" h="17863" extrusionOk="0">
                  <a:moveTo>
                    <a:pt x="13236" y="1"/>
                  </a:moveTo>
                  <a:cubicBezTo>
                    <a:pt x="8769" y="1"/>
                    <a:pt x="4329" y="611"/>
                    <a:pt x="1" y="1832"/>
                  </a:cubicBezTo>
                  <a:lnTo>
                    <a:pt x="1" y="2054"/>
                  </a:lnTo>
                  <a:cubicBezTo>
                    <a:pt x="2381" y="1810"/>
                    <a:pt x="4778" y="1684"/>
                    <a:pt x="7177" y="1684"/>
                  </a:cubicBezTo>
                  <a:cubicBezTo>
                    <a:pt x="13507" y="1684"/>
                    <a:pt x="19856" y="2565"/>
                    <a:pt x="25973" y="4496"/>
                  </a:cubicBezTo>
                  <a:cubicBezTo>
                    <a:pt x="34186" y="6716"/>
                    <a:pt x="42621" y="9824"/>
                    <a:pt x="50834" y="12487"/>
                  </a:cubicBezTo>
                  <a:cubicBezTo>
                    <a:pt x="59270" y="15595"/>
                    <a:pt x="68149" y="17371"/>
                    <a:pt x="77028" y="17815"/>
                  </a:cubicBezTo>
                  <a:cubicBezTo>
                    <a:pt x="77666" y="17847"/>
                    <a:pt x="78303" y="17863"/>
                    <a:pt x="78940" y="17863"/>
                  </a:cubicBezTo>
                  <a:cubicBezTo>
                    <a:pt x="87174" y="17863"/>
                    <a:pt x="95313" y="15213"/>
                    <a:pt x="102112" y="10268"/>
                  </a:cubicBezTo>
                  <a:lnTo>
                    <a:pt x="101890" y="10046"/>
                  </a:lnTo>
                  <a:cubicBezTo>
                    <a:pt x="95559" y="14266"/>
                    <a:pt x="88068" y="16663"/>
                    <a:pt x="80420" y="16663"/>
                  </a:cubicBezTo>
                  <a:cubicBezTo>
                    <a:pt x="79218" y="16663"/>
                    <a:pt x="78012" y="16604"/>
                    <a:pt x="76806" y="16483"/>
                  </a:cubicBezTo>
                  <a:cubicBezTo>
                    <a:pt x="68149" y="15817"/>
                    <a:pt x="59714" y="13819"/>
                    <a:pt x="51500" y="10490"/>
                  </a:cubicBezTo>
                  <a:cubicBezTo>
                    <a:pt x="43287" y="7160"/>
                    <a:pt x="35074" y="4274"/>
                    <a:pt x="26639" y="1832"/>
                  </a:cubicBezTo>
                  <a:cubicBezTo>
                    <a:pt x="22199" y="611"/>
                    <a:pt x="17704" y="1"/>
                    <a:pt x="1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9"/>
            <p:cNvSpPr/>
            <p:nvPr/>
          </p:nvSpPr>
          <p:spPr>
            <a:xfrm>
              <a:off x="4242850" y="1420150"/>
              <a:ext cx="1581650" cy="181750"/>
            </a:xfrm>
            <a:custGeom>
              <a:avLst/>
              <a:gdLst/>
              <a:ahLst/>
              <a:cxnLst/>
              <a:rect l="l" t="t" r="r" b="b"/>
              <a:pathLst>
                <a:path w="63266" h="7270" extrusionOk="0">
                  <a:moveTo>
                    <a:pt x="63043" y="1"/>
                  </a:moveTo>
                  <a:cubicBezTo>
                    <a:pt x="58825" y="3331"/>
                    <a:pt x="53720" y="5328"/>
                    <a:pt x="48392" y="5550"/>
                  </a:cubicBezTo>
                  <a:cubicBezTo>
                    <a:pt x="47504" y="5587"/>
                    <a:pt x="46610" y="5606"/>
                    <a:pt x="45713" y="5606"/>
                  </a:cubicBezTo>
                  <a:cubicBezTo>
                    <a:pt x="41227" y="5606"/>
                    <a:pt x="36664" y="5143"/>
                    <a:pt x="32410" y="4219"/>
                  </a:cubicBezTo>
                  <a:cubicBezTo>
                    <a:pt x="27082" y="3109"/>
                    <a:pt x="21755" y="1999"/>
                    <a:pt x="16205" y="1555"/>
                  </a:cubicBezTo>
                  <a:cubicBezTo>
                    <a:pt x="14977" y="1407"/>
                    <a:pt x="13749" y="1336"/>
                    <a:pt x="12526" y="1336"/>
                  </a:cubicBezTo>
                  <a:cubicBezTo>
                    <a:pt x="8221" y="1336"/>
                    <a:pt x="3976" y="2219"/>
                    <a:pt x="1" y="3775"/>
                  </a:cubicBezTo>
                  <a:lnTo>
                    <a:pt x="1" y="3997"/>
                  </a:lnTo>
                  <a:cubicBezTo>
                    <a:pt x="2473" y="3688"/>
                    <a:pt x="4946" y="3522"/>
                    <a:pt x="7418" y="3522"/>
                  </a:cubicBezTo>
                  <a:cubicBezTo>
                    <a:pt x="10273" y="3522"/>
                    <a:pt x="13128" y="3743"/>
                    <a:pt x="15983" y="4219"/>
                  </a:cubicBezTo>
                  <a:lnTo>
                    <a:pt x="31966" y="6438"/>
                  </a:lnTo>
                  <a:cubicBezTo>
                    <a:pt x="35326" y="6976"/>
                    <a:pt x="38687" y="7270"/>
                    <a:pt x="41998" y="7270"/>
                  </a:cubicBezTo>
                  <a:cubicBezTo>
                    <a:pt x="44155" y="7270"/>
                    <a:pt x="46291" y="7145"/>
                    <a:pt x="48392" y="6882"/>
                  </a:cubicBezTo>
                  <a:cubicBezTo>
                    <a:pt x="53942" y="6216"/>
                    <a:pt x="59047" y="3997"/>
                    <a:pt x="63265" y="223"/>
                  </a:cubicBezTo>
                  <a:lnTo>
                    <a:pt x="630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9"/>
            <p:cNvSpPr/>
            <p:nvPr/>
          </p:nvSpPr>
          <p:spPr>
            <a:xfrm>
              <a:off x="3510325" y="1923700"/>
              <a:ext cx="2186525" cy="290900"/>
            </a:xfrm>
            <a:custGeom>
              <a:avLst/>
              <a:gdLst/>
              <a:ahLst/>
              <a:cxnLst/>
              <a:rect l="l" t="t" r="r" b="b"/>
              <a:pathLst>
                <a:path w="87461" h="11636" extrusionOk="0">
                  <a:moveTo>
                    <a:pt x="16545" y="0"/>
                  </a:moveTo>
                  <a:cubicBezTo>
                    <a:pt x="10781" y="0"/>
                    <a:pt x="5143" y="1457"/>
                    <a:pt x="0" y="4277"/>
                  </a:cubicBezTo>
                  <a:lnTo>
                    <a:pt x="0" y="4499"/>
                  </a:lnTo>
                  <a:cubicBezTo>
                    <a:pt x="4471" y="3102"/>
                    <a:pt x="9206" y="2320"/>
                    <a:pt x="13927" y="2320"/>
                  </a:cubicBezTo>
                  <a:cubicBezTo>
                    <a:pt x="16708" y="2320"/>
                    <a:pt x="19483" y="2591"/>
                    <a:pt x="22198" y="3167"/>
                  </a:cubicBezTo>
                  <a:cubicBezTo>
                    <a:pt x="29524" y="4499"/>
                    <a:pt x="36849" y="6719"/>
                    <a:pt x="44174" y="8494"/>
                  </a:cubicBezTo>
                  <a:cubicBezTo>
                    <a:pt x="50781" y="10697"/>
                    <a:pt x="57749" y="11635"/>
                    <a:pt x="64753" y="11635"/>
                  </a:cubicBezTo>
                  <a:cubicBezTo>
                    <a:pt x="65514" y="11635"/>
                    <a:pt x="66276" y="11624"/>
                    <a:pt x="67038" y="11602"/>
                  </a:cubicBezTo>
                  <a:cubicBezTo>
                    <a:pt x="74808" y="11158"/>
                    <a:pt x="82133" y="7829"/>
                    <a:pt x="87461" y="2057"/>
                  </a:cubicBezTo>
                  <a:lnTo>
                    <a:pt x="87239" y="1835"/>
                  </a:lnTo>
                  <a:cubicBezTo>
                    <a:pt x="81689" y="7163"/>
                    <a:pt x="74586" y="10048"/>
                    <a:pt x="66816" y="10048"/>
                  </a:cubicBezTo>
                  <a:cubicBezTo>
                    <a:pt x="59269" y="10048"/>
                    <a:pt x="51722" y="8938"/>
                    <a:pt x="44618" y="6497"/>
                  </a:cubicBezTo>
                  <a:cubicBezTo>
                    <a:pt x="37515" y="3833"/>
                    <a:pt x="29967" y="1835"/>
                    <a:pt x="22420" y="503"/>
                  </a:cubicBezTo>
                  <a:cubicBezTo>
                    <a:pt x="20457" y="167"/>
                    <a:pt x="18494" y="0"/>
                    <a:pt x="165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9"/>
            <p:cNvSpPr/>
            <p:nvPr/>
          </p:nvSpPr>
          <p:spPr>
            <a:xfrm>
              <a:off x="2555800" y="2909850"/>
              <a:ext cx="2902425" cy="531550"/>
            </a:xfrm>
            <a:custGeom>
              <a:avLst/>
              <a:gdLst/>
              <a:ahLst/>
              <a:cxnLst/>
              <a:rect l="l" t="t" r="r" b="b"/>
              <a:pathLst>
                <a:path w="116097" h="21262" extrusionOk="0">
                  <a:moveTo>
                    <a:pt x="13743" y="1"/>
                  </a:moveTo>
                  <a:cubicBezTo>
                    <a:pt x="9093" y="1"/>
                    <a:pt x="4477" y="561"/>
                    <a:pt x="0" y="1680"/>
                  </a:cubicBezTo>
                  <a:lnTo>
                    <a:pt x="0" y="2124"/>
                  </a:lnTo>
                  <a:cubicBezTo>
                    <a:pt x="2673" y="1820"/>
                    <a:pt x="5362" y="1666"/>
                    <a:pt x="8054" y="1666"/>
                  </a:cubicBezTo>
                  <a:cubicBezTo>
                    <a:pt x="15201" y="1666"/>
                    <a:pt x="22368" y="2752"/>
                    <a:pt x="29302" y="5009"/>
                  </a:cubicBezTo>
                  <a:cubicBezTo>
                    <a:pt x="38847" y="7673"/>
                    <a:pt x="48170" y="11225"/>
                    <a:pt x="57715" y="14555"/>
                  </a:cubicBezTo>
                  <a:cubicBezTo>
                    <a:pt x="67261" y="18106"/>
                    <a:pt x="77250" y="20326"/>
                    <a:pt x="87461" y="21214"/>
                  </a:cubicBezTo>
                  <a:cubicBezTo>
                    <a:pt x="88174" y="21246"/>
                    <a:pt x="88889" y="21262"/>
                    <a:pt x="89604" y="21262"/>
                  </a:cubicBezTo>
                  <a:cubicBezTo>
                    <a:pt x="98900" y="21262"/>
                    <a:pt x="108264" y="18582"/>
                    <a:pt x="116096" y="13223"/>
                  </a:cubicBezTo>
                  <a:lnTo>
                    <a:pt x="115874" y="13001"/>
                  </a:lnTo>
                  <a:cubicBezTo>
                    <a:pt x="108777" y="17483"/>
                    <a:pt x="100580" y="19923"/>
                    <a:pt x="92208" y="19923"/>
                  </a:cubicBezTo>
                  <a:cubicBezTo>
                    <a:pt x="90630" y="19923"/>
                    <a:pt x="89045" y="19836"/>
                    <a:pt x="87461" y="19660"/>
                  </a:cubicBezTo>
                  <a:cubicBezTo>
                    <a:pt x="77472" y="18772"/>
                    <a:pt x="67705" y="16330"/>
                    <a:pt x="58603" y="12557"/>
                  </a:cubicBezTo>
                  <a:cubicBezTo>
                    <a:pt x="49280" y="8561"/>
                    <a:pt x="39735" y="5009"/>
                    <a:pt x="30190" y="2346"/>
                  </a:cubicBezTo>
                  <a:cubicBezTo>
                    <a:pt x="24779" y="783"/>
                    <a:pt x="19238" y="1"/>
                    <a:pt x="13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9"/>
            <p:cNvSpPr/>
            <p:nvPr/>
          </p:nvSpPr>
          <p:spPr>
            <a:xfrm>
              <a:off x="2122925" y="3511650"/>
              <a:ext cx="3141050" cy="522650"/>
            </a:xfrm>
            <a:custGeom>
              <a:avLst/>
              <a:gdLst/>
              <a:ahLst/>
              <a:cxnLst/>
              <a:rect l="l" t="t" r="r" b="b"/>
              <a:pathLst>
                <a:path w="125642" h="20906" extrusionOk="0">
                  <a:moveTo>
                    <a:pt x="14606" y="0"/>
                  </a:moveTo>
                  <a:cubicBezTo>
                    <a:pt x="9520" y="0"/>
                    <a:pt x="4480" y="1136"/>
                    <a:pt x="1" y="3579"/>
                  </a:cubicBezTo>
                  <a:lnTo>
                    <a:pt x="1" y="3801"/>
                  </a:lnTo>
                  <a:cubicBezTo>
                    <a:pt x="3830" y="2303"/>
                    <a:pt x="7784" y="1554"/>
                    <a:pt x="11769" y="1554"/>
                  </a:cubicBezTo>
                  <a:cubicBezTo>
                    <a:pt x="13098" y="1554"/>
                    <a:pt x="14430" y="1637"/>
                    <a:pt x="15761" y="1804"/>
                  </a:cubicBezTo>
                  <a:cubicBezTo>
                    <a:pt x="21089" y="2470"/>
                    <a:pt x="26195" y="3579"/>
                    <a:pt x="31300" y="5355"/>
                  </a:cubicBezTo>
                  <a:cubicBezTo>
                    <a:pt x="41511" y="8685"/>
                    <a:pt x="51722" y="12459"/>
                    <a:pt x="62155" y="15566"/>
                  </a:cubicBezTo>
                  <a:cubicBezTo>
                    <a:pt x="72589" y="18896"/>
                    <a:pt x="83466" y="20672"/>
                    <a:pt x="94343" y="20894"/>
                  </a:cubicBezTo>
                  <a:cubicBezTo>
                    <a:pt x="94740" y="20902"/>
                    <a:pt x="95136" y="20906"/>
                    <a:pt x="95532" y="20906"/>
                  </a:cubicBezTo>
                  <a:cubicBezTo>
                    <a:pt x="106218" y="20906"/>
                    <a:pt x="116652" y="18024"/>
                    <a:pt x="125642" y="12459"/>
                  </a:cubicBezTo>
                  <a:lnTo>
                    <a:pt x="125642" y="12237"/>
                  </a:lnTo>
                  <a:cubicBezTo>
                    <a:pt x="117061" y="17026"/>
                    <a:pt x="107583" y="19663"/>
                    <a:pt x="97853" y="19663"/>
                  </a:cubicBezTo>
                  <a:cubicBezTo>
                    <a:pt x="96760" y="19663"/>
                    <a:pt x="95663" y="19629"/>
                    <a:pt x="94565" y="19562"/>
                  </a:cubicBezTo>
                  <a:cubicBezTo>
                    <a:pt x="83910" y="19118"/>
                    <a:pt x="73255" y="17120"/>
                    <a:pt x="63043" y="13569"/>
                  </a:cubicBezTo>
                  <a:cubicBezTo>
                    <a:pt x="52832" y="10017"/>
                    <a:pt x="42843" y="5799"/>
                    <a:pt x="32188" y="2914"/>
                  </a:cubicBezTo>
                  <a:cubicBezTo>
                    <a:pt x="26860" y="1138"/>
                    <a:pt x="21533" y="250"/>
                    <a:pt x="15983" y="28"/>
                  </a:cubicBezTo>
                  <a:cubicBezTo>
                    <a:pt x="15524" y="9"/>
                    <a:pt x="15065" y="0"/>
                    <a:pt x="14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9"/>
            <p:cNvSpPr/>
            <p:nvPr/>
          </p:nvSpPr>
          <p:spPr>
            <a:xfrm>
              <a:off x="1801050" y="4061325"/>
              <a:ext cx="3041175" cy="657175"/>
            </a:xfrm>
            <a:custGeom>
              <a:avLst/>
              <a:gdLst/>
              <a:ahLst/>
              <a:cxnLst/>
              <a:rect l="l" t="t" r="r" b="b"/>
              <a:pathLst>
                <a:path w="121647" h="26287" extrusionOk="0">
                  <a:moveTo>
                    <a:pt x="14479" y="0"/>
                  </a:moveTo>
                  <a:cubicBezTo>
                    <a:pt x="9212" y="0"/>
                    <a:pt x="4006" y="1972"/>
                    <a:pt x="1" y="5344"/>
                  </a:cubicBezTo>
                  <a:lnTo>
                    <a:pt x="1" y="5566"/>
                  </a:lnTo>
                  <a:cubicBezTo>
                    <a:pt x="3871" y="3171"/>
                    <a:pt x="8199" y="1846"/>
                    <a:pt x="12606" y="1846"/>
                  </a:cubicBezTo>
                  <a:cubicBezTo>
                    <a:pt x="13508" y="1846"/>
                    <a:pt x="14413" y="1902"/>
                    <a:pt x="15318" y="2015"/>
                  </a:cubicBezTo>
                  <a:cubicBezTo>
                    <a:pt x="20645" y="2237"/>
                    <a:pt x="25751" y="3791"/>
                    <a:pt x="30412" y="6010"/>
                  </a:cubicBezTo>
                  <a:cubicBezTo>
                    <a:pt x="39957" y="10450"/>
                    <a:pt x="48837" y="17331"/>
                    <a:pt x="59048" y="21327"/>
                  </a:cubicBezTo>
                  <a:cubicBezTo>
                    <a:pt x="67184" y="24651"/>
                    <a:pt x="75768" y="26286"/>
                    <a:pt x="84311" y="26286"/>
                  </a:cubicBezTo>
                  <a:cubicBezTo>
                    <a:pt x="97445" y="26286"/>
                    <a:pt x="110483" y="22422"/>
                    <a:pt x="121646" y="14890"/>
                  </a:cubicBezTo>
                  <a:lnTo>
                    <a:pt x="121646" y="14668"/>
                  </a:lnTo>
                  <a:cubicBezTo>
                    <a:pt x="110842" y="21356"/>
                    <a:pt x="98546" y="24766"/>
                    <a:pt x="86228" y="24766"/>
                  </a:cubicBezTo>
                  <a:cubicBezTo>
                    <a:pt x="77289" y="24766"/>
                    <a:pt x="68337" y="22970"/>
                    <a:pt x="59936" y="19329"/>
                  </a:cubicBezTo>
                  <a:cubicBezTo>
                    <a:pt x="50169" y="15112"/>
                    <a:pt x="41733" y="7786"/>
                    <a:pt x="31522" y="3569"/>
                  </a:cubicBezTo>
                  <a:cubicBezTo>
                    <a:pt x="26417" y="1349"/>
                    <a:pt x="20867" y="17"/>
                    <a:pt x="15318" y="17"/>
                  </a:cubicBezTo>
                  <a:cubicBezTo>
                    <a:pt x="15038" y="6"/>
                    <a:pt x="14758" y="0"/>
                    <a:pt x="14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9"/>
            <p:cNvSpPr/>
            <p:nvPr/>
          </p:nvSpPr>
          <p:spPr>
            <a:xfrm>
              <a:off x="1551325" y="4638200"/>
              <a:ext cx="2591650" cy="604800"/>
            </a:xfrm>
            <a:custGeom>
              <a:avLst/>
              <a:gdLst/>
              <a:ahLst/>
              <a:cxnLst/>
              <a:rect l="l" t="t" r="r" b="b"/>
              <a:pathLst>
                <a:path w="103666" h="24192" extrusionOk="0">
                  <a:moveTo>
                    <a:pt x="13430" y="0"/>
                  </a:moveTo>
                  <a:cubicBezTo>
                    <a:pt x="13024" y="0"/>
                    <a:pt x="12617" y="9"/>
                    <a:pt x="12210" y="28"/>
                  </a:cubicBezTo>
                  <a:cubicBezTo>
                    <a:pt x="9768" y="250"/>
                    <a:pt x="7326" y="916"/>
                    <a:pt x="5106" y="1804"/>
                  </a:cubicBezTo>
                  <a:cubicBezTo>
                    <a:pt x="2887" y="2914"/>
                    <a:pt x="1111" y="4689"/>
                    <a:pt x="1" y="6687"/>
                  </a:cubicBezTo>
                  <a:lnTo>
                    <a:pt x="1" y="6687"/>
                  </a:lnTo>
                  <a:cubicBezTo>
                    <a:pt x="2935" y="3544"/>
                    <a:pt x="7056" y="1785"/>
                    <a:pt x="11430" y="1785"/>
                  </a:cubicBezTo>
                  <a:cubicBezTo>
                    <a:pt x="11689" y="1785"/>
                    <a:pt x="11949" y="1791"/>
                    <a:pt x="12210" y="1804"/>
                  </a:cubicBezTo>
                  <a:cubicBezTo>
                    <a:pt x="16649" y="1804"/>
                    <a:pt x="21089" y="3136"/>
                    <a:pt x="24863" y="5577"/>
                  </a:cubicBezTo>
                  <a:cubicBezTo>
                    <a:pt x="28858" y="7575"/>
                    <a:pt x="32410" y="10461"/>
                    <a:pt x="36406" y="13125"/>
                  </a:cubicBezTo>
                  <a:cubicBezTo>
                    <a:pt x="46827" y="20400"/>
                    <a:pt x="59338" y="24192"/>
                    <a:pt x="71933" y="24192"/>
                  </a:cubicBezTo>
                  <a:cubicBezTo>
                    <a:pt x="73558" y="24192"/>
                    <a:pt x="75183" y="24129"/>
                    <a:pt x="76806" y="24002"/>
                  </a:cubicBezTo>
                  <a:cubicBezTo>
                    <a:pt x="86351" y="23336"/>
                    <a:pt x="95453" y="20450"/>
                    <a:pt x="103666" y="15789"/>
                  </a:cubicBezTo>
                  <a:lnTo>
                    <a:pt x="103666" y="15567"/>
                  </a:lnTo>
                  <a:cubicBezTo>
                    <a:pt x="94419" y="20375"/>
                    <a:pt x="84215" y="22855"/>
                    <a:pt x="74002" y="22855"/>
                  </a:cubicBezTo>
                  <a:cubicBezTo>
                    <a:pt x="65826" y="22855"/>
                    <a:pt x="57645" y="21265"/>
                    <a:pt x="49946" y="18008"/>
                  </a:cubicBezTo>
                  <a:cubicBezTo>
                    <a:pt x="45729" y="16011"/>
                    <a:pt x="41733" y="13791"/>
                    <a:pt x="38181" y="11127"/>
                  </a:cubicBezTo>
                  <a:cubicBezTo>
                    <a:pt x="34408" y="8241"/>
                    <a:pt x="30412" y="5577"/>
                    <a:pt x="26195" y="3358"/>
                  </a:cubicBezTo>
                  <a:cubicBezTo>
                    <a:pt x="22328" y="1119"/>
                    <a:pt x="17903" y="0"/>
                    <a:pt x="134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1" name="Google Shape;661;p19"/>
          <p:cNvGrpSpPr/>
          <p:nvPr/>
        </p:nvGrpSpPr>
        <p:grpSpPr>
          <a:xfrm rot="-8362262" flipH="1">
            <a:off x="7735845" y="-573575"/>
            <a:ext cx="955096" cy="1696746"/>
            <a:chOff x="2344925" y="238125"/>
            <a:chExt cx="2835925" cy="5038075"/>
          </a:xfrm>
        </p:grpSpPr>
        <p:sp>
          <p:nvSpPr>
            <p:cNvPr id="662" name="Google Shape;662;p19"/>
            <p:cNvSpPr/>
            <p:nvPr/>
          </p:nvSpPr>
          <p:spPr>
            <a:xfrm>
              <a:off x="3229250" y="894250"/>
              <a:ext cx="1951600" cy="4381950"/>
            </a:xfrm>
            <a:custGeom>
              <a:avLst/>
              <a:gdLst/>
              <a:ahLst/>
              <a:cxnLst/>
              <a:rect l="l" t="t" r="r" b="b"/>
              <a:pathLst>
                <a:path w="78064" h="175278" extrusionOk="0">
                  <a:moveTo>
                    <a:pt x="3060" y="1"/>
                  </a:moveTo>
                  <a:cubicBezTo>
                    <a:pt x="1611" y="1"/>
                    <a:pt x="0" y="1239"/>
                    <a:pt x="321" y="3056"/>
                  </a:cubicBezTo>
                  <a:cubicBezTo>
                    <a:pt x="9378" y="65389"/>
                    <a:pt x="34240" y="124347"/>
                    <a:pt x="72420" y="174248"/>
                  </a:cubicBezTo>
                  <a:cubicBezTo>
                    <a:pt x="72992" y="174976"/>
                    <a:pt x="73762" y="175278"/>
                    <a:pt x="74516" y="175278"/>
                  </a:cubicBezTo>
                  <a:cubicBezTo>
                    <a:pt x="76337" y="175278"/>
                    <a:pt x="78063" y="173520"/>
                    <a:pt x="76682" y="171762"/>
                  </a:cubicBezTo>
                  <a:cubicBezTo>
                    <a:pt x="38679" y="122216"/>
                    <a:pt x="13995" y="63613"/>
                    <a:pt x="5116" y="1813"/>
                  </a:cubicBezTo>
                  <a:cubicBezTo>
                    <a:pt x="4904" y="541"/>
                    <a:pt x="4017" y="1"/>
                    <a:pt x="3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9"/>
            <p:cNvSpPr/>
            <p:nvPr/>
          </p:nvSpPr>
          <p:spPr>
            <a:xfrm>
              <a:off x="3725750" y="1130175"/>
              <a:ext cx="537075" cy="1889050"/>
            </a:xfrm>
            <a:custGeom>
              <a:avLst/>
              <a:gdLst/>
              <a:ahLst/>
              <a:cxnLst/>
              <a:rect l="l" t="t" r="r" b="b"/>
              <a:pathLst>
                <a:path w="21483" h="75562" extrusionOk="0">
                  <a:moveTo>
                    <a:pt x="6029" y="1"/>
                  </a:moveTo>
                  <a:cubicBezTo>
                    <a:pt x="4299" y="1"/>
                    <a:pt x="2625" y="1787"/>
                    <a:pt x="3725" y="3742"/>
                  </a:cubicBezTo>
                  <a:cubicBezTo>
                    <a:pt x="16156" y="25052"/>
                    <a:pt x="15268" y="51690"/>
                    <a:pt x="1239" y="71934"/>
                  </a:cubicBezTo>
                  <a:cubicBezTo>
                    <a:pt x="1" y="73791"/>
                    <a:pt x="1697" y="75562"/>
                    <a:pt x="3439" y="75562"/>
                  </a:cubicBezTo>
                  <a:cubicBezTo>
                    <a:pt x="4197" y="75562"/>
                    <a:pt x="4963" y="75227"/>
                    <a:pt x="5501" y="74421"/>
                  </a:cubicBezTo>
                  <a:cubicBezTo>
                    <a:pt x="20418" y="52578"/>
                    <a:pt x="21483" y="23986"/>
                    <a:pt x="8164" y="1256"/>
                  </a:cubicBezTo>
                  <a:cubicBezTo>
                    <a:pt x="7610" y="369"/>
                    <a:pt x="6813" y="1"/>
                    <a:pt x="6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9"/>
            <p:cNvSpPr/>
            <p:nvPr/>
          </p:nvSpPr>
          <p:spPr>
            <a:xfrm>
              <a:off x="2671225" y="1283650"/>
              <a:ext cx="912350" cy="867975"/>
            </a:xfrm>
            <a:custGeom>
              <a:avLst/>
              <a:gdLst/>
              <a:ahLst/>
              <a:cxnLst/>
              <a:rect l="l" t="t" r="r" b="b"/>
              <a:pathLst>
                <a:path w="36494" h="34719" extrusionOk="0">
                  <a:moveTo>
                    <a:pt x="2442" y="0"/>
                  </a:moveTo>
                  <a:cubicBezTo>
                    <a:pt x="1199" y="0"/>
                    <a:pt x="0" y="799"/>
                    <a:pt x="89" y="2398"/>
                  </a:cubicBezTo>
                  <a:cubicBezTo>
                    <a:pt x="1155" y="20156"/>
                    <a:pt x="15539" y="34008"/>
                    <a:pt x="33297" y="34718"/>
                  </a:cubicBezTo>
                  <a:cubicBezTo>
                    <a:pt x="36494" y="34718"/>
                    <a:pt x="36494" y="29746"/>
                    <a:pt x="33297" y="29746"/>
                  </a:cubicBezTo>
                  <a:lnTo>
                    <a:pt x="33475" y="29746"/>
                  </a:lnTo>
                  <a:cubicBezTo>
                    <a:pt x="18380" y="29213"/>
                    <a:pt x="6127" y="17315"/>
                    <a:pt x="5062" y="2398"/>
                  </a:cubicBezTo>
                  <a:cubicBezTo>
                    <a:pt x="4973" y="799"/>
                    <a:pt x="3685" y="0"/>
                    <a:pt x="24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9"/>
            <p:cNvSpPr/>
            <p:nvPr/>
          </p:nvSpPr>
          <p:spPr>
            <a:xfrm>
              <a:off x="4036475" y="1612175"/>
              <a:ext cx="501625" cy="613000"/>
            </a:xfrm>
            <a:custGeom>
              <a:avLst/>
              <a:gdLst/>
              <a:ahLst/>
              <a:cxnLst/>
              <a:rect l="l" t="t" r="r" b="b"/>
              <a:pathLst>
                <a:path w="20065" h="24520" extrusionOk="0">
                  <a:moveTo>
                    <a:pt x="17667" y="0"/>
                  </a:moveTo>
                  <a:cubicBezTo>
                    <a:pt x="16424" y="0"/>
                    <a:pt x="15092" y="800"/>
                    <a:pt x="14914" y="2398"/>
                  </a:cubicBezTo>
                  <a:cubicBezTo>
                    <a:pt x="14236" y="9178"/>
                    <a:pt x="12587" y="19518"/>
                    <a:pt x="4254" y="19518"/>
                  </a:cubicBezTo>
                  <a:cubicBezTo>
                    <a:pt x="3857" y="19518"/>
                    <a:pt x="3444" y="19494"/>
                    <a:pt x="3016" y="19446"/>
                  </a:cubicBezTo>
                  <a:cubicBezTo>
                    <a:pt x="2912" y="19434"/>
                    <a:pt x="2812" y="19428"/>
                    <a:pt x="2715" y="19428"/>
                  </a:cubicBezTo>
                  <a:cubicBezTo>
                    <a:pt x="1" y="19428"/>
                    <a:pt x="101" y="24075"/>
                    <a:pt x="3016" y="24418"/>
                  </a:cubicBezTo>
                  <a:cubicBezTo>
                    <a:pt x="3621" y="24487"/>
                    <a:pt x="4205" y="24520"/>
                    <a:pt x="4768" y="24520"/>
                  </a:cubicBezTo>
                  <a:cubicBezTo>
                    <a:pt x="15943" y="24520"/>
                    <a:pt x="19041" y="11527"/>
                    <a:pt x="19887" y="2398"/>
                  </a:cubicBezTo>
                  <a:cubicBezTo>
                    <a:pt x="20064" y="800"/>
                    <a:pt x="18910" y="0"/>
                    <a:pt x="176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9"/>
            <p:cNvSpPr/>
            <p:nvPr/>
          </p:nvSpPr>
          <p:spPr>
            <a:xfrm>
              <a:off x="2945150" y="3149525"/>
              <a:ext cx="1256650" cy="598200"/>
            </a:xfrm>
            <a:custGeom>
              <a:avLst/>
              <a:gdLst/>
              <a:ahLst/>
              <a:cxnLst/>
              <a:rect l="l" t="t" r="r" b="b"/>
              <a:pathLst>
                <a:path w="50266" h="23928" extrusionOk="0">
                  <a:moveTo>
                    <a:pt x="3682" y="1"/>
                  </a:moveTo>
                  <a:cubicBezTo>
                    <a:pt x="1675" y="1"/>
                    <a:pt x="0" y="2521"/>
                    <a:pt x="1918" y="4302"/>
                  </a:cubicBezTo>
                  <a:lnTo>
                    <a:pt x="1918" y="4479"/>
                  </a:lnTo>
                  <a:cubicBezTo>
                    <a:pt x="11480" y="14041"/>
                    <a:pt x="22880" y="23927"/>
                    <a:pt x="36119" y="23927"/>
                  </a:cubicBezTo>
                  <a:cubicBezTo>
                    <a:pt x="39845" y="23927"/>
                    <a:pt x="43717" y="23144"/>
                    <a:pt x="47735" y="21350"/>
                  </a:cubicBezTo>
                  <a:cubicBezTo>
                    <a:pt x="50265" y="20243"/>
                    <a:pt x="48570" y="16741"/>
                    <a:pt x="46036" y="16741"/>
                  </a:cubicBezTo>
                  <a:cubicBezTo>
                    <a:pt x="45725" y="16741"/>
                    <a:pt x="45401" y="16794"/>
                    <a:pt x="45071" y="16910"/>
                  </a:cubicBezTo>
                  <a:cubicBezTo>
                    <a:pt x="41892" y="18339"/>
                    <a:pt x="38806" y="18963"/>
                    <a:pt x="35821" y="18963"/>
                  </a:cubicBezTo>
                  <a:cubicBezTo>
                    <a:pt x="23966" y="18963"/>
                    <a:pt x="13698" y="9120"/>
                    <a:pt x="5470" y="750"/>
                  </a:cubicBezTo>
                  <a:cubicBezTo>
                    <a:pt x="4901" y="222"/>
                    <a:pt x="4277" y="1"/>
                    <a:pt x="3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9"/>
            <p:cNvSpPr/>
            <p:nvPr/>
          </p:nvSpPr>
          <p:spPr>
            <a:xfrm>
              <a:off x="2899850" y="238125"/>
              <a:ext cx="754775" cy="759175"/>
            </a:xfrm>
            <a:custGeom>
              <a:avLst/>
              <a:gdLst/>
              <a:ahLst/>
              <a:cxnLst/>
              <a:rect l="l" t="t" r="r" b="b"/>
              <a:pathLst>
                <a:path w="30191" h="30367" extrusionOk="0">
                  <a:moveTo>
                    <a:pt x="15096" y="0"/>
                  </a:moveTo>
                  <a:cubicBezTo>
                    <a:pt x="6749" y="0"/>
                    <a:pt x="1" y="6748"/>
                    <a:pt x="1" y="15095"/>
                  </a:cubicBezTo>
                  <a:cubicBezTo>
                    <a:pt x="1" y="23441"/>
                    <a:pt x="6749" y="30367"/>
                    <a:pt x="15096" y="30367"/>
                  </a:cubicBezTo>
                  <a:cubicBezTo>
                    <a:pt x="23442" y="30367"/>
                    <a:pt x="30190" y="23441"/>
                    <a:pt x="30190" y="15095"/>
                  </a:cubicBezTo>
                  <a:cubicBezTo>
                    <a:pt x="30190" y="6748"/>
                    <a:pt x="23442" y="0"/>
                    <a:pt x="15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9"/>
            <p:cNvSpPr/>
            <p:nvPr/>
          </p:nvSpPr>
          <p:spPr>
            <a:xfrm>
              <a:off x="2571325" y="2706550"/>
              <a:ext cx="723675" cy="723675"/>
            </a:xfrm>
            <a:custGeom>
              <a:avLst/>
              <a:gdLst/>
              <a:ahLst/>
              <a:cxnLst/>
              <a:rect l="l" t="t" r="r" b="b"/>
              <a:pathLst>
                <a:path w="28947" h="28947" extrusionOk="0">
                  <a:moveTo>
                    <a:pt x="14563" y="0"/>
                  </a:moveTo>
                  <a:cubicBezTo>
                    <a:pt x="6571" y="0"/>
                    <a:pt x="1" y="6393"/>
                    <a:pt x="1" y="14562"/>
                  </a:cubicBezTo>
                  <a:cubicBezTo>
                    <a:pt x="1" y="22553"/>
                    <a:pt x="6571" y="28946"/>
                    <a:pt x="14563" y="28946"/>
                  </a:cubicBezTo>
                  <a:cubicBezTo>
                    <a:pt x="22554" y="28946"/>
                    <a:pt x="28947" y="22553"/>
                    <a:pt x="28947" y="14562"/>
                  </a:cubicBezTo>
                  <a:cubicBezTo>
                    <a:pt x="28947" y="6393"/>
                    <a:pt x="22554" y="0"/>
                    <a:pt x="145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9"/>
            <p:cNvSpPr/>
            <p:nvPr/>
          </p:nvSpPr>
          <p:spPr>
            <a:xfrm>
              <a:off x="4364925" y="1343575"/>
              <a:ext cx="483925" cy="483950"/>
            </a:xfrm>
            <a:custGeom>
              <a:avLst/>
              <a:gdLst/>
              <a:ahLst/>
              <a:cxnLst/>
              <a:rect l="l" t="t" r="r" b="b"/>
              <a:pathLst>
                <a:path w="19357" h="19358" extrusionOk="0">
                  <a:moveTo>
                    <a:pt x="9590" y="1"/>
                  </a:moveTo>
                  <a:cubicBezTo>
                    <a:pt x="4262" y="1"/>
                    <a:pt x="0" y="4263"/>
                    <a:pt x="0" y="9590"/>
                  </a:cubicBezTo>
                  <a:cubicBezTo>
                    <a:pt x="0" y="14918"/>
                    <a:pt x="4262" y="19357"/>
                    <a:pt x="9590" y="19357"/>
                  </a:cubicBezTo>
                  <a:cubicBezTo>
                    <a:pt x="14917" y="19357"/>
                    <a:pt x="19357" y="14918"/>
                    <a:pt x="19357" y="9590"/>
                  </a:cubicBezTo>
                  <a:cubicBezTo>
                    <a:pt x="19357" y="4263"/>
                    <a:pt x="14917" y="1"/>
                    <a:pt x="95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9"/>
            <p:cNvSpPr/>
            <p:nvPr/>
          </p:nvSpPr>
          <p:spPr>
            <a:xfrm>
              <a:off x="2344925" y="992850"/>
              <a:ext cx="563850" cy="563850"/>
            </a:xfrm>
            <a:custGeom>
              <a:avLst/>
              <a:gdLst/>
              <a:ahLst/>
              <a:cxnLst/>
              <a:rect l="l" t="t" r="r" b="b"/>
              <a:pathLst>
                <a:path w="22554" h="22554" extrusionOk="0">
                  <a:moveTo>
                    <a:pt x="11188" y="0"/>
                  </a:moveTo>
                  <a:cubicBezTo>
                    <a:pt x="4972" y="0"/>
                    <a:pt x="0" y="5150"/>
                    <a:pt x="0" y="11366"/>
                  </a:cubicBezTo>
                  <a:cubicBezTo>
                    <a:pt x="0" y="17581"/>
                    <a:pt x="4972" y="22554"/>
                    <a:pt x="11188" y="22554"/>
                  </a:cubicBezTo>
                  <a:cubicBezTo>
                    <a:pt x="17581" y="22554"/>
                    <a:pt x="22553" y="17581"/>
                    <a:pt x="22553" y="11366"/>
                  </a:cubicBezTo>
                  <a:cubicBezTo>
                    <a:pt x="22553" y="5150"/>
                    <a:pt x="17581" y="0"/>
                    <a:pt x="11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9"/>
            <p:cNvSpPr/>
            <p:nvPr/>
          </p:nvSpPr>
          <p:spPr>
            <a:xfrm>
              <a:off x="3685675" y="992850"/>
              <a:ext cx="426225" cy="430675"/>
            </a:xfrm>
            <a:custGeom>
              <a:avLst/>
              <a:gdLst/>
              <a:ahLst/>
              <a:cxnLst/>
              <a:rect l="l" t="t" r="r" b="b"/>
              <a:pathLst>
                <a:path w="17049" h="17227" extrusionOk="0">
                  <a:moveTo>
                    <a:pt x="8524" y="0"/>
                  </a:moveTo>
                  <a:cubicBezTo>
                    <a:pt x="3907" y="0"/>
                    <a:pt x="0" y="3907"/>
                    <a:pt x="0" y="8702"/>
                  </a:cubicBezTo>
                  <a:cubicBezTo>
                    <a:pt x="0" y="13319"/>
                    <a:pt x="3907" y="17226"/>
                    <a:pt x="8524" y="17226"/>
                  </a:cubicBezTo>
                  <a:cubicBezTo>
                    <a:pt x="13319" y="17226"/>
                    <a:pt x="17048" y="13319"/>
                    <a:pt x="17048" y="8702"/>
                  </a:cubicBezTo>
                  <a:cubicBezTo>
                    <a:pt x="17048" y="3907"/>
                    <a:pt x="13319" y="0"/>
                    <a:pt x="8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2" name="Google Shape;672;p19"/>
          <p:cNvGrpSpPr/>
          <p:nvPr/>
        </p:nvGrpSpPr>
        <p:grpSpPr>
          <a:xfrm rot="-9826848" flipH="1">
            <a:off x="7667586" y="3483223"/>
            <a:ext cx="1965476" cy="1601522"/>
            <a:chOff x="508050" y="242250"/>
            <a:chExt cx="6512250" cy="5147800"/>
          </a:xfrm>
        </p:grpSpPr>
        <p:sp>
          <p:nvSpPr>
            <p:cNvPr id="673" name="Google Shape;673;p19"/>
            <p:cNvSpPr/>
            <p:nvPr/>
          </p:nvSpPr>
          <p:spPr>
            <a:xfrm>
              <a:off x="508050" y="242250"/>
              <a:ext cx="6512250" cy="5147800"/>
            </a:xfrm>
            <a:custGeom>
              <a:avLst/>
              <a:gdLst/>
              <a:ahLst/>
              <a:cxnLst/>
              <a:rect l="l" t="t" r="r" b="b"/>
              <a:pathLst>
                <a:path w="260490" h="205912" extrusionOk="0">
                  <a:moveTo>
                    <a:pt x="192120" y="0"/>
                  </a:moveTo>
                  <a:cubicBezTo>
                    <a:pt x="185268" y="0"/>
                    <a:pt x="178662" y="685"/>
                    <a:pt x="172695" y="2150"/>
                  </a:cubicBezTo>
                  <a:cubicBezTo>
                    <a:pt x="150698" y="7746"/>
                    <a:pt x="131403" y="21639"/>
                    <a:pt x="119054" y="40742"/>
                  </a:cubicBezTo>
                  <a:cubicBezTo>
                    <a:pt x="127586" y="36582"/>
                    <a:pt x="136945" y="34486"/>
                    <a:pt x="146314" y="34486"/>
                  </a:cubicBezTo>
                  <a:cubicBezTo>
                    <a:pt x="153894" y="34486"/>
                    <a:pt x="161481" y="35858"/>
                    <a:pt x="168643" y="38619"/>
                  </a:cubicBezTo>
                  <a:cubicBezTo>
                    <a:pt x="131210" y="41128"/>
                    <a:pt x="97828" y="63125"/>
                    <a:pt x="80848" y="96506"/>
                  </a:cubicBezTo>
                  <a:cubicBezTo>
                    <a:pt x="94190" y="89501"/>
                    <a:pt x="108974" y="85812"/>
                    <a:pt x="124078" y="85812"/>
                  </a:cubicBezTo>
                  <a:cubicBezTo>
                    <a:pt x="126449" y="85812"/>
                    <a:pt x="128827" y="85903"/>
                    <a:pt x="131210" y="86086"/>
                  </a:cubicBezTo>
                  <a:cubicBezTo>
                    <a:pt x="108790" y="128808"/>
                    <a:pt x="61336" y="156670"/>
                    <a:pt x="13377" y="156670"/>
                  </a:cubicBezTo>
                  <a:cubicBezTo>
                    <a:pt x="8916" y="156670"/>
                    <a:pt x="4450" y="156429"/>
                    <a:pt x="0" y="155936"/>
                  </a:cubicBezTo>
                  <a:lnTo>
                    <a:pt x="0" y="155936"/>
                  </a:lnTo>
                  <a:cubicBezTo>
                    <a:pt x="12928" y="173881"/>
                    <a:pt x="32802" y="185458"/>
                    <a:pt x="54799" y="188160"/>
                  </a:cubicBezTo>
                  <a:cubicBezTo>
                    <a:pt x="57551" y="188447"/>
                    <a:pt x="60300" y="188589"/>
                    <a:pt x="63036" y="188589"/>
                  </a:cubicBezTo>
                  <a:cubicBezTo>
                    <a:pt x="82362" y="188589"/>
                    <a:pt x="101044" y="181517"/>
                    <a:pt x="115580" y="168671"/>
                  </a:cubicBezTo>
                  <a:lnTo>
                    <a:pt x="115580" y="168671"/>
                  </a:lnTo>
                  <a:cubicBezTo>
                    <a:pt x="113265" y="184494"/>
                    <a:pt x="102845" y="198194"/>
                    <a:pt x="87988" y="204368"/>
                  </a:cubicBezTo>
                  <a:cubicBezTo>
                    <a:pt x="92621" y="205079"/>
                    <a:pt x="97250" y="205427"/>
                    <a:pt x="101842" y="205427"/>
                  </a:cubicBezTo>
                  <a:cubicBezTo>
                    <a:pt x="130906" y="205427"/>
                    <a:pt x="158453" y="191482"/>
                    <a:pt x="175782" y="167321"/>
                  </a:cubicBezTo>
                  <a:cubicBezTo>
                    <a:pt x="181185" y="179477"/>
                    <a:pt x="181764" y="193370"/>
                    <a:pt x="177133" y="205912"/>
                  </a:cubicBezTo>
                  <a:cubicBezTo>
                    <a:pt x="222478" y="179284"/>
                    <a:pt x="252386" y="132975"/>
                    <a:pt x="258174" y="80876"/>
                  </a:cubicBezTo>
                  <a:cubicBezTo>
                    <a:pt x="260490" y="57529"/>
                    <a:pt x="257210" y="32637"/>
                    <a:pt x="245246" y="12763"/>
                  </a:cubicBezTo>
                  <a:lnTo>
                    <a:pt x="245053" y="12956"/>
                  </a:lnTo>
                  <a:cubicBezTo>
                    <a:pt x="230711" y="4941"/>
                    <a:pt x="210528" y="0"/>
                    <a:pt x="1921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9"/>
            <p:cNvSpPr/>
            <p:nvPr/>
          </p:nvSpPr>
          <p:spPr>
            <a:xfrm>
              <a:off x="1911800" y="1497150"/>
              <a:ext cx="4520000" cy="2852150"/>
            </a:xfrm>
            <a:custGeom>
              <a:avLst/>
              <a:gdLst/>
              <a:ahLst/>
              <a:cxnLst/>
              <a:rect l="l" t="t" r="r" b="b"/>
              <a:pathLst>
                <a:path w="180800" h="114086" extrusionOk="0">
                  <a:moveTo>
                    <a:pt x="166906" y="0"/>
                  </a:moveTo>
                  <a:cubicBezTo>
                    <a:pt x="162083" y="0"/>
                    <a:pt x="157452" y="579"/>
                    <a:pt x="152821" y="1737"/>
                  </a:cubicBezTo>
                  <a:cubicBezTo>
                    <a:pt x="143559" y="4245"/>
                    <a:pt x="134876" y="8298"/>
                    <a:pt x="127158" y="13700"/>
                  </a:cubicBezTo>
                  <a:cubicBezTo>
                    <a:pt x="123106" y="16402"/>
                    <a:pt x="119439" y="19489"/>
                    <a:pt x="115966" y="22576"/>
                  </a:cubicBezTo>
                  <a:cubicBezTo>
                    <a:pt x="112300" y="25857"/>
                    <a:pt x="109020" y="29330"/>
                    <a:pt x="105933" y="32803"/>
                  </a:cubicBezTo>
                  <a:cubicBezTo>
                    <a:pt x="99758" y="39942"/>
                    <a:pt x="93969" y="47275"/>
                    <a:pt x="88374" y="54800"/>
                  </a:cubicBezTo>
                  <a:cubicBezTo>
                    <a:pt x="82778" y="62518"/>
                    <a:pt x="77182" y="69850"/>
                    <a:pt x="71201" y="76990"/>
                  </a:cubicBezTo>
                  <a:cubicBezTo>
                    <a:pt x="68306" y="80656"/>
                    <a:pt x="65219" y="84129"/>
                    <a:pt x="61939" y="87409"/>
                  </a:cubicBezTo>
                  <a:cubicBezTo>
                    <a:pt x="58658" y="90497"/>
                    <a:pt x="55185" y="93584"/>
                    <a:pt x="51519" y="96478"/>
                  </a:cubicBezTo>
                  <a:cubicBezTo>
                    <a:pt x="44187" y="102267"/>
                    <a:pt x="36083" y="106898"/>
                    <a:pt x="27400" y="109985"/>
                  </a:cubicBezTo>
                  <a:cubicBezTo>
                    <a:pt x="22962" y="111529"/>
                    <a:pt x="18524" y="112494"/>
                    <a:pt x="13893" y="113073"/>
                  </a:cubicBezTo>
                  <a:cubicBezTo>
                    <a:pt x="11953" y="113315"/>
                    <a:pt x="9980" y="113422"/>
                    <a:pt x="8015" y="113422"/>
                  </a:cubicBezTo>
                  <a:cubicBezTo>
                    <a:pt x="5289" y="113422"/>
                    <a:pt x="2579" y="113216"/>
                    <a:pt x="0" y="112880"/>
                  </a:cubicBezTo>
                  <a:lnTo>
                    <a:pt x="0" y="112880"/>
                  </a:lnTo>
                  <a:cubicBezTo>
                    <a:pt x="3698" y="113684"/>
                    <a:pt x="7665" y="114086"/>
                    <a:pt x="11564" y="114086"/>
                  </a:cubicBezTo>
                  <a:cubicBezTo>
                    <a:pt x="12344" y="114086"/>
                    <a:pt x="13121" y="114070"/>
                    <a:pt x="13893" y="114037"/>
                  </a:cubicBezTo>
                  <a:cubicBezTo>
                    <a:pt x="18717" y="113844"/>
                    <a:pt x="23348" y="113073"/>
                    <a:pt x="27979" y="111722"/>
                  </a:cubicBezTo>
                  <a:cubicBezTo>
                    <a:pt x="37047" y="108828"/>
                    <a:pt x="45538" y="104390"/>
                    <a:pt x="53256" y="98794"/>
                  </a:cubicBezTo>
                  <a:cubicBezTo>
                    <a:pt x="57115" y="95900"/>
                    <a:pt x="60781" y="92812"/>
                    <a:pt x="64254" y="89725"/>
                  </a:cubicBezTo>
                  <a:cubicBezTo>
                    <a:pt x="67534" y="86252"/>
                    <a:pt x="70815" y="82779"/>
                    <a:pt x="73902" y="79305"/>
                  </a:cubicBezTo>
                  <a:cubicBezTo>
                    <a:pt x="80077" y="71973"/>
                    <a:pt x="85479" y="64448"/>
                    <a:pt x="91075" y="56922"/>
                  </a:cubicBezTo>
                  <a:cubicBezTo>
                    <a:pt x="96671" y="49397"/>
                    <a:pt x="102266" y="41872"/>
                    <a:pt x="108441" y="34925"/>
                  </a:cubicBezTo>
                  <a:cubicBezTo>
                    <a:pt x="111528" y="31452"/>
                    <a:pt x="114616" y="27979"/>
                    <a:pt x="118089" y="24892"/>
                  </a:cubicBezTo>
                  <a:cubicBezTo>
                    <a:pt x="121369" y="21612"/>
                    <a:pt x="124842" y="18717"/>
                    <a:pt x="128701" y="16016"/>
                  </a:cubicBezTo>
                  <a:cubicBezTo>
                    <a:pt x="136034" y="10420"/>
                    <a:pt x="144331" y="6175"/>
                    <a:pt x="153207" y="3474"/>
                  </a:cubicBezTo>
                  <a:cubicBezTo>
                    <a:pt x="157645" y="2123"/>
                    <a:pt x="162276" y="1351"/>
                    <a:pt x="166906" y="965"/>
                  </a:cubicBezTo>
                  <a:cubicBezTo>
                    <a:pt x="167678" y="933"/>
                    <a:pt x="168450" y="917"/>
                    <a:pt x="169222" y="917"/>
                  </a:cubicBezTo>
                  <a:cubicBezTo>
                    <a:pt x="173081" y="917"/>
                    <a:pt x="176940" y="1319"/>
                    <a:pt x="180799" y="2123"/>
                  </a:cubicBezTo>
                  <a:cubicBezTo>
                    <a:pt x="176168" y="772"/>
                    <a:pt x="171537" y="0"/>
                    <a:pt x="1669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9"/>
            <p:cNvSpPr/>
            <p:nvPr/>
          </p:nvSpPr>
          <p:spPr>
            <a:xfrm>
              <a:off x="5110025" y="1511625"/>
              <a:ext cx="892450" cy="2325150"/>
            </a:xfrm>
            <a:custGeom>
              <a:avLst/>
              <a:gdLst/>
              <a:ahLst/>
              <a:cxnLst/>
              <a:rect l="l" t="t" r="r" b="b"/>
              <a:pathLst>
                <a:path w="35698" h="93006" extrusionOk="0">
                  <a:moveTo>
                    <a:pt x="35697" y="0"/>
                  </a:moveTo>
                  <a:cubicBezTo>
                    <a:pt x="31066" y="193"/>
                    <a:pt x="26628" y="1737"/>
                    <a:pt x="23155" y="4824"/>
                  </a:cubicBezTo>
                  <a:cubicBezTo>
                    <a:pt x="19875" y="7912"/>
                    <a:pt x="17174" y="11771"/>
                    <a:pt x="15437" y="16016"/>
                  </a:cubicBezTo>
                  <a:cubicBezTo>
                    <a:pt x="13700" y="20261"/>
                    <a:pt x="12350" y="24506"/>
                    <a:pt x="11578" y="29137"/>
                  </a:cubicBezTo>
                  <a:cubicBezTo>
                    <a:pt x="10806" y="33382"/>
                    <a:pt x="10420" y="38013"/>
                    <a:pt x="10227" y="42451"/>
                  </a:cubicBezTo>
                  <a:cubicBezTo>
                    <a:pt x="9648" y="51327"/>
                    <a:pt x="9841" y="60010"/>
                    <a:pt x="8683" y="68693"/>
                  </a:cubicBezTo>
                  <a:cubicBezTo>
                    <a:pt x="7912" y="77376"/>
                    <a:pt x="5017" y="85673"/>
                    <a:pt x="0" y="93005"/>
                  </a:cubicBezTo>
                  <a:cubicBezTo>
                    <a:pt x="6175" y="86252"/>
                    <a:pt x="10227" y="77954"/>
                    <a:pt x="11578" y="69079"/>
                  </a:cubicBezTo>
                  <a:cubicBezTo>
                    <a:pt x="12929" y="60203"/>
                    <a:pt x="13507" y="51327"/>
                    <a:pt x="13700" y="42451"/>
                  </a:cubicBezTo>
                  <a:cubicBezTo>
                    <a:pt x="13893" y="33961"/>
                    <a:pt x="15437" y="25471"/>
                    <a:pt x="18331" y="17173"/>
                  </a:cubicBezTo>
                  <a:cubicBezTo>
                    <a:pt x="19489" y="13121"/>
                    <a:pt x="21612" y="9455"/>
                    <a:pt x="24506" y="6175"/>
                  </a:cubicBezTo>
                  <a:cubicBezTo>
                    <a:pt x="25857" y="4631"/>
                    <a:pt x="27593" y="3281"/>
                    <a:pt x="29523" y="2316"/>
                  </a:cubicBezTo>
                  <a:cubicBezTo>
                    <a:pt x="31452" y="1351"/>
                    <a:pt x="33575" y="579"/>
                    <a:pt x="35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9"/>
            <p:cNvSpPr/>
            <p:nvPr/>
          </p:nvSpPr>
          <p:spPr>
            <a:xfrm>
              <a:off x="3884750" y="1723875"/>
              <a:ext cx="1389300" cy="3159675"/>
            </a:xfrm>
            <a:custGeom>
              <a:avLst/>
              <a:gdLst/>
              <a:ahLst/>
              <a:cxnLst/>
              <a:rect l="l" t="t" r="r" b="b"/>
              <a:pathLst>
                <a:path w="55572" h="126387" extrusionOk="0">
                  <a:moveTo>
                    <a:pt x="55572" y="0"/>
                  </a:moveTo>
                  <a:lnTo>
                    <a:pt x="55572" y="0"/>
                  </a:lnTo>
                  <a:cubicBezTo>
                    <a:pt x="50362" y="2895"/>
                    <a:pt x="45731" y="6947"/>
                    <a:pt x="42065" y="11964"/>
                  </a:cubicBezTo>
                  <a:cubicBezTo>
                    <a:pt x="38592" y="16981"/>
                    <a:pt x="35698" y="22576"/>
                    <a:pt x="33768" y="28365"/>
                  </a:cubicBezTo>
                  <a:cubicBezTo>
                    <a:pt x="29716" y="40135"/>
                    <a:pt x="28944" y="52484"/>
                    <a:pt x="27979" y="64448"/>
                  </a:cubicBezTo>
                  <a:cubicBezTo>
                    <a:pt x="27015" y="76411"/>
                    <a:pt x="26050" y="88374"/>
                    <a:pt x="21998" y="99373"/>
                  </a:cubicBezTo>
                  <a:cubicBezTo>
                    <a:pt x="19875" y="104968"/>
                    <a:pt x="17174" y="110178"/>
                    <a:pt x="13508" y="115002"/>
                  </a:cubicBezTo>
                  <a:cubicBezTo>
                    <a:pt x="9842" y="119826"/>
                    <a:pt x="5211" y="123685"/>
                    <a:pt x="1" y="126386"/>
                  </a:cubicBezTo>
                  <a:cubicBezTo>
                    <a:pt x="2702" y="125229"/>
                    <a:pt x="5404" y="123878"/>
                    <a:pt x="8105" y="122141"/>
                  </a:cubicBezTo>
                  <a:cubicBezTo>
                    <a:pt x="10420" y="120405"/>
                    <a:pt x="12736" y="118282"/>
                    <a:pt x="14858" y="116160"/>
                  </a:cubicBezTo>
                  <a:cubicBezTo>
                    <a:pt x="18910" y="111529"/>
                    <a:pt x="22191" y="106126"/>
                    <a:pt x="24506" y="100530"/>
                  </a:cubicBezTo>
                  <a:cubicBezTo>
                    <a:pt x="29330" y="89146"/>
                    <a:pt x="30681" y="76797"/>
                    <a:pt x="31646" y="64641"/>
                  </a:cubicBezTo>
                  <a:cubicBezTo>
                    <a:pt x="32417" y="52677"/>
                    <a:pt x="32996" y="40714"/>
                    <a:pt x="36469" y="29137"/>
                  </a:cubicBezTo>
                  <a:cubicBezTo>
                    <a:pt x="38013" y="23541"/>
                    <a:pt x="40521" y="17945"/>
                    <a:pt x="43609" y="12928"/>
                  </a:cubicBezTo>
                  <a:cubicBezTo>
                    <a:pt x="46696" y="7719"/>
                    <a:pt x="50748" y="3281"/>
                    <a:pt x="555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9"/>
            <p:cNvSpPr/>
            <p:nvPr/>
          </p:nvSpPr>
          <p:spPr>
            <a:xfrm>
              <a:off x="1911800" y="4020050"/>
              <a:ext cx="1220450" cy="654575"/>
            </a:xfrm>
            <a:custGeom>
              <a:avLst/>
              <a:gdLst/>
              <a:ahLst/>
              <a:cxnLst/>
              <a:rect l="l" t="t" r="r" b="b"/>
              <a:pathLst>
                <a:path w="48818" h="26183" extrusionOk="0">
                  <a:moveTo>
                    <a:pt x="48818" y="0"/>
                  </a:moveTo>
                  <a:lnTo>
                    <a:pt x="48818" y="0"/>
                  </a:lnTo>
                  <a:cubicBezTo>
                    <a:pt x="45538" y="3474"/>
                    <a:pt x="42064" y="6561"/>
                    <a:pt x="38205" y="9455"/>
                  </a:cubicBezTo>
                  <a:cubicBezTo>
                    <a:pt x="30873" y="15244"/>
                    <a:pt x="22576" y="19489"/>
                    <a:pt x="13700" y="22576"/>
                  </a:cubicBezTo>
                  <a:cubicBezTo>
                    <a:pt x="9262" y="23927"/>
                    <a:pt x="4631" y="25085"/>
                    <a:pt x="0" y="25856"/>
                  </a:cubicBezTo>
                  <a:cubicBezTo>
                    <a:pt x="1809" y="26074"/>
                    <a:pt x="3618" y="26182"/>
                    <a:pt x="5427" y="26182"/>
                  </a:cubicBezTo>
                  <a:cubicBezTo>
                    <a:pt x="8442" y="26182"/>
                    <a:pt x="11457" y="25881"/>
                    <a:pt x="14472" y="25278"/>
                  </a:cubicBezTo>
                  <a:cubicBezTo>
                    <a:pt x="24119" y="23155"/>
                    <a:pt x="32995" y="18524"/>
                    <a:pt x="40135" y="11771"/>
                  </a:cubicBezTo>
                  <a:cubicBezTo>
                    <a:pt x="43608" y="8297"/>
                    <a:pt x="46502" y="4438"/>
                    <a:pt x="48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9"/>
            <p:cNvSpPr/>
            <p:nvPr/>
          </p:nvSpPr>
          <p:spPr>
            <a:xfrm>
              <a:off x="3744875" y="1603950"/>
              <a:ext cx="1630500" cy="240550"/>
            </a:xfrm>
            <a:custGeom>
              <a:avLst/>
              <a:gdLst/>
              <a:ahLst/>
              <a:cxnLst/>
              <a:rect l="l" t="t" r="r" b="b"/>
              <a:pathLst>
                <a:path w="65220" h="9622" extrusionOk="0">
                  <a:moveTo>
                    <a:pt x="40615" y="1"/>
                  </a:moveTo>
                  <a:cubicBezTo>
                    <a:pt x="32122" y="1"/>
                    <a:pt x="23767" y="1122"/>
                    <a:pt x="15630" y="3447"/>
                  </a:cubicBezTo>
                  <a:cubicBezTo>
                    <a:pt x="10227" y="4990"/>
                    <a:pt x="5017" y="7113"/>
                    <a:pt x="0" y="9621"/>
                  </a:cubicBezTo>
                  <a:cubicBezTo>
                    <a:pt x="5403" y="8464"/>
                    <a:pt x="10806" y="7113"/>
                    <a:pt x="16208" y="6148"/>
                  </a:cubicBezTo>
                  <a:cubicBezTo>
                    <a:pt x="21611" y="5183"/>
                    <a:pt x="27014" y="4411"/>
                    <a:pt x="32417" y="4026"/>
                  </a:cubicBezTo>
                  <a:cubicBezTo>
                    <a:pt x="37819" y="3447"/>
                    <a:pt x="43222" y="3254"/>
                    <a:pt x="48818" y="3254"/>
                  </a:cubicBezTo>
                  <a:cubicBezTo>
                    <a:pt x="54221" y="3254"/>
                    <a:pt x="59816" y="3447"/>
                    <a:pt x="65219" y="3833"/>
                  </a:cubicBezTo>
                  <a:cubicBezTo>
                    <a:pt x="60009" y="2096"/>
                    <a:pt x="54414" y="938"/>
                    <a:pt x="49011" y="359"/>
                  </a:cubicBezTo>
                  <a:cubicBezTo>
                    <a:pt x="46199" y="121"/>
                    <a:pt x="43400" y="1"/>
                    <a:pt x="406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9"/>
            <p:cNvSpPr/>
            <p:nvPr/>
          </p:nvSpPr>
          <p:spPr>
            <a:xfrm>
              <a:off x="3556725" y="3267525"/>
              <a:ext cx="361825" cy="868325"/>
            </a:xfrm>
            <a:custGeom>
              <a:avLst/>
              <a:gdLst/>
              <a:ahLst/>
              <a:cxnLst/>
              <a:rect l="l" t="t" r="r" b="b"/>
              <a:pathLst>
                <a:path w="14473" h="34733" extrusionOk="0">
                  <a:moveTo>
                    <a:pt x="14473" y="0"/>
                  </a:moveTo>
                  <a:lnTo>
                    <a:pt x="10806" y="193"/>
                  </a:lnTo>
                  <a:cubicBezTo>
                    <a:pt x="11964" y="12735"/>
                    <a:pt x="8105" y="25277"/>
                    <a:pt x="1" y="34732"/>
                  </a:cubicBezTo>
                  <a:cubicBezTo>
                    <a:pt x="9456" y="25663"/>
                    <a:pt x="14473" y="13121"/>
                    <a:pt x="14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CUSTOM_5">
    <p:spTree>
      <p:nvGrpSpPr>
        <p:cNvPr id="1" name="Shape 680"/>
        <p:cNvGrpSpPr/>
        <p:nvPr/>
      </p:nvGrpSpPr>
      <p:grpSpPr>
        <a:xfrm>
          <a:off x="0" y="0"/>
          <a:ext cx="0" cy="0"/>
          <a:chOff x="0" y="0"/>
          <a:chExt cx="0" cy="0"/>
        </a:xfrm>
      </p:grpSpPr>
      <p:sp>
        <p:nvSpPr>
          <p:cNvPr id="681" name="Google Shape;681;p20"/>
          <p:cNvSpPr/>
          <p:nvPr/>
        </p:nvSpPr>
        <p:spPr>
          <a:xfrm>
            <a:off x="421075" y="389425"/>
            <a:ext cx="8309400" cy="436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0"/>
          <p:cNvSpPr txBox="1">
            <a:spLocks noGrp="1"/>
          </p:cNvSpPr>
          <p:nvPr>
            <p:ph type="title"/>
          </p:nvPr>
        </p:nvSpPr>
        <p:spPr>
          <a:xfrm>
            <a:off x="720000" y="445025"/>
            <a:ext cx="1788000" cy="5727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000"/>
              <a:buNone/>
              <a:defRPr>
                <a:latin typeface="Montserrat"/>
                <a:ea typeface="Montserrat"/>
                <a:cs typeface="Montserrat"/>
                <a:sym typeface="Montserrat"/>
              </a:defRPr>
            </a:lvl2pPr>
            <a:lvl3pPr lvl="2">
              <a:spcBef>
                <a:spcPts val="0"/>
              </a:spcBef>
              <a:spcAft>
                <a:spcPts val="0"/>
              </a:spcAft>
              <a:buSzPts val="3000"/>
              <a:buNone/>
              <a:defRPr>
                <a:latin typeface="Montserrat"/>
                <a:ea typeface="Montserrat"/>
                <a:cs typeface="Montserrat"/>
                <a:sym typeface="Montserrat"/>
              </a:defRPr>
            </a:lvl3pPr>
            <a:lvl4pPr lvl="3">
              <a:spcBef>
                <a:spcPts val="0"/>
              </a:spcBef>
              <a:spcAft>
                <a:spcPts val="0"/>
              </a:spcAft>
              <a:buSzPts val="3000"/>
              <a:buNone/>
              <a:defRPr>
                <a:latin typeface="Montserrat"/>
                <a:ea typeface="Montserrat"/>
                <a:cs typeface="Montserrat"/>
                <a:sym typeface="Montserrat"/>
              </a:defRPr>
            </a:lvl4pPr>
            <a:lvl5pPr lvl="4">
              <a:spcBef>
                <a:spcPts val="0"/>
              </a:spcBef>
              <a:spcAft>
                <a:spcPts val="0"/>
              </a:spcAft>
              <a:buSzPts val="3000"/>
              <a:buNone/>
              <a:defRPr>
                <a:latin typeface="Montserrat"/>
                <a:ea typeface="Montserrat"/>
                <a:cs typeface="Montserrat"/>
                <a:sym typeface="Montserrat"/>
              </a:defRPr>
            </a:lvl5pPr>
            <a:lvl6pPr lvl="5">
              <a:spcBef>
                <a:spcPts val="0"/>
              </a:spcBef>
              <a:spcAft>
                <a:spcPts val="0"/>
              </a:spcAft>
              <a:buSzPts val="3000"/>
              <a:buNone/>
              <a:defRPr>
                <a:latin typeface="Montserrat"/>
                <a:ea typeface="Montserrat"/>
                <a:cs typeface="Montserrat"/>
                <a:sym typeface="Montserrat"/>
              </a:defRPr>
            </a:lvl6pPr>
            <a:lvl7pPr lvl="6">
              <a:spcBef>
                <a:spcPts val="0"/>
              </a:spcBef>
              <a:spcAft>
                <a:spcPts val="0"/>
              </a:spcAft>
              <a:buSzPts val="3000"/>
              <a:buNone/>
              <a:defRPr>
                <a:latin typeface="Montserrat"/>
                <a:ea typeface="Montserrat"/>
                <a:cs typeface="Montserrat"/>
                <a:sym typeface="Montserrat"/>
              </a:defRPr>
            </a:lvl7pPr>
            <a:lvl8pPr lvl="7">
              <a:spcBef>
                <a:spcPts val="0"/>
              </a:spcBef>
              <a:spcAft>
                <a:spcPts val="0"/>
              </a:spcAft>
              <a:buSzPts val="3000"/>
              <a:buNone/>
              <a:defRPr>
                <a:latin typeface="Montserrat"/>
                <a:ea typeface="Montserrat"/>
                <a:cs typeface="Montserrat"/>
                <a:sym typeface="Montserrat"/>
              </a:defRPr>
            </a:lvl8pPr>
            <a:lvl9pPr lvl="8">
              <a:spcBef>
                <a:spcPts val="0"/>
              </a:spcBef>
              <a:spcAft>
                <a:spcPts val="0"/>
              </a:spcAft>
              <a:buSzPts val="3000"/>
              <a:buNone/>
              <a:defRPr>
                <a:latin typeface="Montserrat"/>
                <a:ea typeface="Montserrat"/>
                <a:cs typeface="Montserrat"/>
                <a:sym typeface="Montserrat"/>
              </a:defRPr>
            </a:lvl9pPr>
          </a:lstStyle>
          <a:p>
            <a:endParaRPr/>
          </a:p>
        </p:txBody>
      </p:sp>
      <p:grpSp>
        <p:nvGrpSpPr>
          <p:cNvPr id="683" name="Google Shape;683;p20"/>
          <p:cNvGrpSpPr/>
          <p:nvPr/>
        </p:nvGrpSpPr>
        <p:grpSpPr>
          <a:xfrm rot="2147821">
            <a:off x="696933" y="4080457"/>
            <a:ext cx="611949" cy="1256876"/>
            <a:chOff x="2392800" y="238125"/>
            <a:chExt cx="2677175" cy="5084850"/>
          </a:xfrm>
        </p:grpSpPr>
        <p:sp>
          <p:nvSpPr>
            <p:cNvPr id="684" name="Google Shape;684;p20"/>
            <p:cNvSpPr/>
            <p:nvPr/>
          </p:nvSpPr>
          <p:spPr>
            <a:xfrm>
              <a:off x="2526350" y="690275"/>
              <a:ext cx="1198100" cy="4632700"/>
            </a:xfrm>
            <a:custGeom>
              <a:avLst/>
              <a:gdLst/>
              <a:ahLst/>
              <a:cxnLst/>
              <a:rect l="l" t="t" r="r" b="b"/>
              <a:pathLst>
                <a:path w="47924" h="185308" extrusionOk="0">
                  <a:moveTo>
                    <a:pt x="35055" y="1"/>
                  </a:moveTo>
                  <a:cubicBezTo>
                    <a:pt x="33546" y="1"/>
                    <a:pt x="31869" y="1290"/>
                    <a:pt x="32203" y="3183"/>
                  </a:cubicBezTo>
                  <a:cubicBezTo>
                    <a:pt x="42560" y="64402"/>
                    <a:pt x="31648" y="127286"/>
                    <a:pt x="1131" y="181292"/>
                  </a:cubicBezTo>
                  <a:cubicBezTo>
                    <a:pt x="0" y="183428"/>
                    <a:pt x="1772" y="185308"/>
                    <a:pt x="3546" y="185308"/>
                  </a:cubicBezTo>
                  <a:cubicBezTo>
                    <a:pt x="4384" y="185308"/>
                    <a:pt x="5221" y="184889"/>
                    <a:pt x="5755" y="183881"/>
                  </a:cubicBezTo>
                  <a:lnTo>
                    <a:pt x="5570" y="183881"/>
                  </a:lnTo>
                  <a:cubicBezTo>
                    <a:pt x="36642" y="128581"/>
                    <a:pt x="47924" y="64402"/>
                    <a:pt x="37197" y="1889"/>
                  </a:cubicBezTo>
                  <a:cubicBezTo>
                    <a:pt x="36976" y="564"/>
                    <a:pt x="36052" y="1"/>
                    <a:pt x="35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0"/>
            <p:cNvSpPr/>
            <p:nvPr/>
          </p:nvSpPr>
          <p:spPr>
            <a:xfrm>
              <a:off x="3430500" y="641425"/>
              <a:ext cx="899675" cy="1623425"/>
            </a:xfrm>
            <a:custGeom>
              <a:avLst/>
              <a:gdLst/>
              <a:ahLst/>
              <a:cxnLst/>
              <a:rect l="l" t="t" r="r" b="b"/>
              <a:pathLst>
                <a:path w="35987" h="64937" extrusionOk="0">
                  <a:moveTo>
                    <a:pt x="24544" y="0"/>
                  </a:moveTo>
                  <a:cubicBezTo>
                    <a:pt x="22975" y="0"/>
                    <a:pt x="21451" y="1220"/>
                    <a:pt x="22115" y="3103"/>
                  </a:cubicBezTo>
                  <a:cubicBezTo>
                    <a:pt x="30068" y="25112"/>
                    <a:pt x="22300" y="47676"/>
                    <a:pt x="2325" y="60068"/>
                  </a:cubicBezTo>
                  <a:cubicBezTo>
                    <a:pt x="0" y="61463"/>
                    <a:pt x="1442" y="64936"/>
                    <a:pt x="3712" y="64936"/>
                  </a:cubicBezTo>
                  <a:cubicBezTo>
                    <a:pt x="4151" y="64936"/>
                    <a:pt x="4620" y="64806"/>
                    <a:pt x="5100" y="64507"/>
                  </a:cubicBezTo>
                  <a:cubicBezTo>
                    <a:pt x="26554" y="51745"/>
                    <a:pt x="35987" y="25297"/>
                    <a:pt x="27109" y="1808"/>
                  </a:cubicBezTo>
                  <a:cubicBezTo>
                    <a:pt x="26664" y="547"/>
                    <a:pt x="25594" y="0"/>
                    <a:pt x="245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0"/>
            <p:cNvSpPr/>
            <p:nvPr/>
          </p:nvSpPr>
          <p:spPr>
            <a:xfrm>
              <a:off x="2800700" y="860025"/>
              <a:ext cx="748350" cy="784950"/>
            </a:xfrm>
            <a:custGeom>
              <a:avLst/>
              <a:gdLst/>
              <a:ahLst/>
              <a:cxnLst/>
              <a:rect l="l" t="t" r="r" b="b"/>
              <a:pathLst>
                <a:path w="29934" h="31398" extrusionOk="0">
                  <a:moveTo>
                    <a:pt x="3119" y="0"/>
                  </a:moveTo>
                  <a:cubicBezTo>
                    <a:pt x="1627" y="0"/>
                    <a:pt x="0" y="1260"/>
                    <a:pt x="330" y="3237"/>
                  </a:cubicBezTo>
                  <a:cubicBezTo>
                    <a:pt x="2364" y="16923"/>
                    <a:pt x="12351" y="28020"/>
                    <a:pt x="25853" y="31349"/>
                  </a:cubicBezTo>
                  <a:cubicBezTo>
                    <a:pt x="26036" y="31382"/>
                    <a:pt x="26213" y="31397"/>
                    <a:pt x="26382" y="31397"/>
                  </a:cubicBezTo>
                  <a:cubicBezTo>
                    <a:pt x="29113" y="31397"/>
                    <a:pt x="29934" y="27400"/>
                    <a:pt x="27148" y="26356"/>
                  </a:cubicBezTo>
                  <a:cubicBezTo>
                    <a:pt x="15496" y="23581"/>
                    <a:pt x="6803" y="13779"/>
                    <a:pt x="5323" y="1942"/>
                  </a:cubicBezTo>
                  <a:cubicBezTo>
                    <a:pt x="5098" y="590"/>
                    <a:pt x="4140" y="0"/>
                    <a:pt x="3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0"/>
            <p:cNvSpPr/>
            <p:nvPr/>
          </p:nvSpPr>
          <p:spPr>
            <a:xfrm>
              <a:off x="2693325" y="2072800"/>
              <a:ext cx="794550" cy="973850"/>
            </a:xfrm>
            <a:custGeom>
              <a:avLst/>
              <a:gdLst/>
              <a:ahLst/>
              <a:cxnLst/>
              <a:rect l="l" t="t" r="r" b="b"/>
              <a:pathLst>
                <a:path w="31782" h="38954" extrusionOk="0">
                  <a:moveTo>
                    <a:pt x="5207" y="0"/>
                  </a:moveTo>
                  <a:cubicBezTo>
                    <a:pt x="4201" y="0"/>
                    <a:pt x="3292" y="564"/>
                    <a:pt x="3145" y="1888"/>
                  </a:cubicBezTo>
                  <a:cubicBezTo>
                    <a:pt x="1" y="18719"/>
                    <a:pt x="10728" y="34995"/>
                    <a:pt x="27374" y="38879"/>
                  </a:cubicBezTo>
                  <a:cubicBezTo>
                    <a:pt x="27602" y="38929"/>
                    <a:pt x="27821" y="38953"/>
                    <a:pt x="28029" y="38953"/>
                  </a:cubicBezTo>
                  <a:cubicBezTo>
                    <a:pt x="30859" y="38953"/>
                    <a:pt x="31782" y="34574"/>
                    <a:pt x="28853" y="33885"/>
                  </a:cubicBezTo>
                  <a:cubicBezTo>
                    <a:pt x="14797" y="30926"/>
                    <a:pt x="5734" y="17424"/>
                    <a:pt x="8139" y="3183"/>
                  </a:cubicBezTo>
                  <a:cubicBezTo>
                    <a:pt x="8473" y="1290"/>
                    <a:pt x="6728" y="0"/>
                    <a:pt x="52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0"/>
            <p:cNvSpPr/>
            <p:nvPr/>
          </p:nvSpPr>
          <p:spPr>
            <a:xfrm>
              <a:off x="3312950" y="2922525"/>
              <a:ext cx="678175" cy="501525"/>
            </a:xfrm>
            <a:custGeom>
              <a:avLst/>
              <a:gdLst/>
              <a:ahLst/>
              <a:cxnLst/>
              <a:rect l="l" t="t" r="r" b="b"/>
              <a:pathLst>
                <a:path w="27127" h="20061" extrusionOk="0">
                  <a:moveTo>
                    <a:pt x="23918" y="1"/>
                  </a:moveTo>
                  <a:cubicBezTo>
                    <a:pt x="22901" y="1"/>
                    <a:pt x="21884" y="525"/>
                    <a:pt x="21454" y="1745"/>
                  </a:cubicBezTo>
                  <a:cubicBezTo>
                    <a:pt x="18309" y="9143"/>
                    <a:pt x="11281" y="14322"/>
                    <a:pt x="3328" y="14692"/>
                  </a:cubicBezTo>
                  <a:cubicBezTo>
                    <a:pt x="56" y="14874"/>
                    <a:pt x="0" y="20060"/>
                    <a:pt x="3162" y="20060"/>
                  </a:cubicBezTo>
                  <a:cubicBezTo>
                    <a:pt x="3217" y="20060"/>
                    <a:pt x="3272" y="20059"/>
                    <a:pt x="3328" y="20056"/>
                  </a:cubicBezTo>
                  <a:cubicBezTo>
                    <a:pt x="13686" y="19316"/>
                    <a:pt x="22748" y="12842"/>
                    <a:pt x="26447" y="3225"/>
                  </a:cubicBezTo>
                  <a:cubicBezTo>
                    <a:pt x="27126" y="1301"/>
                    <a:pt x="25521" y="1"/>
                    <a:pt x="23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0"/>
            <p:cNvSpPr/>
            <p:nvPr/>
          </p:nvSpPr>
          <p:spPr>
            <a:xfrm>
              <a:off x="3873475" y="1658950"/>
              <a:ext cx="932725" cy="289200"/>
            </a:xfrm>
            <a:custGeom>
              <a:avLst/>
              <a:gdLst/>
              <a:ahLst/>
              <a:cxnLst/>
              <a:rect l="l" t="t" r="r" b="b"/>
              <a:pathLst>
                <a:path w="37309" h="11568" extrusionOk="0">
                  <a:moveTo>
                    <a:pt x="33358" y="1"/>
                  </a:moveTo>
                  <a:cubicBezTo>
                    <a:pt x="32765" y="1"/>
                    <a:pt x="32148" y="203"/>
                    <a:pt x="31584" y="687"/>
                  </a:cubicBezTo>
                  <a:cubicBezTo>
                    <a:pt x="27163" y="4428"/>
                    <a:pt x="21491" y="6362"/>
                    <a:pt x="15761" y="6362"/>
                  </a:cubicBezTo>
                  <a:cubicBezTo>
                    <a:pt x="12142" y="6362"/>
                    <a:pt x="8501" y="5591"/>
                    <a:pt x="5136" y="4016"/>
                  </a:cubicBezTo>
                  <a:cubicBezTo>
                    <a:pt x="4723" y="3809"/>
                    <a:pt x="4317" y="3718"/>
                    <a:pt x="3932" y="3718"/>
                  </a:cubicBezTo>
                  <a:cubicBezTo>
                    <a:pt x="1562" y="3718"/>
                    <a:pt x="1" y="7182"/>
                    <a:pt x="2547" y="8455"/>
                  </a:cubicBezTo>
                  <a:cubicBezTo>
                    <a:pt x="6726" y="10544"/>
                    <a:pt x="11241" y="11567"/>
                    <a:pt x="15733" y="11567"/>
                  </a:cubicBezTo>
                  <a:cubicBezTo>
                    <a:pt x="22771" y="11567"/>
                    <a:pt x="29751" y="9056"/>
                    <a:pt x="35283" y="4201"/>
                  </a:cubicBezTo>
                  <a:cubicBezTo>
                    <a:pt x="37308" y="2610"/>
                    <a:pt x="35487" y="1"/>
                    <a:pt x="33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0"/>
            <p:cNvSpPr/>
            <p:nvPr/>
          </p:nvSpPr>
          <p:spPr>
            <a:xfrm>
              <a:off x="2392800" y="358325"/>
              <a:ext cx="647350" cy="651975"/>
            </a:xfrm>
            <a:custGeom>
              <a:avLst/>
              <a:gdLst/>
              <a:ahLst/>
              <a:cxnLst/>
              <a:rect l="l" t="t" r="r" b="b"/>
              <a:pathLst>
                <a:path w="25894" h="26079" extrusionOk="0">
                  <a:moveTo>
                    <a:pt x="12947" y="1"/>
                  </a:moveTo>
                  <a:cubicBezTo>
                    <a:pt x="5733" y="1"/>
                    <a:pt x="0" y="5919"/>
                    <a:pt x="0" y="12947"/>
                  </a:cubicBezTo>
                  <a:cubicBezTo>
                    <a:pt x="0" y="20160"/>
                    <a:pt x="5733" y="26079"/>
                    <a:pt x="12947" y="26079"/>
                  </a:cubicBezTo>
                  <a:cubicBezTo>
                    <a:pt x="20160" y="26079"/>
                    <a:pt x="25893" y="20160"/>
                    <a:pt x="25893" y="12947"/>
                  </a:cubicBezTo>
                  <a:cubicBezTo>
                    <a:pt x="25893" y="5919"/>
                    <a:pt x="20160" y="1"/>
                    <a:pt x="12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0"/>
            <p:cNvSpPr/>
            <p:nvPr/>
          </p:nvSpPr>
          <p:spPr>
            <a:xfrm>
              <a:off x="3826150" y="238125"/>
              <a:ext cx="688975" cy="684325"/>
            </a:xfrm>
            <a:custGeom>
              <a:avLst/>
              <a:gdLst/>
              <a:ahLst/>
              <a:cxnLst/>
              <a:rect l="l" t="t" r="r" b="b"/>
              <a:pathLst>
                <a:path w="27559" h="27373" extrusionOk="0">
                  <a:moveTo>
                    <a:pt x="13872" y="0"/>
                  </a:moveTo>
                  <a:cubicBezTo>
                    <a:pt x="6289" y="0"/>
                    <a:pt x="1" y="6103"/>
                    <a:pt x="1" y="13686"/>
                  </a:cubicBezTo>
                  <a:cubicBezTo>
                    <a:pt x="1" y="21269"/>
                    <a:pt x="6289" y="27373"/>
                    <a:pt x="13872" y="27373"/>
                  </a:cubicBezTo>
                  <a:cubicBezTo>
                    <a:pt x="21270" y="27373"/>
                    <a:pt x="27559" y="21269"/>
                    <a:pt x="27559" y="13686"/>
                  </a:cubicBezTo>
                  <a:cubicBezTo>
                    <a:pt x="27559" y="6103"/>
                    <a:pt x="21270" y="0"/>
                    <a:pt x="138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0"/>
            <p:cNvSpPr/>
            <p:nvPr/>
          </p:nvSpPr>
          <p:spPr>
            <a:xfrm>
              <a:off x="4630700" y="1444925"/>
              <a:ext cx="439275" cy="439275"/>
            </a:xfrm>
            <a:custGeom>
              <a:avLst/>
              <a:gdLst/>
              <a:ahLst/>
              <a:cxnLst/>
              <a:rect l="l" t="t" r="r" b="b"/>
              <a:pathLst>
                <a:path w="17571" h="17571" extrusionOk="0">
                  <a:moveTo>
                    <a:pt x="8693" y="0"/>
                  </a:moveTo>
                  <a:cubicBezTo>
                    <a:pt x="3884" y="0"/>
                    <a:pt x="0" y="3884"/>
                    <a:pt x="0" y="8878"/>
                  </a:cubicBezTo>
                  <a:cubicBezTo>
                    <a:pt x="0" y="13687"/>
                    <a:pt x="3884" y="17571"/>
                    <a:pt x="8693" y="17571"/>
                  </a:cubicBezTo>
                  <a:cubicBezTo>
                    <a:pt x="13502" y="17571"/>
                    <a:pt x="17571" y="13687"/>
                    <a:pt x="17571" y="8878"/>
                  </a:cubicBezTo>
                  <a:cubicBezTo>
                    <a:pt x="17571" y="3884"/>
                    <a:pt x="13502" y="0"/>
                    <a:pt x="86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0"/>
            <p:cNvSpPr/>
            <p:nvPr/>
          </p:nvSpPr>
          <p:spPr>
            <a:xfrm>
              <a:off x="3826150" y="2730325"/>
              <a:ext cx="406925" cy="406925"/>
            </a:xfrm>
            <a:custGeom>
              <a:avLst/>
              <a:gdLst/>
              <a:ahLst/>
              <a:cxnLst/>
              <a:rect l="l" t="t" r="r" b="b"/>
              <a:pathLst>
                <a:path w="16277" h="16277" extrusionOk="0">
                  <a:moveTo>
                    <a:pt x="8139" y="1"/>
                  </a:moveTo>
                  <a:cubicBezTo>
                    <a:pt x="3700" y="1"/>
                    <a:pt x="1" y="3700"/>
                    <a:pt x="1" y="8139"/>
                  </a:cubicBezTo>
                  <a:cubicBezTo>
                    <a:pt x="1" y="12578"/>
                    <a:pt x="3700" y="16277"/>
                    <a:pt x="8139" y="16277"/>
                  </a:cubicBezTo>
                  <a:cubicBezTo>
                    <a:pt x="12578" y="16277"/>
                    <a:pt x="16277" y="12578"/>
                    <a:pt x="16277" y="8139"/>
                  </a:cubicBezTo>
                  <a:cubicBezTo>
                    <a:pt x="16277" y="3700"/>
                    <a:pt x="12578" y="1"/>
                    <a:pt x="8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0"/>
            <p:cNvSpPr/>
            <p:nvPr/>
          </p:nvSpPr>
          <p:spPr>
            <a:xfrm>
              <a:off x="2508375" y="1666875"/>
              <a:ext cx="596500" cy="601100"/>
            </a:xfrm>
            <a:custGeom>
              <a:avLst/>
              <a:gdLst/>
              <a:ahLst/>
              <a:cxnLst/>
              <a:rect l="l" t="t" r="r" b="b"/>
              <a:pathLst>
                <a:path w="23860" h="24044" extrusionOk="0">
                  <a:moveTo>
                    <a:pt x="11838" y="0"/>
                  </a:moveTo>
                  <a:cubicBezTo>
                    <a:pt x="5364" y="0"/>
                    <a:pt x="1" y="5364"/>
                    <a:pt x="1" y="12022"/>
                  </a:cubicBezTo>
                  <a:cubicBezTo>
                    <a:pt x="1" y="18680"/>
                    <a:pt x="5364" y="24044"/>
                    <a:pt x="11838" y="24044"/>
                  </a:cubicBezTo>
                  <a:cubicBezTo>
                    <a:pt x="18496" y="24044"/>
                    <a:pt x="23859" y="18680"/>
                    <a:pt x="23859" y="12022"/>
                  </a:cubicBezTo>
                  <a:cubicBezTo>
                    <a:pt x="23859" y="5364"/>
                    <a:pt x="18496" y="0"/>
                    <a:pt x="118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5" name="Google Shape;695;p20"/>
          <p:cNvSpPr txBox="1">
            <a:spLocks noGrp="1"/>
          </p:cNvSpPr>
          <p:nvPr>
            <p:ph type="subTitle" idx="1"/>
          </p:nvPr>
        </p:nvSpPr>
        <p:spPr>
          <a:xfrm>
            <a:off x="644475" y="1474275"/>
            <a:ext cx="2438400" cy="37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b="1">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96" name="Google Shape;696;p20"/>
          <p:cNvSpPr txBox="1">
            <a:spLocks noGrp="1"/>
          </p:cNvSpPr>
          <p:nvPr>
            <p:ph type="subTitle" idx="2"/>
          </p:nvPr>
        </p:nvSpPr>
        <p:spPr>
          <a:xfrm>
            <a:off x="896700" y="1784575"/>
            <a:ext cx="1933800" cy="7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97" name="Google Shape;697;p20"/>
          <p:cNvSpPr txBox="1">
            <a:spLocks noGrp="1"/>
          </p:cNvSpPr>
          <p:nvPr>
            <p:ph type="subTitle" idx="3"/>
          </p:nvPr>
        </p:nvSpPr>
        <p:spPr>
          <a:xfrm>
            <a:off x="3388350" y="1474275"/>
            <a:ext cx="2438400" cy="37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b="1">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98" name="Google Shape;698;p20"/>
          <p:cNvSpPr txBox="1">
            <a:spLocks noGrp="1"/>
          </p:cNvSpPr>
          <p:nvPr>
            <p:ph type="subTitle" idx="4"/>
          </p:nvPr>
        </p:nvSpPr>
        <p:spPr>
          <a:xfrm>
            <a:off x="3640650" y="1784575"/>
            <a:ext cx="1933800" cy="7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99" name="Google Shape;699;p20"/>
          <p:cNvSpPr txBox="1">
            <a:spLocks noGrp="1"/>
          </p:cNvSpPr>
          <p:nvPr>
            <p:ph type="subTitle" idx="5"/>
          </p:nvPr>
        </p:nvSpPr>
        <p:spPr>
          <a:xfrm>
            <a:off x="6096675" y="1474275"/>
            <a:ext cx="2438400" cy="37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b="1">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00" name="Google Shape;700;p20"/>
          <p:cNvSpPr txBox="1">
            <a:spLocks noGrp="1"/>
          </p:cNvSpPr>
          <p:nvPr>
            <p:ph type="subTitle" idx="6"/>
          </p:nvPr>
        </p:nvSpPr>
        <p:spPr>
          <a:xfrm>
            <a:off x="6349000" y="1784575"/>
            <a:ext cx="1933800" cy="7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01" name="Google Shape;701;p20"/>
          <p:cNvSpPr txBox="1">
            <a:spLocks noGrp="1"/>
          </p:cNvSpPr>
          <p:nvPr>
            <p:ph type="subTitle" idx="7"/>
          </p:nvPr>
        </p:nvSpPr>
        <p:spPr>
          <a:xfrm>
            <a:off x="644475" y="2933375"/>
            <a:ext cx="2438400" cy="37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b="1">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02" name="Google Shape;702;p20"/>
          <p:cNvSpPr txBox="1">
            <a:spLocks noGrp="1"/>
          </p:cNvSpPr>
          <p:nvPr>
            <p:ph type="subTitle" idx="8"/>
          </p:nvPr>
        </p:nvSpPr>
        <p:spPr>
          <a:xfrm>
            <a:off x="896775" y="3243925"/>
            <a:ext cx="1933800" cy="7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03" name="Google Shape;703;p20"/>
          <p:cNvSpPr txBox="1">
            <a:spLocks noGrp="1"/>
          </p:cNvSpPr>
          <p:nvPr>
            <p:ph type="subTitle" idx="9"/>
          </p:nvPr>
        </p:nvSpPr>
        <p:spPr>
          <a:xfrm>
            <a:off x="3388350" y="2933375"/>
            <a:ext cx="2438400" cy="37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b="1">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04" name="Google Shape;704;p20"/>
          <p:cNvSpPr txBox="1">
            <a:spLocks noGrp="1"/>
          </p:cNvSpPr>
          <p:nvPr>
            <p:ph type="subTitle" idx="13"/>
          </p:nvPr>
        </p:nvSpPr>
        <p:spPr>
          <a:xfrm>
            <a:off x="3640650" y="3243925"/>
            <a:ext cx="1933800" cy="7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05" name="Google Shape;705;p20"/>
          <p:cNvSpPr txBox="1">
            <a:spLocks noGrp="1"/>
          </p:cNvSpPr>
          <p:nvPr>
            <p:ph type="subTitle" idx="14"/>
          </p:nvPr>
        </p:nvSpPr>
        <p:spPr>
          <a:xfrm>
            <a:off x="6096675" y="2933375"/>
            <a:ext cx="2438400" cy="37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b="1">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06" name="Google Shape;706;p20"/>
          <p:cNvSpPr txBox="1">
            <a:spLocks noGrp="1"/>
          </p:cNvSpPr>
          <p:nvPr>
            <p:ph type="subTitle" idx="15"/>
          </p:nvPr>
        </p:nvSpPr>
        <p:spPr>
          <a:xfrm>
            <a:off x="6348975" y="3243925"/>
            <a:ext cx="1933800" cy="7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707" name="Google Shape;707;p20"/>
          <p:cNvGrpSpPr/>
          <p:nvPr/>
        </p:nvGrpSpPr>
        <p:grpSpPr>
          <a:xfrm rot="-642720" flipH="1">
            <a:off x="-520112" y="3069072"/>
            <a:ext cx="1483946" cy="2720271"/>
            <a:chOff x="2453075" y="238700"/>
            <a:chExt cx="2722850" cy="5187200"/>
          </a:xfrm>
        </p:grpSpPr>
        <p:sp>
          <p:nvSpPr>
            <p:cNvPr id="708" name="Google Shape;708;p20"/>
            <p:cNvSpPr/>
            <p:nvPr/>
          </p:nvSpPr>
          <p:spPr>
            <a:xfrm>
              <a:off x="2453075" y="238700"/>
              <a:ext cx="2722850" cy="4798700"/>
            </a:xfrm>
            <a:custGeom>
              <a:avLst/>
              <a:gdLst/>
              <a:ahLst/>
              <a:cxnLst/>
              <a:rect l="l" t="t" r="r" b="b"/>
              <a:pathLst>
                <a:path w="108914" h="191948" extrusionOk="0">
                  <a:moveTo>
                    <a:pt x="24574" y="0"/>
                  </a:moveTo>
                  <a:cubicBezTo>
                    <a:pt x="23468" y="0"/>
                    <a:pt x="22350" y="146"/>
                    <a:pt x="21231" y="457"/>
                  </a:cubicBezTo>
                  <a:cubicBezTo>
                    <a:pt x="14394" y="2376"/>
                    <a:pt x="10436" y="9693"/>
                    <a:pt x="8997" y="16770"/>
                  </a:cubicBezTo>
                  <a:cubicBezTo>
                    <a:pt x="5518" y="33203"/>
                    <a:pt x="10916" y="50355"/>
                    <a:pt x="23150" y="61990"/>
                  </a:cubicBezTo>
                  <a:cubicBezTo>
                    <a:pt x="27589" y="66189"/>
                    <a:pt x="32986" y="69667"/>
                    <a:pt x="35505" y="75185"/>
                  </a:cubicBezTo>
                  <a:cubicBezTo>
                    <a:pt x="38024" y="80702"/>
                    <a:pt x="35505" y="88979"/>
                    <a:pt x="29508" y="89459"/>
                  </a:cubicBezTo>
                  <a:cubicBezTo>
                    <a:pt x="29387" y="89465"/>
                    <a:pt x="29267" y="89468"/>
                    <a:pt x="29148" y="89468"/>
                  </a:cubicBezTo>
                  <a:cubicBezTo>
                    <a:pt x="25001" y="89468"/>
                    <a:pt x="21125" y="85877"/>
                    <a:pt x="17013" y="85877"/>
                  </a:cubicBezTo>
                  <a:cubicBezTo>
                    <a:pt x="16622" y="85877"/>
                    <a:pt x="16229" y="85909"/>
                    <a:pt x="15834" y="85980"/>
                  </a:cubicBezTo>
                  <a:cubicBezTo>
                    <a:pt x="9596" y="87060"/>
                    <a:pt x="9236" y="96775"/>
                    <a:pt x="13435" y="101453"/>
                  </a:cubicBezTo>
                  <a:cubicBezTo>
                    <a:pt x="17753" y="106011"/>
                    <a:pt x="24110" y="108051"/>
                    <a:pt x="29028" y="112129"/>
                  </a:cubicBezTo>
                  <a:cubicBezTo>
                    <a:pt x="33946" y="116207"/>
                    <a:pt x="36345" y="124843"/>
                    <a:pt x="31187" y="128442"/>
                  </a:cubicBezTo>
                  <a:cubicBezTo>
                    <a:pt x="29533" y="129527"/>
                    <a:pt x="27611" y="129811"/>
                    <a:pt x="25595" y="129811"/>
                  </a:cubicBezTo>
                  <a:cubicBezTo>
                    <a:pt x="23390" y="129811"/>
                    <a:pt x="21072" y="129472"/>
                    <a:pt x="18866" y="129472"/>
                  </a:cubicBezTo>
                  <a:cubicBezTo>
                    <a:pt x="18410" y="129472"/>
                    <a:pt x="17958" y="129486"/>
                    <a:pt x="17513" y="129521"/>
                  </a:cubicBezTo>
                  <a:cubicBezTo>
                    <a:pt x="5398" y="130241"/>
                    <a:pt x="0" y="146674"/>
                    <a:pt x="5278" y="157709"/>
                  </a:cubicBezTo>
                  <a:cubicBezTo>
                    <a:pt x="10556" y="168625"/>
                    <a:pt x="22071" y="174742"/>
                    <a:pt x="32866" y="180140"/>
                  </a:cubicBezTo>
                  <a:lnTo>
                    <a:pt x="32866" y="180260"/>
                  </a:lnTo>
                  <a:cubicBezTo>
                    <a:pt x="36944" y="182179"/>
                    <a:pt x="40783" y="184458"/>
                    <a:pt x="44621" y="186737"/>
                  </a:cubicBezTo>
                  <a:cubicBezTo>
                    <a:pt x="51818" y="189616"/>
                    <a:pt x="59375" y="191415"/>
                    <a:pt x="67171" y="191895"/>
                  </a:cubicBezTo>
                  <a:cubicBezTo>
                    <a:pt x="67881" y="191930"/>
                    <a:pt x="68594" y="191948"/>
                    <a:pt x="69309" y="191948"/>
                  </a:cubicBezTo>
                  <a:cubicBezTo>
                    <a:pt x="83091" y="191948"/>
                    <a:pt x="97568" y="185367"/>
                    <a:pt x="103156" y="172823"/>
                  </a:cubicBezTo>
                  <a:cubicBezTo>
                    <a:pt x="108913" y="159748"/>
                    <a:pt x="100037" y="141036"/>
                    <a:pt x="85643" y="140797"/>
                  </a:cubicBezTo>
                  <a:cubicBezTo>
                    <a:pt x="91881" y="136358"/>
                    <a:pt x="97758" y="130841"/>
                    <a:pt x="100757" y="123884"/>
                  </a:cubicBezTo>
                  <a:cubicBezTo>
                    <a:pt x="103876" y="116807"/>
                    <a:pt x="103516" y="107811"/>
                    <a:pt x="98358" y="102293"/>
                  </a:cubicBezTo>
                  <a:cubicBezTo>
                    <a:pt x="95714" y="99403"/>
                    <a:pt x="91683" y="97837"/>
                    <a:pt x="87768" y="97837"/>
                  </a:cubicBezTo>
                  <a:cubicBezTo>
                    <a:pt x="84046" y="97837"/>
                    <a:pt x="80428" y="99253"/>
                    <a:pt x="78207" y="102293"/>
                  </a:cubicBezTo>
                  <a:cubicBezTo>
                    <a:pt x="76407" y="104812"/>
                    <a:pt x="75328" y="108171"/>
                    <a:pt x="72449" y="109250"/>
                  </a:cubicBezTo>
                  <a:cubicBezTo>
                    <a:pt x="71899" y="109477"/>
                    <a:pt x="71347" y="109581"/>
                    <a:pt x="70804" y="109581"/>
                  </a:cubicBezTo>
                  <a:cubicBezTo>
                    <a:pt x="67323" y="109581"/>
                    <a:pt x="64237" y="105293"/>
                    <a:pt x="64653" y="101453"/>
                  </a:cubicBezTo>
                  <a:cubicBezTo>
                    <a:pt x="65132" y="97015"/>
                    <a:pt x="68491" y="93537"/>
                    <a:pt x="71370" y="90298"/>
                  </a:cubicBezTo>
                  <a:cubicBezTo>
                    <a:pt x="74368" y="86940"/>
                    <a:pt x="77247" y="82861"/>
                    <a:pt x="76647" y="78423"/>
                  </a:cubicBezTo>
                  <a:cubicBezTo>
                    <a:pt x="75208" y="69067"/>
                    <a:pt x="61894" y="68827"/>
                    <a:pt x="53977" y="63790"/>
                  </a:cubicBezTo>
                  <a:cubicBezTo>
                    <a:pt x="46420" y="58992"/>
                    <a:pt x="44021" y="49276"/>
                    <a:pt x="43542" y="40400"/>
                  </a:cubicBezTo>
                  <a:cubicBezTo>
                    <a:pt x="43182" y="31523"/>
                    <a:pt x="44141" y="22407"/>
                    <a:pt x="41383" y="13891"/>
                  </a:cubicBezTo>
                  <a:cubicBezTo>
                    <a:pt x="38877" y="6582"/>
                    <a:pt x="32008" y="0"/>
                    <a:pt x="245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0"/>
            <p:cNvSpPr/>
            <p:nvPr/>
          </p:nvSpPr>
          <p:spPr>
            <a:xfrm>
              <a:off x="3046825" y="1080750"/>
              <a:ext cx="1391425" cy="4345150"/>
            </a:xfrm>
            <a:custGeom>
              <a:avLst/>
              <a:gdLst/>
              <a:ahLst/>
              <a:cxnLst/>
              <a:rect l="l" t="t" r="r" b="b"/>
              <a:pathLst>
                <a:path w="55657" h="173806" extrusionOk="0">
                  <a:moveTo>
                    <a:pt x="0" y="1"/>
                  </a:moveTo>
                  <a:lnTo>
                    <a:pt x="0" y="1"/>
                  </a:lnTo>
                  <a:cubicBezTo>
                    <a:pt x="3479" y="6958"/>
                    <a:pt x="6837" y="13915"/>
                    <a:pt x="10076" y="20992"/>
                  </a:cubicBezTo>
                  <a:cubicBezTo>
                    <a:pt x="13194" y="27949"/>
                    <a:pt x="16073" y="35145"/>
                    <a:pt x="18832" y="42342"/>
                  </a:cubicBezTo>
                  <a:cubicBezTo>
                    <a:pt x="24230" y="56856"/>
                    <a:pt x="28668" y="71610"/>
                    <a:pt x="32146" y="86603"/>
                  </a:cubicBezTo>
                  <a:lnTo>
                    <a:pt x="33346" y="92241"/>
                  </a:lnTo>
                  <a:lnTo>
                    <a:pt x="34545" y="97998"/>
                  </a:lnTo>
                  <a:cubicBezTo>
                    <a:pt x="35385" y="101717"/>
                    <a:pt x="35985" y="105555"/>
                    <a:pt x="36584" y="109394"/>
                  </a:cubicBezTo>
                  <a:cubicBezTo>
                    <a:pt x="37184" y="113112"/>
                    <a:pt x="37784" y="116950"/>
                    <a:pt x="38264" y="120789"/>
                  </a:cubicBezTo>
                  <a:cubicBezTo>
                    <a:pt x="38624" y="124627"/>
                    <a:pt x="39103" y="128465"/>
                    <a:pt x="39463" y="132304"/>
                  </a:cubicBezTo>
                  <a:cubicBezTo>
                    <a:pt x="40183" y="139980"/>
                    <a:pt x="40543" y="147897"/>
                    <a:pt x="42582" y="155334"/>
                  </a:cubicBezTo>
                  <a:cubicBezTo>
                    <a:pt x="43421" y="159172"/>
                    <a:pt x="44981" y="162771"/>
                    <a:pt x="47020" y="166129"/>
                  </a:cubicBezTo>
                  <a:cubicBezTo>
                    <a:pt x="49179" y="169488"/>
                    <a:pt x="52178" y="172127"/>
                    <a:pt x="55656" y="173806"/>
                  </a:cubicBezTo>
                  <a:cubicBezTo>
                    <a:pt x="52298" y="171887"/>
                    <a:pt x="49539" y="169128"/>
                    <a:pt x="47500" y="165769"/>
                  </a:cubicBezTo>
                  <a:cubicBezTo>
                    <a:pt x="45581" y="162531"/>
                    <a:pt x="44261" y="158932"/>
                    <a:pt x="43541" y="155094"/>
                  </a:cubicBezTo>
                  <a:cubicBezTo>
                    <a:pt x="41862" y="147657"/>
                    <a:pt x="41742" y="139860"/>
                    <a:pt x="41142" y="132184"/>
                  </a:cubicBezTo>
                  <a:cubicBezTo>
                    <a:pt x="39943" y="116710"/>
                    <a:pt x="37664" y="101237"/>
                    <a:pt x="34185" y="86124"/>
                  </a:cubicBezTo>
                  <a:cubicBezTo>
                    <a:pt x="33466" y="82285"/>
                    <a:pt x="32506" y="78567"/>
                    <a:pt x="31427" y="74848"/>
                  </a:cubicBezTo>
                  <a:cubicBezTo>
                    <a:pt x="30347" y="71130"/>
                    <a:pt x="29388" y="67412"/>
                    <a:pt x="28188" y="63693"/>
                  </a:cubicBezTo>
                  <a:lnTo>
                    <a:pt x="26389" y="58056"/>
                  </a:lnTo>
                  <a:cubicBezTo>
                    <a:pt x="25789" y="56256"/>
                    <a:pt x="25069" y="54457"/>
                    <a:pt x="24470" y="52658"/>
                  </a:cubicBezTo>
                  <a:cubicBezTo>
                    <a:pt x="23270" y="48940"/>
                    <a:pt x="21831" y="45341"/>
                    <a:pt x="20391" y="41743"/>
                  </a:cubicBezTo>
                  <a:cubicBezTo>
                    <a:pt x="17513" y="34546"/>
                    <a:pt x="14394" y="27349"/>
                    <a:pt x="11035" y="20392"/>
                  </a:cubicBezTo>
                  <a:cubicBezTo>
                    <a:pt x="7677" y="13555"/>
                    <a:pt x="3839" y="6718"/>
                    <a:pt x="0" y="1"/>
                  </a:cubicBezTo>
                  <a:close/>
                </a:path>
              </a:pathLst>
            </a:custGeom>
            <a:solidFill>
              <a:srgbClr val="B255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0"/>
            <p:cNvSpPr/>
            <p:nvPr/>
          </p:nvSpPr>
          <p:spPr>
            <a:xfrm>
              <a:off x="3688550" y="2046325"/>
              <a:ext cx="122950" cy="602775"/>
            </a:xfrm>
            <a:custGeom>
              <a:avLst/>
              <a:gdLst/>
              <a:ahLst/>
              <a:cxnLst/>
              <a:rect l="l" t="t" r="r" b="b"/>
              <a:pathLst>
                <a:path w="4918" h="24111" extrusionOk="0">
                  <a:moveTo>
                    <a:pt x="2039" y="1"/>
                  </a:moveTo>
                  <a:lnTo>
                    <a:pt x="2039" y="1"/>
                  </a:lnTo>
                  <a:cubicBezTo>
                    <a:pt x="4438" y="7798"/>
                    <a:pt x="3719" y="16194"/>
                    <a:pt x="0" y="23511"/>
                  </a:cubicBezTo>
                  <a:lnTo>
                    <a:pt x="1320" y="24111"/>
                  </a:lnTo>
                  <a:cubicBezTo>
                    <a:pt x="4678" y="16434"/>
                    <a:pt x="4918" y="7798"/>
                    <a:pt x="2039" y="1"/>
                  </a:cubicBezTo>
                  <a:close/>
                </a:path>
              </a:pathLst>
            </a:custGeom>
            <a:solidFill>
              <a:srgbClr val="B255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0"/>
            <p:cNvSpPr/>
            <p:nvPr/>
          </p:nvSpPr>
          <p:spPr>
            <a:xfrm>
              <a:off x="3235725" y="882825"/>
              <a:ext cx="131975" cy="761700"/>
            </a:xfrm>
            <a:custGeom>
              <a:avLst/>
              <a:gdLst/>
              <a:ahLst/>
              <a:cxnLst/>
              <a:rect l="l" t="t" r="r" b="b"/>
              <a:pathLst>
                <a:path w="5279" h="30468" extrusionOk="0">
                  <a:moveTo>
                    <a:pt x="1" y="1"/>
                  </a:moveTo>
                  <a:lnTo>
                    <a:pt x="1" y="1"/>
                  </a:lnTo>
                  <a:cubicBezTo>
                    <a:pt x="3479" y="9717"/>
                    <a:pt x="4679" y="20032"/>
                    <a:pt x="3479" y="30348"/>
                  </a:cubicBezTo>
                  <a:lnTo>
                    <a:pt x="4319" y="30468"/>
                  </a:lnTo>
                  <a:cubicBezTo>
                    <a:pt x="5279" y="20032"/>
                    <a:pt x="3719" y="9717"/>
                    <a:pt x="1" y="1"/>
                  </a:cubicBezTo>
                  <a:close/>
                </a:path>
              </a:pathLst>
            </a:custGeom>
            <a:solidFill>
              <a:srgbClr val="B255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0"/>
            <p:cNvSpPr/>
            <p:nvPr/>
          </p:nvSpPr>
          <p:spPr>
            <a:xfrm>
              <a:off x="2941875" y="1431600"/>
              <a:ext cx="473800" cy="428850"/>
            </a:xfrm>
            <a:custGeom>
              <a:avLst/>
              <a:gdLst/>
              <a:ahLst/>
              <a:cxnLst/>
              <a:rect l="l" t="t" r="r" b="b"/>
              <a:pathLst>
                <a:path w="18952" h="17154" extrusionOk="0">
                  <a:moveTo>
                    <a:pt x="0" y="0"/>
                  </a:moveTo>
                  <a:cubicBezTo>
                    <a:pt x="3718" y="7917"/>
                    <a:pt x="10435" y="14154"/>
                    <a:pt x="18712" y="17153"/>
                  </a:cubicBezTo>
                  <a:lnTo>
                    <a:pt x="18952" y="16433"/>
                  </a:lnTo>
                  <a:cubicBezTo>
                    <a:pt x="10675" y="13675"/>
                    <a:pt x="3838" y="7797"/>
                    <a:pt x="0" y="0"/>
                  </a:cubicBezTo>
                  <a:close/>
                </a:path>
              </a:pathLst>
            </a:custGeom>
            <a:solidFill>
              <a:srgbClr val="B255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0"/>
            <p:cNvSpPr/>
            <p:nvPr/>
          </p:nvSpPr>
          <p:spPr>
            <a:xfrm>
              <a:off x="3268725" y="2730050"/>
              <a:ext cx="563775" cy="392850"/>
            </a:xfrm>
            <a:custGeom>
              <a:avLst/>
              <a:gdLst/>
              <a:ahLst/>
              <a:cxnLst/>
              <a:rect l="l" t="t" r="r" b="b"/>
              <a:pathLst>
                <a:path w="22551" h="15714" extrusionOk="0">
                  <a:moveTo>
                    <a:pt x="0" y="0"/>
                  </a:moveTo>
                  <a:lnTo>
                    <a:pt x="0" y="0"/>
                  </a:lnTo>
                  <a:cubicBezTo>
                    <a:pt x="4678" y="8397"/>
                    <a:pt x="12835" y="14274"/>
                    <a:pt x="22311" y="15713"/>
                  </a:cubicBezTo>
                  <a:lnTo>
                    <a:pt x="22551" y="14274"/>
                  </a:lnTo>
                  <a:cubicBezTo>
                    <a:pt x="13195" y="13195"/>
                    <a:pt x="4918" y="7917"/>
                    <a:pt x="0" y="0"/>
                  </a:cubicBezTo>
                  <a:close/>
                </a:path>
              </a:pathLst>
            </a:custGeom>
            <a:solidFill>
              <a:srgbClr val="B255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0"/>
            <p:cNvSpPr/>
            <p:nvPr/>
          </p:nvSpPr>
          <p:spPr>
            <a:xfrm>
              <a:off x="2872900" y="3867900"/>
              <a:ext cx="1238475" cy="742350"/>
            </a:xfrm>
            <a:custGeom>
              <a:avLst/>
              <a:gdLst/>
              <a:ahLst/>
              <a:cxnLst/>
              <a:rect l="l" t="t" r="r" b="b"/>
              <a:pathLst>
                <a:path w="49539" h="29694" extrusionOk="0">
                  <a:moveTo>
                    <a:pt x="13104" y="0"/>
                  </a:moveTo>
                  <a:cubicBezTo>
                    <a:pt x="8682" y="0"/>
                    <a:pt x="4245" y="779"/>
                    <a:pt x="0" y="2346"/>
                  </a:cubicBezTo>
                  <a:cubicBezTo>
                    <a:pt x="3852" y="1062"/>
                    <a:pt x="7827" y="426"/>
                    <a:pt x="11778" y="426"/>
                  </a:cubicBezTo>
                  <a:cubicBezTo>
                    <a:pt x="18159" y="426"/>
                    <a:pt x="24476" y="2084"/>
                    <a:pt x="30107" y="5344"/>
                  </a:cubicBezTo>
                  <a:cubicBezTo>
                    <a:pt x="39103" y="10622"/>
                    <a:pt x="45341" y="19498"/>
                    <a:pt x="47260" y="29694"/>
                  </a:cubicBezTo>
                  <a:lnTo>
                    <a:pt x="49539" y="29214"/>
                  </a:lnTo>
                  <a:cubicBezTo>
                    <a:pt x="47020" y="18659"/>
                    <a:pt x="40183" y="9662"/>
                    <a:pt x="30707" y="4385"/>
                  </a:cubicBezTo>
                  <a:cubicBezTo>
                    <a:pt x="25223" y="1469"/>
                    <a:pt x="19178" y="0"/>
                    <a:pt x="13104" y="0"/>
                  </a:cubicBezTo>
                  <a:close/>
                </a:path>
              </a:pathLst>
            </a:custGeom>
            <a:solidFill>
              <a:srgbClr val="B255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0"/>
            <p:cNvSpPr/>
            <p:nvPr/>
          </p:nvSpPr>
          <p:spPr>
            <a:xfrm>
              <a:off x="3172775" y="3938525"/>
              <a:ext cx="362850" cy="275900"/>
            </a:xfrm>
            <a:custGeom>
              <a:avLst/>
              <a:gdLst/>
              <a:ahLst/>
              <a:cxnLst/>
              <a:rect l="l" t="t" r="r" b="b"/>
              <a:pathLst>
                <a:path w="14514" h="11036" extrusionOk="0">
                  <a:moveTo>
                    <a:pt x="14514" y="0"/>
                  </a:moveTo>
                  <a:cubicBezTo>
                    <a:pt x="8037" y="720"/>
                    <a:pt x="2399" y="4918"/>
                    <a:pt x="0" y="11036"/>
                  </a:cubicBezTo>
                  <a:cubicBezTo>
                    <a:pt x="2639" y="5158"/>
                    <a:pt x="8156" y="1200"/>
                    <a:pt x="14514" y="720"/>
                  </a:cubicBezTo>
                  <a:lnTo>
                    <a:pt x="14514" y="0"/>
                  </a:lnTo>
                  <a:close/>
                </a:path>
              </a:pathLst>
            </a:custGeom>
            <a:solidFill>
              <a:srgbClr val="B255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0"/>
            <p:cNvSpPr/>
            <p:nvPr/>
          </p:nvSpPr>
          <p:spPr>
            <a:xfrm>
              <a:off x="3496625" y="3644650"/>
              <a:ext cx="251925" cy="410850"/>
            </a:xfrm>
            <a:custGeom>
              <a:avLst/>
              <a:gdLst/>
              <a:ahLst/>
              <a:cxnLst/>
              <a:rect l="l" t="t" r="r" b="b"/>
              <a:pathLst>
                <a:path w="10077" h="16434" extrusionOk="0">
                  <a:moveTo>
                    <a:pt x="0" y="0"/>
                  </a:moveTo>
                  <a:lnTo>
                    <a:pt x="0" y="0"/>
                  </a:lnTo>
                  <a:cubicBezTo>
                    <a:pt x="5158" y="3959"/>
                    <a:pt x="8277" y="9956"/>
                    <a:pt x="8517" y="16433"/>
                  </a:cubicBezTo>
                  <a:lnTo>
                    <a:pt x="10076" y="16313"/>
                  </a:lnTo>
                  <a:cubicBezTo>
                    <a:pt x="9236" y="9596"/>
                    <a:pt x="5638" y="3719"/>
                    <a:pt x="0" y="0"/>
                  </a:cubicBezTo>
                  <a:close/>
                </a:path>
              </a:pathLst>
            </a:custGeom>
            <a:solidFill>
              <a:srgbClr val="B255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0"/>
            <p:cNvSpPr/>
            <p:nvPr/>
          </p:nvSpPr>
          <p:spPr>
            <a:xfrm>
              <a:off x="3406650" y="2628075"/>
              <a:ext cx="143975" cy="374875"/>
            </a:xfrm>
            <a:custGeom>
              <a:avLst/>
              <a:gdLst/>
              <a:ahLst/>
              <a:cxnLst/>
              <a:rect l="l" t="t" r="r" b="b"/>
              <a:pathLst>
                <a:path w="5759" h="14995" extrusionOk="0">
                  <a:moveTo>
                    <a:pt x="1" y="1"/>
                  </a:moveTo>
                  <a:lnTo>
                    <a:pt x="1" y="1"/>
                  </a:lnTo>
                  <a:cubicBezTo>
                    <a:pt x="3479" y="4199"/>
                    <a:pt x="5159" y="9597"/>
                    <a:pt x="5039" y="14995"/>
                  </a:cubicBezTo>
                  <a:lnTo>
                    <a:pt x="5758" y="14995"/>
                  </a:lnTo>
                  <a:cubicBezTo>
                    <a:pt x="5758" y="9477"/>
                    <a:pt x="3719" y="4199"/>
                    <a:pt x="1" y="1"/>
                  </a:cubicBezTo>
                  <a:close/>
                </a:path>
              </a:pathLst>
            </a:custGeom>
            <a:solidFill>
              <a:srgbClr val="B255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0"/>
            <p:cNvSpPr/>
            <p:nvPr/>
          </p:nvSpPr>
          <p:spPr>
            <a:xfrm>
              <a:off x="4015400" y="3359775"/>
              <a:ext cx="446825" cy="593775"/>
            </a:xfrm>
            <a:custGeom>
              <a:avLst/>
              <a:gdLst/>
              <a:ahLst/>
              <a:cxnLst/>
              <a:rect l="l" t="t" r="r" b="b"/>
              <a:pathLst>
                <a:path w="17873" h="23751" extrusionOk="0">
                  <a:moveTo>
                    <a:pt x="17873" y="0"/>
                  </a:moveTo>
                  <a:cubicBezTo>
                    <a:pt x="16193" y="10076"/>
                    <a:pt x="9476" y="18592"/>
                    <a:pt x="0" y="22431"/>
                  </a:cubicBezTo>
                  <a:lnTo>
                    <a:pt x="600" y="23750"/>
                  </a:lnTo>
                  <a:cubicBezTo>
                    <a:pt x="10196" y="19432"/>
                    <a:pt x="16673" y="10436"/>
                    <a:pt x="17873" y="0"/>
                  </a:cubicBezTo>
                  <a:close/>
                </a:path>
              </a:pathLst>
            </a:custGeom>
            <a:solidFill>
              <a:srgbClr val="B255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9" name="Google Shape;719;p20"/>
          <p:cNvGrpSpPr/>
          <p:nvPr/>
        </p:nvGrpSpPr>
        <p:grpSpPr>
          <a:xfrm rot="9553560">
            <a:off x="8207945" y="61526"/>
            <a:ext cx="1119275" cy="970655"/>
            <a:chOff x="1124025" y="238125"/>
            <a:chExt cx="5272075" cy="5173200"/>
          </a:xfrm>
        </p:grpSpPr>
        <p:sp>
          <p:nvSpPr>
            <p:cNvPr id="720" name="Google Shape;720;p20"/>
            <p:cNvSpPr/>
            <p:nvPr/>
          </p:nvSpPr>
          <p:spPr>
            <a:xfrm>
              <a:off x="1124025" y="238125"/>
              <a:ext cx="5272075" cy="517320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0"/>
            <p:cNvSpPr/>
            <p:nvPr/>
          </p:nvSpPr>
          <p:spPr>
            <a:xfrm>
              <a:off x="1490275" y="892950"/>
              <a:ext cx="4456300" cy="4040075"/>
            </a:xfrm>
            <a:custGeom>
              <a:avLst/>
              <a:gdLst/>
              <a:ahLst/>
              <a:cxnLst/>
              <a:rect l="l" t="t" r="r" b="b"/>
              <a:pathLst>
                <a:path w="178252" h="161603" extrusionOk="0">
                  <a:moveTo>
                    <a:pt x="178252" y="1"/>
                  </a:moveTo>
                  <a:cubicBezTo>
                    <a:pt x="157163" y="3108"/>
                    <a:pt x="136963" y="9546"/>
                    <a:pt x="117873" y="18869"/>
                  </a:cubicBezTo>
                  <a:cubicBezTo>
                    <a:pt x="79692" y="37738"/>
                    <a:pt x="47283" y="67039"/>
                    <a:pt x="24863" y="103444"/>
                  </a:cubicBezTo>
                  <a:cubicBezTo>
                    <a:pt x="13542" y="121424"/>
                    <a:pt x="5107" y="140959"/>
                    <a:pt x="1" y="161603"/>
                  </a:cubicBezTo>
                  <a:cubicBezTo>
                    <a:pt x="29080" y="81690"/>
                    <a:pt x="95675" y="21089"/>
                    <a:pt x="178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0"/>
            <p:cNvSpPr/>
            <p:nvPr/>
          </p:nvSpPr>
          <p:spPr>
            <a:xfrm>
              <a:off x="2827725" y="726475"/>
              <a:ext cx="527225" cy="1698175"/>
            </a:xfrm>
            <a:custGeom>
              <a:avLst/>
              <a:gdLst/>
              <a:ahLst/>
              <a:cxnLst/>
              <a:rect l="l" t="t" r="r" b="b"/>
              <a:pathLst>
                <a:path w="21089" h="67927" extrusionOk="0">
                  <a:moveTo>
                    <a:pt x="20867" y="0"/>
                  </a:moveTo>
                  <a:cubicBezTo>
                    <a:pt x="12209" y="8658"/>
                    <a:pt x="5772" y="19535"/>
                    <a:pt x="2664" y="31522"/>
                  </a:cubicBezTo>
                  <a:cubicBezTo>
                    <a:pt x="888" y="37515"/>
                    <a:pt x="0" y="43509"/>
                    <a:pt x="222" y="49946"/>
                  </a:cubicBezTo>
                  <a:cubicBezTo>
                    <a:pt x="444" y="55940"/>
                    <a:pt x="1554" y="62155"/>
                    <a:pt x="3996" y="67926"/>
                  </a:cubicBezTo>
                  <a:lnTo>
                    <a:pt x="4218" y="67926"/>
                  </a:lnTo>
                  <a:cubicBezTo>
                    <a:pt x="3330" y="61933"/>
                    <a:pt x="2886" y="55940"/>
                    <a:pt x="2886" y="49946"/>
                  </a:cubicBezTo>
                  <a:cubicBezTo>
                    <a:pt x="3108" y="43953"/>
                    <a:pt x="3552" y="37959"/>
                    <a:pt x="4884" y="32188"/>
                  </a:cubicBezTo>
                  <a:cubicBezTo>
                    <a:pt x="7326" y="20201"/>
                    <a:pt x="13097" y="9102"/>
                    <a:pt x="21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0"/>
            <p:cNvSpPr/>
            <p:nvPr/>
          </p:nvSpPr>
          <p:spPr>
            <a:xfrm>
              <a:off x="3443725" y="726475"/>
              <a:ext cx="505025" cy="1237575"/>
            </a:xfrm>
            <a:custGeom>
              <a:avLst/>
              <a:gdLst/>
              <a:ahLst/>
              <a:cxnLst/>
              <a:rect l="l" t="t" r="r" b="b"/>
              <a:pathLst>
                <a:path w="20201" h="49503" extrusionOk="0">
                  <a:moveTo>
                    <a:pt x="19979" y="0"/>
                  </a:moveTo>
                  <a:cubicBezTo>
                    <a:pt x="13319" y="6216"/>
                    <a:pt x="7992" y="13763"/>
                    <a:pt x="4440" y="22198"/>
                  </a:cubicBezTo>
                  <a:cubicBezTo>
                    <a:pt x="2664" y="26416"/>
                    <a:pt x="1332" y="30856"/>
                    <a:pt x="666" y="35517"/>
                  </a:cubicBezTo>
                  <a:cubicBezTo>
                    <a:pt x="0" y="40179"/>
                    <a:pt x="0" y="44840"/>
                    <a:pt x="888" y="49502"/>
                  </a:cubicBezTo>
                  <a:lnTo>
                    <a:pt x="1332" y="49280"/>
                  </a:lnTo>
                  <a:cubicBezTo>
                    <a:pt x="1776" y="44840"/>
                    <a:pt x="2442" y="40401"/>
                    <a:pt x="3330" y="35961"/>
                  </a:cubicBezTo>
                  <a:cubicBezTo>
                    <a:pt x="4218" y="31744"/>
                    <a:pt x="5328" y="27304"/>
                    <a:pt x="6660" y="23308"/>
                  </a:cubicBezTo>
                  <a:cubicBezTo>
                    <a:pt x="9545" y="14651"/>
                    <a:pt x="14207" y="6882"/>
                    <a:pt x="20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0"/>
            <p:cNvSpPr/>
            <p:nvPr/>
          </p:nvSpPr>
          <p:spPr>
            <a:xfrm>
              <a:off x="2233925" y="931800"/>
              <a:ext cx="382950" cy="1970100"/>
            </a:xfrm>
            <a:custGeom>
              <a:avLst/>
              <a:gdLst/>
              <a:ahLst/>
              <a:cxnLst/>
              <a:rect l="l" t="t" r="r" b="b"/>
              <a:pathLst>
                <a:path w="15318" h="78804" extrusionOk="0">
                  <a:moveTo>
                    <a:pt x="15095" y="1"/>
                  </a:moveTo>
                  <a:cubicBezTo>
                    <a:pt x="6660" y="11322"/>
                    <a:pt x="1776" y="24641"/>
                    <a:pt x="666" y="38625"/>
                  </a:cubicBezTo>
                  <a:cubicBezTo>
                    <a:pt x="0" y="45729"/>
                    <a:pt x="444" y="52610"/>
                    <a:pt x="1998" y="59492"/>
                  </a:cubicBezTo>
                  <a:cubicBezTo>
                    <a:pt x="3552" y="66373"/>
                    <a:pt x="6216" y="72810"/>
                    <a:pt x="10212" y="78804"/>
                  </a:cubicBezTo>
                  <a:lnTo>
                    <a:pt x="10434" y="78804"/>
                  </a:lnTo>
                  <a:cubicBezTo>
                    <a:pt x="7770" y="72366"/>
                    <a:pt x="5994" y="65707"/>
                    <a:pt x="4662" y="59048"/>
                  </a:cubicBezTo>
                  <a:cubicBezTo>
                    <a:pt x="3330" y="52388"/>
                    <a:pt x="2886" y="45729"/>
                    <a:pt x="2886" y="38847"/>
                  </a:cubicBezTo>
                  <a:cubicBezTo>
                    <a:pt x="3552" y="25084"/>
                    <a:pt x="7770" y="11766"/>
                    <a:pt x="15317" y="223"/>
                  </a:cubicBezTo>
                  <a:lnTo>
                    <a:pt x="150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0"/>
            <p:cNvSpPr/>
            <p:nvPr/>
          </p:nvSpPr>
          <p:spPr>
            <a:xfrm>
              <a:off x="1667875" y="1442350"/>
              <a:ext cx="366300" cy="2003400"/>
            </a:xfrm>
            <a:custGeom>
              <a:avLst/>
              <a:gdLst/>
              <a:ahLst/>
              <a:cxnLst/>
              <a:rect l="l" t="t" r="r" b="b"/>
              <a:pathLst>
                <a:path w="14652" h="80136" extrusionOk="0">
                  <a:moveTo>
                    <a:pt x="9324" y="1"/>
                  </a:moveTo>
                  <a:cubicBezTo>
                    <a:pt x="2886" y="12654"/>
                    <a:pt x="0" y="26639"/>
                    <a:pt x="666" y="40845"/>
                  </a:cubicBezTo>
                  <a:cubicBezTo>
                    <a:pt x="888" y="47949"/>
                    <a:pt x="2220" y="54830"/>
                    <a:pt x="4440" y="61712"/>
                  </a:cubicBezTo>
                  <a:cubicBezTo>
                    <a:pt x="6660" y="68371"/>
                    <a:pt x="9990" y="74586"/>
                    <a:pt x="14429" y="80136"/>
                  </a:cubicBezTo>
                  <a:lnTo>
                    <a:pt x="14651" y="80136"/>
                  </a:lnTo>
                  <a:cubicBezTo>
                    <a:pt x="11543" y="73921"/>
                    <a:pt x="8880" y="67483"/>
                    <a:pt x="7104" y="60824"/>
                  </a:cubicBezTo>
                  <a:cubicBezTo>
                    <a:pt x="5106" y="54164"/>
                    <a:pt x="3774" y="47505"/>
                    <a:pt x="3108" y="40623"/>
                  </a:cubicBezTo>
                  <a:cubicBezTo>
                    <a:pt x="1776" y="26861"/>
                    <a:pt x="3996" y="12876"/>
                    <a:pt x="95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0"/>
            <p:cNvSpPr/>
            <p:nvPr/>
          </p:nvSpPr>
          <p:spPr>
            <a:xfrm>
              <a:off x="1401500" y="2940725"/>
              <a:ext cx="316350" cy="1137675"/>
            </a:xfrm>
            <a:custGeom>
              <a:avLst/>
              <a:gdLst/>
              <a:ahLst/>
              <a:cxnLst/>
              <a:rect l="l" t="t" r="r" b="b"/>
              <a:pathLst>
                <a:path w="12654" h="45507" extrusionOk="0">
                  <a:moveTo>
                    <a:pt x="1776" y="1"/>
                  </a:moveTo>
                  <a:cubicBezTo>
                    <a:pt x="0" y="7992"/>
                    <a:pt x="0" y="16205"/>
                    <a:pt x="1776" y="24197"/>
                  </a:cubicBezTo>
                  <a:cubicBezTo>
                    <a:pt x="2442" y="28192"/>
                    <a:pt x="3774" y="31966"/>
                    <a:pt x="5550" y="35740"/>
                  </a:cubicBezTo>
                  <a:cubicBezTo>
                    <a:pt x="7326" y="39291"/>
                    <a:pt x="9545" y="42621"/>
                    <a:pt x="12431" y="45507"/>
                  </a:cubicBezTo>
                  <a:lnTo>
                    <a:pt x="12653" y="45285"/>
                  </a:lnTo>
                  <a:cubicBezTo>
                    <a:pt x="11099" y="41733"/>
                    <a:pt x="9323" y="38181"/>
                    <a:pt x="7770" y="34630"/>
                  </a:cubicBezTo>
                  <a:cubicBezTo>
                    <a:pt x="6216" y="30856"/>
                    <a:pt x="4884" y="27304"/>
                    <a:pt x="3774" y="23531"/>
                  </a:cubicBezTo>
                  <a:cubicBezTo>
                    <a:pt x="1776" y="15983"/>
                    <a:pt x="1110" y="7992"/>
                    <a:pt x="1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0"/>
            <p:cNvSpPr/>
            <p:nvPr/>
          </p:nvSpPr>
          <p:spPr>
            <a:xfrm>
              <a:off x="4226200" y="693175"/>
              <a:ext cx="765850" cy="754750"/>
            </a:xfrm>
            <a:custGeom>
              <a:avLst/>
              <a:gdLst/>
              <a:ahLst/>
              <a:cxnLst/>
              <a:rect l="l" t="t" r="r" b="b"/>
              <a:pathLst>
                <a:path w="30634" h="30190" extrusionOk="0">
                  <a:moveTo>
                    <a:pt x="30634" y="0"/>
                  </a:moveTo>
                  <a:cubicBezTo>
                    <a:pt x="23531" y="1998"/>
                    <a:pt x="16871" y="5772"/>
                    <a:pt x="11322" y="10878"/>
                  </a:cubicBezTo>
                  <a:cubicBezTo>
                    <a:pt x="8436" y="13319"/>
                    <a:pt x="5772" y="16205"/>
                    <a:pt x="3774" y="19313"/>
                  </a:cubicBezTo>
                  <a:cubicBezTo>
                    <a:pt x="1998" y="22642"/>
                    <a:pt x="667" y="26194"/>
                    <a:pt x="1" y="29968"/>
                  </a:cubicBezTo>
                  <a:lnTo>
                    <a:pt x="223" y="30190"/>
                  </a:lnTo>
                  <a:cubicBezTo>
                    <a:pt x="2220" y="26860"/>
                    <a:pt x="4218" y="23752"/>
                    <a:pt x="6216" y="20867"/>
                  </a:cubicBezTo>
                  <a:cubicBezTo>
                    <a:pt x="8214" y="17981"/>
                    <a:pt x="10434" y="15095"/>
                    <a:pt x="12875" y="12431"/>
                  </a:cubicBezTo>
                  <a:cubicBezTo>
                    <a:pt x="17759" y="7104"/>
                    <a:pt x="23975" y="2886"/>
                    <a:pt x="30634" y="222"/>
                  </a:cubicBezTo>
                  <a:lnTo>
                    <a:pt x="306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0"/>
            <p:cNvSpPr/>
            <p:nvPr/>
          </p:nvSpPr>
          <p:spPr>
            <a:xfrm>
              <a:off x="5053075" y="254750"/>
              <a:ext cx="1343025" cy="810275"/>
            </a:xfrm>
            <a:custGeom>
              <a:avLst/>
              <a:gdLst/>
              <a:ahLst/>
              <a:cxnLst/>
              <a:rect l="l" t="t" r="r" b="b"/>
              <a:pathLst>
                <a:path w="53721" h="32411" extrusionOk="0">
                  <a:moveTo>
                    <a:pt x="53720" y="1"/>
                  </a:moveTo>
                  <a:cubicBezTo>
                    <a:pt x="49946" y="3775"/>
                    <a:pt x="45729" y="6882"/>
                    <a:pt x="40845" y="9102"/>
                  </a:cubicBezTo>
                  <a:cubicBezTo>
                    <a:pt x="36184" y="11544"/>
                    <a:pt x="31522" y="13542"/>
                    <a:pt x="26638" y="15318"/>
                  </a:cubicBezTo>
                  <a:cubicBezTo>
                    <a:pt x="21533" y="17093"/>
                    <a:pt x="16649" y="19313"/>
                    <a:pt x="11988" y="21755"/>
                  </a:cubicBezTo>
                  <a:cubicBezTo>
                    <a:pt x="7326" y="24197"/>
                    <a:pt x="3108" y="27749"/>
                    <a:pt x="1" y="32188"/>
                  </a:cubicBezTo>
                  <a:lnTo>
                    <a:pt x="223" y="32410"/>
                  </a:lnTo>
                  <a:cubicBezTo>
                    <a:pt x="4218" y="29302"/>
                    <a:pt x="8658" y="26417"/>
                    <a:pt x="13320" y="24197"/>
                  </a:cubicBezTo>
                  <a:cubicBezTo>
                    <a:pt x="17981" y="21977"/>
                    <a:pt x="22643" y="19757"/>
                    <a:pt x="27526" y="17537"/>
                  </a:cubicBezTo>
                  <a:cubicBezTo>
                    <a:pt x="32410" y="15540"/>
                    <a:pt x="37072" y="13098"/>
                    <a:pt x="41733" y="10434"/>
                  </a:cubicBezTo>
                  <a:cubicBezTo>
                    <a:pt x="46173" y="7770"/>
                    <a:pt x="50168" y="4219"/>
                    <a:pt x="53720" y="223"/>
                  </a:cubicBezTo>
                  <a:lnTo>
                    <a:pt x="537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0"/>
            <p:cNvSpPr/>
            <p:nvPr/>
          </p:nvSpPr>
          <p:spPr>
            <a:xfrm>
              <a:off x="2994200" y="2423225"/>
              <a:ext cx="2552825" cy="446575"/>
            </a:xfrm>
            <a:custGeom>
              <a:avLst/>
              <a:gdLst/>
              <a:ahLst/>
              <a:cxnLst/>
              <a:rect l="l" t="t" r="r" b="b"/>
              <a:pathLst>
                <a:path w="102113" h="17863" extrusionOk="0">
                  <a:moveTo>
                    <a:pt x="13236" y="1"/>
                  </a:moveTo>
                  <a:cubicBezTo>
                    <a:pt x="8769" y="1"/>
                    <a:pt x="4329" y="611"/>
                    <a:pt x="1" y="1832"/>
                  </a:cubicBezTo>
                  <a:lnTo>
                    <a:pt x="1" y="2054"/>
                  </a:lnTo>
                  <a:cubicBezTo>
                    <a:pt x="2381" y="1810"/>
                    <a:pt x="4778" y="1684"/>
                    <a:pt x="7177" y="1684"/>
                  </a:cubicBezTo>
                  <a:cubicBezTo>
                    <a:pt x="13507" y="1684"/>
                    <a:pt x="19856" y="2565"/>
                    <a:pt x="25973" y="4496"/>
                  </a:cubicBezTo>
                  <a:cubicBezTo>
                    <a:pt x="34186" y="6716"/>
                    <a:pt x="42621" y="9824"/>
                    <a:pt x="50834" y="12487"/>
                  </a:cubicBezTo>
                  <a:cubicBezTo>
                    <a:pt x="59270" y="15595"/>
                    <a:pt x="68149" y="17371"/>
                    <a:pt x="77028" y="17815"/>
                  </a:cubicBezTo>
                  <a:cubicBezTo>
                    <a:pt x="77666" y="17847"/>
                    <a:pt x="78303" y="17863"/>
                    <a:pt x="78940" y="17863"/>
                  </a:cubicBezTo>
                  <a:cubicBezTo>
                    <a:pt x="87174" y="17863"/>
                    <a:pt x="95313" y="15213"/>
                    <a:pt x="102112" y="10268"/>
                  </a:cubicBezTo>
                  <a:lnTo>
                    <a:pt x="101890" y="10046"/>
                  </a:lnTo>
                  <a:cubicBezTo>
                    <a:pt x="95559" y="14266"/>
                    <a:pt x="88068" y="16663"/>
                    <a:pt x="80420" y="16663"/>
                  </a:cubicBezTo>
                  <a:cubicBezTo>
                    <a:pt x="79218" y="16663"/>
                    <a:pt x="78012" y="16604"/>
                    <a:pt x="76806" y="16483"/>
                  </a:cubicBezTo>
                  <a:cubicBezTo>
                    <a:pt x="68149" y="15817"/>
                    <a:pt x="59714" y="13819"/>
                    <a:pt x="51500" y="10490"/>
                  </a:cubicBezTo>
                  <a:cubicBezTo>
                    <a:pt x="43287" y="7160"/>
                    <a:pt x="35074" y="4274"/>
                    <a:pt x="26639" y="1832"/>
                  </a:cubicBezTo>
                  <a:cubicBezTo>
                    <a:pt x="22199" y="611"/>
                    <a:pt x="17704" y="1"/>
                    <a:pt x="1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0"/>
            <p:cNvSpPr/>
            <p:nvPr/>
          </p:nvSpPr>
          <p:spPr>
            <a:xfrm>
              <a:off x="4242850" y="1420150"/>
              <a:ext cx="1581650" cy="181750"/>
            </a:xfrm>
            <a:custGeom>
              <a:avLst/>
              <a:gdLst/>
              <a:ahLst/>
              <a:cxnLst/>
              <a:rect l="l" t="t" r="r" b="b"/>
              <a:pathLst>
                <a:path w="63266" h="7270" extrusionOk="0">
                  <a:moveTo>
                    <a:pt x="63043" y="1"/>
                  </a:moveTo>
                  <a:cubicBezTo>
                    <a:pt x="58825" y="3331"/>
                    <a:pt x="53720" y="5328"/>
                    <a:pt x="48392" y="5550"/>
                  </a:cubicBezTo>
                  <a:cubicBezTo>
                    <a:pt x="47504" y="5587"/>
                    <a:pt x="46610" y="5606"/>
                    <a:pt x="45713" y="5606"/>
                  </a:cubicBezTo>
                  <a:cubicBezTo>
                    <a:pt x="41227" y="5606"/>
                    <a:pt x="36664" y="5143"/>
                    <a:pt x="32410" y="4219"/>
                  </a:cubicBezTo>
                  <a:cubicBezTo>
                    <a:pt x="27082" y="3109"/>
                    <a:pt x="21755" y="1999"/>
                    <a:pt x="16205" y="1555"/>
                  </a:cubicBezTo>
                  <a:cubicBezTo>
                    <a:pt x="14977" y="1407"/>
                    <a:pt x="13749" y="1336"/>
                    <a:pt x="12526" y="1336"/>
                  </a:cubicBezTo>
                  <a:cubicBezTo>
                    <a:pt x="8221" y="1336"/>
                    <a:pt x="3976" y="2219"/>
                    <a:pt x="1" y="3775"/>
                  </a:cubicBezTo>
                  <a:lnTo>
                    <a:pt x="1" y="3997"/>
                  </a:lnTo>
                  <a:cubicBezTo>
                    <a:pt x="2473" y="3688"/>
                    <a:pt x="4946" y="3522"/>
                    <a:pt x="7418" y="3522"/>
                  </a:cubicBezTo>
                  <a:cubicBezTo>
                    <a:pt x="10273" y="3522"/>
                    <a:pt x="13128" y="3743"/>
                    <a:pt x="15983" y="4219"/>
                  </a:cubicBezTo>
                  <a:lnTo>
                    <a:pt x="31966" y="6438"/>
                  </a:lnTo>
                  <a:cubicBezTo>
                    <a:pt x="35326" y="6976"/>
                    <a:pt x="38687" y="7270"/>
                    <a:pt x="41998" y="7270"/>
                  </a:cubicBezTo>
                  <a:cubicBezTo>
                    <a:pt x="44155" y="7270"/>
                    <a:pt x="46291" y="7145"/>
                    <a:pt x="48392" y="6882"/>
                  </a:cubicBezTo>
                  <a:cubicBezTo>
                    <a:pt x="53942" y="6216"/>
                    <a:pt x="59047" y="3997"/>
                    <a:pt x="63265" y="223"/>
                  </a:cubicBezTo>
                  <a:lnTo>
                    <a:pt x="630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0"/>
            <p:cNvSpPr/>
            <p:nvPr/>
          </p:nvSpPr>
          <p:spPr>
            <a:xfrm>
              <a:off x="3510325" y="1923700"/>
              <a:ext cx="2186525" cy="290900"/>
            </a:xfrm>
            <a:custGeom>
              <a:avLst/>
              <a:gdLst/>
              <a:ahLst/>
              <a:cxnLst/>
              <a:rect l="l" t="t" r="r" b="b"/>
              <a:pathLst>
                <a:path w="87461" h="11636" extrusionOk="0">
                  <a:moveTo>
                    <a:pt x="16545" y="0"/>
                  </a:moveTo>
                  <a:cubicBezTo>
                    <a:pt x="10781" y="0"/>
                    <a:pt x="5143" y="1457"/>
                    <a:pt x="0" y="4277"/>
                  </a:cubicBezTo>
                  <a:lnTo>
                    <a:pt x="0" y="4499"/>
                  </a:lnTo>
                  <a:cubicBezTo>
                    <a:pt x="4471" y="3102"/>
                    <a:pt x="9206" y="2320"/>
                    <a:pt x="13927" y="2320"/>
                  </a:cubicBezTo>
                  <a:cubicBezTo>
                    <a:pt x="16708" y="2320"/>
                    <a:pt x="19483" y="2591"/>
                    <a:pt x="22198" y="3167"/>
                  </a:cubicBezTo>
                  <a:cubicBezTo>
                    <a:pt x="29524" y="4499"/>
                    <a:pt x="36849" y="6719"/>
                    <a:pt x="44174" y="8494"/>
                  </a:cubicBezTo>
                  <a:cubicBezTo>
                    <a:pt x="50781" y="10697"/>
                    <a:pt x="57749" y="11635"/>
                    <a:pt x="64753" y="11635"/>
                  </a:cubicBezTo>
                  <a:cubicBezTo>
                    <a:pt x="65514" y="11635"/>
                    <a:pt x="66276" y="11624"/>
                    <a:pt x="67038" y="11602"/>
                  </a:cubicBezTo>
                  <a:cubicBezTo>
                    <a:pt x="74808" y="11158"/>
                    <a:pt x="82133" y="7829"/>
                    <a:pt x="87461" y="2057"/>
                  </a:cubicBezTo>
                  <a:lnTo>
                    <a:pt x="87239" y="1835"/>
                  </a:lnTo>
                  <a:cubicBezTo>
                    <a:pt x="81689" y="7163"/>
                    <a:pt x="74586" y="10048"/>
                    <a:pt x="66816" y="10048"/>
                  </a:cubicBezTo>
                  <a:cubicBezTo>
                    <a:pt x="59269" y="10048"/>
                    <a:pt x="51722" y="8938"/>
                    <a:pt x="44618" y="6497"/>
                  </a:cubicBezTo>
                  <a:cubicBezTo>
                    <a:pt x="37515" y="3833"/>
                    <a:pt x="29967" y="1835"/>
                    <a:pt x="22420" y="503"/>
                  </a:cubicBezTo>
                  <a:cubicBezTo>
                    <a:pt x="20457" y="167"/>
                    <a:pt x="18494" y="0"/>
                    <a:pt x="165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0"/>
            <p:cNvSpPr/>
            <p:nvPr/>
          </p:nvSpPr>
          <p:spPr>
            <a:xfrm>
              <a:off x="2555800" y="2909850"/>
              <a:ext cx="2902425" cy="531550"/>
            </a:xfrm>
            <a:custGeom>
              <a:avLst/>
              <a:gdLst/>
              <a:ahLst/>
              <a:cxnLst/>
              <a:rect l="l" t="t" r="r" b="b"/>
              <a:pathLst>
                <a:path w="116097" h="21262" extrusionOk="0">
                  <a:moveTo>
                    <a:pt x="13743" y="1"/>
                  </a:moveTo>
                  <a:cubicBezTo>
                    <a:pt x="9093" y="1"/>
                    <a:pt x="4477" y="561"/>
                    <a:pt x="0" y="1680"/>
                  </a:cubicBezTo>
                  <a:lnTo>
                    <a:pt x="0" y="2124"/>
                  </a:lnTo>
                  <a:cubicBezTo>
                    <a:pt x="2673" y="1820"/>
                    <a:pt x="5362" y="1666"/>
                    <a:pt x="8054" y="1666"/>
                  </a:cubicBezTo>
                  <a:cubicBezTo>
                    <a:pt x="15201" y="1666"/>
                    <a:pt x="22368" y="2752"/>
                    <a:pt x="29302" y="5009"/>
                  </a:cubicBezTo>
                  <a:cubicBezTo>
                    <a:pt x="38847" y="7673"/>
                    <a:pt x="48170" y="11225"/>
                    <a:pt x="57715" y="14555"/>
                  </a:cubicBezTo>
                  <a:cubicBezTo>
                    <a:pt x="67261" y="18106"/>
                    <a:pt x="77250" y="20326"/>
                    <a:pt x="87461" y="21214"/>
                  </a:cubicBezTo>
                  <a:cubicBezTo>
                    <a:pt x="88174" y="21246"/>
                    <a:pt x="88889" y="21262"/>
                    <a:pt x="89604" y="21262"/>
                  </a:cubicBezTo>
                  <a:cubicBezTo>
                    <a:pt x="98900" y="21262"/>
                    <a:pt x="108264" y="18582"/>
                    <a:pt x="116096" y="13223"/>
                  </a:cubicBezTo>
                  <a:lnTo>
                    <a:pt x="115874" y="13001"/>
                  </a:lnTo>
                  <a:cubicBezTo>
                    <a:pt x="108777" y="17483"/>
                    <a:pt x="100580" y="19923"/>
                    <a:pt x="92208" y="19923"/>
                  </a:cubicBezTo>
                  <a:cubicBezTo>
                    <a:pt x="90630" y="19923"/>
                    <a:pt x="89045" y="19836"/>
                    <a:pt x="87461" y="19660"/>
                  </a:cubicBezTo>
                  <a:cubicBezTo>
                    <a:pt x="77472" y="18772"/>
                    <a:pt x="67705" y="16330"/>
                    <a:pt x="58603" y="12557"/>
                  </a:cubicBezTo>
                  <a:cubicBezTo>
                    <a:pt x="49280" y="8561"/>
                    <a:pt x="39735" y="5009"/>
                    <a:pt x="30190" y="2346"/>
                  </a:cubicBezTo>
                  <a:cubicBezTo>
                    <a:pt x="24779" y="783"/>
                    <a:pt x="19238" y="1"/>
                    <a:pt x="13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0"/>
            <p:cNvSpPr/>
            <p:nvPr/>
          </p:nvSpPr>
          <p:spPr>
            <a:xfrm>
              <a:off x="2122925" y="3511650"/>
              <a:ext cx="3141050" cy="522650"/>
            </a:xfrm>
            <a:custGeom>
              <a:avLst/>
              <a:gdLst/>
              <a:ahLst/>
              <a:cxnLst/>
              <a:rect l="l" t="t" r="r" b="b"/>
              <a:pathLst>
                <a:path w="125642" h="20906" extrusionOk="0">
                  <a:moveTo>
                    <a:pt x="14606" y="0"/>
                  </a:moveTo>
                  <a:cubicBezTo>
                    <a:pt x="9520" y="0"/>
                    <a:pt x="4480" y="1136"/>
                    <a:pt x="1" y="3579"/>
                  </a:cubicBezTo>
                  <a:lnTo>
                    <a:pt x="1" y="3801"/>
                  </a:lnTo>
                  <a:cubicBezTo>
                    <a:pt x="3830" y="2303"/>
                    <a:pt x="7784" y="1554"/>
                    <a:pt x="11769" y="1554"/>
                  </a:cubicBezTo>
                  <a:cubicBezTo>
                    <a:pt x="13098" y="1554"/>
                    <a:pt x="14430" y="1637"/>
                    <a:pt x="15761" y="1804"/>
                  </a:cubicBezTo>
                  <a:cubicBezTo>
                    <a:pt x="21089" y="2470"/>
                    <a:pt x="26195" y="3579"/>
                    <a:pt x="31300" y="5355"/>
                  </a:cubicBezTo>
                  <a:cubicBezTo>
                    <a:pt x="41511" y="8685"/>
                    <a:pt x="51722" y="12459"/>
                    <a:pt x="62155" y="15566"/>
                  </a:cubicBezTo>
                  <a:cubicBezTo>
                    <a:pt x="72589" y="18896"/>
                    <a:pt x="83466" y="20672"/>
                    <a:pt x="94343" y="20894"/>
                  </a:cubicBezTo>
                  <a:cubicBezTo>
                    <a:pt x="94740" y="20902"/>
                    <a:pt x="95136" y="20906"/>
                    <a:pt x="95532" y="20906"/>
                  </a:cubicBezTo>
                  <a:cubicBezTo>
                    <a:pt x="106218" y="20906"/>
                    <a:pt x="116652" y="18024"/>
                    <a:pt x="125642" y="12459"/>
                  </a:cubicBezTo>
                  <a:lnTo>
                    <a:pt x="125642" y="12237"/>
                  </a:lnTo>
                  <a:cubicBezTo>
                    <a:pt x="117061" y="17026"/>
                    <a:pt x="107583" y="19663"/>
                    <a:pt x="97853" y="19663"/>
                  </a:cubicBezTo>
                  <a:cubicBezTo>
                    <a:pt x="96760" y="19663"/>
                    <a:pt x="95663" y="19629"/>
                    <a:pt x="94565" y="19562"/>
                  </a:cubicBezTo>
                  <a:cubicBezTo>
                    <a:pt x="83910" y="19118"/>
                    <a:pt x="73255" y="17120"/>
                    <a:pt x="63043" y="13569"/>
                  </a:cubicBezTo>
                  <a:cubicBezTo>
                    <a:pt x="52832" y="10017"/>
                    <a:pt x="42843" y="5799"/>
                    <a:pt x="32188" y="2914"/>
                  </a:cubicBezTo>
                  <a:cubicBezTo>
                    <a:pt x="26860" y="1138"/>
                    <a:pt x="21533" y="250"/>
                    <a:pt x="15983" y="28"/>
                  </a:cubicBezTo>
                  <a:cubicBezTo>
                    <a:pt x="15524" y="9"/>
                    <a:pt x="15065" y="0"/>
                    <a:pt x="14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0"/>
            <p:cNvSpPr/>
            <p:nvPr/>
          </p:nvSpPr>
          <p:spPr>
            <a:xfrm>
              <a:off x="1801050" y="4061325"/>
              <a:ext cx="3041175" cy="657175"/>
            </a:xfrm>
            <a:custGeom>
              <a:avLst/>
              <a:gdLst/>
              <a:ahLst/>
              <a:cxnLst/>
              <a:rect l="l" t="t" r="r" b="b"/>
              <a:pathLst>
                <a:path w="121647" h="26287" extrusionOk="0">
                  <a:moveTo>
                    <a:pt x="14479" y="0"/>
                  </a:moveTo>
                  <a:cubicBezTo>
                    <a:pt x="9212" y="0"/>
                    <a:pt x="4006" y="1972"/>
                    <a:pt x="1" y="5344"/>
                  </a:cubicBezTo>
                  <a:lnTo>
                    <a:pt x="1" y="5566"/>
                  </a:lnTo>
                  <a:cubicBezTo>
                    <a:pt x="3871" y="3171"/>
                    <a:pt x="8199" y="1846"/>
                    <a:pt x="12606" y="1846"/>
                  </a:cubicBezTo>
                  <a:cubicBezTo>
                    <a:pt x="13508" y="1846"/>
                    <a:pt x="14413" y="1902"/>
                    <a:pt x="15318" y="2015"/>
                  </a:cubicBezTo>
                  <a:cubicBezTo>
                    <a:pt x="20645" y="2237"/>
                    <a:pt x="25751" y="3791"/>
                    <a:pt x="30412" y="6010"/>
                  </a:cubicBezTo>
                  <a:cubicBezTo>
                    <a:pt x="39957" y="10450"/>
                    <a:pt x="48837" y="17331"/>
                    <a:pt x="59048" y="21327"/>
                  </a:cubicBezTo>
                  <a:cubicBezTo>
                    <a:pt x="67184" y="24651"/>
                    <a:pt x="75768" y="26286"/>
                    <a:pt x="84311" y="26286"/>
                  </a:cubicBezTo>
                  <a:cubicBezTo>
                    <a:pt x="97445" y="26286"/>
                    <a:pt x="110483" y="22422"/>
                    <a:pt x="121646" y="14890"/>
                  </a:cubicBezTo>
                  <a:lnTo>
                    <a:pt x="121646" y="14668"/>
                  </a:lnTo>
                  <a:cubicBezTo>
                    <a:pt x="110842" y="21356"/>
                    <a:pt x="98546" y="24766"/>
                    <a:pt x="86228" y="24766"/>
                  </a:cubicBezTo>
                  <a:cubicBezTo>
                    <a:pt x="77289" y="24766"/>
                    <a:pt x="68337" y="22970"/>
                    <a:pt x="59936" y="19329"/>
                  </a:cubicBezTo>
                  <a:cubicBezTo>
                    <a:pt x="50169" y="15112"/>
                    <a:pt x="41733" y="7786"/>
                    <a:pt x="31522" y="3569"/>
                  </a:cubicBezTo>
                  <a:cubicBezTo>
                    <a:pt x="26417" y="1349"/>
                    <a:pt x="20867" y="17"/>
                    <a:pt x="15318" y="17"/>
                  </a:cubicBezTo>
                  <a:cubicBezTo>
                    <a:pt x="15038" y="6"/>
                    <a:pt x="14758" y="0"/>
                    <a:pt x="14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0"/>
            <p:cNvSpPr/>
            <p:nvPr/>
          </p:nvSpPr>
          <p:spPr>
            <a:xfrm>
              <a:off x="1551325" y="4638200"/>
              <a:ext cx="2591650" cy="604800"/>
            </a:xfrm>
            <a:custGeom>
              <a:avLst/>
              <a:gdLst/>
              <a:ahLst/>
              <a:cxnLst/>
              <a:rect l="l" t="t" r="r" b="b"/>
              <a:pathLst>
                <a:path w="103666" h="24192" extrusionOk="0">
                  <a:moveTo>
                    <a:pt x="13430" y="0"/>
                  </a:moveTo>
                  <a:cubicBezTo>
                    <a:pt x="13024" y="0"/>
                    <a:pt x="12617" y="9"/>
                    <a:pt x="12210" y="28"/>
                  </a:cubicBezTo>
                  <a:cubicBezTo>
                    <a:pt x="9768" y="250"/>
                    <a:pt x="7326" y="916"/>
                    <a:pt x="5106" y="1804"/>
                  </a:cubicBezTo>
                  <a:cubicBezTo>
                    <a:pt x="2887" y="2914"/>
                    <a:pt x="1111" y="4689"/>
                    <a:pt x="1" y="6687"/>
                  </a:cubicBezTo>
                  <a:lnTo>
                    <a:pt x="1" y="6687"/>
                  </a:lnTo>
                  <a:cubicBezTo>
                    <a:pt x="2935" y="3544"/>
                    <a:pt x="7056" y="1785"/>
                    <a:pt x="11430" y="1785"/>
                  </a:cubicBezTo>
                  <a:cubicBezTo>
                    <a:pt x="11689" y="1785"/>
                    <a:pt x="11949" y="1791"/>
                    <a:pt x="12210" y="1804"/>
                  </a:cubicBezTo>
                  <a:cubicBezTo>
                    <a:pt x="16649" y="1804"/>
                    <a:pt x="21089" y="3136"/>
                    <a:pt x="24863" y="5577"/>
                  </a:cubicBezTo>
                  <a:cubicBezTo>
                    <a:pt x="28858" y="7575"/>
                    <a:pt x="32410" y="10461"/>
                    <a:pt x="36406" y="13125"/>
                  </a:cubicBezTo>
                  <a:cubicBezTo>
                    <a:pt x="46827" y="20400"/>
                    <a:pt x="59338" y="24192"/>
                    <a:pt x="71933" y="24192"/>
                  </a:cubicBezTo>
                  <a:cubicBezTo>
                    <a:pt x="73558" y="24192"/>
                    <a:pt x="75183" y="24129"/>
                    <a:pt x="76806" y="24002"/>
                  </a:cubicBezTo>
                  <a:cubicBezTo>
                    <a:pt x="86351" y="23336"/>
                    <a:pt x="95453" y="20450"/>
                    <a:pt x="103666" y="15789"/>
                  </a:cubicBezTo>
                  <a:lnTo>
                    <a:pt x="103666" y="15567"/>
                  </a:lnTo>
                  <a:cubicBezTo>
                    <a:pt x="94419" y="20375"/>
                    <a:pt x="84215" y="22855"/>
                    <a:pt x="74002" y="22855"/>
                  </a:cubicBezTo>
                  <a:cubicBezTo>
                    <a:pt x="65826" y="22855"/>
                    <a:pt x="57645" y="21265"/>
                    <a:pt x="49946" y="18008"/>
                  </a:cubicBezTo>
                  <a:cubicBezTo>
                    <a:pt x="45729" y="16011"/>
                    <a:pt x="41733" y="13791"/>
                    <a:pt x="38181" y="11127"/>
                  </a:cubicBezTo>
                  <a:cubicBezTo>
                    <a:pt x="34408" y="8241"/>
                    <a:pt x="30412" y="5577"/>
                    <a:pt x="26195" y="3358"/>
                  </a:cubicBezTo>
                  <a:cubicBezTo>
                    <a:pt x="22328" y="1119"/>
                    <a:pt x="17903" y="0"/>
                    <a:pt x="134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20"/>
          <p:cNvGrpSpPr/>
          <p:nvPr/>
        </p:nvGrpSpPr>
        <p:grpSpPr>
          <a:xfrm rot="2880343">
            <a:off x="7849587" y="-641632"/>
            <a:ext cx="884832" cy="2121501"/>
            <a:chOff x="2773725" y="240525"/>
            <a:chExt cx="2096325" cy="5101625"/>
          </a:xfrm>
        </p:grpSpPr>
        <p:sp>
          <p:nvSpPr>
            <p:cNvPr id="737" name="Google Shape;737;p20"/>
            <p:cNvSpPr/>
            <p:nvPr/>
          </p:nvSpPr>
          <p:spPr>
            <a:xfrm>
              <a:off x="2773725" y="240525"/>
              <a:ext cx="2096325" cy="5101625"/>
            </a:xfrm>
            <a:custGeom>
              <a:avLst/>
              <a:gdLst/>
              <a:ahLst/>
              <a:cxnLst/>
              <a:rect l="l" t="t" r="r" b="b"/>
              <a:pathLst>
                <a:path w="83853" h="204065" extrusionOk="0">
                  <a:moveTo>
                    <a:pt x="34110" y="0"/>
                  </a:moveTo>
                  <a:cubicBezTo>
                    <a:pt x="28906" y="0"/>
                    <a:pt x="23698" y="1120"/>
                    <a:pt x="18864" y="3391"/>
                  </a:cubicBezTo>
                  <a:cubicBezTo>
                    <a:pt x="9670" y="17023"/>
                    <a:pt x="4756" y="33033"/>
                    <a:pt x="2379" y="49518"/>
                  </a:cubicBezTo>
                  <a:cubicBezTo>
                    <a:pt x="1" y="66637"/>
                    <a:pt x="159" y="83914"/>
                    <a:pt x="477" y="101192"/>
                  </a:cubicBezTo>
                  <a:cubicBezTo>
                    <a:pt x="5390" y="91206"/>
                    <a:pt x="12365" y="82171"/>
                    <a:pt x="20607" y="74721"/>
                  </a:cubicBezTo>
                  <a:lnTo>
                    <a:pt x="20607" y="74721"/>
                  </a:lnTo>
                  <a:cubicBezTo>
                    <a:pt x="19498" y="85658"/>
                    <a:pt x="14108" y="95485"/>
                    <a:pt x="9512" y="105630"/>
                  </a:cubicBezTo>
                  <a:cubicBezTo>
                    <a:pt x="5073" y="115775"/>
                    <a:pt x="1428" y="126870"/>
                    <a:pt x="4281" y="137649"/>
                  </a:cubicBezTo>
                  <a:cubicBezTo>
                    <a:pt x="7609" y="128455"/>
                    <a:pt x="13633" y="120530"/>
                    <a:pt x="21558" y="115141"/>
                  </a:cubicBezTo>
                  <a:lnTo>
                    <a:pt x="21558" y="115141"/>
                  </a:lnTo>
                  <a:cubicBezTo>
                    <a:pt x="13316" y="145892"/>
                    <a:pt x="19815" y="178703"/>
                    <a:pt x="39153" y="204065"/>
                  </a:cubicBezTo>
                  <a:cubicBezTo>
                    <a:pt x="48980" y="177118"/>
                    <a:pt x="53101" y="148586"/>
                    <a:pt x="51199" y="120054"/>
                  </a:cubicBezTo>
                  <a:lnTo>
                    <a:pt x="51199" y="120054"/>
                  </a:lnTo>
                  <a:cubicBezTo>
                    <a:pt x="58174" y="126078"/>
                    <a:pt x="62136" y="134796"/>
                    <a:pt x="62295" y="143989"/>
                  </a:cubicBezTo>
                  <a:cubicBezTo>
                    <a:pt x="72756" y="122908"/>
                    <a:pt x="71171" y="97705"/>
                    <a:pt x="58015" y="78208"/>
                  </a:cubicBezTo>
                  <a:lnTo>
                    <a:pt x="58015" y="78208"/>
                  </a:lnTo>
                  <a:cubicBezTo>
                    <a:pt x="64673" y="79793"/>
                    <a:pt x="70537" y="84390"/>
                    <a:pt x="73708" y="90572"/>
                  </a:cubicBezTo>
                  <a:cubicBezTo>
                    <a:pt x="83852" y="76623"/>
                    <a:pt x="81474" y="57443"/>
                    <a:pt x="76244" y="40958"/>
                  </a:cubicBezTo>
                  <a:cubicBezTo>
                    <a:pt x="71805" y="26692"/>
                    <a:pt x="64831" y="11951"/>
                    <a:pt x="51675" y="4501"/>
                  </a:cubicBezTo>
                  <a:cubicBezTo>
                    <a:pt x="46219" y="1517"/>
                    <a:pt x="40167" y="0"/>
                    <a:pt x="34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0"/>
            <p:cNvSpPr/>
            <p:nvPr/>
          </p:nvSpPr>
          <p:spPr>
            <a:xfrm>
              <a:off x="3534575" y="380775"/>
              <a:ext cx="321000" cy="4933650"/>
            </a:xfrm>
            <a:custGeom>
              <a:avLst/>
              <a:gdLst/>
              <a:ahLst/>
              <a:cxnLst/>
              <a:rect l="l" t="t" r="r" b="b"/>
              <a:pathLst>
                <a:path w="12840" h="197346" extrusionOk="0">
                  <a:moveTo>
                    <a:pt x="793" y="0"/>
                  </a:moveTo>
                  <a:lnTo>
                    <a:pt x="793" y="0"/>
                  </a:lnTo>
                  <a:cubicBezTo>
                    <a:pt x="6500" y="6341"/>
                    <a:pt x="9987" y="14108"/>
                    <a:pt x="10779" y="22509"/>
                  </a:cubicBezTo>
                  <a:cubicBezTo>
                    <a:pt x="11572" y="30910"/>
                    <a:pt x="11572" y="39311"/>
                    <a:pt x="10462" y="47553"/>
                  </a:cubicBezTo>
                  <a:cubicBezTo>
                    <a:pt x="8877" y="64355"/>
                    <a:pt x="6182" y="80840"/>
                    <a:pt x="3805" y="97484"/>
                  </a:cubicBezTo>
                  <a:cubicBezTo>
                    <a:pt x="1269" y="114127"/>
                    <a:pt x="1" y="131088"/>
                    <a:pt x="159" y="147890"/>
                  </a:cubicBezTo>
                  <a:cubicBezTo>
                    <a:pt x="159" y="156291"/>
                    <a:pt x="952" y="164692"/>
                    <a:pt x="2220" y="173093"/>
                  </a:cubicBezTo>
                  <a:cubicBezTo>
                    <a:pt x="3646" y="181336"/>
                    <a:pt x="5865" y="189578"/>
                    <a:pt x="8877" y="197345"/>
                  </a:cubicBezTo>
                  <a:cubicBezTo>
                    <a:pt x="3805" y="181336"/>
                    <a:pt x="1427" y="164692"/>
                    <a:pt x="1586" y="147890"/>
                  </a:cubicBezTo>
                  <a:cubicBezTo>
                    <a:pt x="1903" y="131088"/>
                    <a:pt x="3171" y="114286"/>
                    <a:pt x="5865" y="97801"/>
                  </a:cubicBezTo>
                  <a:cubicBezTo>
                    <a:pt x="8085" y="81157"/>
                    <a:pt x="10779" y="64514"/>
                    <a:pt x="12047" y="47712"/>
                  </a:cubicBezTo>
                  <a:cubicBezTo>
                    <a:pt x="12840" y="39311"/>
                    <a:pt x="12840" y="30751"/>
                    <a:pt x="11730" y="22509"/>
                  </a:cubicBezTo>
                  <a:cubicBezTo>
                    <a:pt x="10304" y="14108"/>
                    <a:pt x="6975" y="5707"/>
                    <a:pt x="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0"/>
            <p:cNvSpPr/>
            <p:nvPr/>
          </p:nvSpPr>
          <p:spPr>
            <a:xfrm>
              <a:off x="3154150" y="2207600"/>
              <a:ext cx="582550" cy="939200"/>
            </a:xfrm>
            <a:custGeom>
              <a:avLst/>
              <a:gdLst/>
              <a:ahLst/>
              <a:cxnLst/>
              <a:rect l="l" t="t" r="r" b="b"/>
              <a:pathLst>
                <a:path w="23302" h="37568" extrusionOk="0">
                  <a:moveTo>
                    <a:pt x="23302" y="0"/>
                  </a:moveTo>
                  <a:cubicBezTo>
                    <a:pt x="17595" y="4914"/>
                    <a:pt x="12682" y="10621"/>
                    <a:pt x="8719" y="17119"/>
                  </a:cubicBezTo>
                  <a:cubicBezTo>
                    <a:pt x="4756" y="23460"/>
                    <a:pt x="1744" y="30434"/>
                    <a:pt x="1" y="37567"/>
                  </a:cubicBezTo>
                  <a:cubicBezTo>
                    <a:pt x="6183" y="24094"/>
                    <a:pt x="13950" y="11572"/>
                    <a:pt x="233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0"/>
            <p:cNvSpPr/>
            <p:nvPr/>
          </p:nvSpPr>
          <p:spPr>
            <a:xfrm>
              <a:off x="3804050" y="2116450"/>
              <a:ext cx="598400" cy="1165075"/>
            </a:xfrm>
            <a:custGeom>
              <a:avLst/>
              <a:gdLst/>
              <a:ahLst/>
              <a:cxnLst/>
              <a:rect l="l" t="t" r="r" b="b"/>
              <a:pathLst>
                <a:path w="23936" h="46603" extrusionOk="0">
                  <a:moveTo>
                    <a:pt x="0" y="1"/>
                  </a:moveTo>
                  <a:cubicBezTo>
                    <a:pt x="3012" y="3329"/>
                    <a:pt x="5707" y="6817"/>
                    <a:pt x="8401" y="10304"/>
                  </a:cubicBezTo>
                  <a:cubicBezTo>
                    <a:pt x="10779" y="13950"/>
                    <a:pt x="13156" y="17754"/>
                    <a:pt x="15059" y="21717"/>
                  </a:cubicBezTo>
                  <a:cubicBezTo>
                    <a:pt x="17119" y="25679"/>
                    <a:pt x="18863" y="29642"/>
                    <a:pt x="20289" y="33763"/>
                  </a:cubicBezTo>
                  <a:lnTo>
                    <a:pt x="21399" y="36933"/>
                  </a:lnTo>
                  <a:lnTo>
                    <a:pt x="22350" y="40104"/>
                  </a:lnTo>
                  <a:lnTo>
                    <a:pt x="23143" y="43432"/>
                  </a:lnTo>
                  <a:cubicBezTo>
                    <a:pt x="23460" y="44383"/>
                    <a:pt x="23777" y="45493"/>
                    <a:pt x="23935" y="46603"/>
                  </a:cubicBezTo>
                  <a:cubicBezTo>
                    <a:pt x="23935" y="44383"/>
                    <a:pt x="23618" y="42164"/>
                    <a:pt x="23301" y="39945"/>
                  </a:cubicBezTo>
                  <a:lnTo>
                    <a:pt x="22667" y="36616"/>
                  </a:lnTo>
                  <a:lnTo>
                    <a:pt x="21716" y="33288"/>
                  </a:lnTo>
                  <a:cubicBezTo>
                    <a:pt x="20606" y="29008"/>
                    <a:pt x="18863" y="24887"/>
                    <a:pt x="16802" y="20924"/>
                  </a:cubicBezTo>
                  <a:cubicBezTo>
                    <a:pt x="14742" y="16961"/>
                    <a:pt x="12364" y="13157"/>
                    <a:pt x="9511" y="9511"/>
                  </a:cubicBezTo>
                  <a:cubicBezTo>
                    <a:pt x="6816" y="6024"/>
                    <a:pt x="3646" y="2854"/>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0"/>
            <p:cNvSpPr/>
            <p:nvPr/>
          </p:nvSpPr>
          <p:spPr>
            <a:xfrm>
              <a:off x="3827825" y="880075"/>
              <a:ext cx="681600" cy="1141300"/>
            </a:xfrm>
            <a:custGeom>
              <a:avLst/>
              <a:gdLst/>
              <a:ahLst/>
              <a:cxnLst/>
              <a:rect l="l" t="t" r="r" b="b"/>
              <a:pathLst>
                <a:path w="27264" h="45652" extrusionOk="0">
                  <a:moveTo>
                    <a:pt x="0" y="1"/>
                  </a:moveTo>
                  <a:cubicBezTo>
                    <a:pt x="3329" y="3171"/>
                    <a:pt x="6341" y="6499"/>
                    <a:pt x="9194" y="9987"/>
                  </a:cubicBezTo>
                  <a:cubicBezTo>
                    <a:pt x="12047" y="13474"/>
                    <a:pt x="14583" y="17120"/>
                    <a:pt x="16961" y="21082"/>
                  </a:cubicBezTo>
                  <a:cubicBezTo>
                    <a:pt x="19180" y="24887"/>
                    <a:pt x="21240" y="28849"/>
                    <a:pt x="22826" y="32971"/>
                  </a:cubicBezTo>
                  <a:lnTo>
                    <a:pt x="24094" y="35982"/>
                  </a:lnTo>
                  <a:lnTo>
                    <a:pt x="25203" y="39153"/>
                  </a:lnTo>
                  <a:lnTo>
                    <a:pt x="26313" y="42481"/>
                  </a:lnTo>
                  <a:cubicBezTo>
                    <a:pt x="26630" y="43432"/>
                    <a:pt x="26947" y="44542"/>
                    <a:pt x="27264" y="45651"/>
                  </a:cubicBezTo>
                  <a:cubicBezTo>
                    <a:pt x="27105" y="44542"/>
                    <a:pt x="26947" y="43432"/>
                    <a:pt x="26788" y="42323"/>
                  </a:cubicBezTo>
                  <a:lnTo>
                    <a:pt x="26154" y="38994"/>
                  </a:lnTo>
                  <a:lnTo>
                    <a:pt x="25362" y="35665"/>
                  </a:lnTo>
                  <a:lnTo>
                    <a:pt x="24252" y="32337"/>
                  </a:lnTo>
                  <a:cubicBezTo>
                    <a:pt x="22826" y="28057"/>
                    <a:pt x="20923" y="23777"/>
                    <a:pt x="18546" y="19973"/>
                  </a:cubicBezTo>
                  <a:cubicBezTo>
                    <a:pt x="16168" y="16010"/>
                    <a:pt x="13474" y="12364"/>
                    <a:pt x="10303" y="8877"/>
                  </a:cubicBezTo>
                  <a:cubicBezTo>
                    <a:pt x="7292" y="5548"/>
                    <a:pt x="3805" y="2537"/>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0"/>
            <p:cNvSpPr/>
            <p:nvPr/>
          </p:nvSpPr>
          <p:spPr>
            <a:xfrm>
              <a:off x="2995650" y="681950"/>
              <a:ext cx="701425" cy="1390950"/>
            </a:xfrm>
            <a:custGeom>
              <a:avLst/>
              <a:gdLst/>
              <a:ahLst/>
              <a:cxnLst/>
              <a:rect l="l" t="t" r="r" b="b"/>
              <a:pathLst>
                <a:path w="28057" h="55638" extrusionOk="0">
                  <a:moveTo>
                    <a:pt x="28057" y="0"/>
                  </a:moveTo>
                  <a:lnTo>
                    <a:pt x="28057" y="0"/>
                  </a:lnTo>
                  <a:cubicBezTo>
                    <a:pt x="24411" y="3804"/>
                    <a:pt x="21082" y="7767"/>
                    <a:pt x="18070" y="12205"/>
                  </a:cubicBezTo>
                  <a:cubicBezTo>
                    <a:pt x="15059" y="16485"/>
                    <a:pt x="12206" y="20923"/>
                    <a:pt x="9987" y="25679"/>
                  </a:cubicBezTo>
                  <a:cubicBezTo>
                    <a:pt x="7450" y="30434"/>
                    <a:pt x="5548" y="35348"/>
                    <a:pt x="3805" y="40262"/>
                  </a:cubicBezTo>
                  <a:cubicBezTo>
                    <a:pt x="3012" y="42798"/>
                    <a:pt x="2220" y="45334"/>
                    <a:pt x="1586" y="47870"/>
                  </a:cubicBezTo>
                  <a:cubicBezTo>
                    <a:pt x="952" y="50406"/>
                    <a:pt x="317" y="52942"/>
                    <a:pt x="0" y="55637"/>
                  </a:cubicBezTo>
                  <a:cubicBezTo>
                    <a:pt x="476" y="54369"/>
                    <a:pt x="793" y="53101"/>
                    <a:pt x="1269" y="51833"/>
                  </a:cubicBezTo>
                  <a:lnTo>
                    <a:pt x="2537" y="48187"/>
                  </a:lnTo>
                  <a:cubicBezTo>
                    <a:pt x="3329" y="45651"/>
                    <a:pt x="4280" y="43273"/>
                    <a:pt x="5231" y="40896"/>
                  </a:cubicBezTo>
                  <a:cubicBezTo>
                    <a:pt x="7292" y="35982"/>
                    <a:pt x="9352" y="31227"/>
                    <a:pt x="11730" y="26630"/>
                  </a:cubicBezTo>
                  <a:cubicBezTo>
                    <a:pt x="13949" y="22033"/>
                    <a:pt x="16485" y="17436"/>
                    <a:pt x="19339" y="12998"/>
                  </a:cubicBezTo>
                  <a:cubicBezTo>
                    <a:pt x="22033" y="8560"/>
                    <a:pt x="25045" y="4280"/>
                    <a:pt x="28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0"/>
            <p:cNvSpPr/>
            <p:nvPr/>
          </p:nvSpPr>
          <p:spPr>
            <a:xfrm>
              <a:off x="3633650" y="2972400"/>
              <a:ext cx="225900" cy="1422650"/>
            </a:xfrm>
            <a:custGeom>
              <a:avLst/>
              <a:gdLst/>
              <a:ahLst/>
              <a:cxnLst/>
              <a:rect l="l" t="t" r="r" b="b"/>
              <a:pathLst>
                <a:path w="9036" h="56906" extrusionOk="0">
                  <a:moveTo>
                    <a:pt x="1110" y="1"/>
                  </a:moveTo>
                  <a:cubicBezTo>
                    <a:pt x="317" y="4756"/>
                    <a:pt x="0" y="9670"/>
                    <a:pt x="159" y="14425"/>
                  </a:cubicBezTo>
                  <a:cubicBezTo>
                    <a:pt x="159" y="24253"/>
                    <a:pt x="1427" y="33922"/>
                    <a:pt x="4122" y="43274"/>
                  </a:cubicBezTo>
                  <a:cubicBezTo>
                    <a:pt x="4756" y="45652"/>
                    <a:pt x="5390" y="47871"/>
                    <a:pt x="6341" y="50248"/>
                  </a:cubicBezTo>
                  <a:cubicBezTo>
                    <a:pt x="7133" y="52468"/>
                    <a:pt x="7926" y="54687"/>
                    <a:pt x="9035" y="56906"/>
                  </a:cubicBezTo>
                  <a:cubicBezTo>
                    <a:pt x="8718" y="55796"/>
                    <a:pt x="8401" y="54687"/>
                    <a:pt x="8084" y="53419"/>
                  </a:cubicBezTo>
                  <a:lnTo>
                    <a:pt x="7133" y="49931"/>
                  </a:lnTo>
                  <a:cubicBezTo>
                    <a:pt x="6658" y="47554"/>
                    <a:pt x="6024" y="45335"/>
                    <a:pt x="5548" y="42957"/>
                  </a:cubicBezTo>
                  <a:cubicBezTo>
                    <a:pt x="4597" y="38202"/>
                    <a:pt x="3646" y="33446"/>
                    <a:pt x="3012" y="28691"/>
                  </a:cubicBezTo>
                  <a:cubicBezTo>
                    <a:pt x="2378" y="23936"/>
                    <a:pt x="1902" y="19180"/>
                    <a:pt x="1585" y="14425"/>
                  </a:cubicBezTo>
                  <a:cubicBezTo>
                    <a:pt x="1268" y="9670"/>
                    <a:pt x="1110" y="4915"/>
                    <a:pt x="1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1"/>
        <p:cNvGrpSpPr/>
        <p:nvPr/>
      </p:nvGrpSpPr>
      <p:grpSpPr>
        <a:xfrm>
          <a:off x="0" y="0"/>
          <a:ext cx="0" cy="0"/>
          <a:chOff x="0" y="0"/>
          <a:chExt cx="0" cy="0"/>
        </a:xfrm>
      </p:grpSpPr>
      <p:sp>
        <p:nvSpPr>
          <p:cNvPr id="82" name="Google Shape;82;p3"/>
          <p:cNvSpPr/>
          <p:nvPr/>
        </p:nvSpPr>
        <p:spPr>
          <a:xfrm>
            <a:off x="421075" y="389425"/>
            <a:ext cx="8309400" cy="436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txBox="1">
            <a:spLocks noGrp="1"/>
          </p:cNvSpPr>
          <p:nvPr>
            <p:ph type="title"/>
          </p:nvPr>
        </p:nvSpPr>
        <p:spPr>
          <a:xfrm>
            <a:off x="940900" y="1684025"/>
            <a:ext cx="3419100" cy="61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44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84" name="Google Shape;84;p3"/>
          <p:cNvSpPr txBox="1">
            <a:spLocks noGrp="1"/>
          </p:cNvSpPr>
          <p:nvPr>
            <p:ph type="subTitle" idx="1"/>
          </p:nvPr>
        </p:nvSpPr>
        <p:spPr>
          <a:xfrm>
            <a:off x="1015750" y="2649938"/>
            <a:ext cx="3419100" cy="85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l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 name="Google Shape;85;p3"/>
          <p:cNvSpPr txBox="1">
            <a:spLocks noGrp="1"/>
          </p:cNvSpPr>
          <p:nvPr>
            <p:ph type="title" idx="2" hasCustomPrompt="1"/>
          </p:nvPr>
        </p:nvSpPr>
        <p:spPr>
          <a:xfrm>
            <a:off x="1162575" y="1174300"/>
            <a:ext cx="1247700" cy="56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solidFill>
                  <a:schemeClr val="lt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grpSp>
        <p:nvGrpSpPr>
          <p:cNvPr id="86" name="Google Shape;86;p3"/>
          <p:cNvGrpSpPr/>
          <p:nvPr/>
        </p:nvGrpSpPr>
        <p:grpSpPr>
          <a:xfrm>
            <a:off x="-251310" y="3998099"/>
            <a:ext cx="1235774" cy="1212598"/>
            <a:chOff x="1124025" y="238125"/>
            <a:chExt cx="5272075" cy="5173200"/>
          </a:xfrm>
        </p:grpSpPr>
        <p:sp>
          <p:nvSpPr>
            <p:cNvPr id="87" name="Google Shape;87;p3"/>
            <p:cNvSpPr/>
            <p:nvPr/>
          </p:nvSpPr>
          <p:spPr>
            <a:xfrm>
              <a:off x="1124025" y="238125"/>
              <a:ext cx="5272075" cy="517320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1490275" y="892950"/>
              <a:ext cx="4456300" cy="4040075"/>
            </a:xfrm>
            <a:custGeom>
              <a:avLst/>
              <a:gdLst/>
              <a:ahLst/>
              <a:cxnLst/>
              <a:rect l="l" t="t" r="r" b="b"/>
              <a:pathLst>
                <a:path w="178252" h="161603" extrusionOk="0">
                  <a:moveTo>
                    <a:pt x="178252" y="1"/>
                  </a:moveTo>
                  <a:cubicBezTo>
                    <a:pt x="157163" y="3108"/>
                    <a:pt x="136963" y="9546"/>
                    <a:pt x="117873" y="18869"/>
                  </a:cubicBezTo>
                  <a:cubicBezTo>
                    <a:pt x="79692" y="37738"/>
                    <a:pt x="47283" y="67039"/>
                    <a:pt x="24863" y="103444"/>
                  </a:cubicBezTo>
                  <a:cubicBezTo>
                    <a:pt x="13542" y="121424"/>
                    <a:pt x="5107" y="140959"/>
                    <a:pt x="1" y="161603"/>
                  </a:cubicBezTo>
                  <a:cubicBezTo>
                    <a:pt x="29080" y="81690"/>
                    <a:pt x="95675" y="21089"/>
                    <a:pt x="178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2827725" y="726475"/>
              <a:ext cx="527225" cy="1698175"/>
            </a:xfrm>
            <a:custGeom>
              <a:avLst/>
              <a:gdLst/>
              <a:ahLst/>
              <a:cxnLst/>
              <a:rect l="l" t="t" r="r" b="b"/>
              <a:pathLst>
                <a:path w="21089" h="67927" extrusionOk="0">
                  <a:moveTo>
                    <a:pt x="20867" y="0"/>
                  </a:moveTo>
                  <a:cubicBezTo>
                    <a:pt x="12209" y="8658"/>
                    <a:pt x="5772" y="19535"/>
                    <a:pt x="2664" y="31522"/>
                  </a:cubicBezTo>
                  <a:cubicBezTo>
                    <a:pt x="888" y="37515"/>
                    <a:pt x="0" y="43509"/>
                    <a:pt x="222" y="49946"/>
                  </a:cubicBezTo>
                  <a:cubicBezTo>
                    <a:pt x="444" y="55940"/>
                    <a:pt x="1554" y="62155"/>
                    <a:pt x="3996" y="67926"/>
                  </a:cubicBezTo>
                  <a:lnTo>
                    <a:pt x="4218" y="67926"/>
                  </a:lnTo>
                  <a:cubicBezTo>
                    <a:pt x="3330" y="61933"/>
                    <a:pt x="2886" y="55940"/>
                    <a:pt x="2886" y="49946"/>
                  </a:cubicBezTo>
                  <a:cubicBezTo>
                    <a:pt x="3108" y="43953"/>
                    <a:pt x="3552" y="37959"/>
                    <a:pt x="4884" y="32188"/>
                  </a:cubicBezTo>
                  <a:cubicBezTo>
                    <a:pt x="7326" y="20201"/>
                    <a:pt x="13097" y="9102"/>
                    <a:pt x="21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3443725" y="726475"/>
              <a:ext cx="505025" cy="1237575"/>
            </a:xfrm>
            <a:custGeom>
              <a:avLst/>
              <a:gdLst/>
              <a:ahLst/>
              <a:cxnLst/>
              <a:rect l="l" t="t" r="r" b="b"/>
              <a:pathLst>
                <a:path w="20201" h="49503" extrusionOk="0">
                  <a:moveTo>
                    <a:pt x="19979" y="0"/>
                  </a:moveTo>
                  <a:cubicBezTo>
                    <a:pt x="13319" y="6216"/>
                    <a:pt x="7992" y="13763"/>
                    <a:pt x="4440" y="22198"/>
                  </a:cubicBezTo>
                  <a:cubicBezTo>
                    <a:pt x="2664" y="26416"/>
                    <a:pt x="1332" y="30856"/>
                    <a:pt x="666" y="35517"/>
                  </a:cubicBezTo>
                  <a:cubicBezTo>
                    <a:pt x="0" y="40179"/>
                    <a:pt x="0" y="44840"/>
                    <a:pt x="888" y="49502"/>
                  </a:cubicBezTo>
                  <a:lnTo>
                    <a:pt x="1332" y="49280"/>
                  </a:lnTo>
                  <a:cubicBezTo>
                    <a:pt x="1776" y="44840"/>
                    <a:pt x="2442" y="40401"/>
                    <a:pt x="3330" y="35961"/>
                  </a:cubicBezTo>
                  <a:cubicBezTo>
                    <a:pt x="4218" y="31744"/>
                    <a:pt x="5328" y="27304"/>
                    <a:pt x="6660" y="23308"/>
                  </a:cubicBezTo>
                  <a:cubicBezTo>
                    <a:pt x="9545" y="14651"/>
                    <a:pt x="14207" y="6882"/>
                    <a:pt x="20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2233925" y="931800"/>
              <a:ext cx="382950" cy="1970100"/>
            </a:xfrm>
            <a:custGeom>
              <a:avLst/>
              <a:gdLst/>
              <a:ahLst/>
              <a:cxnLst/>
              <a:rect l="l" t="t" r="r" b="b"/>
              <a:pathLst>
                <a:path w="15318" h="78804" extrusionOk="0">
                  <a:moveTo>
                    <a:pt x="15095" y="1"/>
                  </a:moveTo>
                  <a:cubicBezTo>
                    <a:pt x="6660" y="11322"/>
                    <a:pt x="1776" y="24641"/>
                    <a:pt x="666" y="38625"/>
                  </a:cubicBezTo>
                  <a:cubicBezTo>
                    <a:pt x="0" y="45729"/>
                    <a:pt x="444" y="52610"/>
                    <a:pt x="1998" y="59492"/>
                  </a:cubicBezTo>
                  <a:cubicBezTo>
                    <a:pt x="3552" y="66373"/>
                    <a:pt x="6216" y="72810"/>
                    <a:pt x="10212" y="78804"/>
                  </a:cubicBezTo>
                  <a:lnTo>
                    <a:pt x="10434" y="78804"/>
                  </a:lnTo>
                  <a:cubicBezTo>
                    <a:pt x="7770" y="72366"/>
                    <a:pt x="5994" y="65707"/>
                    <a:pt x="4662" y="59048"/>
                  </a:cubicBezTo>
                  <a:cubicBezTo>
                    <a:pt x="3330" y="52388"/>
                    <a:pt x="2886" y="45729"/>
                    <a:pt x="2886" y="38847"/>
                  </a:cubicBezTo>
                  <a:cubicBezTo>
                    <a:pt x="3552" y="25084"/>
                    <a:pt x="7770" y="11766"/>
                    <a:pt x="15317" y="223"/>
                  </a:cubicBezTo>
                  <a:lnTo>
                    <a:pt x="150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1667875" y="1442350"/>
              <a:ext cx="366300" cy="2003400"/>
            </a:xfrm>
            <a:custGeom>
              <a:avLst/>
              <a:gdLst/>
              <a:ahLst/>
              <a:cxnLst/>
              <a:rect l="l" t="t" r="r" b="b"/>
              <a:pathLst>
                <a:path w="14652" h="80136" extrusionOk="0">
                  <a:moveTo>
                    <a:pt x="9324" y="1"/>
                  </a:moveTo>
                  <a:cubicBezTo>
                    <a:pt x="2886" y="12654"/>
                    <a:pt x="0" y="26639"/>
                    <a:pt x="666" y="40845"/>
                  </a:cubicBezTo>
                  <a:cubicBezTo>
                    <a:pt x="888" y="47949"/>
                    <a:pt x="2220" y="54830"/>
                    <a:pt x="4440" y="61712"/>
                  </a:cubicBezTo>
                  <a:cubicBezTo>
                    <a:pt x="6660" y="68371"/>
                    <a:pt x="9990" y="74586"/>
                    <a:pt x="14429" y="80136"/>
                  </a:cubicBezTo>
                  <a:lnTo>
                    <a:pt x="14651" y="80136"/>
                  </a:lnTo>
                  <a:cubicBezTo>
                    <a:pt x="11543" y="73921"/>
                    <a:pt x="8880" y="67483"/>
                    <a:pt x="7104" y="60824"/>
                  </a:cubicBezTo>
                  <a:cubicBezTo>
                    <a:pt x="5106" y="54164"/>
                    <a:pt x="3774" y="47505"/>
                    <a:pt x="3108" y="40623"/>
                  </a:cubicBezTo>
                  <a:cubicBezTo>
                    <a:pt x="1776" y="26861"/>
                    <a:pt x="3996" y="12876"/>
                    <a:pt x="95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1401500" y="2940725"/>
              <a:ext cx="316350" cy="1137675"/>
            </a:xfrm>
            <a:custGeom>
              <a:avLst/>
              <a:gdLst/>
              <a:ahLst/>
              <a:cxnLst/>
              <a:rect l="l" t="t" r="r" b="b"/>
              <a:pathLst>
                <a:path w="12654" h="45507" extrusionOk="0">
                  <a:moveTo>
                    <a:pt x="1776" y="1"/>
                  </a:moveTo>
                  <a:cubicBezTo>
                    <a:pt x="0" y="7992"/>
                    <a:pt x="0" y="16205"/>
                    <a:pt x="1776" y="24197"/>
                  </a:cubicBezTo>
                  <a:cubicBezTo>
                    <a:pt x="2442" y="28192"/>
                    <a:pt x="3774" y="31966"/>
                    <a:pt x="5550" y="35740"/>
                  </a:cubicBezTo>
                  <a:cubicBezTo>
                    <a:pt x="7326" y="39291"/>
                    <a:pt x="9545" y="42621"/>
                    <a:pt x="12431" y="45507"/>
                  </a:cubicBezTo>
                  <a:lnTo>
                    <a:pt x="12653" y="45285"/>
                  </a:lnTo>
                  <a:cubicBezTo>
                    <a:pt x="11099" y="41733"/>
                    <a:pt x="9323" y="38181"/>
                    <a:pt x="7770" y="34630"/>
                  </a:cubicBezTo>
                  <a:cubicBezTo>
                    <a:pt x="6216" y="30856"/>
                    <a:pt x="4884" y="27304"/>
                    <a:pt x="3774" y="23531"/>
                  </a:cubicBezTo>
                  <a:cubicBezTo>
                    <a:pt x="1776" y="15983"/>
                    <a:pt x="1110" y="7992"/>
                    <a:pt x="1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4226200" y="693175"/>
              <a:ext cx="765850" cy="754750"/>
            </a:xfrm>
            <a:custGeom>
              <a:avLst/>
              <a:gdLst/>
              <a:ahLst/>
              <a:cxnLst/>
              <a:rect l="l" t="t" r="r" b="b"/>
              <a:pathLst>
                <a:path w="30634" h="30190" extrusionOk="0">
                  <a:moveTo>
                    <a:pt x="30634" y="0"/>
                  </a:moveTo>
                  <a:cubicBezTo>
                    <a:pt x="23531" y="1998"/>
                    <a:pt x="16871" y="5772"/>
                    <a:pt x="11322" y="10878"/>
                  </a:cubicBezTo>
                  <a:cubicBezTo>
                    <a:pt x="8436" y="13319"/>
                    <a:pt x="5772" y="16205"/>
                    <a:pt x="3774" y="19313"/>
                  </a:cubicBezTo>
                  <a:cubicBezTo>
                    <a:pt x="1998" y="22642"/>
                    <a:pt x="667" y="26194"/>
                    <a:pt x="1" y="29968"/>
                  </a:cubicBezTo>
                  <a:lnTo>
                    <a:pt x="223" y="30190"/>
                  </a:lnTo>
                  <a:cubicBezTo>
                    <a:pt x="2220" y="26860"/>
                    <a:pt x="4218" y="23752"/>
                    <a:pt x="6216" y="20867"/>
                  </a:cubicBezTo>
                  <a:cubicBezTo>
                    <a:pt x="8214" y="17981"/>
                    <a:pt x="10434" y="15095"/>
                    <a:pt x="12875" y="12431"/>
                  </a:cubicBezTo>
                  <a:cubicBezTo>
                    <a:pt x="17759" y="7104"/>
                    <a:pt x="23975" y="2886"/>
                    <a:pt x="30634" y="222"/>
                  </a:cubicBezTo>
                  <a:lnTo>
                    <a:pt x="306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5053075" y="254750"/>
              <a:ext cx="1343025" cy="810275"/>
            </a:xfrm>
            <a:custGeom>
              <a:avLst/>
              <a:gdLst/>
              <a:ahLst/>
              <a:cxnLst/>
              <a:rect l="l" t="t" r="r" b="b"/>
              <a:pathLst>
                <a:path w="53721" h="32411" extrusionOk="0">
                  <a:moveTo>
                    <a:pt x="53720" y="1"/>
                  </a:moveTo>
                  <a:cubicBezTo>
                    <a:pt x="49946" y="3775"/>
                    <a:pt x="45729" y="6882"/>
                    <a:pt x="40845" y="9102"/>
                  </a:cubicBezTo>
                  <a:cubicBezTo>
                    <a:pt x="36184" y="11544"/>
                    <a:pt x="31522" y="13542"/>
                    <a:pt x="26638" y="15318"/>
                  </a:cubicBezTo>
                  <a:cubicBezTo>
                    <a:pt x="21533" y="17093"/>
                    <a:pt x="16649" y="19313"/>
                    <a:pt x="11988" y="21755"/>
                  </a:cubicBezTo>
                  <a:cubicBezTo>
                    <a:pt x="7326" y="24197"/>
                    <a:pt x="3108" y="27749"/>
                    <a:pt x="1" y="32188"/>
                  </a:cubicBezTo>
                  <a:lnTo>
                    <a:pt x="223" y="32410"/>
                  </a:lnTo>
                  <a:cubicBezTo>
                    <a:pt x="4218" y="29302"/>
                    <a:pt x="8658" y="26417"/>
                    <a:pt x="13320" y="24197"/>
                  </a:cubicBezTo>
                  <a:cubicBezTo>
                    <a:pt x="17981" y="21977"/>
                    <a:pt x="22643" y="19757"/>
                    <a:pt x="27526" y="17537"/>
                  </a:cubicBezTo>
                  <a:cubicBezTo>
                    <a:pt x="32410" y="15540"/>
                    <a:pt x="37072" y="13098"/>
                    <a:pt x="41733" y="10434"/>
                  </a:cubicBezTo>
                  <a:cubicBezTo>
                    <a:pt x="46173" y="7770"/>
                    <a:pt x="50168" y="4219"/>
                    <a:pt x="53720" y="223"/>
                  </a:cubicBezTo>
                  <a:lnTo>
                    <a:pt x="537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2994200" y="2423225"/>
              <a:ext cx="2552825" cy="446575"/>
            </a:xfrm>
            <a:custGeom>
              <a:avLst/>
              <a:gdLst/>
              <a:ahLst/>
              <a:cxnLst/>
              <a:rect l="l" t="t" r="r" b="b"/>
              <a:pathLst>
                <a:path w="102113" h="17863" extrusionOk="0">
                  <a:moveTo>
                    <a:pt x="13236" y="1"/>
                  </a:moveTo>
                  <a:cubicBezTo>
                    <a:pt x="8769" y="1"/>
                    <a:pt x="4329" y="611"/>
                    <a:pt x="1" y="1832"/>
                  </a:cubicBezTo>
                  <a:lnTo>
                    <a:pt x="1" y="2054"/>
                  </a:lnTo>
                  <a:cubicBezTo>
                    <a:pt x="2381" y="1810"/>
                    <a:pt x="4778" y="1684"/>
                    <a:pt x="7177" y="1684"/>
                  </a:cubicBezTo>
                  <a:cubicBezTo>
                    <a:pt x="13507" y="1684"/>
                    <a:pt x="19856" y="2565"/>
                    <a:pt x="25973" y="4496"/>
                  </a:cubicBezTo>
                  <a:cubicBezTo>
                    <a:pt x="34186" y="6716"/>
                    <a:pt x="42621" y="9824"/>
                    <a:pt x="50834" y="12487"/>
                  </a:cubicBezTo>
                  <a:cubicBezTo>
                    <a:pt x="59270" y="15595"/>
                    <a:pt x="68149" y="17371"/>
                    <a:pt x="77028" y="17815"/>
                  </a:cubicBezTo>
                  <a:cubicBezTo>
                    <a:pt x="77666" y="17847"/>
                    <a:pt x="78303" y="17863"/>
                    <a:pt x="78940" y="17863"/>
                  </a:cubicBezTo>
                  <a:cubicBezTo>
                    <a:pt x="87174" y="17863"/>
                    <a:pt x="95313" y="15213"/>
                    <a:pt x="102112" y="10268"/>
                  </a:cubicBezTo>
                  <a:lnTo>
                    <a:pt x="101890" y="10046"/>
                  </a:lnTo>
                  <a:cubicBezTo>
                    <a:pt x="95559" y="14266"/>
                    <a:pt x="88068" y="16663"/>
                    <a:pt x="80420" y="16663"/>
                  </a:cubicBezTo>
                  <a:cubicBezTo>
                    <a:pt x="79218" y="16663"/>
                    <a:pt x="78012" y="16604"/>
                    <a:pt x="76806" y="16483"/>
                  </a:cubicBezTo>
                  <a:cubicBezTo>
                    <a:pt x="68149" y="15817"/>
                    <a:pt x="59714" y="13819"/>
                    <a:pt x="51500" y="10490"/>
                  </a:cubicBezTo>
                  <a:cubicBezTo>
                    <a:pt x="43287" y="7160"/>
                    <a:pt x="35074" y="4274"/>
                    <a:pt x="26639" y="1832"/>
                  </a:cubicBezTo>
                  <a:cubicBezTo>
                    <a:pt x="22199" y="611"/>
                    <a:pt x="17704" y="1"/>
                    <a:pt x="1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242850" y="1420150"/>
              <a:ext cx="1581650" cy="181750"/>
            </a:xfrm>
            <a:custGeom>
              <a:avLst/>
              <a:gdLst/>
              <a:ahLst/>
              <a:cxnLst/>
              <a:rect l="l" t="t" r="r" b="b"/>
              <a:pathLst>
                <a:path w="63266" h="7270" extrusionOk="0">
                  <a:moveTo>
                    <a:pt x="63043" y="1"/>
                  </a:moveTo>
                  <a:cubicBezTo>
                    <a:pt x="58825" y="3331"/>
                    <a:pt x="53720" y="5328"/>
                    <a:pt x="48392" y="5550"/>
                  </a:cubicBezTo>
                  <a:cubicBezTo>
                    <a:pt x="47504" y="5587"/>
                    <a:pt x="46610" y="5606"/>
                    <a:pt x="45713" y="5606"/>
                  </a:cubicBezTo>
                  <a:cubicBezTo>
                    <a:pt x="41227" y="5606"/>
                    <a:pt x="36664" y="5143"/>
                    <a:pt x="32410" y="4219"/>
                  </a:cubicBezTo>
                  <a:cubicBezTo>
                    <a:pt x="27082" y="3109"/>
                    <a:pt x="21755" y="1999"/>
                    <a:pt x="16205" y="1555"/>
                  </a:cubicBezTo>
                  <a:cubicBezTo>
                    <a:pt x="14977" y="1407"/>
                    <a:pt x="13749" y="1336"/>
                    <a:pt x="12526" y="1336"/>
                  </a:cubicBezTo>
                  <a:cubicBezTo>
                    <a:pt x="8221" y="1336"/>
                    <a:pt x="3976" y="2219"/>
                    <a:pt x="1" y="3775"/>
                  </a:cubicBezTo>
                  <a:lnTo>
                    <a:pt x="1" y="3997"/>
                  </a:lnTo>
                  <a:cubicBezTo>
                    <a:pt x="2473" y="3688"/>
                    <a:pt x="4946" y="3522"/>
                    <a:pt x="7418" y="3522"/>
                  </a:cubicBezTo>
                  <a:cubicBezTo>
                    <a:pt x="10273" y="3522"/>
                    <a:pt x="13128" y="3743"/>
                    <a:pt x="15983" y="4219"/>
                  </a:cubicBezTo>
                  <a:lnTo>
                    <a:pt x="31966" y="6438"/>
                  </a:lnTo>
                  <a:cubicBezTo>
                    <a:pt x="35326" y="6976"/>
                    <a:pt x="38687" y="7270"/>
                    <a:pt x="41998" y="7270"/>
                  </a:cubicBezTo>
                  <a:cubicBezTo>
                    <a:pt x="44155" y="7270"/>
                    <a:pt x="46291" y="7145"/>
                    <a:pt x="48392" y="6882"/>
                  </a:cubicBezTo>
                  <a:cubicBezTo>
                    <a:pt x="53942" y="6216"/>
                    <a:pt x="59047" y="3997"/>
                    <a:pt x="63265" y="223"/>
                  </a:cubicBezTo>
                  <a:lnTo>
                    <a:pt x="630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3510325" y="1923700"/>
              <a:ext cx="2186525" cy="290900"/>
            </a:xfrm>
            <a:custGeom>
              <a:avLst/>
              <a:gdLst/>
              <a:ahLst/>
              <a:cxnLst/>
              <a:rect l="l" t="t" r="r" b="b"/>
              <a:pathLst>
                <a:path w="87461" h="11636" extrusionOk="0">
                  <a:moveTo>
                    <a:pt x="16545" y="0"/>
                  </a:moveTo>
                  <a:cubicBezTo>
                    <a:pt x="10781" y="0"/>
                    <a:pt x="5143" y="1457"/>
                    <a:pt x="0" y="4277"/>
                  </a:cubicBezTo>
                  <a:lnTo>
                    <a:pt x="0" y="4499"/>
                  </a:lnTo>
                  <a:cubicBezTo>
                    <a:pt x="4471" y="3102"/>
                    <a:pt x="9206" y="2320"/>
                    <a:pt x="13927" y="2320"/>
                  </a:cubicBezTo>
                  <a:cubicBezTo>
                    <a:pt x="16708" y="2320"/>
                    <a:pt x="19483" y="2591"/>
                    <a:pt x="22198" y="3167"/>
                  </a:cubicBezTo>
                  <a:cubicBezTo>
                    <a:pt x="29524" y="4499"/>
                    <a:pt x="36849" y="6719"/>
                    <a:pt x="44174" y="8494"/>
                  </a:cubicBezTo>
                  <a:cubicBezTo>
                    <a:pt x="50781" y="10697"/>
                    <a:pt x="57749" y="11635"/>
                    <a:pt x="64753" y="11635"/>
                  </a:cubicBezTo>
                  <a:cubicBezTo>
                    <a:pt x="65514" y="11635"/>
                    <a:pt x="66276" y="11624"/>
                    <a:pt x="67038" y="11602"/>
                  </a:cubicBezTo>
                  <a:cubicBezTo>
                    <a:pt x="74808" y="11158"/>
                    <a:pt x="82133" y="7829"/>
                    <a:pt x="87461" y="2057"/>
                  </a:cubicBezTo>
                  <a:lnTo>
                    <a:pt x="87239" y="1835"/>
                  </a:lnTo>
                  <a:cubicBezTo>
                    <a:pt x="81689" y="7163"/>
                    <a:pt x="74586" y="10048"/>
                    <a:pt x="66816" y="10048"/>
                  </a:cubicBezTo>
                  <a:cubicBezTo>
                    <a:pt x="59269" y="10048"/>
                    <a:pt x="51722" y="8938"/>
                    <a:pt x="44618" y="6497"/>
                  </a:cubicBezTo>
                  <a:cubicBezTo>
                    <a:pt x="37515" y="3833"/>
                    <a:pt x="29967" y="1835"/>
                    <a:pt x="22420" y="503"/>
                  </a:cubicBezTo>
                  <a:cubicBezTo>
                    <a:pt x="20457" y="167"/>
                    <a:pt x="18494" y="0"/>
                    <a:pt x="165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2555800" y="2909850"/>
              <a:ext cx="2902425" cy="531550"/>
            </a:xfrm>
            <a:custGeom>
              <a:avLst/>
              <a:gdLst/>
              <a:ahLst/>
              <a:cxnLst/>
              <a:rect l="l" t="t" r="r" b="b"/>
              <a:pathLst>
                <a:path w="116097" h="21262" extrusionOk="0">
                  <a:moveTo>
                    <a:pt x="13743" y="1"/>
                  </a:moveTo>
                  <a:cubicBezTo>
                    <a:pt x="9093" y="1"/>
                    <a:pt x="4477" y="561"/>
                    <a:pt x="0" y="1680"/>
                  </a:cubicBezTo>
                  <a:lnTo>
                    <a:pt x="0" y="2124"/>
                  </a:lnTo>
                  <a:cubicBezTo>
                    <a:pt x="2673" y="1820"/>
                    <a:pt x="5362" y="1666"/>
                    <a:pt x="8054" y="1666"/>
                  </a:cubicBezTo>
                  <a:cubicBezTo>
                    <a:pt x="15201" y="1666"/>
                    <a:pt x="22368" y="2752"/>
                    <a:pt x="29302" y="5009"/>
                  </a:cubicBezTo>
                  <a:cubicBezTo>
                    <a:pt x="38847" y="7673"/>
                    <a:pt x="48170" y="11225"/>
                    <a:pt x="57715" y="14555"/>
                  </a:cubicBezTo>
                  <a:cubicBezTo>
                    <a:pt x="67261" y="18106"/>
                    <a:pt x="77250" y="20326"/>
                    <a:pt x="87461" y="21214"/>
                  </a:cubicBezTo>
                  <a:cubicBezTo>
                    <a:pt x="88174" y="21246"/>
                    <a:pt x="88889" y="21262"/>
                    <a:pt x="89604" y="21262"/>
                  </a:cubicBezTo>
                  <a:cubicBezTo>
                    <a:pt x="98900" y="21262"/>
                    <a:pt x="108264" y="18582"/>
                    <a:pt x="116096" y="13223"/>
                  </a:cubicBezTo>
                  <a:lnTo>
                    <a:pt x="115874" y="13001"/>
                  </a:lnTo>
                  <a:cubicBezTo>
                    <a:pt x="108777" y="17483"/>
                    <a:pt x="100580" y="19923"/>
                    <a:pt x="92208" y="19923"/>
                  </a:cubicBezTo>
                  <a:cubicBezTo>
                    <a:pt x="90630" y="19923"/>
                    <a:pt x="89045" y="19836"/>
                    <a:pt x="87461" y="19660"/>
                  </a:cubicBezTo>
                  <a:cubicBezTo>
                    <a:pt x="77472" y="18772"/>
                    <a:pt x="67705" y="16330"/>
                    <a:pt x="58603" y="12557"/>
                  </a:cubicBezTo>
                  <a:cubicBezTo>
                    <a:pt x="49280" y="8561"/>
                    <a:pt x="39735" y="5009"/>
                    <a:pt x="30190" y="2346"/>
                  </a:cubicBezTo>
                  <a:cubicBezTo>
                    <a:pt x="24779" y="783"/>
                    <a:pt x="19238" y="1"/>
                    <a:pt x="13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2122925" y="3511650"/>
              <a:ext cx="3141050" cy="522650"/>
            </a:xfrm>
            <a:custGeom>
              <a:avLst/>
              <a:gdLst/>
              <a:ahLst/>
              <a:cxnLst/>
              <a:rect l="l" t="t" r="r" b="b"/>
              <a:pathLst>
                <a:path w="125642" h="20906" extrusionOk="0">
                  <a:moveTo>
                    <a:pt x="14606" y="0"/>
                  </a:moveTo>
                  <a:cubicBezTo>
                    <a:pt x="9520" y="0"/>
                    <a:pt x="4480" y="1136"/>
                    <a:pt x="1" y="3579"/>
                  </a:cubicBezTo>
                  <a:lnTo>
                    <a:pt x="1" y="3801"/>
                  </a:lnTo>
                  <a:cubicBezTo>
                    <a:pt x="3830" y="2303"/>
                    <a:pt x="7784" y="1554"/>
                    <a:pt x="11769" y="1554"/>
                  </a:cubicBezTo>
                  <a:cubicBezTo>
                    <a:pt x="13098" y="1554"/>
                    <a:pt x="14430" y="1637"/>
                    <a:pt x="15761" y="1804"/>
                  </a:cubicBezTo>
                  <a:cubicBezTo>
                    <a:pt x="21089" y="2470"/>
                    <a:pt x="26195" y="3579"/>
                    <a:pt x="31300" y="5355"/>
                  </a:cubicBezTo>
                  <a:cubicBezTo>
                    <a:pt x="41511" y="8685"/>
                    <a:pt x="51722" y="12459"/>
                    <a:pt x="62155" y="15566"/>
                  </a:cubicBezTo>
                  <a:cubicBezTo>
                    <a:pt x="72589" y="18896"/>
                    <a:pt x="83466" y="20672"/>
                    <a:pt x="94343" y="20894"/>
                  </a:cubicBezTo>
                  <a:cubicBezTo>
                    <a:pt x="94740" y="20902"/>
                    <a:pt x="95136" y="20906"/>
                    <a:pt x="95532" y="20906"/>
                  </a:cubicBezTo>
                  <a:cubicBezTo>
                    <a:pt x="106218" y="20906"/>
                    <a:pt x="116652" y="18024"/>
                    <a:pt x="125642" y="12459"/>
                  </a:cubicBezTo>
                  <a:lnTo>
                    <a:pt x="125642" y="12237"/>
                  </a:lnTo>
                  <a:cubicBezTo>
                    <a:pt x="117061" y="17026"/>
                    <a:pt x="107583" y="19663"/>
                    <a:pt x="97853" y="19663"/>
                  </a:cubicBezTo>
                  <a:cubicBezTo>
                    <a:pt x="96760" y="19663"/>
                    <a:pt x="95663" y="19629"/>
                    <a:pt x="94565" y="19562"/>
                  </a:cubicBezTo>
                  <a:cubicBezTo>
                    <a:pt x="83910" y="19118"/>
                    <a:pt x="73255" y="17120"/>
                    <a:pt x="63043" y="13569"/>
                  </a:cubicBezTo>
                  <a:cubicBezTo>
                    <a:pt x="52832" y="10017"/>
                    <a:pt x="42843" y="5799"/>
                    <a:pt x="32188" y="2914"/>
                  </a:cubicBezTo>
                  <a:cubicBezTo>
                    <a:pt x="26860" y="1138"/>
                    <a:pt x="21533" y="250"/>
                    <a:pt x="15983" y="28"/>
                  </a:cubicBezTo>
                  <a:cubicBezTo>
                    <a:pt x="15524" y="9"/>
                    <a:pt x="15065" y="0"/>
                    <a:pt x="14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1801050" y="4061325"/>
              <a:ext cx="3041175" cy="657175"/>
            </a:xfrm>
            <a:custGeom>
              <a:avLst/>
              <a:gdLst/>
              <a:ahLst/>
              <a:cxnLst/>
              <a:rect l="l" t="t" r="r" b="b"/>
              <a:pathLst>
                <a:path w="121647" h="26287" extrusionOk="0">
                  <a:moveTo>
                    <a:pt x="14479" y="0"/>
                  </a:moveTo>
                  <a:cubicBezTo>
                    <a:pt x="9212" y="0"/>
                    <a:pt x="4006" y="1972"/>
                    <a:pt x="1" y="5344"/>
                  </a:cubicBezTo>
                  <a:lnTo>
                    <a:pt x="1" y="5566"/>
                  </a:lnTo>
                  <a:cubicBezTo>
                    <a:pt x="3871" y="3171"/>
                    <a:pt x="8199" y="1846"/>
                    <a:pt x="12606" y="1846"/>
                  </a:cubicBezTo>
                  <a:cubicBezTo>
                    <a:pt x="13508" y="1846"/>
                    <a:pt x="14413" y="1902"/>
                    <a:pt x="15318" y="2015"/>
                  </a:cubicBezTo>
                  <a:cubicBezTo>
                    <a:pt x="20645" y="2237"/>
                    <a:pt x="25751" y="3791"/>
                    <a:pt x="30412" y="6010"/>
                  </a:cubicBezTo>
                  <a:cubicBezTo>
                    <a:pt x="39957" y="10450"/>
                    <a:pt x="48837" y="17331"/>
                    <a:pt x="59048" y="21327"/>
                  </a:cubicBezTo>
                  <a:cubicBezTo>
                    <a:pt x="67184" y="24651"/>
                    <a:pt x="75768" y="26286"/>
                    <a:pt x="84311" y="26286"/>
                  </a:cubicBezTo>
                  <a:cubicBezTo>
                    <a:pt x="97445" y="26286"/>
                    <a:pt x="110483" y="22422"/>
                    <a:pt x="121646" y="14890"/>
                  </a:cubicBezTo>
                  <a:lnTo>
                    <a:pt x="121646" y="14668"/>
                  </a:lnTo>
                  <a:cubicBezTo>
                    <a:pt x="110842" y="21356"/>
                    <a:pt x="98546" y="24766"/>
                    <a:pt x="86228" y="24766"/>
                  </a:cubicBezTo>
                  <a:cubicBezTo>
                    <a:pt x="77289" y="24766"/>
                    <a:pt x="68337" y="22970"/>
                    <a:pt x="59936" y="19329"/>
                  </a:cubicBezTo>
                  <a:cubicBezTo>
                    <a:pt x="50169" y="15112"/>
                    <a:pt x="41733" y="7786"/>
                    <a:pt x="31522" y="3569"/>
                  </a:cubicBezTo>
                  <a:cubicBezTo>
                    <a:pt x="26417" y="1349"/>
                    <a:pt x="20867" y="17"/>
                    <a:pt x="15318" y="17"/>
                  </a:cubicBezTo>
                  <a:cubicBezTo>
                    <a:pt x="15038" y="6"/>
                    <a:pt x="14758" y="0"/>
                    <a:pt x="14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1551325" y="4638200"/>
              <a:ext cx="2591650" cy="604800"/>
            </a:xfrm>
            <a:custGeom>
              <a:avLst/>
              <a:gdLst/>
              <a:ahLst/>
              <a:cxnLst/>
              <a:rect l="l" t="t" r="r" b="b"/>
              <a:pathLst>
                <a:path w="103666" h="24192" extrusionOk="0">
                  <a:moveTo>
                    <a:pt x="13430" y="0"/>
                  </a:moveTo>
                  <a:cubicBezTo>
                    <a:pt x="13024" y="0"/>
                    <a:pt x="12617" y="9"/>
                    <a:pt x="12210" y="28"/>
                  </a:cubicBezTo>
                  <a:cubicBezTo>
                    <a:pt x="9768" y="250"/>
                    <a:pt x="7326" y="916"/>
                    <a:pt x="5106" y="1804"/>
                  </a:cubicBezTo>
                  <a:cubicBezTo>
                    <a:pt x="2887" y="2914"/>
                    <a:pt x="1111" y="4689"/>
                    <a:pt x="1" y="6687"/>
                  </a:cubicBezTo>
                  <a:lnTo>
                    <a:pt x="1" y="6687"/>
                  </a:lnTo>
                  <a:cubicBezTo>
                    <a:pt x="2935" y="3544"/>
                    <a:pt x="7056" y="1785"/>
                    <a:pt x="11430" y="1785"/>
                  </a:cubicBezTo>
                  <a:cubicBezTo>
                    <a:pt x="11689" y="1785"/>
                    <a:pt x="11949" y="1791"/>
                    <a:pt x="12210" y="1804"/>
                  </a:cubicBezTo>
                  <a:cubicBezTo>
                    <a:pt x="16649" y="1804"/>
                    <a:pt x="21089" y="3136"/>
                    <a:pt x="24863" y="5577"/>
                  </a:cubicBezTo>
                  <a:cubicBezTo>
                    <a:pt x="28858" y="7575"/>
                    <a:pt x="32410" y="10461"/>
                    <a:pt x="36406" y="13125"/>
                  </a:cubicBezTo>
                  <a:cubicBezTo>
                    <a:pt x="46827" y="20400"/>
                    <a:pt x="59338" y="24192"/>
                    <a:pt x="71933" y="24192"/>
                  </a:cubicBezTo>
                  <a:cubicBezTo>
                    <a:pt x="73558" y="24192"/>
                    <a:pt x="75183" y="24129"/>
                    <a:pt x="76806" y="24002"/>
                  </a:cubicBezTo>
                  <a:cubicBezTo>
                    <a:pt x="86351" y="23336"/>
                    <a:pt x="95453" y="20450"/>
                    <a:pt x="103666" y="15789"/>
                  </a:cubicBezTo>
                  <a:lnTo>
                    <a:pt x="103666" y="15567"/>
                  </a:lnTo>
                  <a:cubicBezTo>
                    <a:pt x="94419" y="20375"/>
                    <a:pt x="84215" y="22855"/>
                    <a:pt x="74002" y="22855"/>
                  </a:cubicBezTo>
                  <a:cubicBezTo>
                    <a:pt x="65826" y="22855"/>
                    <a:pt x="57645" y="21265"/>
                    <a:pt x="49946" y="18008"/>
                  </a:cubicBezTo>
                  <a:cubicBezTo>
                    <a:pt x="45729" y="16011"/>
                    <a:pt x="41733" y="13791"/>
                    <a:pt x="38181" y="11127"/>
                  </a:cubicBezTo>
                  <a:cubicBezTo>
                    <a:pt x="34408" y="8241"/>
                    <a:pt x="30412" y="5577"/>
                    <a:pt x="26195" y="3358"/>
                  </a:cubicBezTo>
                  <a:cubicBezTo>
                    <a:pt x="22328" y="1119"/>
                    <a:pt x="17903" y="0"/>
                    <a:pt x="134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103;p3"/>
          <p:cNvGrpSpPr/>
          <p:nvPr/>
        </p:nvGrpSpPr>
        <p:grpSpPr>
          <a:xfrm rot="2437738" flipH="1">
            <a:off x="600300" y="4027405"/>
            <a:ext cx="955096" cy="1696746"/>
            <a:chOff x="2344925" y="238125"/>
            <a:chExt cx="2835925" cy="5038075"/>
          </a:xfrm>
        </p:grpSpPr>
        <p:sp>
          <p:nvSpPr>
            <p:cNvPr id="104" name="Google Shape;104;p3"/>
            <p:cNvSpPr/>
            <p:nvPr/>
          </p:nvSpPr>
          <p:spPr>
            <a:xfrm>
              <a:off x="3229250" y="894250"/>
              <a:ext cx="1951600" cy="4381950"/>
            </a:xfrm>
            <a:custGeom>
              <a:avLst/>
              <a:gdLst/>
              <a:ahLst/>
              <a:cxnLst/>
              <a:rect l="l" t="t" r="r" b="b"/>
              <a:pathLst>
                <a:path w="78064" h="175278" extrusionOk="0">
                  <a:moveTo>
                    <a:pt x="3060" y="1"/>
                  </a:moveTo>
                  <a:cubicBezTo>
                    <a:pt x="1611" y="1"/>
                    <a:pt x="0" y="1239"/>
                    <a:pt x="321" y="3056"/>
                  </a:cubicBezTo>
                  <a:cubicBezTo>
                    <a:pt x="9378" y="65389"/>
                    <a:pt x="34240" y="124347"/>
                    <a:pt x="72420" y="174248"/>
                  </a:cubicBezTo>
                  <a:cubicBezTo>
                    <a:pt x="72992" y="174976"/>
                    <a:pt x="73762" y="175278"/>
                    <a:pt x="74516" y="175278"/>
                  </a:cubicBezTo>
                  <a:cubicBezTo>
                    <a:pt x="76337" y="175278"/>
                    <a:pt x="78063" y="173520"/>
                    <a:pt x="76682" y="171762"/>
                  </a:cubicBezTo>
                  <a:cubicBezTo>
                    <a:pt x="38679" y="122216"/>
                    <a:pt x="13995" y="63613"/>
                    <a:pt x="5116" y="1813"/>
                  </a:cubicBezTo>
                  <a:cubicBezTo>
                    <a:pt x="4904" y="541"/>
                    <a:pt x="4017" y="1"/>
                    <a:pt x="3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725750" y="1130175"/>
              <a:ext cx="537075" cy="1889050"/>
            </a:xfrm>
            <a:custGeom>
              <a:avLst/>
              <a:gdLst/>
              <a:ahLst/>
              <a:cxnLst/>
              <a:rect l="l" t="t" r="r" b="b"/>
              <a:pathLst>
                <a:path w="21483" h="75562" extrusionOk="0">
                  <a:moveTo>
                    <a:pt x="6029" y="1"/>
                  </a:moveTo>
                  <a:cubicBezTo>
                    <a:pt x="4299" y="1"/>
                    <a:pt x="2625" y="1787"/>
                    <a:pt x="3725" y="3742"/>
                  </a:cubicBezTo>
                  <a:cubicBezTo>
                    <a:pt x="16156" y="25052"/>
                    <a:pt x="15268" y="51690"/>
                    <a:pt x="1239" y="71934"/>
                  </a:cubicBezTo>
                  <a:cubicBezTo>
                    <a:pt x="1" y="73791"/>
                    <a:pt x="1697" y="75562"/>
                    <a:pt x="3439" y="75562"/>
                  </a:cubicBezTo>
                  <a:cubicBezTo>
                    <a:pt x="4197" y="75562"/>
                    <a:pt x="4963" y="75227"/>
                    <a:pt x="5501" y="74421"/>
                  </a:cubicBezTo>
                  <a:cubicBezTo>
                    <a:pt x="20418" y="52578"/>
                    <a:pt x="21483" y="23986"/>
                    <a:pt x="8164" y="1256"/>
                  </a:cubicBezTo>
                  <a:cubicBezTo>
                    <a:pt x="7610" y="369"/>
                    <a:pt x="6813" y="1"/>
                    <a:pt x="6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2671225" y="1283650"/>
              <a:ext cx="912350" cy="867975"/>
            </a:xfrm>
            <a:custGeom>
              <a:avLst/>
              <a:gdLst/>
              <a:ahLst/>
              <a:cxnLst/>
              <a:rect l="l" t="t" r="r" b="b"/>
              <a:pathLst>
                <a:path w="36494" h="34719" extrusionOk="0">
                  <a:moveTo>
                    <a:pt x="2442" y="0"/>
                  </a:moveTo>
                  <a:cubicBezTo>
                    <a:pt x="1199" y="0"/>
                    <a:pt x="0" y="799"/>
                    <a:pt x="89" y="2398"/>
                  </a:cubicBezTo>
                  <a:cubicBezTo>
                    <a:pt x="1155" y="20156"/>
                    <a:pt x="15539" y="34008"/>
                    <a:pt x="33297" y="34718"/>
                  </a:cubicBezTo>
                  <a:cubicBezTo>
                    <a:pt x="36494" y="34718"/>
                    <a:pt x="36494" y="29746"/>
                    <a:pt x="33297" y="29746"/>
                  </a:cubicBezTo>
                  <a:lnTo>
                    <a:pt x="33475" y="29746"/>
                  </a:lnTo>
                  <a:cubicBezTo>
                    <a:pt x="18380" y="29213"/>
                    <a:pt x="6127" y="17315"/>
                    <a:pt x="5062" y="2398"/>
                  </a:cubicBezTo>
                  <a:cubicBezTo>
                    <a:pt x="4973" y="799"/>
                    <a:pt x="3685" y="0"/>
                    <a:pt x="24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036475" y="1612175"/>
              <a:ext cx="501625" cy="613000"/>
            </a:xfrm>
            <a:custGeom>
              <a:avLst/>
              <a:gdLst/>
              <a:ahLst/>
              <a:cxnLst/>
              <a:rect l="l" t="t" r="r" b="b"/>
              <a:pathLst>
                <a:path w="20065" h="24520" extrusionOk="0">
                  <a:moveTo>
                    <a:pt x="17667" y="0"/>
                  </a:moveTo>
                  <a:cubicBezTo>
                    <a:pt x="16424" y="0"/>
                    <a:pt x="15092" y="800"/>
                    <a:pt x="14914" y="2398"/>
                  </a:cubicBezTo>
                  <a:cubicBezTo>
                    <a:pt x="14236" y="9178"/>
                    <a:pt x="12587" y="19518"/>
                    <a:pt x="4254" y="19518"/>
                  </a:cubicBezTo>
                  <a:cubicBezTo>
                    <a:pt x="3857" y="19518"/>
                    <a:pt x="3444" y="19494"/>
                    <a:pt x="3016" y="19446"/>
                  </a:cubicBezTo>
                  <a:cubicBezTo>
                    <a:pt x="2912" y="19434"/>
                    <a:pt x="2812" y="19428"/>
                    <a:pt x="2715" y="19428"/>
                  </a:cubicBezTo>
                  <a:cubicBezTo>
                    <a:pt x="1" y="19428"/>
                    <a:pt x="101" y="24075"/>
                    <a:pt x="3016" y="24418"/>
                  </a:cubicBezTo>
                  <a:cubicBezTo>
                    <a:pt x="3621" y="24487"/>
                    <a:pt x="4205" y="24520"/>
                    <a:pt x="4768" y="24520"/>
                  </a:cubicBezTo>
                  <a:cubicBezTo>
                    <a:pt x="15943" y="24520"/>
                    <a:pt x="19041" y="11527"/>
                    <a:pt x="19887" y="2398"/>
                  </a:cubicBezTo>
                  <a:cubicBezTo>
                    <a:pt x="20064" y="800"/>
                    <a:pt x="18910" y="0"/>
                    <a:pt x="176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2945150" y="3149525"/>
              <a:ext cx="1256650" cy="598200"/>
            </a:xfrm>
            <a:custGeom>
              <a:avLst/>
              <a:gdLst/>
              <a:ahLst/>
              <a:cxnLst/>
              <a:rect l="l" t="t" r="r" b="b"/>
              <a:pathLst>
                <a:path w="50266" h="23928" extrusionOk="0">
                  <a:moveTo>
                    <a:pt x="3682" y="1"/>
                  </a:moveTo>
                  <a:cubicBezTo>
                    <a:pt x="1675" y="1"/>
                    <a:pt x="0" y="2521"/>
                    <a:pt x="1918" y="4302"/>
                  </a:cubicBezTo>
                  <a:lnTo>
                    <a:pt x="1918" y="4479"/>
                  </a:lnTo>
                  <a:cubicBezTo>
                    <a:pt x="11480" y="14041"/>
                    <a:pt x="22880" y="23927"/>
                    <a:pt x="36119" y="23927"/>
                  </a:cubicBezTo>
                  <a:cubicBezTo>
                    <a:pt x="39845" y="23927"/>
                    <a:pt x="43717" y="23144"/>
                    <a:pt x="47735" y="21350"/>
                  </a:cubicBezTo>
                  <a:cubicBezTo>
                    <a:pt x="50265" y="20243"/>
                    <a:pt x="48570" y="16741"/>
                    <a:pt x="46036" y="16741"/>
                  </a:cubicBezTo>
                  <a:cubicBezTo>
                    <a:pt x="45725" y="16741"/>
                    <a:pt x="45401" y="16794"/>
                    <a:pt x="45071" y="16910"/>
                  </a:cubicBezTo>
                  <a:cubicBezTo>
                    <a:pt x="41892" y="18339"/>
                    <a:pt x="38806" y="18963"/>
                    <a:pt x="35821" y="18963"/>
                  </a:cubicBezTo>
                  <a:cubicBezTo>
                    <a:pt x="23966" y="18963"/>
                    <a:pt x="13698" y="9120"/>
                    <a:pt x="5470" y="750"/>
                  </a:cubicBezTo>
                  <a:cubicBezTo>
                    <a:pt x="4901" y="222"/>
                    <a:pt x="4277" y="1"/>
                    <a:pt x="3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2899850" y="238125"/>
              <a:ext cx="754775" cy="759175"/>
            </a:xfrm>
            <a:custGeom>
              <a:avLst/>
              <a:gdLst/>
              <a:ahLst/>
              <a:cxnLst/>
              <a:rect l="l" t="t" r="r" b="b"/>
              <a:pathLst>
                <a:path w="30191" h="30367" extrusionOk="0">
                  <a:moveTo>
                    <a:pt x="15096" y="0"/>
                  </a:moveTo>
                  <a:cubicBezTo>
                    <a:pt x="6749" y="0"/>
                    <a:pt x="1" y="6748"/>
                    <a:pt x="1" y="15095"/>
                  </a:cubicBezTo>
                  <a:cubicBezTo>
                    <a:pt x="1" y="23441"/>
                    <a:pt x="6749" y="30367"/>
                    <a:pt x="15096" y="30367"/>
                  </a:cubicBezTo>
                  <a:cubicBezTo>
                    <a:pt x="23442" y="30367"/>
                    <a:pt x="30190" y="23441"/>
                    <a:pt x="30190" y="15095"/>
                  </a:cubicBezTo>
                  <a:cubicBezTo>
                    <a:pt x="30190" y="6748"/>
                    <a:pt x="23442" y="0"/>
                    <a:pt x="15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571325" y="2706550"/>
              <a:ext cx="723675" cy="723675"/>
            </a:xfrm>
            <a:custGeom>
              <a:avLst/>
              <a:gdLst/>
              <a:ahLst/>
              <a:cxnLst/>
              <a:rect l="l" t="t" r="r" b="b"/>
              <a:pathLst>
                <a:path w="28947" h="28947" extrusionOk="0">
                  <a:moveTo>
                    <a:pt x="14563" y="0"/>
                  </a:moveTo>
                  <a:cubicBezTo>
                    <a:pt x="6571" y="0"/>
                    <a:pt x="1" y="6393"/>
                    <a:pt x="1" y="14562"/>
                  </a:cubicBezTo>
                  <a:cubicBezTo>
                    <a:pt x="1" y="22553"/>
                    <a:pt x="6571" y="28946"/>
                    <a:pt x="14563" y="28946"/>
                  </a:cubicBezTo>
                  <a:cubicBezTo>
                    <a:pt x="22554" y="28946"/>
                    <a:pt x="28947" y="22553"/>
                    <a:pt x="28947" y="14562"/>
                  </a:cubicBezTo>
                  <a:cubicBezTo>
                    <a:pt x="28947" y="6393"/>
                    <a:pt x="22554" y="0"/>
                    <a:pt x="145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4364925" y="1343575"/>
              <a:ext cx="483925" cy="483950"/>
            </a:xfrm>
            <a:custGeom>
              <a:avLst/>
              <a:gdLst/>
              <a:ahLst/>
              <a:cxnLst/>
              <a:rect l="l" t="t" r="r" b="b"/>
              <a:pathLst>
                <a:path w="19357" h="19358" extrusionOk="0">
                  <a:moveTo>
                    <a:pt x="9590" y="1"/>
                  </a:moveTo>
                  <a:cubicBezTo>
                    <a:pt x="4262" y="1"/>
                    <a:pt x="0" y="4263"/>
                    <a:pt x="0" y="9590"/>
                  </a:cubicBezTo>
                  <a:cubicBezTo>
                    <a:pt x="0" y="14918"/>
                    <a:pt x="4262" y="19357"/>
                    <a:pt x="9590" y="19357"/>
                  </a:cubicBezTo>
                  <a:cubicBezTo>
                    <a:pt x="14917" y="19357"/>
                    <a:pt x="19357" y="14918"/>
                    <a:pt x="19357" y="9590"/>
                  </a:cubicBezTo>
                  <a:cubicBezTo>
                    <a:pt x="19357" y="4263"/>
                    <a:pt x="14917" y="1"/>
                    <a:pt x="95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344925" y="992850"/>
              <a:ext cx="563850" cy="563850"/>
            </a:xfrm>
            <a:custGeom>
              <a:avLst/>
              <a:gdLst/>
              <a:ahLst/>
              <a:cxnLst/>
              <a:rect l="l" t="t" r="r" b="b"/>
              <a:pathLst>
                <a:path w="22554" h="22554" extrusionOk="0">
                  <a:moveTo>
                    <a:pt x="11188" y="0"/>
                  </a:moveTo>
                  <a:cubicBezTo>
                    <a:pt x="4972" y="0"/>
                    <a:pt x="0" y="5150"/>
                    <a:pt x="0" y="11366"/>
                  </a:cubicBezTo>
                  <a:cubicBezTo>
                    <a:pt x="0" y="17581"/>
                    <a:pt x="4972" y="22554"/>
                    <a:pt x="11188" y="22554"/>
                  </a:cubicBezTo>
                  <a:cubicBezTo>
                    <a:pt x="17581" y="22554"/>
                    <a:pt x="22553" y="17581"/>
                    <a:pt x="22553" y="11366"/>
                  </a:cubicBezTo>
                  <a:cubicBezTo>
                    <a:pt x="22553" y="5150"/>
                    <a:pt x="17581" y="0"/>
                    <a:pt x="11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3685675" y="992850"/>
              <a:ext cx="426225" cy="430675"/>
            </a:xfrm>
            <a:custGeom>
              <a:avLst/>
              <a:gdLst/>
              <a:ahLst/>
              <a:cxnLst/>
              <a:rect l="l" t="t" r="r" b="b"/>
              <a:pathLst>
                <a:path w="17049" h="17227" extrusionOk="0">
                  <a:moveTo>
                    <a:pt x="8524" y="0"/>
                  </a:moveTo>
                  <a:cubicBezTo>
                    <a:pt x="3907" y="0"/>
                    <a:pt x="0" y="3907"/>
                    <a:pt x="0" y="8702"/>
                  </a:cubicBezTo>
                  <a:cubicBezTo>
                    <a:pt x="0" y="13319"/>
                    <a:pt x="3907" y="17226"/>
                    <a:pt x="8524" y="17226"/>
                  </a:cubicBezTo>
                  <a:cubicBezTo>
                    <a:pt x="13319" y="17226"/>
                    <a:pt x="17048" y="13319"/>
                    <a:pt x="17048" y="8702"/>
                  </a:cubicBezTo>
                  <a:cubicBezTo>
                    <a:pt x="17048" y="3907"/>
                    <a:pt x="13319" y="0"/>
                    <a:pt x="8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rot="7389400" flipH="1">
            <a:off x="753370" y="-278819"/>
            <a:ext cx="745838" cy="1582698"/>
            <a:chOff x="2479375" y="241250"/>
            <a:chExt cx="2454400" cy="5089875"/>
          </a:xfrm>
        </p:grpSpPr>
        <p:sp>
          <p:nvSpPr>
            <p:cNvPr id="115" name="Google Shape;115;p3"/>
            <p:cNvSpPr/>
            <p:nvPr/>
          </p:nvSpPr>
          <p:spPr>
            <a:xfrm>
              <a:off x="2479375" y="1065000"/>
              <a:ext cx="1943850" cy="4266125"/>
            </a:xfrm>
            <a:custGeom>
              <a:avLst/>
              <a:gdLst/>
              <a:ahLst/>
              <a:cxnLst/>
              <a:rect l="l" t="t" r="r" b="b"/>
              <a:pathLst>
                <a:path w="77754" h="170645" extrusionOk="0">
                  <a:moveTo>
                    <a:pt x="75783" y="0"/>
                  </a:moveTo>
                  <a:cubicBezTo>
                    <a:pt x="74757" y="0"/>
                    <a:pt x="73647" y="666"/>
                    <a:pt x="73536" y="1998"/>
                  </a:cubicBezTo>
                  <a:cubicBezTo>
                    <a:pt x="65988" y="61933"/>
                    <a:pt x="55777" y="129859"/>
                    <a:pt x="1836" y="166708"/>
                  </a:cubicBezTo>
                  <a:cubicBezTo>
                    <a:pt x="0" y="167993"/>
                    <a:pt x="1201" y="170644"/>
                    <a:pt x="2927" y="170644"/>
                  </a:cubicBezTo>
                  <a:cubicBezTo>
                    <a:pt x="3288" y="170644"/>
                    <a:pt x="3672" y="170528"/>
                    <a:pt x="4056" y="170260"/>
                  </a:cubicBezTo>
                  <a:lnTo>
                    <a:pt x="4056" y="170038"/>
                  </a:lnTo>
                  <a:cubicBezTo>
                    <a:pt x="59329" y="132523"/>
                    <a:pt x="69984" y="63709"/>
                    <a:pt x="77531" y="1998"/>
                  </a:cubicBezTo>
                  <a:cubicBezTo>
                    <a:pt x="77753" y="666"/>
                    <a:pt x="76810" y="0"/>
                    <a:pt x="757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4179025" y="241250"/>
              <a:ext cx="443975" cy="1395375"/>
            </a:xfrm>
            <a:custGeom>
              <a:avLst/>
              <a:gdLst/>
              <a:ahLst/>
              <a:cxnLst/>
              <a:rect l="l" t="t" r="r" b="b"/>
              <a:pathLst>
                <a:path w="17759" h="55815" extrusionOk="0">
                  <a:moveTo>
                    <a:pt x="10381" y="1"/>
                  </a:moveTo>
                  <a:cubicBezTo>
                    <a:pt x="8131" y="1"/>
                    <a:pt x="6021" y="1087"/>
                    <a:pt x="4884" y="2983"/>
                  </a:cubicBezTo>
                  <a:cubicBezTo>
                    <a:pt x="3330" y="5203"/>
                    <a:pt x="2664" y="7644"/>
                    <a:pt x="2442" y="10308"/>
                  </a:cubicBezTo>
                  <a:cubicBezTo>
                    <a:pt x="0" y="25403"/>
                    <a:pt x="888" y="40941"/>
                    <a:pt x="4884" y="55814"/>
                  </a:cubicBezTo>
                  <a:lnTo>
                    <a:pt x="13985" y="25403"/>
                  </a:lnTo>
                  <a:cubicBezTo>
                    <a:pt x="15761" y="19187"/>
                    <a:pt x="17759" y="12972"/>
                    <a:pt x="16427" y="6756"/>
                  </a:cubicBezTo>
                  <a:cubicBezTo>
                    <a:pt x="16205" y="3871"/>
                    <a:pt x="14207" y="1207"/>
                    <a:pt x="11543" y="97"/>
                  </a:cubicBezTo>
                  <a:cubicBezTo>
                    <a:pt x="11155" y="32"/>
                    <a:pt x="10766" y="1"/>
                    <a:pt x="103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3679550" y="1462325"/>
              <a:ext cx="399600" cy="1189850"/>
            </a:xfrm>
            <a:custGeom>
              <a:avLst/>
              <a:gdLst/>
              <a:ahLst/>
              <a:cxnLst/>
              <a:rect l="l" t="t" r="r" b="b"/>
              <a:pathLst>
                <a:path w="15984" h="47594" extrusionOk="0">
                  <a:moveTo>
                    <a:pt x="3784" y="1"/>
                  </a:moveTo>
                  <a:cubicBezTo>
                    <a:pt x="3091" y="1"/>
                    <a:pt x="2398" y="179"/>
                    <a:pt x="1777" y="534"/>
                  </a:cubicBezTo>
                  <a:cubicBezTo>
                    <a:pt x="445" y="2088"/>
                    <a:pt x="1" y="3863"/>
                    <a:pt x="445" y="5639"/>
                  </a:cubicBezTo>
                  <a:cubicBezTo>
                    <a:pt x="1777" y="20734"/>
                    <a:pt x="7104" y="35163"/>
                    <a:pt x="15984" y="47594"/>
                  </a:cubicBezTo>
                  <a:cubicBezTo>
                    <a:pt x="15318" y="33609"/>
                    <a:pt x="13098" y="19624"/>
                    <a:pt x="9102" y="6083"/>
                  </a:cubicBezTo>
                  <a:cubicBezTo>
                    <a:pt x="8658" y="4307"/>
                    <a:pt x="7992" y="2754"/>
                    <a:pt x="6660" y="1200"/>
                  </a:cubicBezTo>
                  <a:cubicBezTo>
                    <a:pt x="5861" y="401"/>
                    <a:pt x="4822" y="1"/>
                    <a:pt x="37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4123525" y="1803575"/>
              <a:ext cx="810250" cy="1118775"/>
            </a:xfrm>
            <a:custGeom>
              <a:avLst/>
              <a:gdLst/>
              <a:ahLst/>
              <a:cxnLst/>
              <a:rect l="l" t="t" r="r" b="b"/>
              <a:pathLst>
                <a:path w="32410" h="44751" extrusionOk="0">
                  <a:moveTo>
                    <a:pt x="26344" y="0"/>
                  </a:moveTo>
                  <a:cubicBezTo>
                    <a:pt x="26080" y="0"/>
                    <a:pt x="25807" y="63"/>
                    <a:pt x="25528" y="203"/>
                  </a:cubicBezTo>
                  <a:cubicBezTo>
                    <a:pt x="24640" y="425"/>
                    <a:pt x="24418" y="1534"/>
                    <a:pt x="24196" y="2644"/>
                  </a:cubicBezTo>
                  <a:cubicBezTo>
                    <a:pt x="22642" y="10414"/>
                    <a:pt x="20201" y="17739"/>
                    <a:pt x="16871" y="25064"/>
                  </a:cubicBezTo>
                  <a:cubicBezTo>
                    <a:pt x="13319" y="31946"/>
                    <a:pt x="7548" y="35276"/>
                    <a:pt x="222" y="37939"/>
                  </a:cubicBezTo>
                  <a:lnTo>
                    <a:pt x="0" y="37939"/>
                  </a:lnTo>
                  <a:cubicBezTo>
                    <a:pt x="2573" y="42480"/>
                    <a:pt x="7623" y="44750"/>
                    <a:pt x="12757" y="44750"/>
                  </a:cubicBezTo>
                  <a:cubicBezTo>
                    <a:pt x="15153" y="44750"/>
                    <a:pt x="17567" y="44256"/>
                    <a:pt x="19757" y="43267"/>
                  </a:cubicBezTo>
                  <a:cubicBezTo>
                    <a:pt x="26416" y="39493"/>
                    <a:pt x="30856" y="33056"/>
                    <a:pt x="31744" y="25508"/>
                  </a:cubicBezTo>
                  <a:cubicBezTo>
                    <a:pt x="32410" y="17961"/>
                    <a:pt x="31522" y="10414"/>
                    <a:pt x="29302" y="3310"/>
                  </a:cubicBezTo>
                  <a:cubicBezTo>
                    <a:pt x="28928" y="1813"/>
                    <a:pt x="27764" y="0"/>
                    <a:pt x="263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3302200" y="2345350"/>
              <a:ext cx="610475" cy="1031550"/>
            </a:xfrm>
            <a:custGeom>
              <a:avLst/>
              <a:gdLst/>
              <a:ahLst/>
              <a:cxnLst/>
              <a:rect l="l" t="t" r="r" b="b"/>
              <a:pathLst>
                <a:path w="24419" h="41262" extrusionOk="0">
                  <a:moveTo>
                    <a:pt x="2672" y="1"/>
                  </a:moveTo>
                  <a:cubicBezTo>
                    <a:pt x="2278" y="1"/>
                    <a:pt x="1899" y="88"/>
                    <a:pt x="1554" y="286"/>
                  </a:cubicBezTo>
                  <a:cubicBezTo>
                    <a:pt x="444" y="1396"/>
                    <a:pt x="0" y="2728"/>
                    <a:pt x="222" y="4281"/>
                  </a:cubicBezTo>
                  <a:cubicBezTo>
                    <a:pt x="666" y="15158"/>
                    <a:pt x="4884" y="25592"/>
                    <a:pt x="11987" y="34027"/>
                  </a:cubicBezTo>
                  <a:cubicBezTo>
                    <a:pt x="14669" y="36900"/>
                    <a:pt x="18673" y="41262"/>
                    <a:pt x="22431" y="41262"/>
                  </a:cubicBezTo>
                  <a:cubicBezTo>
                    <a:pt x="23028" y="41262"/>
                    <a:pt x="23618" y="41152"/>
                    <a:pt x="24196" y="40908"/>
                  </a:cubicBezTo>
                  <a:lnTo>
                    <a:pt x="24418" y="41130"/>
                  </a:lnTo>
                  <a:cubicBezTo>
                    <a:pt x="22642" y="26701"/>
                    <a:pt x="16427" y="12939"/>
                    <a:pt x="6660" y="2284"/>
                  </a:cubicBezTo>
                  <a:cubicBezTo>
                    <a:pt x="5624" y="1075"/>
                    <a:pt x="4051" y="1"/>
                    <a:pt x="26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3651825" y="3385450"/>
              <a:ext cx="982275" cy="684600"/>
            </a:xfrm>
            <a:custGeom>
              <a:avLst/>
              <a:gdLst/>
              <a:ahLst/>
              <a:cxnLst/>
              <a:rect l="l" t="t" r="r" b="b"/>
              <a:pathLst>
                <a:path w="39291" h="27384" extrusionOk="0">
                  <a:moveTo>
                    <a:pt x="0" y="23278"/>
                  </a:moveTo>
                  <a:lnTo>
                    <a:pt x="0" y="23500"/>
                  </a:lnTo>
                  <a:cubicBezTo>
                    <a:pt x="39" y="23451"/>
                    <a:pt x="77" y="23402"/>
                    <a:pt x="116" y="23353"/>
                  </a:cubicBezTo>
                  <a:lnTo>
                    <a:pt x="116" y="23353"/>
                  </a:lnTo>
                  <a:cubicBezTo>
                    <a:pt x="77" y="23328"/>
                    <a:pt x="39" y="23303"/>
                    <a:pt x="0" y="23278"/>
                  </a:cubicBezTo>
                  <a:close/>
                  <a:moveTo>
                    <a:pt x="33289" y="0"/>
                  </a:moveTo>
                  <a:cubicBezTo>
                    <a:pt x="32780" y="0"/>
                    <a:pt x="32262" y="63"/>
                    <a:pt x="31743" y="192"/>
                  </a:cubicBezTo>
                  <a:cubicBezTo>
                    <a:pt x="29080" y="858"/>
                    <a:pt x="26860" y="1968"/>
                    <a:pt x="24862" y="3522"/>
                  </a:cubicBezTo>
                  <a:cubicBezTo>
                    <a:pt x="16477" y="9479"/>
                    <a:pt x="6557" y="15218"/>
                    <a:pt x="116" y="23353"/>
                  </a:cubicBezTo>
                  <a:lnTo>
                    <a:pt x="116" y="23353"/>
                  </a:lnTo>
                  <a:cubicBezTo>
                    <a:pt x="4431" y="26109"/>
                    <a:pt x="9176" y="27384"/>
                    <a:pt x="13832" y="27384"/>
                  </a:cubicBezTo>
                  <a:cubicBezTo>
                    <a:pt x="24732" y="27384"/>
                    <a:pt x="35145" y="20396"/>
                    <a:pt x="38403" y="9071"/>
                  </a:cubicBezTo>
                  <a:cubicBezTo>
                    <a:pt x="39291" y="7074"/>
                    <a:pt x="39291" y="4854"/>
                    <a:pt x="38403" y="2856"/>
                  </a:cubicBezTo>
                  <a:cubicBezTo>
                    <a:pt x="37330" y="1068"/>
                    <a:pt x="35393" y="0"/>
                    <a:pt x="33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oogle Shape;121;p3"/>
          <p:cNvGrpSpPr/>
          <p:nvPr/>
        </p:nvGrpSpPr>
        <p:grpSpPr>
          <a:xfrm rot="-172449" flipH="1">
            <a:off x="-109775" y="-95188"/>
            <a:ext cx="1428631" cy="1129304"/>
            <a:chOff x="508050" y="242250"/>
            <a:chExt cx="6512250" cy="5147800"/>
          </a:xfrm>
        </p:grpSpPr>
        <p:sp>
          <p:nvSpPr>
            <p:cNvPr id="122" name="Google Shape;122;p3"/>
            <p:cNvSpPr/>
            <p:nvPr/>
          </p:nvSpPr>
          <p:spPr>
            <a:xfrm>
              <a:off x="508050" y="242250"/>
              <a:ext cx="6512250" cy="5147800"/>
            </a:xfrm>
            <a:custGeom>
              <a:avLst/>
              <a:gdLst/>
              <a:ahLst/>
              <a:cxnLst/>
              <a:rect l="l" t="t" r="r" b="b"/>
              <a:pathLst>
                <a:path w="260490" h="205912" extrusionOk="0">
                  <a:moveTo>
                    <a:pt x="192120" y="0"/>
                  </a:moveTo>
                  <a:cubicBezTo>
                    <a:pt x="185268" y="0"/>
                    <a:pt x="178662" y="685"/>
                    <a:pt x="172695" y="2150"/>
                  </a:cubicBezTo>
                  <a:cubicBezTo>
                    <a:pt x="150698" y="7746"/>
                    <a:pt x="131403" y="21639"/>
                    <a:pt x="119054" y="40742"/>
                  </a:cubicBezTo>
                  <a:cubicBezTo>
                    <a:pt x="127586" y="36582"/>
                    <a:pt x="136945" y="34486"/>
                    <a:pt x="146314" y="34486"/>
                  </a:cubicBezTo>
                  <a:cubicBezTo>
                    <a:pt x="153894" y="34486"/>
                    <a:pt x="161481" y="35858"/>
                    <a:pt x="168643" y="38619"/>
                  </a:cubicBezTo>
                  <a:cubicBezTo>
                    <a:pt x="131210" y="41128"/>
                    <a:pt x="97828" y="63125"/>
                    <a:pt x="80848" y="96506"/>
                  </a:cubicBezTo>
                  <a:cubicBezTo>
                    <a:pt x="94190" y="89501"/>
                    <a:pt x="108974" y="85812"/>
                    <a:pt x="124078" y="85812"/>
                  </a:cubicBezTo>
                  <a:cubicBezTo>
                    <a:pt x="126449" y="85812"/>
                    <a:pt x="128827" y="85903"/>
                    <a:pt x="131210" y="86086"/>
                  </a:cubicBezTo>
                  <a:cubicBezTo>
                    <a:pt x="108790" y="128808"/>
                    <a:pt x="61336" y="156670"/>
                    <a:pt x="13377" y="156670"/>
                  </a:cubicBezTo>
                  <a:cubicBezTo>
                    <a:pt x="8916" y="156670"/>
                    <a:pt x="4450" y="156429"/>
                    <a:pt x="0" y="155936"/>
                  </a:cubicBezTo>
                  <a:lnTo>
                    <a:pt x="0" y="155936"/>
                  </a:lnTo>
                  <a:cubicBezTo>
                    <a:pt x="12928" y="173881"/>
                    <a:pt x="32802" y="185458"/>
                    <a:pt x="54799" y="188160"/>
                  </a:cubicBezTo>
                  <a:cubicBezTo>
                    <a:pt x="57551" y="188447"/>
                    <a:pt x="60300" y="188589"/>
                    <a:pt x="63036" y="188589"/>
                  </a:cubicBezTo>
                  <a:cubicBezTo>
                    <a:pt x="82362" y="188589"/>
                    <a:pt x="101044" y="181517"/>
                    <a:pt x="115580" y="168671"/>
                  </a:cubicBezTo>
                  <a:lnTo>
                    <a:pt x="115580" y="168671"/>
                  </a:lnTo>
                  <a:cubicBezTo>
                    <a:pt x="113265" y="184494"/>
                    <a:pt x="102845" y="198194"/>
                    <a:pt x="87988" y="204368"/>
                  </a:cubicBezTo>
                  <a:cubicBezTo>
                    <a:pt x="92621" y="205079"/>
                    <a:pt x="97250" y="205427"/>
                    <a:pt x="101842" y="205427"/>
                  </a:cubicBezTo>
                  <a:cubicBezTo>
                    <a:pt x="130906" y="205427"/>
                    <a:pt x="158453" y="191482"/>
                    <a:pt x="175782" y="167321"/>
                  </a:cubicBezTo>
                  <a:cubicBezTo>
                    <a:pt x="181185" y="179477"/>
                    <a:pt x="181764" y="193370"/>
                    <a:pt x="177133" y="205912"/>
                  </a:cubicBezTo>
                  <a:cubicBezTo>
                    <a:pt x="222478" y="179284"/>
                    <a:pt x="252386" y="132975"/>
                    <a:pt x="258174" y="80876"/>
                  </a:cubicBezTo>
                  <a:cubicBezTo>
                    <a:pt x="260490" y="57529"/>
                    <a:pt x="257210" y="32637"/>
                    <a:pt x="245246" y="12763"/>
                  </a:cubicBezTo>
                  <a:lnTo>
                    <a:pt x="245053" y="12956"/>
                  </a:lnTo>
                  <a:cubicBezTo>
                    <a:pt x="230711" y="4941"/>
                    <a:pt x="210528" y="0"/>
                    <a:pt x="1921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1911800" y="1497150"/>
              <a:ext cx="4520000" cy="2852150"/>
            </a:xfrm>
            <a:custGeom>
              <a:avLst/>
              <a:gdLst/>
              <a:ahLst/>
              <a:cxnLst/>
              <a:rect l="l" t="t" r="r" b="b"/>
              <a:pathLst>
                <a:path w="180800" h="114086" extrusionOk="0">
                  <a:moveTo>
                    <a:pt x="166906" y="0"/>
                  </a:moveTo>
                  <a:cubicBezTo>
                    <a:pt x="162083" y="0"/>
                    <a:pt x="157452" y="579"/>
                    <a:pt x="152821" y="1737"/>
                  </a:cubicBezTo>
                  <a:cubicBezTo>
                    <a:pt x="143559" y="4245"/>
                    <a:pt x="134876" y="8298"/>
                    <a:pt x="127158" y="13700"/>
                  </a:cubicBezTo>
                  <a:cubicBezTo>
                    <a:pt x="123106" y="16402"/>
                    <a:pt x="119439" y="19489"/>
                    <a:pt x="115966" y="22576"/>
                  </a:cubicBezTo>
                  <a:cubicBezTo>
                    <a:pt x="112300" y="25857"/>
                    <a:pt x="109020" y="29330"/>
                    <a:pt x="105933" y="32803"/>
                  </a:cubicBezTo>
                  <a:cubicBezTo>
                    <a:pt x="99758" y="39942"/>
                    <a:pt x="93969" y="47275"/>
                    <a:pt x="88374" y="54800"/>
                  </a:cubicBezTo>
                  <a:cubicBezTo>
                    <a:pt x="82778" y="62518"/>
                    <a:pt x="77182" y="69850"/>
                    <a:pt x="71201" y="76990"/>
                  </a:cubicBezTo>
                  <a:cubicBezTo>
                    <a:pt x="68306" y="80656"/>
                    <a:pt x="65219" y="84129"/>
                    <a:pt x="61939" y="87409"/>
                  </a:cubicBezTo>
                  <a:cubicBezTo>
                    <a:pt x="58658" y="90497"/>
                    <a:pt x="55185" y="93584"/>
                    <a:pt x="51519" y="96478"/>
                  </a:cubicBezTo>
                  <a:cubicBezTo>
                    <a:pt x="44187" y="102267"/>
                    <a:pt x="36083" y="106898"/>
                    <a:pt x="27400" y="109985"/>
                  </a:cubicBezTo>
                  <a:cubicBezTo>
                    <a:pt x="22962" y="111529"/>
                    <a:pt x="18524" y="112494"/>
                    <a:pt x="13893" y="113073"/>
                  </a:cubicBezTo>
                  <a:cubicBezTo>
                    <a:pt x="11953" y="113315"/>
                    <a:pt x="9980" y="113422"/>
                    <a:pt x="8015" y="113422"/>
                  </a:cubicBezTo>
                  <a:cubicBezTo>
                    <a:pt x="5289" y="113422"/>
                    <a:pt x="2579" y="113216"/>
                    <a:pt x="0" y="112880"/>
                  </a:cubicBezTo>
                  <a:lnTo>
                    <a:pt x="0" y="112880"/>
                  </a:lnTo>
                  <a:cubicBezTo>
                    <a:pt x="3698" y="113684"/>
                    <a:pt x="7665" y="114086"/>
                    <a:pt x="11564" y="114086"/>
                  </a:cubicBezTo>
                  <a:cubicBezTo>
                    <a:pt x="12344" y="114086"/>
                    <a:pt x="13121" y="114070"/>
                    <a:pt x="13893" y="114037"/>
                  </a:cubicBezTo>
                  <a:cubicBezTo>
                    <a:pt x="18717" y="113844"/>
                    <a:pt x="23348" y="113073"/>
                    <a:pt x="27979" y="111722"/>
                  </a:cubicBezTo>
                  <a:cubicBezTo>
                    <a:pt x="37047" y="108828"/>
                    <a:pt x="45538" y="104390"/>
                    <a:pt x="53256" y="98794"/>
                  </a:cubicBezTo>
                  <a:cubicBezTo>
                    <a:pt x="57115" y="95900"/>
                    <a:pt x="60781" y="92812"/>
                    <a:pt x="64254" y="89725"/>
                  </a:cubicBezTo>
                  <a:cubicBezTo>
                    <a:pt x="67534" y="86252"/>
                    <a:pt x="70815" y="82779"/>
                    <a:pt x="73902" y="79305"/>
                  </a:cubicBezTo>
                  <a:cubicBezTo>
                    <a:pt x="80077" y="71973"/>
                    <a:pt x="85479" y="64448"/>
                    <a:pt x="91075" y="56922"/>
                  </a:cubicBezTo>
                  <a:cubicBezTo>
                    <a:pt x="96671" y="49397"/>
                    <a:pt x="102266" y="41872"/>
                    <a:pt x="108441" y="34925"/>
                  </a:cubicBezTo>
                  <a:cubicBezTo>
                    <a:pt x="111528" y="31452"/>
                    <a:pt x="114616" y="27979"/>
                    <a:pt x="118089" y="24892"/>
                  </a:cubicBezTo>
                  <a:cubicBezTo>
                    <a:pt x="121369" y="21612"/>
                    <a:pt x="124842" y="18717"/>
                    <a:pt x="128701" y="16016"/>
                  </a:cubicBezTo>
                  <a:cubicBezTo>
                    <a:pt x="136034" y="10420"/>
                    <a:pt x="144331" y="6175"/>
                    <a:pt x="153207" y="3474"/>
                  </a:cubicBezTo>
                  <a:cubicBezTo>
                    <a:pt x="157645" y="2123"/>
                    <a:pt x="162276" y="1351"/>
                    <a:pt x="166906" y="965"/>
                  </a:cubicBezTo>
                  <a:cubicBezTo>
                    <a:pt x="167678" y="933"/>
                    <a:pt x="168450" y="917"/>
                    <a:pt x="169222" y="917"/>
                  </a:cubicBezTo>
                  <a:cubicBezTo>
                    <a:pt x="173081" y="917"/>
                    <a:pt x="176940" y="1319"/>
                    <a:pt x="180799" y="2123"/>
                  </a:cubicBezTo>
                  <a:cubicBezTo>
                    <a:pt x="176168" y="772"/>
                    <a:pt x="171537" y="0"/>
                    <a:pt x="1669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5110025" y="1511625"/>
              <a:ext cx="892450" cy="2325150"/>
            </a:xfrm>
            <a:custGeom>
              <a:avLst/>
              <a:gdLst/>
              <a:ahLst/>
              <a:cxnLst/>
              <a:rect l="l" t="t" r="r" b="b"/>
              <a:pathLst>
                <a:path w="35698" h="93006" extrusionOk="0">
                  <a:moveTo>
                    <a:pt x="35697" y="0"/>
                  </a:moveTo>
                  <a:cubicBezTo>
                    <a:pt x="31066" y="193"/>
                    <a:pt x="26628" y="1737"/>
                    <a:pt x="23155" y="4824"/>
                  </a:cubicBezTo>
                  <a:cubicBezTo>
                    <a:pt x="19875" y="7912"/>
                    <a:pt x="17174" y="11771"/>
                    <a:pt x="15437" y="16016"/>
                  </a:cubicBezTo>
                  <a:cubicBezTo>
                    <a:pt x="13700" y="20261"/>
                    <a:pt x="12350" y="24506"/>
                    <a:pt x="11578" y="29137"/>
                  </a:cubicBezTo>
                  <a:cubicBezTo>
                    <a:pt x="10806" y="33382"/>
                    <a:pt x="10420" y="38013"/>
                    <a:pt x="10227" y="42451"/>
                  </a:cubicBezTo>
                  <a:cubicBezTo>
                    <a:pt x="9648" y="51327"/>
                    <a:pt x="9841" y="60010"/>
                    <a:pt x="8683" y="68693"/>
                  </a:cubicBezTo>
                  <a:cubicBezTo>
                    <a:pt x="7912" y="77376"/>
                    <a:pt x="5017" y="85673"/>
                    <a:pt x="0" y="93005"/>
                  </a:cubicBezTo>
                  <a:cubicBezTo>
                    <a:pt x="6175" y="86252"/>
                    <a:pt x="10227" y="77954"/>
                    <a:pt x="11578" y="69079"/>
                  </a:cubicBezTo>
                  <a:cubicBezTo>
                    <a:pt x="12929" y="60203"/>
                    <a:pt x="13507" y="51327"/>
                    <a:pt x="13700" y="42451"/>
                  </a:cubicBezTo>
                  <a:cubicBezTo>
                    <a:pt x="13893" y="33961"/>
                    <a:pt x="15437" y="25471"/>
                    <a:pt x="18331" y="17173"/>
                  </a:cubicBezTo>
                  <a:cubicBezTo>
                    <a:pt x="19489" y="13121"/>
                    <a:pt x="21612" y="9455"/>
                    <a:pt x="24506" y="6175"/>
                  </a:cubicBezTo>
                  <a:cubicBezTo>
                    <a:pt x="25857" y="4631"/>
                    <a:pt x="27593" y="3281"/>
                    <a:pt x="29523" y="2316"/>
                  </a:cubicBezTo>
                  <a:cubicBezTo>
                    <a:pt x="31452" y="1351"/>
                    <a:pt x="33575" y="579"/>
                    <a:pt x="35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3884750" y="1723875"/>
              <a:ext cx="1389300" cy="3159675"/>
            </a:xfrm>
            <a:custGeom>
              <a:avLst/>
              <a:gdLst/>
              <a:ahLst/>
              <a:cxnLst/>
              <a:rect l="l" t="t" r="r" b="b"/>
              <a:pathLst>
                <a:path w="55572" h="126387" extrusionOk="0">
                  <a:moveTo>
                    <a:pt x="55572" y="0"/>
                  </a:moveTo>
                  <a:lnTo>
                    <a:pt x="55572" y="0"/>
                  </a:lnTo>
                  <a:cubicBezTo>
                    <a:pt x="50362" y="2895"/>
                    <a:pt x="45731" y="6947"/>
                    <a:pt x="42065" y="11964"/>
                  </a:cubicBezTo>
                  <a:cubicBezTo>
                    <a:pt x="38592" y="16981"/>
                    <a:pt x="35698" y="22576"/>
                    <a:pt x="33768" y="28365"/>
                  </a:cubicBezTo>
                  <a:cubicBezTo>
                    <a:pt x="29716" y="40135"/>
                    <a:pt x="28944" y="52484"/>
                    <a:pt x="27979" y="64448"/>
                  </a:cubicBezTo>
                  <a:cubicBezTo>
                    <a:pt x="27015" y="76411"/>
                    <a:pt x="26050" y="88374"/>
                    <a:pt x="21998" y="99373"/>
                  </a:cubicBezTo>
                  <a:cubicBezTo>
                    <a:pt x="19875" y="104968"/>
                    <a:pt x="17174" y="110178"/>
                    <a:pt x="13508" y="115002"/>
                  </a:cubicBezTo>
                  <a:cubicBezTo>
                    <a:pt x="9842" y="119826"/>
                    <a:pt x="5211" y="123685"/>
                    <a:pt x="1" y="126386"/>
                  </a:cubicBezTo>
                  <a:cubicBezTo>
                    <a:pt x="2702" y="125229"/>
                    <a:pt x="5404" y="123878"/>
                    <a:pt x="8105" y="122141"/>
                  </a:cubicBezTo>
                  <a:cubicBezTo>
                    <a:pt x="10420" y="120405"/>
                    <a:pt x="12736" y="118282"/>
                    <a:pt x="14858" y="116160"/>
                  </a:cubicBezTo>
                  <a:cubicBezTo>
                    <a:pt x="18910" y="111529"/>
                    <a:pt x="22191" y="106126"/>
                    <a:pt x="24506" y="100530"/>
                  </a:cubicBezTo>
                  <a:cubicBezTo>
                    <a:pt x="29330" y="89146"/>
                    <a:pt x="30681" y="76797"/>
                    <a:pt x="31646" y="64641"/>
                  </a:cubicBezTo>
                  <a:cubicBezTo>
                    <a:pt x="32417" y="52677"/>
                    <a:pt x="32996" y="40714"/>
                    <a:pt x="36469" y="29137"/>
                  </a:cubicBezTo>
                  <a:cubicBezTo>
                    <a:pt x="38013" y="23541"/>
                    <a:pt x="40521" y="17945"/>
                    <a:pt x="43609" y="12928"/>
                  </a:cubicBezTo>
                  <a:cubicBezTo>
                    <a:pt x="46696" y="7719"/>
                    <a:pt x="50748" y="3281"/>
                    <a:pt x="555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911800" y="4020050"/>
              <a:ext cx="1220450" cy="654575"/>
            </a:xfrm>
            <a:custGeom>
              <a:avLst/>
              <a:gdLst/>
              <a:ahLst/>
              <a:cxnLst/>
              <a:rect l="l" t="t" r="r" b="b"/>
              <a:pathLst>
                <a:path w="48818" h="26183" extrusionOk="0">
                  <a:moveTo>
                    <a:pt x="48818" y="0"/>
                  </a:moveTo>
                  <a:lnTo>
                    <a:pt x="48818" y="0"/>
                  </a:lnTo>
                  <a:cubicBezTo>
                    <a:pt x="45538" y="3474"/>
                    <a:pt x="42064" y="6561"/>
                    <a:pt x="38205" y="9455"/>
                  </a:cubicBezTo>
                  <a:cubicBezTo>
                    <a:pt x="30873" y="15244"/>
                    <a:pt x="22576" y="19489"/>
                    <a:pt x="13700" y="22576"/>
                  </a:cubicBezTo>
                  <a:cubicBezTo>
                    <a:pt x="9262" y="23927"/>
                    <a:pt x="4631" y="25085"/>
                    <a:pt x="0" y="25856"/>
                  </a:cubicBezTo>
                  <a:cubicBezTo>
                    <a:pt x="1809" y="26074"/>
                    <a:pt x="3618" y="26182"/>
                    <a:pt x="5427" y="26182"/>
                  </a:cubicBezTo>
                  <a:cubicBezTo>
                    <a:pt x="8442" y="26182"/>
                    <a:pt x="11457" y="25881"/>
                    <a:pt x="14472" y="25278"/>
                  </a:cubicBezTo>
                  <a:cubicBezTo>
                    <a:pt x="24119" y="23155"/>
                    <a:pt x="32995" y="18524"/>
                    <a:pt x="40135" y="11771"/>
                  </a:cubicBezTo>
                  <a:cubicBezTo>
                    <a:pt x="43608" y="8297"/>
                    <a:pt x="46502" y="4438"/>
                    <a:pt x="48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3744875" y="1603950"/>
              <a:ext cx="1630500" cy="240550"/>
            </a:xfrm>
            <a:custGeom>
              <a:avLst/>
              <a:gdLst/>
              <a:ahLst/>
              <a:cxnLst/>
              <a:rect l="l" t="t" r="r" b="b"/>
              <a:pathLst>
                <a:path w="65220" h="9622" extrusionOk="0">
                  <a:moveTo>
                    <a:pt x="40615" y="1"/>
                  </a:moveTo>
                  <a:cubicBezTo>
                    <a:pt x="32122" y="1"/>
                    <a:pt x="23767" y="1122"/>
                    <a:pt x="15630" y="3447"/>
                  </a:cubicBezTo>
                  <a:cubicBezTo>
                    <a:pt x="10227" y="4990"/>
                    <a:pt x="5017" y="7113"/>
                    <a:pt x="0" y="9621"/>
                  </a:cubicBezTo>
                  <a:cubicBezTo>
                    <a:pt x="5403" y="8464"/>
                    <a:pt x="10806" y="7113"/>
                    <a:pt x="16208" y="6148"/>
                  </a:cubicBezTo>
                  <a:cubicBezTo>
                    <a:pt x="21611" y="5183"/>
                    <a:pt x="27014" y="4411"/>
                    <a:pt x="32417" y="4026"/>
                  </a:cubicBezTo>
                  <a:cubicBezTo>
                    <a:pt x="37819" y="3447"/>
                    <a:pt x="43222" y="3254"/>
                    <a:pt x="48818" y="3254"/>
                  </a:cubicBezTo>
                  <a:cubicBezTo>
                    <a:pt x="54221" y="3254"/>
                    <a:pt x="59816" y="3447"/>
                    <a:pt x="65219" y="3833"/>
                  </a:cubicBezTo>
                  <a:cubicBezTo>
                    <a:pt x="60009" y="2096"/>
                    <a:pt x="54414" y="938"/>
                    <a:pt x="49011" y="359"/>
                  </a:cubicBezTo>
                  <a:cubicBezTo>
                    <a:pt x="46199" y="121"/>
                    <a:pt x="43400" y="1"/>
                    <a:pt x="406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3556725" y="3267525"/>
              <a:ext cx="361825" cy="868325"/>
            </a:xfrm>
            <a:custGeom>
              <a:avLst/>
              <a:gdLst/>
              <a:ahLst/>
              <a:cxnLst/>
              <a:rect l="l" t="t" r="r" b="b"/>
              <a:pathLst>
                <a:path w="14473" h="34733" extrusionOk="0">
                  <a:moveTo>
                    <a:pt x="14473" y="0"/>
                  </a:moveTo>
                  <a:lnTo>
                    <a:pt x="10806" y="193"/>
                  </a:lnTo>
                  <a:cubicBezTo>
                    <a:pt x="11964" y="12735"/>
                    <a:pt x="8105" y="25277"/>
                    <a:pt x="1" y="34732"/>
                  </a:cubicBezTo>
                  <a:cubicBezTo>
                    <a:pt x="9456" y="25663"/>
                    <a:pt x="14473" y="13121"/>
                    <a:pt x="14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s 2">
  <p:cSld name="CUSTOM_7">
    <p:spTree>
      <p:nvGrpSpPr>
        <p:cNvPr id="1" name="Shape 744"/>
        <p:cNvGrpSpPr/>
        <p:nvPr/>
      </p:nvGrpSpPr>
      <p:grpSpPr>
        <a:xfrm>
          <a:off x="0" y="0"/>
          <a:ext cx="0" cy="0"/>
          <a:chOff x="0" y="0"/>
          <a:chExt cx="0" cy="0"/>
        </a:xfrm>
      </p:grpSpPr>
      <p:sp>
        <p:nvSpPr>
          <p:cNvPr id="745" name="Google Shape;745;p21"/>
          <p:cNvSpPr/>
          <p:nvPr/>
        </p:nvSpPr>
        <p:spPr>
          <a:xfrm>
            <a:off x="421075" y="389425"/>
            <a:ext cx="8309400" cy="436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6" name="Google Shape;746;p21"/>
          <p:cNvGrpSpPr/>
          <p:nvPr/>
        </p:nvGrpSpPr>
        <p:grpSpPr>
          <a:xfrm rot="-8321105">
            <a:off x="7860257" y="-537263"/>
            <a:ext cx="1015298" cy="1951194"/>
            <a:chOff x="2479375" y="241250"/>
            <a:chExt cx="2454400" cy="5089875"/>
          </a:xfrm>
        </p:grpSpPr>
        <p:sp>
          <p:nvSpPr>
            <p:cNvPr id="747" name="Google Shape;747;p21"/>
            <p:cNvSpPr/>
            <p:nvPr/>
          </p:nvSpPr>
          <p:spPr>
            <a:xfrm>
              <a:off x="2479375" y="1065000"/>
              <a:ext cx="1943850" cy="4266125"/>
            </a:xfrm>
            <a:custGeom>
              <a:avLst/>
              <a:gdLst/>
              <a:ahLst/>
              <a:cxnLst/>
              <a:rect l="l" t="t" r="r" b="b"/>
              <a:pathLst>
                <a:path w="77754" h="170645" extrusionOk="0">
                  <a:moveTo>
                    <a:pt x="75783" y="0"/>
                  </a:moveTo>
                  <a:cubicBezTo>
                    <a:pt x="74757" y="0"/>
                    <a:pt x="73647" y="666"/>
                    <a:pt x="73536" y="1998"/>
                  </a:cubicBezTo>
                  <a:cubicBezTo>
                    <a:pt x="65988" y="61933"/>
                    <a:pt x="55777" y="129859"/>
                    <a:pt x="1836" y="166708"/>
                  </a:cubicBezTo>
                  <a:cubicBezTo>
                    <a:pt x="0" y="167993"/>
                    <a:pt x="1201" y="170644"/>
                    <a:pt x="2927" y="170644"/>
                  </a:cubicBezTo>
                  <a:cubicBezTo>
                    <a:pt x="3288" y="170644"/>
                    <a:pt x="3672" y="170528"/>
                    <a:pt x="4056" y="170260"/>
                  </a:cubicBezTo>
                  <a:lnTo>
                    <a:pt x="4056" y="170038"/>
                  </a:lnTo>
                  <a:cubicBezTo>
                    <a:pt x="59329" y="132523"/>
                    <a:pt x="69984" y="63709"/>
                    <a:pt x="77531" y="1998"/>
                  </a:cubicBezTo>
                  <a:cubicBezTo>
                    <a:pt x="77753" y="666"/>
                    <a:pt x="76810" y="0"/>
                    <a:pt x="757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1"/>
            <p:cNvSpPr/>
            <p:nvPr/>
          </p:nvSpPr>
          <p:spPr>
            <a:xfrm>
              <a:off x="4179025" y="241250"/>
              <a:ext cx="443975" cy="1395375"/>
            </a:xfrm>
            <a:custGeom>
              <a:avLst/>
              <a:gdLst/>
              <a:ahLst/>
              <a:cxnLst/>
              <a:rect l="l" t="t" r="r" b="b"/>
              <a:pathLst>
                <a:path w="17759" h="55815" extrusionOk="0">
                  <a:moveTo>
                    <a:pt x="10381" y="1"/>
                  </a:moveTo>
                  <a:cubicBezTo>
                    <a:pt x="8131" y="1"/>
                    <a:pt x="6021" y="1087"/>
                    <a:pt x="4884" y="2983"/>
                  </a:cubicBezTo>
                  <a:cubicBezTo>
                    <a:pt x="3330" y="5203"/>
                    <a:pt x="2664" y="7644"/>
                    <a:pt x="2442" y="10308"/>
                  </a:cubicBezTo>
                  <a:cubicBezTo>
                    <a:pt x="0" y="25403"/>
                    <a:pt x="888" y="40941"/>
                    <a:pt x="4884" y="55814"/>
                  </a:cubicBezTo>
                  <a:lnTo>
                    <a:pt x="13985" y="25403"/>
                  </a:lnTo>
                  <a:cubicBezTo>
                    <a:pt x="15761" y="19187"/>
                    <a:pt x="17759" y="12972"/>
                    <a:pt x="16427" y="6756"/>
                  </a:cubicBezTo>
                  <a:cubicBezTo>
                    <a:pt x="16205" y="3871"/>
                    <a:pt x="14207" y="1207"/>
                    <a:pt x="11543" y="97"/>
                  </a:cubicBezTo>
                  <a:cubicBezTo>
                    <a:pt x="11155" y="32"/>
                    <a:pt x="10766" y="1"/>
                    <a:pt x="10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1"/>
            <p:cNvSpPr/>
            <p:nvPr/>
          </p:nvSpPr>
          <p:spPr>
            <a:xfrm>
              <a:off x="3679550" y="1462325"/>
              <a:ext cx="399600" cy="1189850"/>
            </a:xfrm>
            <a:custGeom>
              <a:avLst/>
              <a:gdLst/>
              <a:ahLst/>
              <a:cxnLst/>
              <a:rect l="l" t="t" r="r" b="b"/>
              <a:pathLst>
                <a:path w="15984" h="47594" extrusionOk="0">
                  <a:moveTo>
                    <a:pt x="3784" y="1"/>
                  </a:moveTo>
                  <a:cubicBezTo>
                    <a:pt x="3091" y="1"/>
                    <a:pt x="2398" y="179"/>
                    <a:pt x="1777" y="534"/>
                  </a:cubicBezTo>
                  <a:cubicBezTo>
                    <a:pt x="445" y="2088"/>
                    <a:pt x="1" y="3863"/>
                    <a:pt x="445" y="5639"/>
                  </a:cubicBezTo>
                  <a:cubicBezTo>
                    <a:pt x="1777" y="20734"/>
                    <a:pt x="7104" y="35163"/>
                    <a:pt x="15984" y="47594"/>
                  </a:cubicBezTo>
                  <a:cubicBezTo>
                    <a:pt x="15318" y="33609"/>
                    <a:pt x="13098" y="19624"/>
                    <a:pt x="9102" y="6083"/>
                  </a:cubicBezTo>
                  <a:cubicBezTo>
                    <a:pt x="8658" y="4307"/>
                    <a:pt x="7992" y="2754"/>
                    <a:pt x="6660" y="1200"/>
                  </a:cubicBezTo>
                  <a:cubicBezTo>
                    <a:pt x="5861" y="401"/>
                    <a:pt x="4822" y="1"/>
                    <a:pt x="3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1"/>
            <p:cNvSpPr/>
            <p:nvPr/>
          </p:nvSpPr>
          <p:spPr>
            <a:xfrm>
              <a:off x="4123525" y="1803575"/>
              <a:ext cx="810250" cy="1118775"/>
            </a:xfrm>
            <a:custGeom>
              <a:avLst/>
              <a:gdLst/>
              <a:ahLst/>
              <a:cxnLst/>
              <a:rect l="l" t="t" r="r" b="b"/>
              <a:pathLst>
                <a:path w="32410" h="44751" extrusionOk="0">
                  <a:moveTo>
                    <a:pt x="26344" y="0"/>
                  </a:moveTo>
                  <a:cubicBezTo>
                    <a:pt x="26080" y="0"/>
                    <a:pt x="25807" y="63"/>
                    <a:pt x="25528" y="203"/>
                  </a:cubicBezTo>
                  <a:cubicBezTo>
                    <a:pt x="24640" y="425"/>
                    <a:pt x="24418" y="1534"/>
                    <a:pt x="24196" y="2644"/>
                  </a:cubicBezTo>
                  <a:cubicBezTo>
                    <a:pt x="22642" y="10414"/>
                    <a:pt x="20201" y="17739"/>
                    <a:pt x="16871" y="25064"/>
                  </a:cubicBezTo>
                  <a:cubicBezTo>
                    <a:pt x="13319" y="31946"/>
                    <a:pt x="7548" y="35276"/>
                    <a:pt x="222" y="37939"/>
                  </a:cubicBezTo>
                  <a:lnTo>
                    <a:pt x="0" y="37939"/>
                  </a:lnTo>
                  <a:cubicBezTo>
                    <a:pt x="2573" y="42480"/>
                    <a:pt x="7623" y="44750"/>
                    <a:pt x="12757" y="44750"/>
                  </a:cubicBezTo>
                  <a:cubicBezTo>
                    <a:pt x="15153" y="44750"/>
                    <a:pt x="17567" y="44256"/>
                    <a:pt x="19757" y="43267"/>
                  </a:cubicBezTo>
                  <a:cubicBezTo>
                    <a:pt x="26416" y="39493"/>
                    <a:pt x="30856" y="33056"/>
                    <a:pt x="31744" y="25508"/>
                  </a:cubicBezTo>
                  <a:cubicBezTo>
                    <a:pt x="32410" y="17961"/>
                    <a:pt x="31522" y="10414"/>
                    <a:pt x="29302" y="3310"/>
                  </a:cubicBezTo>
                  <a:cubicBezTo>
                    <a:pt x="28928" y="1813"/>
                    <a:pt x="27764" y="0"/>
                    <a:pt x="263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1"/>
            <p:cNvSpPr/>
            <p:nvPr/>
          </p:nvSpPr>
          <p:spPr>
            <a:xfrm>
              <a:off x="3302200" y="2345350"/>
              <a:ext cx="610475" cy="1031550"/>
            </a:xfrm>
            <a:custGeom>
              <a:avLst/>
              <a:gdLst/>
              <a:ahLst/>
              <a:cxnLst/>
              <a:rect l="l" t="t" r="r" b="b"/>
              <a:pathLst>
                <a:path w="24419" h="41262" extrusionOk="0">
                  <a:moveTo>
                    <a:pt x="2672" y="1"/>
                  </a:moveTo>
                  <a:cubicBezTo>
                    <a:pt x="2278" y="1"/>
                    <a:pt x="1899" y="88"/>
                    <a:pt x="1554" y="286"/>
                  </a:cubicBezTo>
                  <a:cubicBezTo>
                    <a:pt x="444" y="1396"/>
                    <a:pt x="0" y="2728"/>
                    <a:pt x="222" y="4281"/>
                  </a:cubicBezTo>
                  <a:cubicBezTo>
                    <a:pt x="666" y="15158"/>
                    <a:pt x="4884" y="25592"/>
                    <a:pt x="11987" y="34027"/>
                  </a:cubicBezTo>
                  <a:cubicBezTo>
                    <a:pt x="14669" y="36900"/>
                    <a:pt x="18673" y="41262"/>
                    <a:pt x="22431" y="41262"/>
                  </a:cubicBezTo>
                  <a:cubicBezTo>
                    <a:pt x="23028" y="41262"/>
                    <a:pt x="23618" y="41152"/>
                    <a:pt x="24196" y="40908"/>
                  </a:cubicBezTo>
                  <a:lnTo>
                    <a:pt x="24418" y="41130"/>
                  </a:lnTo>
                  <a:cubicBezTo>
                    <a:pt x="22642" y="26701"/>
                    <a:pt x="16427" y="12939"/>
                    <a:pt x="6660" y="2284"/>
                  </a:cubicBezTo>
                  <a:cubicBezTo>
                    <a:pt x="5624" y="1075"/>
                    <a:pt x="4051" y="1"/>
                    <a:pt x="26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1"/>
            <p:cNvSpPr/>
            <p:nvPr/>
          </p:nvSpPr>
          <p:spPr>
            <a:xfrm>
              <a:off x="3651825" y="3385450"/>
              <a:ext cx="982275" cy="684600"/>
            </a:xfrm>
            <a:custGeom>
              <a:avLst/>
              <a:gdLst/>
              <a:ahLst/>
              <a:cxnLst/>
              <a:rect l="l" t="t" r="r" b="b"/>
              <a:pathLst>
                <a:path w="39291" h="27384" extrusionOk="0">
                  <a:moveTo>
                    <a:pt x="0" y="23278"/>
                  </a:moveTo>
                  <a:lnTo>
                    <a:pt x="0" y="23500"/>
                  </a:lnTo>
                  <a:cubicBezTo>
                    <a:pt x="39" y="23451"/>
                    <a:pt x="77" y="23402"/>
                    <a:pt x="116" y="23353"/>
                  </a:cubicBezTo>
                  <a:lnTo>
                    <a:pt x="116" y="23353"/>
                  </a:lnTo>
                  <a:cubicBezTo>
                    <a:pt x="77" y="23328"/>
                    <a:pt x="39" y="23303"/>
                    <a:pt x="0" y="23278"/>
                  </a:cubicBezTo>
                  <a:close/>
                  <a:moveTo>
                    <a:pt x="33289" y="0"/>
                  </a:moveTo>
                  <a:cubicBezTo>
                    <a:pt x="32780" y="0"/>
                    <a:pt x="32262" y="63"/>
                    <a:pt x="31743" y="192"/>
                  </a:cubicBezTo>
                  <a:cubicBezTo>
                    <a:pt x="29080" y="858"/>
                    <a:pt x="26860" y="1968"/>
                    <a:pt x="24862" y="3522"/>
                  </a:cubicBezTo>
                  <a:cubicBezTo>
                    <a:pt x="16477" y="9479"/>
                    <a:pt x="6557" y="15218"/>
                    <a:pt x="116" y="23353"/>
                  </a:cubicBezTo>
                  <a:lnTo>
                    <a:pt x="116" y="23353"/>
                  </a:lnTo>
                  <a:cubicBezTo>
                    <a:pt x="4431" y="26109"/>
                    <a:pt x="9176" y="27384"/>
                    <a:pt x="13832" y="27384"/>
                  </a:cubicBezTo>
                  <a:cubicBezTo>
                    <a:pt x="24732" y="27384"/>
                    <a:pt x="35145" y="20396"/>
                    <a:pt x="38403" y="9071"/>
                  </a:cubicBezTo>
                  <a:cubicBezTo>
                    <a:pt x="39291" y="7074"/>
                    <a:pt x="39291" y="4854"/>
                    <a:pt x="38403" y="2856"/>
                  </a:cubicBezTo>
                  <a:cubicBezTo>
                    <a:pt x="37330" y="1068"/>
                    <a:pt x="35393" y="0"/>
                    <a:pt x="33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3" name="Google Shape;753;p21"/>
          <p:cNvGrpSpPr/>
          <p:nvPr/>
        </p:nvGrpSpPr>
        <p:grpSpPr>
          <a:xfrm rot="2437324" flipH="1">
            <a:off x="568326" y="4113654"/>
            <a:ext cx="848513" cy="1559203"/>
            <a:chOff x="2344925" y="238125"/>
            <a:chExt cx="2835925" cy="5038075"/>
          </a:xfrm>
        </p:grpSpPr>
        <p:sp>
          <p:nvSpPr>
            <p:cNvPr id="754" name="Google Shape;754;p21"/>
            <p:cNvSpPr/>
            <p:nvPr/>
          </p:nvSpPr>
          <p:spPr>
            <a:xfrm>
              <a:off x="3229250" y="894250"/>
              <a:ext cx="1951600" cy="4381950"/>
            </a:xfrm>
            <a:custGeom>
              <a:avLst/>
              <a:gdLst/>
              <a:ahLst/>
              <a:cxnLst/>
              <a:rect l="l" t="t" r="r" b="b"/>
              <a:pathLst>
                <a:path w="78064" h="175278" extrusionOk="0">
                  <a:moveTo>
                    <a:pt x="3060" y="1"/>
                  </a:moveTo>
                  <a:cubicBezTo>
                    <a:pt x="1611" y="1"/>
                    <a:pt x="0" y="1239"/>
                    <a:pt x="321" y="3056"/>
                  </a:cubicBezTo>
                  <a:cubicBezTo>
                    <a:pt x="9378" y="65389"/>
                    <a:pt x="34240" y="124347"/>
                    <a:pt x="72420" y="174248"/>
                  </a:cubicBezTo>
                  <a:cubicBezTo>
                    <a:pt x="72992" y="174976"/>
                    <a:pt x="73762" y="175278"/>
                    <a:pt x="74516" y="175278"/>
                  </a:cubicBezTo>
                  <a:cubicBezTo>
                    <a:pt x="76337" y="175278"/>
                    <a:pt x="78063" y="173520"/>
                    <a:pt x="76682" y="171762"/>
                  </a:cubicBezTo>
                  <a:cubicBezTo>
                    <a:pt x="38679" y="122216"/>
                    <a:pt x="13995" y="63613"/>
                    <a:pt x="5116" y="1813"/>
                  </a:cubicBezTo>
                  <a:cubicBezTo>
                    <a:pt x="4904" y="541"/>
                    <a:pt x="4017" y="1"/>
                    <a:pt x="3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1"/>
            <p:cNvSpPr/>
            <p:nvPr/>
          </p:nvSpPr>
          <p:spPr>
            <a:xfrm>
              <a:off x="3725750" y="1130175"/>
              <a:ext cx="537075" cy="1889050"/>
            </a:xfrm>
            <a:custGeom>
              <a:avLst/>
              <a:gdLst/>
              <a:ahLst/>
              <a:cxnLst/>
              <a:rect l="l" t="t" r="r" b="b"/>
              <a:pathLst>
                <a:path w="21483" h="75562" extrusionOk="0">
                  <a:moveTo>
                    <a:pt x="6029" y="1"/>
                  </a:moveTo>
                  <a:cubicBezTo>
                    <a:pt x="4299" y="1"/>
                    <a:pt x="2625" y="1787"/>
                    <a:pt x="3725" y="3742"/>
                  </a:cubicBezTo>
                  <a:cubicBezTo>
                    <a:pt x="16156" y="25052"/>
                    <a:pt x="15268" y="51690"/>
                    <a:pt x="1239" y="71934"/>
                  </a:cubicBezTo>
                  <a:cubicBezTo>
                    <a:pt x="1" y="73791"/>
                    <a:pt x="1697" y="75562"/>
                    <a:pt x="3439" y="75562"/>
                  </a:cubicBezTo>
                  <a:cubicBezTo>
                    <a:pt x="4197" y="75562"/>
                    <a:pt x="4963" y="75227"/>
                    <a:pt x="5501" y="74421"/>
                  </a:cubicBezTo>
                  <a:cubicBezTo>
                    <a:pt x="20418" y="52578"/>
                    <a:pt x="21483" y="23986"/>
                    <a:pt x="8164" y="1256"/>
                  </a:cubicBezTo>
                  <a:cubicBezTo>
                    <a:pt x="7610" y="369"/>
                    <a:pt x="6813" y="1"/>
                    <a:pt x="6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1"/>
            <p:cNvSpPr/>
            <p:nvPr/>
          </p:nvSpPr>
          <p:spPr>
            <a:xfrm>
              <a:off x="2671225" y="1283650"/>
              <a:ext cx="912350" cy="867975"/>
            </a:xfrm>
            <a:custGeom>
              <a:avLst/>
              <a:gdLst/>
              <a:ahLst/>
              <a:cxnLst/>
              <a:rect l="l" t="t" r="r" b="b"/>
              <a:pathLst>
                <a:path w="36494" h="34719" extrusionOk="0">
                  <a:moveTo>
                    <a:pt x="2442" y="0"/>
                  </a:moveTo>
                  <a:cubicBezTo>
                    <a:pt x="1199" y="0"/>
                    <a:pt x="0" y="799"/>
                    <a:pt x="89" y="2398"/>
                  </a:cubicBezTo>
                  <a:cubicBezTo>
                    <a:pt x="1155" y="20156"/>
                    <a:pt x="15539" y="34008"/>
                    <a:pt x="33297" y="34718"/>
                  </a:cubicBezTo>
                  <a:cubicBezTo>
                    <a:pt x="36494" y="34718"/>
                    <a:pt x="36494" y="29746"/>
                    <a:pt x="33297" y="29746"/>
                  </a:cubicBezTo>
                  <a:lnTo>
                    <a:pt x="33475" y="29746"/>
                  </a:lnTo>
                  <a:cubicBezTo>
                    <a:pt x="18380" y="29213"/>
                    <a:pt x="6127" y="17315"/>
                    <a:pt x="5062" y="2398"/>
                  </a:cubicBezTo>
                  <a:cubicBezTo>
                    <a:pt x="4973" y="799"/>
                    <a:pt x="3685" y="0"/>
                    <a:pt x="24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1"/>
            <p:cNvSpPr/>
            <p:nvPr/>
          </p:nvSpPr>
          <p:spPr>
            <a:xfrm>
              <a:off x="4036475" y="1612175"/>
              <a:ext cx="501625" cy="613000"/>
            </a:xfrm>
            <a:custGeom>
              <a:avLst/>
              <a:gdLst/>
              <a:ahLst/>
              <a:cxnLst/>
              <a:rect l="l" t="t" r="r" b="b"/>
              <a:pathLst>
                <a:path w="20065" h="24520" extrusionOk="0">
                  <a:moveTo>
                    <a:pt x="17667" y="0"/>
                  </a:moveTo>
                  <a:cubicBezTo>
                    <a:pt x="16424" y="0"/>
                    <a:pt x="15092" y="800"/>
                    <a:pt x="14914" y="2398"/>
                  </a:cubicBezTo>
                  <a:cubicBezTo>
                    <a:pt x="14236" y="9178"/>
                    <a:pt x="12587" y="19518"/>
                    <a:pt x="4254" y="19518"/>
                  </a:cubicBezTo>
                  <a:cubicBezTo>
                    <a:pt x="3857" y="19518"/>
                    <a:pt x="3444" y="19494"/>
                    <a:pt x="3016" y="19446"/>
                  </a:cubicBezTo>
                  <a:cubicBezTo>
                    <a:pt x="2912" y="19434"/>
                    <a:pt x="2812" y="19428"/>
                    <a:pt x="2715" y="19428"/>
                  </a:cubicBezTo>
                  <a:cubicBezTo>
                    <a:pt x="1" y="19428"/>
                    <a:pt x="101" y="24075"/>
                    <a:pt x="3016" y="24418"/>
                  </a:cubicBezTo>
                  <a:cubicBezTo>
                    <a:pt x="3621" y="24487"/>
                    <a:pt x="4205" y="24520"/>
                    <a:pt x="4768" y="24520"/>
                  </a:cubicBezTo>
                  <a:cubicBezTo>
                    <a:pt x="15943" y="24520"/>
                    <a:pt x="19041" y="11527"/>
                    <a:pt x="19887" y="2398"/>
                  </a:cubicBezTo>
                  <a:cubicBezTo>
                    <a:pt x="20064" y="800"/>
                    <a:pt x="18910" y="0"/>
                    <a:pt x="176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1"/>
            <p:cNvSpPr/>
            <p:nvPr/>
          </p:nvSpPr>
          <p:spPr>
            <a:xfrm>
              <a:off x="2945150" y="3149525"/>
              <a:ext cx="1256650" cy="598200"/>
            </a:xfrm>
            <a:custGeom>
              <a:avLst/>
              <a:gdLst/>
              <a:ahLst/>
              <a:cxnLst/>
              <a:rect l="l" t="t" r="r" b="b"/>
              <a:pathLst>
                <a:path w="50266" h="23928" extrusionOk="0">
                  <a:moveTo>
                    <a:pt x="3682" y="1"/>
                  </a:moveTo>
                  <a:cubicBezTo>
                    <a:pt x="1675" y="1"/>
                    <a:pt x="0" y="2521"/>
                    <a:pt x="1918" y="4302"/>
                  </a:cubicBezTo>
                  <a:lnTo>
                    <a:pt x="1918" y="4479"/>
                  </a:lnTo>
                  <a:cubicBezTo>
                    <a:pt x="11480" y="14041"/>
                    <a:pt x="22880" y="23927"/>
                    <a:pt x="36119" y="23927"/>
                  </a:cubicBezTo>
                  <a:cubicBezTo>
                    <a:pt x="39845" y="23927"/>
                    <a:pt x="43717" y="23144"/>
                    <a:pt x="47735" y="21350"/>
                  </a:cubicBezTo>
                  <a:cubicBezTo>
                    <a:pt x="50265" y="20243"/>
                    <a:pt x="48570" y="16741"/>
                    <a:pt x="46036" y="16741"/>
                  </a:cubicBezTo>
                  <a:cubicBezTo>
                    <a:pt x="45725" y="16741"/>
                    <a:pt x="45401" y="16794"/>
                    <a:pt x="45071" y="16910"/>
                  </a:cubicBezTo>
                  <a:cubicBezTo>
                    <a:pt x="41892" y="18339"/>
                    <a:pt x="38806" y="18963"/>
                    <a:pt x="35821" y="18963"/>
                  </a:cubicBezTo>
                  <a:cubicBezTo>
                    <a:pt x="23966" y="18963"/>
                    <a:pt x="13698" y="9120"/>
                    <a:pt x="5470" y="750"/>
                  </a:cubicBezTo>
                  <a:cubicBezTo>
                    <a:pt x="4901" y="222"/>
                    <a:pt x="4277" y="1"/>
                    <a:pt x="3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1"/>
            <p:cNvSpPr/>
            <p:nvPr/>
          </p:nvSpPr>
          <p:spPr>
            <a:xfrm>
              <a:off x="2899850" y="238125"/>
              <a:ext cx="754775" cy="759175"/>
            </a:xfrm>
            <a:custGeom>
              <a:avLst/>
              <a:gdLst/>
              <a:ahLst/>
              <a:cxnLst/>
              <a:rect l="l" t="t" r="r" b="b"/>
              <a:pathLst>
                <a:path w="30191" h="30367" extrusionOk="0">
                  <a:moveTo>
                    <a:pt x="15096" y="0"/>
                  </a:moveTo>
                  <a:cubicBezTo>
                    <a:pt x="6749" y="0"/>
                    <a:pt x="1" y="6748"/>
                    <a:pt x="1" y="15095"/>
                  </a:cubicBezTo>
                  <a:cubicBezTo>
                    <a:pt x="1" y="23441"/>
                    <a:pt x="6749" y="30367"/>
                    <a:pt x="15096" y="30367"/>
                  </a:cubicBezTo>
                  <a:cubicBezTo>
                    <a:pt x="23442" y="30367"/>
                    <a:pt x="30190" y="23441"/>
                    <a:pt x="30190" y="15095"/>
                  </a:cubicBezTo>
                  <a:cubicBezTo>
                    <a:pt x="30190" y="6748"/>
                    <a:pt x="23442" y="0"/>
                    <a:pt x="15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1"/>
            <p:cNvSpPr/>
            <p:nvPr/>
          </p:nvSpPr>
          <p:spPr>
            <a:xfrm>
              <a:off x="2571325" y="2706550"/>
              <a:ext cx="723675" cy="723675"/>
            </a:xfrm>
            <a:custGeom>
              <a:avLst/>
              <a:gdLst/>
              <a:ahLst/>
              <a:cxnLst/>
              <a:rect l="l" t="t" r="r" b="b"/>
              <a:pathLst>
                <a:path w="28947" h="28947" extrusionOk="0">
                  <a:moveTo>
                    <a:pt x="14563" y="0"/>
                  </a:moveTo>
                  <a:cubicBezTo>
                    <a:pt x="6571" y="0"/>
                    <a:pt x="1" y="6393"/>
                    <a:pt x="1" y="14562"/>
                  </a:cubicBezTo>
                  <a:cubicBezTo>
                    <a:pt x="1" y="22553"/>
                    <a:pt x="6571" y="28946"/>
                    <a:pt x="14563" y="28946"/>
                  </a:cubicBezTo>
                  <a:cubicBezTo>
                    <a:pt x="22554" y="28946"/>
                    <a:pt x="28947" y="22553"/>
                    <a:pt x="28947" y="14562"/>
                  </a:cubicBezTo>
                  <a:cubicBezTo>
                    <a:pt x="28947" y="6393"/>
                    <a:pt x="22554" y="0"/>
                    <a:pt x="145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1"/>
            <p:cNvSpPr/>
            <p:nvPr/>
          </p:nvSpPr>
          <p:spPr>
            <a:xfrm>
              <a:off x="4364925" y="1343575"/>
              <a:ext cx="483925" cy="483950"/>
            </a:xfrm>
            <a:custGeom>
              <a:avLst/>
              <a:gdLst/>
              <a:ahLst/>
              <a:cxnLst/>
              <a:rect l="l" t="t" r="r" b="b"/>
              <a:pathLst>
                <a:path w="19357" h="19358" extrusionOk="0">
                  <a:moveTo>
                    <a:pt x="9590" y="1"/>
                  </a:moveTo>
                  <a:cubicBezTo>
                    <a:pt x="4262" y="1"/>
                    <a:pt x="0" y="4263"/>
                    <a:pt x="0" y="9590"/>
                  </a:cubicBezTo>
                  <a:cubicBezTo>
                    <a:pt x="0" y="14918"/>
                    <a:pt x="4262" y="19357"/>
                    <a:pt x="9590" y="19357"/>
                  </a:cubicBezTo>
                  <a:cubicBezTo>
                    <a:pt x="14917" y="19357"/>
                    <a:pt x="19357" y="14918"/>
                    <a:pt x="19357" y="9590"/>
                  </a:cubicBezTo>
                  <a:cubicBezTo>
                    <a:pt x="19357" y="4263"/>
                    <a:pt x="14917" y="1"/>
                    <a:pt x="95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1"/>
            <p:cNvSpPr/>
            <p:nvPr/>
          </p:nvSpPr>
          <p:spPr>
            <a:xfrm>
              <a:off x="2344925" y="992850"/>
              <a:ext cx="563850" cy="563850"/>
            </a:xfrm>
            <a:custGeom>
              <a:avLst/>
              <a:gdLst/>
              <a:ahLst/>
              <a:cxnLst/>
              <a:rect l="l" t="t" r="r" b="b"/>
              <a:pathLst>
                <a:path w="22554" h="22554" extrusionOk="0">
                  <a:moveTo>
                    <a:pt x="11188" y="0"/>
                  </a:moveTo>
                  <a:cubicBezTo>
                    <a:pt x="4972" y="0"/>
                    <a:pt x="0" y="5150"/>
                    <a:pt x="0" y="11366"/>
                  </a:cubicBezTo>
                  <a:cubicBezTo>
                    <a:pt x="0" y="17581"/>
                    <a:pt x="4972" y="22554"/>
                    <a:pt x="11188" y="22554"/>
                  </a:cubicBezTo>
                  <a:cubicBezTo>
                    <a:pt x="17581" y="22554"/>
                    <a:pt x="22553" y="17581"/>
                    <a:pt x="22553" y="11366"/>
                  </a:cubicBezTo>
                  <a:cubicBezTo>
                    <a:pt x="22553" y="5150"/>
                    <a:pt x="17581" y="0"/>
                    <a:pt x="11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1"/>
            <p:cNvSpPr/>
            <p:nvPr/>
          </p:nvSpPr>
          <p:spPr>
            <a:xfrm>
              <a:off x="3685675" y="992850"/>
              <a:ext cx="426225" cy="430675"/>
            </a:xfrm>
            <a:custGeom>
              <a:avLst/>
              <a:gdLst/>
              <a:ahLst/>
              <a:cxnLst/>
              <a:rect l="l" t="t" r="r" b="b"/>
              <a:pathLst>
                <a:path w="17049" h="17227" extrusionOk="0">
                  <a:moveTo>
                    <a:pt x="8524" y="0"/>
                  </a:moveTo>
                  <a:cubicBezTo>
                    <a:pt x="3907" y="0"/>
                    <a:pt x="0" y="3907"/>
                    <a:pt x="0" y="8702"/>
                  </a:cubicBezTo>
                  <a:cubicBezTo>
                    <a:pt x="0" y="13319"/>
                    <a:pt x="3907" y="17226"/>
                    <a:pt x="8524" y="17226"/>
                  </a:cubicBezTo>
                  <a:cubicBezTo>
                    <a:pt x="13319" y="17226"/>
                    <a:pt x="17048" y="13319"/>
                    <a:pt x="17048" y="8702"/>
                  </a:cubicBezTo>
                  <a:cubicBezTo>
                    <a:pt x="17048" y="3907"/>
                    <a:pt x="13319" y="0"/>
                    <a:pt x="8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4" name="Google Shape;764;p21"/>
          <p:cNvSpPr txBox="1">
            <a:spLocks noGrp="1"/>
          </p:cNvSpPr>
          <p:nvPr>
            <p:ph type="title"/>
          </p:nvPr>
        </p:nvSpPr>
        <p:spPr>
          <a:xfrm>
            <a:off x="720000" y="445025"/>
            <a:ext cx="2438400" cy="5727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000"/>
              <a:buNone/>
              <a:defRPr>
                <a:latin typeface="Montserrat"/>
                <a:ea typeface="Montserrat"/>
                <a:cs typeface="Montserrat"/>
                <a:sym typeface="Montserrat"/>
              </a:defRPr>
            </a:lvl2pPr>
            <a:lvl3pPr lvl="2">
              <a:spcBef>
                <a:spcPts val="0"/>
              </a:spcBef>
              <a:spcAft>
                <a:spcPts val="0"/>
              </a:spcAft>
              <a:buSzPts val="3000"/>
              <a:buNone/>
              <a:defRPr>
                <a:latin typeface="Montserrat"/>
                <a:ea typeface="Montserrat"/>
                <a:cs typeface="Montserrat"/>
                <a:sym typeface="Montserrat"/>
              </a:defRPr>
            </a:lvl3pPr>
            <a:lvl4pPr lvl="3">
              <a:spcBef>
                <a:spcPts val="0"/>
              </a:spcBef>
              <a:spcAft>
                <a:spcPts val="0"/>
              </a:spcAft>
              <a:buSzPts val="3000"/>
              <a:buNone/>
              <a:defRPr>
                <a:latin typeface="Montserrat"/>
                <a:ea typeface="Montserrat"/>
                <a:cs typeface="Montserrat"/>
                <a:sym typeface="Montserrat"/>
              </a:defRPr>
            </a:lvl4pPr>
            <a:lvl5pPr lvl="4">
              <a:spcBef>
                <a:spcPts val="0"/>
              </a:spcBef>
              <a:spcAft>
                <a:spcPts val="0"/>
              </a:spcAft>
              <a:buSzPts val="3000"/>
              <a:buNone/>
              <a:defRPr>
                <a:latin typeface="Montserrat"/>
                <a:ea typeface="Montserrat"/>
                <a:cs typeface="Montserrat"/>
                <a:sym typeface="Montserrat"/>
              </a:defRPr>
            </a:lvl5pPr>
            <a:lvl6pPr lvl="5">
              <a:spcBef>
                <a:spcPts val="0"/>
              </a:spcBef>
              <a:spcAft>
                <a:spcPts val="0"/>
              </a:spcAft>
              <a:buSzPts val="3000"/>
              <a:buNone/>
              <a:defRPr>
                <a:latin typeface="Montserrat"/>
                <a:ea typeface="Montserrat"/>
                <a:cs typeface="Montserrat"/>
                <a:sym typeface="Montserrat"/>
              </a:defRPr>
            </a:lvl6pPr>
            <a:lvl7pPr lvl="6">
              <a:spcBef>
                <a:spcPts val="0"/>
              </a:spcBef>
              <a:spcAft>
                <a:spcPts val="0"/>
              </a:spcAft>
              <a:buSzPts val="3000"/>
              <a:buNone/>
              <a:defRPr>
                <a:latin typeface="Montserrat"/>
                <a:ea typeface="Montserrat"/>
                <a:cs typeface="Montserrat"/>
                <a:sym typeface="Montserrat"/>
              </a:defRPr>
            </a:lvl7pPr>
            <a:lvl8pPr lvl="7">
              <a:spcBef>
                <a:spcPts val="0"/>
              </a:spcBef>
              <a:spcAft>
                <a:spcPts val="0"/>
              </a:spcAft>
              <a:buSzPts val="3000"/>
              <a:buNone/>
              <a:defRPr>
                <a:latin typeface="Montserrat"/>
                <a:ea typeface="Montserrat"/>
                <a:cs typeface="Montserrat"/>
                <a:sym typeface="Montserrat"/>
              </a:defRPr>
            </a:lvl8pPr>
            <a:lvl9pPr lvl="8">
              <a:spcBef>
                <a:spcPts val="0"/>
              </a:spcBef>
              <a:spcAft>
                <a:spcPts val="0"/>
              </a:spcAft>
              <a:buSzPts val="3000"/>
              <a:buNone/>
              <a:defRPr>
                <a:latin typeface="Montserrat"/>
                <a:ea typeface="Montserrat"/>
                <a:cs typeface="Montserrat"/>
                <a:sym typeface="Montserrat"/>
              </a:defRPr>
            </a:lvl9pPr>
          </a:lstStyle>
          <a:p>
            <a:endParaRPr/>
          </a:p>
        </p:txBody>
      </p:sp>
      <p:sp>
        <p:nvSpPr>
          <p:cNvPr id="765" name="Google Shape;765;p21"/>
          <p:cNvSpPr txBox="1">
            <a:spLocks noGrp="1"/>
          </p:cNvSpPr>
          <p:nvPr>
            <p:ph type="subTitle" idx="1"/>
          </p:nvPr>
        </p:nvSpPr>
        <p:spPr>
          <a:xfrm>
            <a:off x="1692188" y="3267550"/>
            <a:ext cx="2438400" cy="37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b="1">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6" name="Google Shape;766;p21"/>
          <p:cNvSpPr txBox="1">
            <a:spLocks noGrp="1"/>
          </p:cNvSpPr>
          <p:nvPr>
            <p:ph type="subTitle" idx="2"/>
          </p:nvPr>
        </p:nvSpPr>
        <p:spPr>
          <a:xfrm>
            <a:off x="1692188" y="3589400"/>
            <a:ext cx="2438400" cy="78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7" name="Google Shape;767;p21"/>
          <p:cNvSpPr txBox="1">
            <a:spLocks noGrp="1"/>
          </p:cNvSpPr>
          <p:nvPr>
            <p:ph type="subTitle" idx="3"/>
          </p:nvPr>
        </p:nvSpPr>
        <p:spPr>
          <a:xfrm>
            <a:off x="5027538" y="3267550"/>
            <a:ext cx="2438400" cy="37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b="1">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8" name="Google Shape;768;p21"/>
          <p:cNvSpPr txBox="1">
            <a:spLocks noGrp="1"/>
          </p:cNvSpPr>
          <p:nvPr>
            <p:ph type="subTitle" idx="4"/>
          </p:nvPr>
        </p:nvSpPr>
        <p:spPr>
          <a:xfrm>
            <a:off x="5027538" y="3589400"/>
            <a:ext cx="2438400" cy="78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769" name="Google Shape;769;p21"/>
          <p:cNvGrpSpPr/>
          <p:nvPr/>
        </p:nvGrpSpPr>
        <p:grpSpPr>
          <a:xfrm rot="10800000">
            <a:off x="8088545" y="-60070"/>
            <a:ext cx="1454038" cy="1426769"/>
            <a:chOff x="1124025" y="238125"/>
            <a:chExt cx="5272075" cy="5173200"/>
          </a:xfrm>
        </p:grpSpPr>
        <p:sp>
          <p:nvSpPr>
            <p:cNvPr id="770" name="Google Shape;770;p21"/>
            <p:cNvSpPr/>
            <p:nvPr/>
          </p:nvSpPr>
          <p:spPr>
            <a:xfrm>
              <a:off x="1124025" y="238125"/>
              <a:ext cx="5272075" cy="517320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1"/>
            <p:cNvSpPr/>
            <p:nvPr/>
          </p:nvSpPr>
          <p:spPr>
            <a:xfrm>
              <a:off x="1490275" y="892950"/>
              <a:ext cx="4456300" cy="4040075"/>
            </a:xfrm>
            <a:custGeom>
              <a:avLst/>
              <a:gdLst/>
              <a:ahLst/>
              <a:cxnLst/>
              <a:rect l="l" t="t" r="r" b="b"/>
              <a:pathLst>
                <a:path w="178252" h="161603" extrusionOk="0">
                  <a:moveTo>
                    <a:pt x="178252" y="1"/>
                  </a:moveTo>
                  <a:cubicBezTo>
                    <a:pt x="157163" y="3108"/>
                    <a:pt x="136963" y="9546"/>
                    <a:pt x="117873" y="18869"/>
                  </a:cubicBezTo>
                  <a:cubicBezTo>
                    <a:pt x="79692" y="37738"/>
                    <a:pt x="47283" y="67039"/>
                    <a:pt x="24863" y="103444"/>
                  </a:cubicBezTo>
                  <a:cubicBezTo>
                    <a:pt x="13542" y="121424"/>
                    <a:pt x="5107" y="140959"/>
                    <a:pt x="1" y="161603"/>
                  </a:cubicBezTo>
                  <a:cubicBezTo>
                    <a:pt x="29080" y="81690"/>
                    <a:pt x="95675" y="21089"/>
                    <a:pt x="178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1"/>
            <p:cNvSpPr/>
            <p:nvPr/>
          </p:nvSpPr>
          <p:spPr>
            <a:xfrm>
              <a:off x="2827725" y="726475"/>
              <a:ext cx="527225" cy="1698175"/>
            </a:xfrm>
            <a:custGeom>
              <a:avLst/>
              <a:gdLst/>
              <a:ahLst/>
              <a:cxnLst/>
              <a:rect l="l" t="t" r="r" b="b"/>
              <a:pathLst>
                <a:path w="21089" h="67927" extrusionOk="0">
                  <a:moveTo>
                    <a:pt x="20867" y="0"/>
                  </a:moveTo>
                  <a:cubicBezTo>
                    <a:pt x="12209" y="8658"/>
                    <a:pt x="5772" y="19535"/>
                    <a:pt x="2664" y="31522"/>
                  </a:cubicBezTo>
                  <a:cubicBezTo>
                    <a:pt x="888" y="37515"/>
                    <a:pt x="0" y="43509"/>
                    <a:pt x="222" y="49946"/>
                  </a:cubicBezTo>
                  <a:cubicBezTo>
                    <a:pt x="444" y="55940"/>
                    <a:pt x="1554" y="62155"/>
                    <a:pt x="3996" y="67926"/>
                  </a:cubicBezTo>
                  <a:lnTo>
                    <a:pt x="4218" y="67926"/>
                  </a:lnTo>
                  <a:cubicBezTo>
                    <a:pt x="3330" y="61933"/>
                    <a:pt x="2886" y="55940"/>
                    <a:pt x="2886" y="49946"/>
                  </a:cubicBezTo>
                  <a:cubicBezTo>
                    <a:pt x="3108" y="43953"/>
                    <a:pt x="3552" y="37959"/>
                    <a:pt x="4884" y="32188"/>
                  </a:cubicBezTo>
                  <a:cubicBezTo>
                    <a:pt x="7326" y="20201"/>
                    <a:pt x="13097" y="9102"/>
                    <a:pt x="21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1"/>
            <p:cNvSpPr/>
            <p:nvPr/>
          </p:nvSpPr>
          <p:spPr>
            <a:xfrm>
              <a:off x="3443725" y="726475"/>
              <a:ext cx="505025" cy="1237575"/>
            </a:xfrm>
            <a:custGeom>
              <a:avLst/>
              <a:gdLst/>
              <a:ahLst/>
              <a:cxnLst/>
              <a:rect l="l" t="t" r="r" b="b"/>
              <a:pathLst>
                <a:path w="20201" h="49503" extrusionOk="0">
                  <a:moveTo>
                    <a:pt x="19979" y="0"/>
                  </a:moveTo>
                  <a:cubicBezTo>
                    <a:pt x="13319" y="6216"/>
                    <a:pt x="7992" y="13763"/>
                    <a:pt x="4440" y="22198"/>
                  </a:cubicBezTo>
                  <a:cubicBezTo>
                    <a:pt x="2664" y="26416"/>
                    <a:pt x="1332" y="30856"/>
                    <a:pt x="666" y="35517"/>
                  </a:cubicBezTo>
                  <a:cubicBezTo>
                    <a:pt x="0" y="40179"/>
                    <a:pt x="0" y="44840"/>
                    <a:pt x="888" y="49502"/>
                  </a:cubicBezTo>
                  <a:lnTo>
                    <a:pt x="1332" y="49280"/>
                  </a:lnTo>
                  <a:cubicBezTo>
                    <a:pt x="1776" y="44840"/>
                    <a:pt x="2442" y="40401"/>
                    <a:pt x="3330" y="35961"/>
                  </a:cubicBezTo>
                  <a:cubicBezTo>
                    <a:pt x="4218" y="31744"/>
                    <a:pt x="5328" y="27304"/>
                    <a:pt x="6660" y="23308"/>
                  </a:cubicBezTo>
                  <a:cubicBezTo>
                    <a:pt x="9545" y="14651"/>
                    <a:pt x="14207" y="6882"/>
                    <a:pt x="20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1"/>
            <p:cNvSpPr/>
            <p:nvPr/>
          </p:nvSpPr>
          <p:spPr>
            <a:xfrm>
              <a:off x="2233925" y="931800"/>
              <a:ext cx="382950" cy="1970100"/>
            </a:xfrm>
            <a:custGeom>
              <a:avLst/>
              <a:gdLst/>
              <a:ahLst/>
              <a:cxnLst/>
              <a:rect l="l" t="t" r="r" b="b"/>
              <a:pathLst>
                <a:path w="15318" h="78804" extrusionOk="0">
                  <a:moveTo>
                    <a:pt x="15095" y="1"/>
                  </a:moveTo>
                  <a:cubicBezTo>
                    <a:pt x="6660" y="11322"/>
                    <a:pt x="1776" y="24641"/>
                    <a:pt x="666" y="38625"/>
                  </a:cubicBezTo>
                  <a:cubicBezTo>
                    <a:pt x="0" y="45729"/>
                    <a:pt x="444" y="52610"/>
                    <a:pt x="1998" y="59492"/>
                  </a:cubicBezTo>
                  <a:cubicBezTo>
                    <a:pt x="3552" y="66373"/>
                    <a:pt x="6216" y="72810"/>
                    <a:pt x="10212" y="78804"/>
                  </a:cubicBezTo>
                  <a:lnTo>
                    <a:pt x="10434" y="78804"/>
                  </a:lnTo>
                  <a:cubicBezTo>
                    <a:pt x="7770" y="72366"/>
                    <a:pt x="5994" y="65707"/>
                    <a:pt x="4662" y="59048"/>
                  </a:cubicBezTo>
                  <a:cubicBezTo>
                    <a:pt x="3330" y="52388"/>
                    <a:pt x="2886" y="45729"/>
                    <a:pt x="2886" y="38847"/>
                  </a:cubicBezTo>
                  <a:cubicBezTo>
                    <a:pt x="3552" y="25084"/>
                    <a:pt x="7770" y="11766"/>
                    <a:pt x="15317" y="223"/>
                  </a:cubicBezTo>
                  <a:lnTo>
                    <a:pt x="150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1"/>
            <p:cNvSpPr/>
            <p:nvPr/>
          </p:nvSpPr>
          <p:spPr>
            <a:xfrm>
              <a:off x="1667875" y="1442350"/>
              <a:ext cx="366300" cy="2003400"/>
            </a:xfrm>
            <a:custGeom>
              <a:avLst/>
              <a:gdLst/>
              <a:ahLst/>
              <a:cxnLst/>
              <a:rect l="l" t="t" r="r" b="b"/>
              <a:pathLst>
                <a:path w="14652" h="80136" extrusionOk="0">
                  <a:moveTo>
                    <a:pt x="9324" y="1"/>
                  </a:moveTo>
                  <a:cubicBezTo>
                    <a:pt x="2886" y="12654"/>
                    <a:pt x="0" y="26639"/>
                    <a:pt x="666" y="40845"/>
                  </a:cubicBezTo>
                  <a:cubicBezTo>
                    <a:pt x="888" y="47949"/>
                    <a:pt x="2220" y="54830"/>
                    <a:pt x="4440" y="61712"/>
                  </a:cubicBezTo>
                  <a:cubicBezTo>
                    <a:pt x="6660" y="68371"/>
                    <a:pt x="9990" y="74586"/>
                    <a:pt x="14429" y="80136"/>
                  </a:cubicBezTo>
                  <a:lnTo>
                    <a:pt x="14651" y="80136"/>
                  </a:lnTo>
                  <a:cubicBezTo>
                    <a:pt x="11543" y="73921"/>
                    <a:pt x="8880" y="67483"/>
                    <a:pt x="7104" y="60824"/>
                  </a:cubicBezTo>
                  <a:cubicBezTo>
                    <a:pt x="5106" y="54164"/>
                    <a:pt x="3774" y="47505"/>
                    <a:pt x="3108" y="40623"/>
                  </a:cubicBezTo>
                  <a:cubicBezTo>
                    <a:pt x="1776" y="26861"/>
                    <a:pt x="3996" y="12876"/>
                    <a:pt x="95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1"/>
            <p:cNvSpPr/>
            <p:nvPr/>
          </p:nvSpPr>
          <p:spPr>
            <a:xfrm>
              <a:off x="1401500" y="2940725"/>
              <a:ext cx="316350" cy="1137675"/>
            </a:xfrm>
            <a:custGeom>
              <a:avLst/>
              <a:gdLst/>
              <a:ahLst/>
              <a:cxnLst/>
              <a:rect l="l" t="t" r="r" b="b"/>
              <a:pathLst>
                <a:path w="12654" h="45507" extrusionOk="0">
                  <a:moveTo>
                    <a:pt x="1776" y="1"/>
                  </a:moveTo>
                  <a:cubicBezTo>
                    <a:pt x="0" y="7992"/>
                    <a:pt x="0" y="16205"/>
                    <a:pt x="1776" y="24197"/>
                  </a:cubicBezTo>
                  <a:cubicBezTo>
                    <a:pt x="2442" y="28192"/>
                    <a:pt x="3774" y="31966"/>
                    <a:pt x="5550" y="35740"/>
                  </a:cubicBezTo>
                  <a:cubicBezTo>
                    <a:pt x="7326" y="39291"/>
                    <a:pt x="9545" y="42621"/>
                    <a:pt x="12431" y="45507"/>
                  </a:cubicBezTo>
                  <a:lnTo>
                    <a:pt x="12653" y="45285"/>
                  </a:lnTo>
                  <a:cubicBezTo>
                    <a:pt x="11099" y="41733"/>
                    <a:pt x="9323" y="38181"/>
                    <a:pt x="7770" y="34630"/>
                  </a:cubicBezTo>
                  <a:cubicBezTo>
                    <a:pt x="6216" y="30856"/>
                    <a:pt x="4884" y="27304"/>
                    <a:pt x="3774" y="23531"/>
                  </a:cubicBezTo>
                  <a:cubicBezTo>
                    <a:pt x="1776" y="15983"/>
                    <a:pt x="1110" y="7992"/>
                    <a:pt x="1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1"/>
            <p:cNvSpPr/>
            <p:nvPr/>
          </p:nvSpPr>
          <p:spPr>
            <a:xfrm>
              <a:off x="4226200" y="693175"/>
              <a:ext cx="765850" cy="754750"/>
            </a:xfrm>
            <a:custGeom>
              <a:avLst/>
              <a:gdLst/>
              <a:ahLst/>
              <a:cxnLst/>
              <a:rect l="l" t="t" r="r" b="b"/>
              <a:pathLst>
                <a:path w="30634" h="30190" extrusionOk="0">
                  <a:moveTo>
                    <a:pt x="30634" y="0"/>
                  </a:moveTo>
                  <a:cubicBezTo>
                    <a:pt x="23531" y="1998"/>
                    <a:pt x="16871" y="5772"/>
                    <a:pt x="11322" y="10878"/>
                  </a:cubicBezTo>
                  <a:cubicBezTo>
                    <a:pt x="8436" y="13319"/>
                    <a:pt x="5772" y="16205"/>
                    <a:pt x="3774" y="19313"/>
                  </a:cubicBezTo>
                  <a:cubicBezTo>
                    <a:pt x="1998" y="22642"/>
                    <a:pt x="667" y="26194"/>
                    <a:pt x="1" y="29968"/>
                  </a:cubicBezTo>
                  <a:lnTo>
                    <a:pt x="223" y="30190"/>
                  </a:lnTo>
                  <a:cubicBezTo>
                    <a:pt x="2220" y="26860"/>
                    <a:pt x="4218" y="23752"/>
                    <a:pt x="6216" y="20867"/>
                  </a:cubicBezTo>
                  <a:cubicBezTo>
                    <a:pt x="8214" y="17981"/>
                    <a:pt x="10434" y="15095"/>
                    <a:pt x="12875" y="12431"/>
                  </a:cubicBezTo>
                  <a:cubicBezTo>
                    <a:pt x="17759" y="7104"/>
                    <a:pt x="23975" y="2886"/>
                    <a:pt x="30634" y="222"/>
                  </a:cubicBezTo>
                  <a:lnTo>
                    <a:pt x="306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1"/>
            <p:cNvSpPr/>
            <p:nvPr/>
          </p:nvSpPr>
          <p:spPr>
            <a:xfrm>
              <a:off x="5053075" y="254750"/>
              <a:ext cx="1343025" cy="810275"/>
            </a:xfrm>
            <a:custGeom>
              <a:avLst/>
              <a:gdLst/>
              <a:ahLst/>
              <a:cxnLst/>
              <a:rect l="l" t="t" r="r" b="b"/>
              <a:pathLst>
                <a:path w="53721" h="32411" extrusionOk="0">
                  <a:moveTo>
                    <a:pt x="53720" y="1"/>
                  </a:moveTo>
                  <a:cubicBezTo>
                    <a:pt x="49946" y="3775"/>
                    <a:pt x="45729" y="6882"/>
                    <a:pt x="40845" y="9102"/>
                  </a:cubicBezTo>
                  <a:cubicBezTo>
                    <a:pt x="36184" y="11544"/>
                    <a:pt x="31522" y="13542"/>
                    <a:pt x="26638" y="15318"/>
                  </a:cubicBezTo>
                  <a:cubicBezTo>
                    <a:pt x="21533" y="17093"/>
                    <a:pt x="16649" y="19313"/>
                    <a:pt x="11988" y="21755"/>
                  </a:cubicBezTo>
                  <a:cubicBezTo>
                    <a:pt x="7326" y="24197"/>
                    <a:pt x="3108" y="27749"/>
                    <a:pt x="1" y="32188"/>
                  </a:cubicBezTo>
                  <a:lnTo>
                    <a:pt x="223" y="32410"/>
                  </a:lnTo>
                  <a:cubicBezTo>
                    <a:pt x="4218" y="29302"/>
                    <a:pt x="8658" y="26417"/>
                    <a:pt x="13320" y="24197"/>
                  </a:cubicBezTo>
                  <a:cubicBezTo>
                    <a:pt x="17981" y="21977"/>
                    <a:pt x="22643" y="19757"/>
                    <a:pt x="27526" y="17537"/>
                  </a:cubicBezTo>
                  <a:cubicBezTo>
                    <a:pt x="32410" y="15540"/>
                    <a:pt x="37072" y="13098"/>
                    <a:pt x="41733" y="10434"/>
                  </a:cubicBezTo>
                  <a:cubicBezTo>
                    <a:pt x="46173" y="7770"/>
                    <a:pt x="50168" y="4219"/>
                    <a:pt x="53720" y="223"/>
                  </a:cubicBezTo>
                  <a:lnTo>
                    <a:pt x="537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1"/>
            <p:cNvSpPr/>
            <p:nvPr/>
          </p:nvSpPr>
          <p:spPr>
            <a:xfrm>
              <a:off x="2994200" y="2423225"/>
              <a:ext cx="2552825" cy="446575"/>
            </a:xfrm>
            <a:custGeom>
              <a:avLst/>
              <a:gdLst/>
              <a:ahLst/>
              <a:cxnLst/>
              <a:rect l="l" t="t" r="r" b="b"/>
              <a:pathLst>
                <a:path w="102113" h="17863" extrusionOk="0">
                  <a:moveTo>
                    <a:pt x="13236" y="1"/>
                  </a:moveTo>
                  <a:cubicBezTo>
                    <a:pt x="8769" y="1"/>
                    <a:pt x="4329" y="611"/>
                    <a:pt x="1" y="1832"/>
                  </a:cubicBezTo>
                  <a:lnTo>
                    <a:pt x="1" y="2054"/>
                  </a:lnTo>
                  <a:cubicBezTo>
                    <a:pt x="2381" y="1810"/>
                    <a:pt x="4778" y="1684"/>
                    <a:pt x="7177" y="1684"/>
                  </a:cubicBezTo>
                  <a:cubicBezTo>
                    <a:pt x="13507" y="1684"/>
                    <a:pt x="19856" y="2565"/>
                    <a:pt x="25973" y="4496"/>
                  </a:cubicBezTo>
                  <a:cubicBezTo>
                    <a:pt x="34186" y="6716"/>
                    <a:pt x="42621" y="9824"/>
                    <a:pt x="50834" y="12487"/>
                  </a:cubicBezTo>
                  <a:cubicBezTo>
                    <a:pt x="59270" y="15595"/>
                    <a:pt x="68149" y="17371"/>
                    <a:pt x="77028" y="17815"/>
                  </a:cubicBezTo>
                  <a:cubicBezTo>
                    <a:pt x="77666" y="17847"/>
                    <a:pt x="78303" y="17863"/>
                    <a:pt x="78940" y="17863"/>
                  </a:cubicBezTo>
                  <a:cubicBezTo>
                    <a:pt x="87174" y="17863"/>
                    <a:pt x="95313" y="15213"/>
                    <a:pt x="102112" y="10268"/>
                  </a:cubicBezTo>
                  <a:lnTo>
                    <a:pt x="101890" y="10046"/>
                  </a:lnTo>
                  <a:cubicBezTo>
                    <a:pt x="95559" y="14266"/>
                    <a:pt x="88068" y="16663"/>
                    <a:pt x="80420" y="16663"/>
                  </a:cubicBezTo>
                  <a:cubicBezTo>
                    <a:pt x="79218" y="16663"/>
                    <a:pt x="78012" y="16604"/>
                    <a:pt x="76806" y="16483"/>
                  </a:cubicBezTo>
                  <a:cubicBezTo>
                    <a:pt x="68149" y="15817"/>
                    <a:pt x="59714" y="13819"/>
                    <a:pt x="51500" y="10490"/>
                  </a:cubicBezTo>
                  <a:cubicBezTo>
                    <a:pt x="43287" y="7160"/>
                    <a:pt x="35074" y="4274"/>
                    <a:pt x="26639" y="1832"/>
                  </a:cubicBezTo>
                  <a:cubicBezTo>
                    <a:pt x="22199" y="611"/>
                    <a:pt x="17704" y="1"/>
                    <a:pt x="1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1"/>
            <p:cNvSpPr/>
            <p:nvPr/>
          </p:nvSpPr>
          <p:spPr>
            <a:xfrm>
              <a:off x="4242850" y="1420150"/>
              <a:ext cx="1581650" cy="181750"/>
            </a:xfrm>
            <a:custGeom>
              <a:avLst/>
              <a:gdLst/>
              <a:ahLst/>
              <a:cxnLst/>
              <a:rect l="l" t="t" r="r" b="b"/>
              <a:pathLst>
                <a:path w="63266" h="7270" extrusionOk="0">
                  <a:moveTo>
                    <a:pt x="63043" y="1"/>
                  </a:moveTo>
                  <a:cubicBezTo>
                    <a:pt x="58825" y="3331"/>
                    <a:pt x="53720" y="5328"/>
                    <a:pt x="48392" y="5550"/>
                  </a:cubicBezTo>
                  <a:cubicBezTo>
                    <a:pt x="47504" y="5587"/>
                    <a:pt x="46610" y="5606"/>
                    <a:pt x="45713" y="5606"/>
                  </a:cubicBezTo>
                  <a:cubicBezTo>
                    <a:pt x="41227" y="5606"/>
                    <a:pt x="36664" y="5143"/>
                    <a:pt x="32410" y="4219"/>
                  </a:cubicBezTo>
                  <a:cubicBezTo>
                    <a:pt x="27082" y="3109"/>
                    <a:pt x="21755" y="1999"/>
                    <a:pt x="16205" y="1555"/>
                  </a:cubicBezTo>
                  <a:cubicBezTo>
                    <a:pt x="14977" y="1407"/>
                    <a:pt x="13749" y="1336"/>
                    <a:pt x="12526" y="1336"/>
                  </a:cubicBezTo>
                  <a:cubicBezTo>
                    <a:pt x="8221" y="1336"/>
                    <a:pt x="3976" y="2219"/>
                    <a:pt x="1" y="3775"/>
                  </a:cubicBezTo>
                  <a:lnTo>
                    <a:pt x="1" y="3997"/>
                  </a:lnTo>
                  <a:cubicBezTo>
                    <a:pt x="2473" y="3688"/>
                    <a:pt x="4946" y="3522"/>
                    <a:pt x="7418" y="3522"/>
                  </a:cubicBezTo>
                  <a:cubicBezTo>
                    <a:pt x="10273" y="3522"/>
                    <a:pt x="13128" y="3743"/>
                    <a:pt x="15983" y="4219"/>
                  </a:cubicBezTo>
                  <a:lnTo>
                    <a:pt x="31966" y="6438"/>
                  </a:lnTo>
                  <a:cubicBezTo>
                    <a:pt x="35326" y="6976"/>
                    <a:pt x="38687" y="7270"/>
                    <a:pt x="41998" y="7270"/>
                  </a:cubicBezTo>
                  <a:cubicBezTo>
                    <a:pt x="44155" y="7270"/>
                    <a:pt x="46291" y="7145"/>
                    <a:pt x="48392" y="6882"/>
                  </a:cubicBezTo>
                  <a:cubicBezTo>
                    <a:pt x="53942" y="6216"/>
                    <a:pt x="59047" y="3997"/>
                    <a:pt x="63265" y="223"/>
                  </a:cubicBezTo>
                  <a:lnTo>
                    <a:pt x="630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1"/>
            <p:cNvSpPr/>
            <p:nvPr/>
          </p:nvSpPr>
          <p:spPr>
            <a:xfrm>
              <a:off x="3510325" y="1923700"/>
              <a:ext cx="2186525" cy="290900"/>
            </a:xfrm>
            <a:custGeom>
              <a:avLst/>
              <a:gdLst/>
              <a:ahLst/>
              <a:cxnLst/>
              <a:rect l="l" t="t" r="r" b="b"/>
              <a:pathLst>
                <a:path w="87461" h="11636" extrusionOk="0">
                  <a:moveTo>
                    <a:pt x="16545" y="0"/>
                  </a:moveTo>
                  <a:cubicBezTo>
                    <a:pt x="10781" y="0"/>
                    <a:pt x="5143" y="1457"/>
                    <a:pt x="0" y="4277"/>
                  </a:cubicBezTo>
                  <a:lnTo>
                    <a:pt x="0" y="4499"/>
                  </a:lnTo>
                  <a:cubicBezTo>
                    <a:pt x="4471" y="3102"/>
                    <a:pt x="9206" y="2320"/>
                    <a:pt x="13927" y="2320"/>
                  </a:cubicBezTo>
                  <a:cubicBezTo>
                    <a:pt x="16708" y="2320"/>
                    <a:pt x="19483" y="2591"/>
                    <a:pt x="22198" y="3167"/>
                  </a:cubicBezTo>
                  <a:cubicBezTo>
                    <a:pt x="29524" y="4499"/>
                    <a:pt x="36849" y="6719"/>
                    <a:pt x="44174" y="8494"/>
                  </a:cubicBezTo>
                  <a:cubicBezTo>
                    <a:pt x="50781" y="10697"/>
                    <a:pt x="57749" y="11635"/>
                    <a:pt x="64753" y="11635"/>
                  </a:cubicBezTo>
                  <a:cubicBezTo>
                    <a:pt x="65514" y="11635"/>
                    <a:pt x="66276" y="11624"/>
                    <a:pt x="67038" y="11602"/>
                  </a:cubicBezTo>
                  <a:cubicBezTo>
                    <a:pt x="74808" y="11158"/>
                    <a:pt x="82133" y="7829"/>
                    <a:pt x="87461" y="2057"/>
                  </a:cubicBezTo>
                  <a:lnTo>
                    <a:pt x="87239" y="1835"/>
                  </a:lnTo>
                  <a:cubicBezTo>
                    <a:pt x="81689" y="7163"/>
                    <a:pt x="74586" y="10048"/>
                    <a:pt x="66816" y="10048"/>
                  </a:cubicBezTo>
                  <a:cubicBezTo>
                    <a:pt x="59269" y="10048"/>
                    <a:pt x="51722" y="8938"/>
                    <a:pt x="44618" y="6497"/>
                  </a:cubicBezTo>
                  <a:cubicBezTo>
                    <a:pt x="37515" y="3833"/>
                    <a:pt x="29967" y="1835"/>
                    <a:pt x="22420" y="503"/>
                  </a:cubicBezTo>
                  <a:cubicBezTo>
                    <a:pt x="20457" y="167"/>
                    <a:pt x="18494" y="0"/>
                    <a:pt x="165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1"/>
            <p:cNvSpPr/>
            <p:nvPr/>
          </p:nvSpPr>
          <p:spPr>
            <a:xfrm>
              <a:off x="2555800" y="2909850"/>
              <a:ext cx="2902425" cy="531550"/>
            </a:xfrm>
            <a:custGeom>
              <a:avLst/>
              <a:gdLst/>
              <a:ahLst/>
              <a:cxnLst/>
              <a:rect l="l" t="t" r="r" b="b"/>
              <a:pathLst>
                <a:path w="116097" h="21262" extrusionOk="0">
                  <a:moveTo>
                    <a:pt x="13743" y="1"/>
                  </a:moveTo>
                  <a:cubicBezTo>
                    <a:pt x="9093" y="1"/>
                    <a:pt x="4477" y="561"/>
                    <a:pt x="0" y="1680"/>
                  </a:cubicBezTo>
                  <a:lnTo>
                    <a:pt x="0" y="2124"/>
                  </a:lnTo>
                  <a:cubicBezTo>
                    <a:pt x="2673" y="1820"/>
                    <a:pt x="5362" y="1666"/>
                    <a:pt x="8054" y="1666"/>
                  </a:cubicBezTo>
                  <a:cubicBezTo>
                    <a:pt x="15201" y="1666"/>
                    <a:pt x="22368" y="2752"/>
                    <a:pt x="29302" y="5009"/>
                  </a:cubicBezTo>
                  <a:cubicBezTo>
                    <a:pt x="38847" y="7673"/>
                    <a:pt x="48170" y="11225"/>
                    <a:pt x="57715" y="14555"/>
                  </a:cubicBezTo>
                  <a:cubicBezTo>
                    <a:pt x="67261" y="18106"/>
                    <a:pt x="77250" y="20326"/>
                    <a:pt x="87461" y="21214"/>
                  </a:cubicBezTo>
                  <a:cubicBezTo>
                    <a:pt x="88174" y="21246"/>
                    <a:pt x="88889" y="21262"/>
                    <a:pt x="89604" y="21262"/>
                  </a:cubicBezTo>
                  <a:cubicBezTo>
                    <a:pt x="98900" y="21262"/>
                    <a:pt x="108264" y="18582"/>
                    <a:pt x="116096" y="13223"/>
                  </a:cubicBezTo>
                  <a:lnTo>
                    <a:pt x="115874" y="13001"/>
                  </a:lnTo>
                  <a:cubicBezTo>
                    <a:pt x="108777" y="17483"/>
                    <a:pt x="100580" y="19923"/>
                    <a:pt x="92208" y="19923"/>
                  </a:cubicBezTo>
                  <a:cubicBezTo>
                    <a:pt x="90630" y="19923"/>
                    <a:pt x="89045" y="19836"/>
                    <a:pt x="87461" y="19660"/>
                  </a:cubicBezTo>
                  <a:cubicBezTo>
                    <a:pt x="77472" y="18772"/>
                    <a:pt x="67705" y="16330"/>
                    <a:pt x="58603" y="12557"/>
                  </a:cubicBezTo>
                  <a:cubicBezTo>
                    <a:pt x="49280" y="8561"/>
                    <a:pt x="39735" y="5009"/>
                    <a:pt x="30190" y="2346"/>
                  </a:cubicBezTo>
                  <a:cubicBezTo>
                    <a:pt x="24779" y="783"/>
                    <a:pt x="19238" y="1"/>
                    <a:pt x="13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1"/>
            <p:cNvSpPr/>
            <p:nvPr/>
          </p:nvSpPr>
          <p:spPr>
            <a:xfrm>
              <a:off x="2122925" y="3511650"/>
              <a:ext cx="3141050" cy="522650"/>
            </a:xfrm>
            <a:custGeom>
              <a:avLst/>
              <a:gdLst/>
              <a:ahLst/>
              <a:cxnLst/>
              <a:rect l="l" t="t" r="r" b="b"/>
              <a:pathLst>
                <a:path w="125642" h="20906" extrusionOk="0">
                  <a:moveTo>
                    <a:pt x="14606" y="0"/>
                  </a:moveTo>
                  <a:cubicBezTo>
                    <a:pt x="9520" y="0"/>
                    <a:pt x="4480" y="1136"/>
                    <a:pt x="1" y="3579"/>
                  </a:cubicBezTo>
                  <a:lnTo>
                    <a:pt x="1" y="3801"/>
                  </a:lnTo>
                  <a:cubicBezTo>
                    <a:pt x="3830" y="2303"/>
                    <a:pt x="7784" y="1554"/>
                    <a:pt x="11769" y="1554"/>
                  </a:cubicBezTo>
                  <a:cubicBezTo>
                    <a:pt x="13098" y="1554"/>
                    <a:pt x="14430" y="1637"/>
                    <a:pt x="15761" y="1804"/>
                  </a:cubicBezTo>
                  <a:cubicBezTo>
                    <a:pt x="21089" y="2470"/>
                    <a:pt x="26195" y="3579"/>
                    <a:pt x="31300" y="5355"/>
                  </a:cubicBezTo>
                  <a:cubicBezTo>
                    <a:pt x="41511" y="8685"/>
                    <a:pt x="51722" y="12459"/>
                    <a:pt x="62155" y="15566"/>
                  </a:cubicBezTo>
                  <a:cubicBezTo>
                    <a:pt x="72589" y="18896"/>
                    <a:pt x="83466" y="20672"/>
                    <a:pt x="94343" y="20894"/>
                  </a:cubicBezTo>
                  <a:cubicBezTo>
                    <a:pt x="94740" y="20902"/>
                    <a:pt x="95136" y="20906"/>
                    <a:pt x="95532" y="20906"/>
                  </a:cubicBezTo>
                  <a:cubicBezTo>
                    <a:pt x="106218" y="20906"/>
                    <a:pt x="116652" y="18024"/>
                    <a:pt x="125642" y="12459"/>
                  </a:cubicBezTo>
                  <a:lnTo>
                    <a:pt x="125642" y="12237"/>
                  </a:lnTo>
                  <a:cubicBezTo>
                    <a:pt x="117061" y="17026"/>
                    <a:pt x="107583" y="19663"/>
                    <a:pt x="97853" y="19663"/>
                  </a:cubicBezTo>
                  <a:cubicBezTo>
                    <a:pt x="96760" y="19663"/>
                    <a:pt x="95663" y="19629"/>
                    <a:pt x="94565" y="19562"/>
                  </a:cubicBezTo>
                  <a:cubicBezTo>
                    <a:pt x="83910" y="19118"/>
                    <a:pt x="73255" y="17120"/>
                    <a:pt x="63043" y="13569"/>
                  </a:cubicBezTo>
                  <a:cubicBezTo>
                    <a:pt x="52832" y="10017"/>
                    <a:pt x="42843" y="5799"/>
                    <a:pt x="32188" y="2914"/>
                  </a:cubicBezTo>
                  <a:cubicBezTo>
                    <a:pt x="26860" y="1138"/>
                    <a:pt x="21533" y="250"/>
                    <a:pt x="15983" y="28"/>
                  </a:cubicBezTo>
                  <a:cubicBezTo>
                    <a:pt x="15524" y="9"/>
                    <a:pt x="15065" y="0"/>
                    <a:pt x="14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1"/>
            <p:cNvSpPr/>
            <p:nvPr/>
          </p:nvSpPr>
          <p:spPr>
            <a:xfrm>
              <a:off x="1801050" y="4061325"/>
              <a:ext cx="3041175" cy="657175"/>
            </a:xfrm>
            <a:custGeom>
              <a:avLst/>
              <a:gdLst/>
              <a:ahLst/>
              <a:cxnLst/>
              <a:rect l="l" t="t" r="r" b="b"/>
              <a:pathLst>
                <a:path w="121647" h="26287" extrusionOk="0">
                  <a:moveTo>
                    <a:pt x="14479" y="0"/>
                  </a:moveTo>
                  <a:cubicBezTo>
                    <a:pt x="9212" y="0"/>
                    <a:pt x="4006" y="1972"/>
                    <a:pt x="1" y="5344"/>
                  </a:cubicBezTo>
                  <a:lnTo>
                    <a:pt x="1" y="5566"/>
                  </a:lnTo>
                  <a:cubicBezTo>
                    <a:pt x="3871" y="3171"/>
                    <a:pt x="8199" y="1846"/>
                    <a:pt x="12606" y="1846"/>
                  </a:cubicBezTo>
                  <a:cubicBezTo>
                    <a:pt x="13508" y="1846"/>
                    <a:pt x="14413" y="1902"/>
                    <a:pt x="15318" y="2015"/>
                  </a:cubicBezTo>
                  <a:cubicBezTo>
                    <a:pt x="20645" y="2237"/>
                    <a:pt x="25751" y="3791"/>
                    <a:pt x="30412" y="6010"/>
                  </a:cubicBezTo>
                  <a:cubicBezTo>
                    <a:pt x="39957" y="10450"/>
                    <a:pt x="48837" y="17331"/>
                    <a:pt x="59048" y="21327"/>
                  </a:cubicBezTo>
                  <a:cubicBezTo>
                    <a:pt x="67184" y="24651"/>
                    <a:pt x="75768" y="26286"/>
                    <a:pt x="84311" y="26286"/>
                  </a:cubicBezTo>
                  <a:cubicBezTo>
                    <a:pt x="97445" y="26286"/>
                    <a:pt x="110483" y="22422"/>
                    <a:pt x="121646" y="14890"/>
                  </a:cubicBezTo>
                  <a:lnTo>
                    <a:pt x="121646" y="14668"/>
                  </a:lnTo>
                  <a:cubicBezTo>
                    <a:pt x="110842" y="21356"/>
                    <a:pt x="98546" y="24766"/>
                    <a:pt x="86228" y="24766"/>
                  </a:cubicBezTo>
                  <a:cubicBezTo>
                    <a:pt x="77289" y="24766"/>
                    <a:pt x="68337" y="22970"/>
                    <a:pt x="59936" y="19329"/>
                  </a:cubicBezTo>
                  <a:cubicBezTo>
                    <a:pt x="50169" y="15112"/>
                    <a:pt x="41733" y="7786"/>
                    <a:pt x="31522" y="3569"/>
                  </a:cubicBezTo>
                  <a:cubicBezTo>
                    <a:pt x="26417" y="1349"/>
                    <a:pt x="20867" y="17"/>
                    <a:pt x="15318" y="17"/>
                  </a:cubicBezTo>
                  <a:cubicBezTo>
                    <a:pt x="15038" y="6"/>
                    <a:pt x="14758" y="0"/>
                    <a:pt x="14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1"/>
            <p:cNvSpPr/>
            <p:nvPr/>
          </p:nvSpPr>
          <p:spPr>
            <a:xfrm>
              <a:off x="1551325" y="4638200"/>
              <a:ext cx="2591650" cy="604800"/>
            </a:xfrm>
            <a:custGeom>
              <a:avLst/>
              <a:gdLst/>
              <a:ahLst/>
              <a:cxnLst/>
              <a:rect l="l" t="t" r="r" b="b"/>
              <a:pathLst>
                <a:path w="103666" h="24192" extrusionOk="0">
                  <a:moveTo>
                    <a:pt x="13430" y="0"/>
                  </a:moveTo>
                  <a:cubicBezTo>
                    <a:pt x="13024" y="0"/>
                    <a:pt x="12617" y="9"/>
                    <a:pt x="12210" y="28"/>
                  </a:cubicBezTo>
                  <a:cubicBezTo>
                    <a:pt x="9768" y="250"/>
                    <a:pt x="7326" y="916"/>
                    <a:pt x="5106" y="1804"/>
                  </a:cubicBezTo>
                  <a:cubicBezTo>
                    <a:pt x="2887" y="2914"/>
                    <a:pt x="1111" y="4689"/>
                    <a:pt x="1" y="6687"/>
                  </a:cubicBezTo>
                  <a:lnTo>
                    <a:pt x="1" y="6687"/>
                  </a:lnTo>
                  <a:cubicBezTo>
                    <a:pt x="2935" y="3544"/>
                    <a:pt x="7056" y="1785"/>
                    <a:pt x="11430" y="1785"/>
                  </a:cubicBezTo>
                  <a:cubicBezTo>
                    <a:pt x="11689" y="1785"/>
                    <a:pt x="11949" y="1791"/>
                    <a:pt x="12210" y="1804"/>
                  </a:cubicBezTo>
                  <a:cubicBezTo>
                    <a:pt x="16649" y="1804"/>
                    <a:pt x="21089" y="3136"/>
                    <a:pt x="24863" y="5577"/>
                  </a:cubicBezTo>
                  <a:cubicBezTo>
                    <a:pt x="28858" y="7575"/>
                    <a:pt x="32410" y="10461"/>
                    <a:pt x="36406" y="13125"/>
                  </a:cubicBezTo>
                  <a:cubicBezTo>
                    <a:pt x="46827" y="20400"/>
                    <a:pt x="59338" y="24192"/>
                    <a:pt x="71933" y="24192"/>
                  </a:cubicBezTo>
                  <a:cubicBezTo>
                    <a:pt x="73558" y="24192"/>
                    <a:pt x="75183" y="24129"/>
                    <a:pt x="76806" y="24002"/>
                  </a:cubicBezTo>
                  <a:cubicBezTo>
                    <a:pt x="86351" y="23336"/>
                    <a:pt x="95453" y="20450"/>
                    <a:pt x="103666" y="15789"/>
                  </a:cubicBezTo>
                  <a:lnTo>
                    <a:pt x="103666" y="15567"/>
                  </a:lnTo>
                  <a:cubicBezTo>
                    <a:pt x="94419" y="20375"/>
                    <a:pt x="84215" y="22855"/>
                    <a:pt x="74002" y="22855"/>
                  </a:cubicBezTo>
                  <a:cubicBezTo>
                    <a:pt x="65826" y="22855"/>
                    <a:pt x="57645" y="21265"/>
                    <a:pt x="49946" y="18008"/>
                  </a:cubicBezTo>
                  <a:cubicBezTo>
                    <a:pt x="45729" y="16011"/>
                    <a:pt x="41733" y="13791"/>
                    <a:pt x="38181" y="11127"/>
                  </a:cubicBezTo>
                  <a:cubicBezTo>
                    <a:pt x="34408" y="8241"/>
                    <a:pt x="30412" y="5577"/>
                    <a:pt x="26195" y="3358"/>
                  </a:cubicBezTo>
                  <a:cubicBezTo>
                    <a:pt x="22328" y="1119"/>
                    <a:pt x="17903" y="0"/>
                    <a:pt x="134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6" name="Google Shape;786;p21"/>
          <p:cNvGrpSpPr/>
          <p:nvPr/>
        </p:nvGrpSpPr>
        <p:grpSpPr>
          <a:xfrm rot="-9501603" flipH="1">
            <a:off x="55842" y="2919653"/>
            <a:ext cx="1146583" cy="2386093"/>
            <a:chOff x="2773725" y="240525"/>
            <a:chExt cx="2096325" cy="5101625"/>
          </a:xfrm>
        </p:grpSpPr>
        <p:sp>
          <p:nvSpPr>
            <p:cNvPr id="787" name="Google Shape;787;p21"/>
            <p:cNvSpPr/>
            <p:nvPr/>
          </p:nvSpPr>
          <p:spPr>
            <a:xfrm>
              <a:off x="2773725" y="240525"/>
              <a:ext cx="2096325" cy="5101625"/>
            </a:xfrm>
            <a:custGeom>
              <a:avLst/>
              <a:gdLst/>
              <a:ahLst/>
              <a:cxnLst/>
              <a:rect l="l" t="t" r="r" b="b"/>
              <a:pathLst>
                <a:path w="83853" h="204065" extrusionOk="0">
                  <a:moveTo>
                    <a:pt x="34110" y="0"/>
                  </a:moveTo>
                  <a:cubicBezTo>
                    <a:pt x="28906" y="0"/>
                    <a:pt x="23698" y="1120"/>
                    <a:pt x="18864" y="3391"/>
                  </a:cubicBezTo>
                  <a:cubicBezTo>
                    <a:pt x="9670" y="17023"/>
                    <a:pt x="4756" y="33033"/>
                    <a:pt x="2379" y="49518"/>
                  </a:cubicBezTo>
                  <a:cubicBezTo>
                    <a:pt x="1" y="66637"/>
                    <a:pt x="159" y="83914"/>
                    <a:pt x="477" y="101192"/>
                  </a:cubicBezTo>
                  <a:cubicBezTo>
                    <a:pt x="5390" y="91206"/>
                    <a:pt x="12365" y="82171"/>
                    <a:pt x="20607" y="74721"/>
                  </a:cubicBezTo>
                  <a:lnTo>
                    <a:pt x="20607" y="74721"/>
                  </a:lnTo>
                  <a:cubicBezTo>
                    <a:pt x="19498" y="85658"/>
                    <a:pt x="14108" y="95485"/>
                    <a:pt x="9512" y="105630"/>
                  </a:cubicBezTo>
                  <a:cubicBezTo>
                    <a:pt x="5073" y="115775"/>
                    <a:pt x="1428" y="126870"/>
                    <a:pt x="4281" y="137649"/>
                  </a:cubicBezTo>
                  <a:cubicBezTo>
                    <a:pt x="7609" y="128455"/>
                    <a:pt x="13633" y="120530"/>
                    <a:pt x="21558" y="115141"/>
                  </a:cubicBezTo>
                  <a:lnTo>
                    <a:pt x="21558" y="115141"/>
                  </a:lnTo>
                  <a:cubicBezTo>
                    <a:pt x="13316" y="145892"/>
                    <a:pt x="19815" y="178703"/>
                    <a:pt x="39153" y="204065"/>
                  </a:cubicBezTo>
                  <a:cubicBezTo>
                    <a:pt x="48980" y="177118"/>
                    <a:pt x="53101" y="148586"/>
                    <a:pt x="51199" y="120054"/>
                  </a:cubicBezTo>
                  <a:lnTo>
                    <a:pt x="51199" y="120054"/>
                  </a:lnTo>
                  <a:cubicBezTo>
                    <a:pt x="58174" y="126078"/>
                    <a:pt x="62136" y="134796"/>
                    <a:pt x="62295" y="143989"/>
                  </a:cubicBezTo>
                  <a:cubicBezTo>
                    <a:pt x="72756" y="122908"/>
                    <a:pt x="71171" y="97705"/>
                    <a:pt x="58015" y="78208"/>
                  </a:cubicBezTo>
                  <a:lnTo>
                    <a:pt x="58015" y="78208"/>
                  </a:lnTo>
                  <a:cubicBezTo>
                    <a:pt x="64673" y="79793"/>
                    <a:pt x="70537" y="84390"/>
                    <a:pt x="73708" y="90572"/>
                  </a:cubicBezTo>
                  <a:cubicBezTo>
                    <a:pt x="83852" y="76623"/>
                    <a:pt x="81474" y="57443"/>
                    <a:pt x="76244" y="40958"/>
                  </a:cubicBezTo>
                  <a:cubicBezTo>
                    <a:pt x="71805" y="26692"/>
                    <a:pt x="64831" y="11951"/>
                    <a:pt x="51675" y="4501"/>
                  </a:cubicBezTo>
                  <a:cubicBezTo>
                    <a:pt x="46219" y="1517"/>
                    <a:pt x="40167" y="0"/>
                    <a:pt x="341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1"/>
            <p:cNvSpPr/>
            <p:nvPr/>
          </p:nvSpPr>
          <p:spPr>
            <a:xfrm>
              <a:off x="3534575" y="380775"/>
              <a:ext cx="321000" cy="4933650"/>
            </a:xfrm>
            <a:custGeom>
              <a:avLst/>
              <a:gdLst/>
              <a:ahLst/>
              <a:cxnLst/>
              <a:rect l="l" t="t" r="r" b="b"/>
              <a:pathLst>
                <a:path w="12840" h="197346" extrusionOk="0">
                  <a:moveTo>
                    <a:pt x="793" y="0"/>
                  </a:moveTo>
                  <a:lnTo>
                    <a:pt x="793" y="0"/>
                  </a:lnTo>
                  <a:cubicBezTo>
                    <a:pt x="6500" y="6341"/>
                    <a:pt x="9987" y="14108"/>
                    <a:pt x="10779" y="22509"/>
                  </a:cubicBezTo>
                  <a:cubicBezTo>
                    <a:pt x="11572" y="30910"/>
                    <a:pt x="11572" y="39311"/>
                    <a:pt x="10462" y="47553"/>
                  </a:cubicBezTo>
                  <a:cubicBezTo>
                    <a:pt x="8877" y="64355"/>
                    <a:pt x="6182" y="80840"/>
                    <a:pt x="3805" y="97484"/>
                  </a:cubicBezTo>
                  <a:cubicBezTo>
                    <a:pt x="1269" y="114127"/>
                    <a:pt x="1" y="131088"/>
                    <a:pt x="159" y="147890"/>
                  </a:cubicBezTo>
                  <a:cubicBezTo>
                    <a:pt x="159" y="156291"/>
                    <a:pt x="952" y="164692"/>
                    <a:pt x="2220" y="173093"/>
                  </a:cubicBezTo>
                  <a:cubicBezTo>
                    <a:pt x="3646" y="181336"/>
                    <a:pt x="5865" y="189578"/>
                    <a:pt x="8877" y="197345"/>
                  </a:cubicBezTo>
                  <a:cubicBezTo>
                    <a:pt x="3805" y="181336"/>
                    <a:pt x="1427" y="164692"/>
                    <a:pt x="1586" y="147890"/>
                  </a:cubicBezTo>
                  <a:cubicBezTo>
                    <a:pt x="1903" y="131088"/>
                    <a:pt x="3171" y="114286"/>
                    <a:pt x="5865" y="97801"/>
                  </a:cubicBezTo>
                  <a:cubicBezTo>
                    <a:pt x="8085" y="81157"/>
                    <a:pt x="10779" y="64514"/>
                    <a:pt x="12047" y="47712"/>
                  </a:cubicBezTo>
                  <a:cubicBezTo>
                    <a:pt x="12840" y="39311"/>
                    <a:pt x="12840" y="30751"/>
                    <a:pt x="11730" y="22509"/>
                  </a:cubicBezTo>
                  <a:cubicBezTo>
                    <a:pt x="10304" y="14108"/>
                    <a:pt x="6975" y="5707"/>
                    <a:pt x="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1"/>
            <p:cNvSpPr/>
            <p:nvPr/>
          </p:nvSpPr>
          <p:spPr>
            <a:xfrm>
              <a:off x="3154150" y="2207600"/>
              <a:ext cx="582550" cy="939200"/>
            </a:xfrm>
            <a:custGeom>
              <a:avLst/>
              <a:gdLst/>
              <a:ahLst/>
              <a:cxnLst/>
              <a:rect l="l" t="t" r="r" b="b"/>
              <a:pathLst>
                <a:path w="23302" h="37568" extrusionOk="0">
                  <a:moveTo>
                    <a:pt x="23302" y="0"/>
                  </a:moveTo>
                  <a:cubicBezTo>
                    <a:pt x="17595" y="4914"/>
                    <a:pt x="12682" y="10621"/>
                    <a:pt x="8719" y="17119"/>
                  </a:cubicBezTo>
                  <a:cubicBezTo>
                    <a:pt x="4756" y="23460"/>
                    <a:pt x="1744" y="30434"/>
                    <a:pt x="1" y="37567"/>
                  </a:cubicBezTo>
                  <a:cubicBezTo>
                    <a:pt x="6183" y="24094"/>
                    <a:pt x="13950" y="11572"/>
                    <a:pt x="233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1"/>
            <p:cNvSpPr/>
            <p:nvPr/>
          </p:nvSpPr>
          <p:spPr>
            <a:xfrm>
              <a:off x="3804050" y="2116450"/>
              <a:ext cx="598400" cy="1165075"/>
            </a:xfrm>
            <a:custGeom>
              <a:avLst/>
              <a:gdLst/>
              <a:ahLst/>
              <a:cxnLst/>
              <a:rect l="l" t="t" r="r" b="b"/>
              <a:pathLst>
                <a:path w="23936" h="46603" extrusionOk="0">
                  <a:moveTo>
                    <a:pt x="0" y="1"/>
                  </a:moveTo>
                  <a:cubicBezTo>
                    <a:pt x="3012" y="3329"/>
                    <a:pt x="5707" y="6817"/>
                    <a:pt x="8401" y="10304"/>
                  </a:cubicBezTo>
                  <a:cubicBezTo>
                    <a:pt x="10779" y="13950"/>
                    <a:pt x="13156" y="17754"/>
                    <a:pt x="15059" y="21717"/>
                  </a:cubicBezTo>
                  <a:cubicBezTo>
                    <a:pt x="17119" y="25679"/>
                    <a:pt x="18863" y="29642"/>
                    <a:pt x="20289" y="33763"/>
                  </a:cubicBezTo>
                  <a:lnTo>
                    <a:pt x="21399" y="36933"/>
                  </a:lnTo>
                  <a:lnTo>
                    <a:pt x="22350" y="40104"/>
                  </a:lnTo>
                  <a:lnTo>
                    <a:pt x="23143" y="43432"/>
                  </a:lnTo>
                  <a:cubicBezTo>
                    <a:pt x="23460" y="44383"/>
                    <a:pt x="23777" y="45493"/>
                    <a:pt x="23935" y="46603"/>
                  </a:cubicBezTo>
                  <a:cubicBezTo>
                    <a:pt x="23935" y="44383"/>
                    <a:pt x="23618" y="42164"/>
                    <a:pt x="23301" y="39945"/>
                  </a:cubicBezTo>
                  <a:lnTo>
                    <a:pt x="22667" y="36616"/>
                  </a:lnTo>
                  <a:lnTo>
                    <a:pt x="21716" y="33288"/>
                  </a:lnTo>
                  <a:cubicBezTo>
                    <a:pt x="20606" y="29008"/>
                    <a:pt x="18863" y="24887"/>
                    <a:pt x="16802" y="20924"/>
                  </a:cubicBezTo>
                  <a:cubicBezTo>
                    <a:pt x="14742" y="16961"/>
                    <a:pt x="12364" y="13157"/>
                    <a:pt x="9511" y="9511"/>
                  </a:cubicBezTo>
                  <a:cubicBezTo>
                    <a:pt x="6816" y="6024"/>
                    <a:pt x="3646" y="2854"/>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1"/>
            <p:cNvSpPr/>
            <p:nvPr/>
          </p:nvSpPr>
          <p:spPr>
            <a:xfrm>
              <a:off x="3827825" y="880075"/>
              <a:ext cx="681600" cy="1141300"/>
            </a:xfrm>
            <a:custGeom>
              <a:avLst/>
              <a:gdLst/>
              <a:ahLst/>
              <a:cxnLst/>
              <a:rect l="l" t="t" r="r" b="b"/>
              <a:pathLst>
                <a:path w="27264" h="45652" extrusionOk="0">
                  <a:moveTo>
                    <a:pt x="0" y="1"/>
                  </a:moveTo>
                  <a:cubicBezTo>
                    <a:pt x="3329" y="3171"/>
                    <a:pt x="6341" y="6499"/>
                    <a:pt x="9194" y="9987"/>
                  </a:cubicBezTo>
                  <a:cubicBezTo>
                    <a:pt x="12047" y="13474"/>
                    <a:pt x="14583" y="17120"/>
                    <a:pt x="16961" y="21082"/>
                  </a:cubicBezTo>
                  <a:cubicBezTo>
                    <a:pt x="19180" y="24887"/>
                    <a:pt x="21240" y="28849"/>
                    <a:pt x="22826" y="32971"/>
                  </a:cubicBezTo>
                  <a:lnTo>
                    <a:pt x="24094" y="35982"/>
                  </a:lnTo>
                  <a:lnTo>
                    <a:pt x="25203" y="39153"/>
                  </a:lnTo>
                  <a:lnTo>
                    <a:pt x="26313" y="42481"/>
                  </a:lnTo>
                  <a:cubicBezTo>
                    <a:pt x="26630" y="43432"/>
                    <a:pt x="26947" y="44542"/>
                    <a:pt x="27264" y="45651"/>
                  </a:cubicBezTo>
                  <a:cubicBezTo>
                    <a:pt x="27105" y="44542"/>
                    <a:pt x="26947" y="43432"/>
                    <a:pt x="26788" y="42323"/>
                  </a:cubicBezTo>
                  <a:lnTo>
                    <a:pt x="26154" y="38994"/>
                  </a:lnTo>
                  <a:lnTo>
                    <a:pt x="25362" y="35665"/>
                  </a:lnTo>
                  <a:lnTo>
                    <a:pt x="24252" y="32337"/>
                  </a:lnTo>
                  <a:cubicBezTo>
                    <a:pt x="22826" y="28057"/>
                    <a:pt x="20923" y="23777"/>
                    <a:pt x="18546" y="19973"/>
                  </a:cubicBezTo>
                  <a:cubicBezTo>
                    <a:pt x="16168" y="16010"/>
                    <a:pt x="13474" y="12364"/>
                    <a:pt x="10303" y="8877"/>
                  </a:cubicBezTo>
                  <a:cubicBezTo>
                    <a:pt x="7292" y="5548"/>
                    <a:pt x="3805" y="2537"/>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1"/>
            <p:cNvSpPr/>
            <p:nvPr/>
          </p:nvSpPr>
          <p:spPr>
            <a:xfrm>
              <a:off x="2995650" y="681950"/>
              <a:ext cx="701425" cy="1390950"/>
            </a:xfrm>
            <a:custGeom>
              <a:avLst/>
              <a:gdLst/>
              <a:ahLst/>
              <a:cxnLst/>
              <a:rect l="l" t="t" r="r" b="b"/>
              <a:pathLst>
                <a:path w="28057" h="55638" extrusionOk="0">
                  <a:moveTo>
                    <a:pt x="28057" y="0"/>
                  </a:moveTo>
                  <a:lnTo>
                    <a:pt x="28057" y="0"/>
                  </a:lnTo>
                  <a:cubicBezTo>
                    <a:pt x="24411" y="3804"/>
                    <a:pt x="21082" y="7767"/>
                    <a:pt x="18070" y="12205"/>
                  </a:cubicBezTo>
                  <a:cubicBezTo>
                    <a:pt x="15059" y="16485"/>
                    <a:pt x="12206" y="20923"/>
                    <a:pt x="9987" y="25679"/>
                  </a:cubicBezTo>
                  <a:cubicBezTo>
                    <a:pt x="7450" y="30434"/>
                    <a:pt x="5548" y="35348"/>
                    <a:pt x="3805" y="40262"/>
                  </a:cubicBezTo>
                  <a:cubicBezTo>
                    <a:pt x="3012" y="42798"/>
                    <a:pt x="2220" y="45334"/>
                    <a:pt x="1586" y="47870"/>
                  </a:cubicBezTo>
                  <a:cubicBezTo>
                    <a:pt x="952" y="50406"/>
                    <a:pt x="317" y="52942"/>
                    <a:pt x="0" y="55637"/>
                  </a:cubicBezTo>
                  <a:cubicBezTo>
                    <a:pt x="476" y="54369"/>
                    <a:pt x="793" y="53101"/>
                    <a:pt x="1269" y="51833"/>
                  </a:cubicBezTo>
                  <a:lnTo>
                    <a:pt x="2537" y="48187"/>
                  </a:lnTo>
                  <a:cubicBezTo>
                    <a:pt x="3329" y="45651"/>
                    <a:pt x="4280" y="43273"/>
                    <a:pt x="5231" y="40896"/>
                  </a:cubicBezTo>
                  <a:cubicBezTo>
                    <a:pt x="7292" y="35982"/>
                    <a:pt x="9352" y="31227"/>
                    <a:pt x="11730" y="26630"/>
                  </a:cubicBezTo>
                  <a:cubicBezTo>
                    <a:pt x="13949" y="22033"/>
                    <a:pt x="16485" y="17436"/>
                    <a:pt x="19339" y="12998"/>
                  </a:cubicBezTo>
                  <a:cubicBezTo>
                    <a:pt x="22033" y="8560"/>
                    <a:pt x="25045" y="4280"/>
                    <a:pt x="28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1"/>
            <p:cNvSpPr/>
            <p:nvPr/>
          </p:nvSpPr>
          <p:spPr>
            <a:xfrm>
              <a:off x="3633650" y="2972400"/>
              <a:ext cx="225900" cy="1422650"/>
            </a:xfrm>
            <a:custGeom>
              <a:avLst/>
              <a:gdLst/>
              <a:ahLst/>
              <a:cxnLst/>
              <a:rect l="l" t="t" r="r" b="b"/>
              <a:pathLst>
                <a:path w="9036" h="56906" extrusionOk="0">
                  <a:moveTo>
                    <a:pt x="1110" y="1"/>
                  </a:moveTo>
                  <a:cubicBezTo>
                    <a:pt x="317" y="4756"/>
                    <a:pt x="0" y="9670"/>
                    <a:pt x="159" y="14425"/>
                  </a:cubicBezTo>
                  <a:cubicBezTo>
                    <a:pt x="159" y="24253"/>
                    <a:pt x="1427" y="33922"/>
                    <a:pt x="4122" y="43274"/>
                  </a:cubicBezTo>
                  <a:cubicBezTo>
                    <a:pt x="4756" y="45652"/>
                    <a:pt x="5390" y="47871"/>
                    <a:pt x="6341" y="50248"/>
                  </a:cubicBezTo>
                  <a:cubicBezTo>
                    <a:pt x="7133" y="52468"/>
                    <a:pt x="7926" y="54687"/>
                    <a:pt x="9035" y="56906"/>
                  </a:cubicBezTo>
                  <a:cubicBezTo>
                    <a:pt x="8718" y="55796"/>
                    <a:pt x="8401" y="54687"/>
                    <a:pt x="8084" y="53419"/>
                  </a:cubicBezTo>
                  <a:lnTo>
                    <a:pt x="7133" y="49931"/>
                  </a:lnTo>
                  <a:cubicBezTo>
                    <a:pt x="6658" y="47554"/>
                    <a:pt x="6024" y="45335"/>
                    <a:pt x="5548" y="42957"/>
                  </a:cubicBezTo>
                  <a:cubicBezTo>
                    <a:pt x="4597" y="38202"/>
                    <a:pt x="3646" y="33446"/>
                    <a:pt x="3012" y="28691"/>
                  </a:cubicBezTo>
                  <a:cubicBezTo>
                    <a:pt x="2378" y="23936"/>
                    <a:pt x="1902" y="19180"/>
                    <a:pt x="1585" y="14425"/>
                  </a:cubicBezTo>
                  <a:cubicBezTo>
                    <a:pt x="1268" y="9670"/>
                    <a:pt x="1110" y="4915"/>
                    <a:pt x="1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list 2">
  <p:cSld name="CUSTOM_8">
    <p:spTree>
      <p:nvGrpSpPr>
        <p:cNvPr id="1" name="Shape 794"/>
        <p:cNvGrpSpPr/>
        <p:nvPr/>
      </p:nvGrpSpPr>
      <p:grpSpPr>
        <a:xfrm>
          <a:off x="0" y="0"/>
          <a:ext cx="0" cy="0"/>
          <a:chOff x="0" y="0"/>
          <a:chExt cx="0" cy="0"/>
        </a:xfrm>
      </p:grpSpPr>
      <p:sp>
        <p:nvSpPr>
          <p:cNvPr id="795" name="Google Shape;795;p22"/>
          <p:cNvSpPr/>
          <p:nvPr/>
        </p:nvSpPr>
        <p:spPr>
          <a:xfrm>
            <a:off x="421075" y="389425"/>
            <a:ext cx="8309400" cy="436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6" name="Google Shape;796;p22"/>
          <p:cNvGrpSpPr/>
          <p:nvPr/>
        </p:nvGrpSpPr>
        <p:grpSpPr>
          <a:xfrm rot="-1604119" flipH="1">
            <a:off x="6587003" y="2238478"/>
            <a:ext cx="1208648" cy="2295627"/>
            <a:chOff x="2392800" y="238125"/>
            <a:chExt cx="2677175" cy="5084850"/>
          </a:xfrm>
        </p:grpSpPr>
        <p:sp>
          <p:nvSpPr>
            <p:cNvPr id="797" name="Google Shape;797;p22"/>
            <p:cNvSpPr/>
            <p:nvPr/>
          </p:nvSpPr>
          <p:spPr>
            <a:xfrm>
              <a:off x="2526350" y="690275"/>
              <a:ext cx="1198100" cy="4632700"/>
            </a:xfrm>
            <a:custGeom>
              <a:avLst/>
              <a:gdLst/>
              <a:ahLst/>
              <a:cxnLst/>
              <a:rect l="l" t="t" r="r" b="b"/>
              <a:pathLst>
                <a:path w="47924" h="185308" extrusionOk="0">
                  <a:moveTo>
                    <a:pt x="35055" y="1"/>
                  </a:moveTo>
                  <a:cubicBezTo>
                    <a:pt x="33546" y="1"/>
                    <a:pt x="31869" y="1290"/>
                    <a:pt x="32203" y="3183"/>
                  </a:cubicBezTo>
                  <a:cubicBezTo>
                    <a:pt x="42560" y="64402"/>
                    <a:pt x="31648" y="127286"/>
                    <a:pt x="1131" y="181292"/>
                  </a:cubicBezTo>
                  <a:cubicBezTo>
                    <a:pt x="0" y="183428"/>
                    <a:pt x="1772" y="185308"/>
                    <a:pt x="3546" y="185308"/>
                  </a:cubicBezTo>
                  <a:cubicBezTo>
                    <a:pt x="4384" y="185308"/>
                    <a:pt x="5221" y="184889"/>
                    <a:pt x="5755" y="183881"/>
                  </a:cubicBezTo>
                  <a:lnTo>
                    <a:pt x="5570" y="183881"/>
                  </a:lnTo>
                  <a:cubicBezTo>
                    <a:pt x="36642" y="128581"/>
                    <a:pt x="47924" y="64402"/>
                    <a:pt x="37197" y="1889"/>
                  </a:cubicBezTo>
                  <a:cubicBezTo>
                    <a:pt x="36976" y="564"/>
                    <a:pt x="36052" y="1"/>
                    <a:pt x="35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2"/>
            <p:cNvSpPr/>
            <p:nvPr/>
          </p:nvSpPr>
          <p:spPr>
            <a:xfrm>
              <a:off x="3430500" y="641425"/>
              <a:ext cx="899675" cy="1623425"/>
            </a:xfrm>
            <a:custGeom>
              <a:avLst/>
              <a:gdLst/>
              <a:ahLst/>
              <a:cxnLst/>
              <a:rect l="l" t="t" r="r" b="b"/>
              <a:pathLst>
                <a:path w="35987" h="64937" extrusionOk="0">
                  <a:moveTo>
                    <a:pt x="24544" y="0"/>
                  </a:moveTo>
                  <a:cubicBezTo>
                    <a:pt x="22975" y="0"/>
                    <a:pt x="21451" y="1220"/>
                    <a:pt x="22115" y="3103"/>
                  </a:cubicBezTo>
                  <a:cubicBezTo>
                    <a:pt x="30068" y="25112"/>
                    <a:pt x="22300" y="47676"/>
                    <a:pt x="2325" y="60068"/>
                  </a:cubicBezTo>
                  <a:cubicBezTo>
                    <a:pt x="0" y="61463"/>
                    <a:pt x="1442" y="64936"/>
                    <a:pt x="3712" y="64936"/>
                  </a:cubicBezTo>
                  <a:cubicBezTo>
                    <a:pt x="4151" y="64936"/>
                    <a:pt x="4620" y="64806"/>
                    <a:pt x="5100" y="64507"/>
                  </a:cubicBezTo>
                  <a:cubicBezTo>
                    <a:pt x="26554" y="51745"/>
                    <a:pt x="35987" y="25297"/>
                    <a:pt x="27109" y="1808"/>
                  </a:cubicBezTo>
                  <a:cubicBezTo>
                    <a:pt x="26664" y="547"/>
                    <a:pt x="25594" y="0"/>
                    <a:pt x="245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2"/>
            <p:cNvSpPr/>
            <p:nvPr/>
          </p:nvSpPr>
          <p:spPr>
            <a:xfrm>
              <a:off x="2800700" y="860025"/>
              <a:ext cx="748350" cy="784950"/>
            </a:xfrm>
            <a:custGeom>
              <a:avLst/>
              <a:gdLst/>
              <a:ahLst/>
              <a:cxnLst/>
              <a:rect l="l" t="t" r="r" b="b"/>
              <a:pathLst>
                <a:path w="29934" h="31398" extrusionOk="0">
                  <a:moveTo>
                    <a:pt x="3119" y="0"/>
                  </a:moveTo>
                  <a:cubicBezTo>
                    <a:pt x="1627" y="0"/>
                    <a:pt x="0" y="1260"/>
                    <a:pt x="330" y="3237"/>
                  </a:cubicBezTo>
                  <a:cubicBezTo>
                    <a:pt x="2364" y="16923"/>
                    <a:pt x="12351" y="28020"/>
                    <a:pt x="25853" y="31349"/>
                  </a:cubicBezTo>
                  <a:cubicBezTo>
                    <a:pt x="26036" y="31382"/>
                    <a:pt x="26213" y="31397"/>
                    <a:pt x="26382" y="31397"/>
                  </a:cubicBezTo>
                  <a:cubicBezTo>
                    <a:pt x="29113" y="31397"/>
                    <a:pt x="29934" y="27400"/>
                    <a:pt x="27148" y="26356"/>
                  </a:cubicBezTo>
                  <a:cubicBezTo>
                    <a:pt x="15496" y="23581"/>
                    <a:pt x="6803" y="13779"/>
                    <a:pt x="5323" y="1942"/>
                  </a:cubicBezTo>
                  <a:cubicBezTo>
                    <a:pt x="5098" y="590"/>
                    <a:pt x="4140" y="0"/>
                    <a:pt x="3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2"/>
            <p:cNvSpPr/>
            <p:nvPr/>
          </p:nvSpPr>
          <p:spPr>
            <a:xfrm>
              <a:off x="2693325" y="2072800"/>
              <a:ext cx="794550" cy="973850"/>
            </a:xfrm>
            <a:custGeom>
              <a:avLst/>
              <a:gdLst/>
              <a:ahLst/>
              <a:cxnLst/>
              <a:rect l="l" t="t" r="r" b="b"/>
              <a:pathLst>
                <a:path w="31782" h="38954" extrusionOk="0">
                  <a:moveTo>
                    <a:pt x="5207" y="0"/>
                  </a:moveTo>
                  <a:cubicBezTo>
                    <a:pt x="4201" y="0"/>
                    <a:pt x="3292" y="564"/>
                    <a:pt x="3145" y="1888"/>
                  </a:cubicBezTo>
                  <a:cubicBezTo>
                    <a:pt x="1" y="18719"/>
                    <a:pt x="10728" y="34995"/>
                    <a:pt x="27374" y="38879"/>
                  </a:cubicBezTo>
                  <a:cubicBezTo>
                    <a:pt x="27602" y="38929"/>
                    <a:pt x="27821" y="38953"/>
                    <a:pt x="28029" y="38953"/>
                  </a:cubicBezTo>
                  <a:cubicBezTo>
                    <a:pt x="30859" y="38953"/>
                    <a:pt x="31782" y="34574"/>
                    <a:pt x="28853" y="33885"/>
                  </a:cubicBezTo>
                  <a:cubicBezTo>
                    <a:pt x="14797" y="30926"/>
                    <a:pt x="5734" y="17424"/>
                    <a:pt x="8139" y="3183"/>
                  </a:cubicBezTo>
                  <a:cubicBezTo>
                    <a:pt x="8473" y="1290"/>
                    <a:pt x="6728" y="0"/>
                    <a:pt x="52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2"/>
            <p:cNvSpPr/>
            <p:nvPr/>
          </p:nvSpPr>
          <p:spPr>
            <a:xfrm>
              <a:off x="3312950" y="2922525"/>
              <a:ext cx="678175" cy="501525"/>
            </a:xfrm>
            <a:custGeom>
              <a:avLst/>
              <a:gdLst/>
              <a:ahLst/>
              <a:cxnLst/>
              <a:rect l="l" t="t" r="r" b="b"/>
              <a:pathLst>
                <a:path w="27127" h="20061" extrusionOk="0">
                  <a:moveTo>
                    <a:pt x="23918" y="1"/>
                  </a:moveTo>
                  <a:cubicBezTo>
                    <a:pt x="22901" y="1"/>
                    <a:pt x="21884" y="525"/>
                    <a:pt x="21454" y="1745"/>
                  </a:cubicBezTo>
                  <a:cubicBezTo>
                    <a:pt x="18309" y="9143"/>
                    <a:pt x="11281" y="14322"/>
                    <a:pt x="3328" y="14692"/>
                  </a:cubicBezTo>
                  <a:cubicBezTo>
                    <a:pt x="56" y="14874"/>
                    <a:pt x="0" y="20060"/>
                    <a:pt x="3162" y="20060"/>
                  </a:cubicBezTo>
                  <a:cubicBezTo>
                    <a:pt x="3217" y="20060"/>
                    <a:pt x="3272" y="20059"/>
                    <a:pt x="3328" y="20056"/>
                  </a:cubicBezTo>
                  <a:cubicBezTo>
                    <a:pt x="13686" y="19316"/>
                    <a:pt x="22748" y="12842"/>
                    <a:pt x="26447" y="3225"/>
                  </a:cubicBezTo>
                  <a:cubicBezTo>
                    <a:pt x="27126" y="1301"/>
                    <a:pt x="25521" y="1"/>
                    <a:pt x="23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2"/>
            <p:cNvSpPr/>
            <p:nvPr/>
          </p:nvSpPr>
          <p:spPr>
            <a:xfrm>
              <a:off x="3873475" y="1658950"/>
              <a:ext cx="932725" cy="289200"/>
            </a:xfrm>
            <a:custGeom>
              <a:avLst/>
              <a:gdLst/>
              <a:ahLst/>
              <a:cxnLst/>
              <a:rect l="l" t="t" r="r" b="b"/>
              <a:pathLst>
                <a:path w="37309" h="11568" extrusionOk="0">
                  <a:moveTo>
                    <a:pt x="33358" y="1"/>
                  </a:moveTo>
                  <a:cubicBezTo>
                    <a:pt x="32765" y="1"/>
                    <a:pt x="32148" y="203"/>
                    <a:pt x="31584" y="687"/>
                  </a:cubicBezTo>
                  <a:cubicBezTo>
                    <a:pt x="27163" y="4428"/>
                    <a:pt x="21491" y="6362"/>
                    <a:pt x="15761" y="6362"/>
                  </a:cubicBezTo>
                  <a:cubicBezTo>
                    <a:pt x="12142" y="6362"/>
                    <a:pt x="8501" y="5591"/>
                    <a:pt x="5136" y="4016"/>
                  </a:cubicBezTo>
                  <a:cubicBezTo>
                    <a:pt x="4723" y="3809"/>
                    <a:pt x="4317" y="3718"/>
                    <a:pt x="3932" y="3718"/>
                  </a:cubicBezTo>
                  <a:cubicBezTo>
                    <a:pt x="1562" y="3718"/>
                    <a:pt x="1" y="7182"/>
                    <a:pt x="2547" y="8455"/>
                  </a:cubicBezTo>
                  <a:cubicBezTo>
                    <a:pt x="6726" y="10544"/>
                    <a:pt x="11241" y="11567"/>
                    <a:pt x="15733" y="11567"/>
                  </a:cubicBezTo>
                  <a:cubicBezTo>
                    <a:pt x="22771" y="11567"/>
                    <a:pt x="29751" y="9056"/>
                    <a:pt x="35283" y="4201"/>
                  </a:cubicBezTo>
                  <a:cubicBezTo>
                    <a:pt x="37308" y="2610"/>
                    <a:pt x="35487" y="1"/>
                    <a:pt x="33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2"/>
            <p:cNvSpPr/>
            <p:nvPr/>
          </p:nvSpPr>
          <p:spPr>
            <a:xfrm>
              <a:off x="2392800" y="358325"/>
              <a:ext cx="647350" cy="651975"/>
            </a:xfrm>
            <a:custGeom>
              <a:avLst/>
              <a:gdLst/>
              <a:ahLst/>
              <a:cxnLst/>
              <a:rect l="l" t="t" r="r" b="b"/>
              <a:pathLst>
                <a:path w="25894" h="26079" extrusionOk="0">
                  <a:moveTo>
                    <a:pt x="12947" y="1"/>
                  </a:moveTo>
                  <a:cubicBezTo>
                    <a:pt x="5733" y="1"/>
                    <a:pt x="0" y="5919"/>
                    <a:pt x="0" y="12947"/>
                  </a:cubicBezTo>
                  <a:cubicBezTo>
                    <a:pt x="0" y="20160"/>
                    <a:pt x="5733" y="26079"/>
                    <a:pt x="12947" y="26079"/>
                  </a:cubicBezTo>
                  <a:cubicBezTo>
                    <a:pt x="20160" y="26079"/>
                    <a:pt x="25893" y="20160"/>
                    <a:pt x="25893" y="12947"/>
                  </a:cubicBezTo>
                  <a:cubicBezTo>
                    <a:pt x="25893" y="5919"/>
                    <a:pt x="20160" y="1"/>
                    <a:pt x="12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2"/>
            <p:cNvSpPr/>
            <p:nvPr/>
          </p:nvSpPr>
          <p:spPr>
            <a:xfrm>
              <a:off x="3826150" y="238125"/>
              <a:ext cx="688975" cy="684325"/>
            </a:xfrm>
            <a:custGeom>
              <a:avLst/>
              <a:gdLst/>
              <a:ahLst/>
              <a:cxnLst/>
              <a:rect l="l" t="t" r="r" b="b"/>
              <a:pathLst>
                <a:path w="27559" h="27373" extrusionOk="0">
                  <a:moveTo>
                    <a:pt x="13872" y="0"/>
                  </a:moveTo>
                  <a:cubicBezTo>
                    <a:pt x="6289" y="0"/>
                    <a:pt x="1" y="6103"/>
                    <a:pt x="1" y="13686"/>
                  </a:cubicBezTo>
                  <a:cubicBezTo>
                    <a:pt x="1" y="21269"/>
                    <a:pt x="6289" y="27373"/>
                    <a:pt x="13872" y="27373"/>
                  </a:cubicBezTo>
                  <a:cubicBezTo>
                    <a:pt x="21270" y="27373"/>
                    <a:pt x="27559" y="21269"/>
                    <a:pt x="27559" y="13686"/>
                  </a:cubicBezTo>
                  <a:cubicBezTo>
                    <a:pt x="27559" y="6103"/>
                    <a:pt x="21270" y="0"/>
                    <a:pt x="138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2"/>
            <p:cNvSpPr/>
            <p:nvPr/>
          </p:nvSpPr>
          <p:spPr>
            <a:xfrm>
              <a:off x="4630700" y="1444925"/>
              <a:ext cx="439275" cy="439275"/>
            </a:xfrm>
            <a:custGeom>
              <a:avLst/>
              <a:gdLst/>
              <a:ahLst/>
              <a:cxnLst/>
              <a:rect l="l" t="t" r="r" b="b"/>
              <a:pathLst>
                <a:path w="17571" h="17571" extrusionOk="0">
                  <a:moveTo>
                    <a:pt x="8693" y="0"/>
                  </a:moveTo>
                  <a:cubicBezTo>
                    <a:pt x="3884" y="0"/>
                    <a:pt x="0" y="3884"/>
                    <a:pt x="0" y="8878"/>
                  </a:cubicBezTo>
                  <a:cubicBezTo>
                    <a:pt x="0" y="13687"/>
                    <a:pt x="3884" y="17571"/>
                    <a:pt x="8693" y="17571"/>
                  </a:cubicBezTo>
                  <a:cubicBezTo>
                    <a:pt x="13502" y="17571"/>
                    <a:pt x="17571" y="13687"/>
                    <a:pt x="17571" y="8878"/>
                  </a:cubicBezTo>
                  <a:cubicBezTo>
                    <a:pt x="17571" y="3884"/>
                    <a:pt x="13502" y="0"/>
                    <a:pt x="86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2"/>
            <p:cNvSpPr/>
            <p:nvPr/>
          </p:nvSpPr>
          <p:spPr>
            <a:xfrm>
              <a:off x="3826150" y="2730325"/>
              <a:ext cx="406925" cy="406925"/>
            </a:xfrm>
            <a:custGeom>
              <a:avLst/>
              <a:gdLst/>
              <a:ahLst/>
              <a:cxnLst/>
              <a:rect l="l" t="t" r="r" b="b"/>
              <a:pathLst>
                <a:path w="16277" h="16277" extrusionOk="0">
                  <a:moveTo>
                    <a:pt x="8139" y="1"/>
                  </a:moveTo>
                  <a:cubicBezTo>
                    <a:pt x="3700" y="1"/>
                    <a:pt x="1" y="3700"/>
                    <a:pt x="1" y="8139"/>
                  </a:cubicBezTo>
                  <a:cubicBezTo>
                    <a:pt x="1" y="12578"/>
                    <a:pt x="3700" y="16277"/>
                    <a:pt x="8139" y="16277"/>
                  </a:cubicBezTo>
                  <a:cubicBezTo>
                    <a:pt x="12578" y="16277"/>
                    <a:pt x="16277" y="12578"/>
                    <a:pt x="16277" y="8139"/>
                  </a:cubicBezTo>
                  <a:cubicBezTo>
                    <a:pt x="16277" y="3700"/>
                    <a:pt x="12578" y="1"/>
                    <a:pt x="81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2"/>
            <p:cNvSpPr/>
            <p:nvPr/>
          </p:nvSpPr>
          <p:spPr>
            <a:xfrm>
              <a:off x="2508375" y="1666875"/>
              <a:ext cx="596500" cy="601100"/>
            </a:xfrm>
            <a:custGeom>
              <a:avLst/>
              <a:gdLst/>
              <a:ahLst/>
              <a:cxnLst/>
              <a:rect l="l" t="t" r="r" b="b"/>
              <a:pathLst>
                <a:path w="23860" h="24044" extrusionOk="0">
                  <a:moveTo>
                    <a:pt x="11838" y="0"/>
                  </a:moveTo>
                  <a:cubicBezTo>
                    <a:pt x="5364" y="0"/>
                    <a:pt x="1" y="5364"/>
                    <a:pt x="1" y="12022"/>
                  </a:cubicBezTo>
                  <a:cubicBezTo>
                    <a:pt x="1" y="18680"/>
                    <a:pt x="5364" y="24044"/>
                    <a:pt x="11838" y="24044"/>
                  </a:cubicBezTo>
                  <a:cubicBezTo>
                    <a:pt x="18496" y="24044"/>
                    <a:pt x="23859" y="18680"/>
                    <a:pt x="23859" y="12022"/>
                  </a:cubicBezTo>
                  <a:cubicBezTo>
                    <a:pt x="23859" y="5364"/>
                    <a:pt x="18496" y="0"/>
                    <a:pt x="11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8" name="Google Shape;808;p22"/>
          <p:cNvSpPr txBox="1">
            <a:spLocks noGrp="1"/>
          </p:cNvSpPr>
          <p:nvPr>
            <p:ph type="title"/>
          </p:nvPr>
        </p:nvSpPr>
        <p:spPr>
          <a:xfrm>
            <a:off x="720000" y="445025"/>
            <a:ext cx="5852700" cy="5727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000"/>
              <a:buNone/>
              <a:defRPr>
                <a:latin typeface="Montserrat"/>
                <a:ea typeface="Montserrat"/>
                <a:cs typeface="Montserrat"/>
                <a:sym typeface="Montserrat"/>
              </a:defRPr>
            </a:lvl2pPr>
            <a:lvl3pPr lvl="2">
              <a:spcBef>
                <a:spcPts val="0"/>
              </a:spcBef>
              <a:spcAft>
                <a:spcPts val="0"/>
              </a:spcAft>
              <a:buSzPts val="3000"/>
              <a:buNone/>
              <a:defRPr>
                <a:latin typeface="Montserrat"/>
                <a:ea typeface="Montserrat"/>
                <a:cs typeface="Montserrat"/>
                <a:sym typeface="Montserrat"/>
              </a:defRPr>
            </a:lvl3pPr>
            <a:lvl4pPr lvl="3">
              <a:spcBef>
                <a:spcPts val="0"/>
              </a:spcBef>
              <a:spcAft>
                <a:spcPts val="0"/>
              </a:spcAft>
              <a:buSzPts val="3000"/>
              <a:buNone/>
              <a:defRPr>
                <a:latin typeface="Montserrat"/>
                <a:ea typeface="Montserrat"/>
                <a:cs typeface="Montserrat"/>
                <a:sym typeface="Montserrat"/>
              </a:defRPr>
            </a:lvl4pPr>
            <a:lvl5pPr lvl="4">
              <a:spcBef>
                <a:spcPts val="0"/>
              </a:spcBef>
              <a:spcAft>
                <a:spcPts val="0"/>
              </a:spcAft>
              <a:buSzPts val="3000"/>
              <a:buNone/>
              <a:defRPr>
                <a:latin typeface="Montserrat"/>
                <a:ea typeface="Montserrat"/>
                <a:cs typeface="Montserrat"/>
                <a:sym typeface="Montserrat"/>
              </a:defRPr>
            </a:lvl5pPr>
            <a:lvl6pPr lvl="5">
              <a:spcBef>
                <a:spcPts val="0"/>
              </a:spcBef>
              <a:spcAft>
                <a:spcPts val="0"/>
              </a:spcAft>
              <a:buSzPts val="3000"/>
              <a:buNone/>
              <a:defRPr>
                <a:latin typeface="Montserrat"/>
                <a:ea typeface="Montserrat"/>
                <a:cs typeface="Montserrat"/>
                <a:sym typeface="Montserrat"/>
              </a:defRPr>
            </a:lvl6pPr>
            <a:lvl7pPr lvl="6">
              <a:spcBef>
                <a:spcPts val="0"/>
              </a:spcBef>
              <a:spcAft>
                <a:spcPts val="0"/>
              </a:spcAft>
              <a:buSzPts val="3000"/>
              <a:buNone/>
              <a:defRPr>
                <a:latin typeface="Montserrat"/>
                <a:ea typeface="Montserrat"/>
                <a:cs typeface="Montserrat"/>
                <a:sym typeface="Montserrat"/>
              </a:defRPr>
            </a:lvl7pPr>
            <a:lvl8pPr lvl="7">
              <a:spcBef>
                <a:spcPts val="0"/>
              </a:spcBef>
              <a:spcAft>
                <a:spcPts val="0"/>
              </a:spcAft>
              <a:buSzPts val="3000"/>
              <a:buNone/>
              <a:defRPr>
                <a:latin typeface="Montserrat"/>
                <a:ea typeface="Montserrat"/>
                <a:cs typeface="Montserrat"/>
                <a:sym typeface="Montserrat"/>
              </a:defRPr>
            </a:lvl8pPr>
            <a:lvl9pPr lvl="8">
              <a:spcBef>
                <a:spcPts val="0"/>
              </a:spcBef>
              <a:spcAft>
                <a:spcPts val="0"/>
              </a:spcAft>
              <a:buSzPts val="3000"/>
              <a:buNone/>
              <a:defRPr>
                <a:latin typeface="Montserrat"/>
                <a:ea typeface="Montserrat"/>
                <a:cs typeface="Montserrat"/>
                <a:sym typeface="Montserrat"/>
              </a:defRPr>
            </a:lvl9pPr>
          </a:lstStyle>
          <a:p>
            <a:endParaRPr/>
          </a:p>
        </p:txBody>
      </p:sp>
      <p:sp>
        <p:nvSpPr>
          <p:cNvPr id="809" name="Google Shape;809;p22"/>
          <p:cNvSpPr txBox="1">
            <a:spLocks noGrp="1"/>
          </p:cNvSpPr>
          <p:nvPr>
            <p:ph type="subTitle" idx="1"/>
          </p:nvPr>
        </p:nvSpPr>
        <p:spPr>
          <a:xfrm>
            <a:off x="720000" y="1276525"/>
            <a:ext cx="2438400" cy="377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b="1">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10" name="Google Shape;810;p22"/>
          <p:cNvSpPr txBox="1">
            <a:spLocks noGrp="1"/>
          </p:cNvSpPr>
          <p:nvPr>
            <p:ph type="subTitle" idx="2"/>
          </p:nvPr>
        </p:nvSpPr>
        <p:spPr>
          <a:xfrm>
            <a:off x="720000" y="1603850"/>
            <a:ext cx="5897100" cy="119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sz="14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811" name="Google Shape;811;p22"/>
          <p:cNvSpPr txBox="1">
            <a:spLocks noGrp="1"/>
          </p:cNvSpPr>
          <p:nvPr>
            <p:ph type="subTitle" idx="3"/>
          </p:nvPr>
        </p:nvSpPr>
        <p:spPr>
          <a:xfrm>
            <a:off x="720000" y="2823425"/>
            <a:ext cx="2438400" cy="377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b="1">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12" name="Google Shape;812;p22"/>
          <p:cNvSpPr txBox="1">
            <a:spLocks noGrp="1"/>
          </p:cNvSpPr>
          <p:nvPr>
            <p:ph type="subTitle" idx="4"/>
          </p:nvPr>
        </p:nvSpPr>
        <p:spPr>
          <a:xfrm>
            <a:off x="720000" y="3144125"/>
            <a:ext cx="5897100" cy="799500"/>
          </a:xfrm>
          <a:prstGeom prst="rect">
            <a:avLst/>
          </a:prstGeom>
        </p:spPr>
        <p:txBody>
          <a:bodyPr spcFirstLastPara="1" wrap="square" lIns="91425" tIns="91425" rIns="91425" bIns="91425" anchor="t" anchorCtr="0">
            <a:noAutofit/>
          </a:bodyPr>
          <a:lstStyle>
            <a:lvl1pPr marR="50800" lvl="0" rtl="0">
              <a:lnSpc>
                <a:spcPct val="100000"/>
              </a:lnSpc>
              <a:spcBef>
                <a:spcPts val="0"/>
              </a:spcBef>
              <a:spcAft>
                <a:spcPts val="0"/>
              </a:spcAft>
              <a:buClr>
                <a:schemeClr val="lt1"/>
              </a:buClr>
              <a:buSzPts val="1400"/>
              <a:buChar char="●"/>
              <a:defRPr sz="1400"/>
            </a:lvl1pPr>
            <a:lvl2pPr lvl="1" rtl="0">
              <a:spcBef>
                <a:spcPts val="0"/>
              </a:spcBef>
              <a:spcAft>
                <a:spcPts val="0"/>
              </a:spcAft>
              <a:buClr>
                <a:schemeClr val="lt1"/>
              </a:buClr>
              <a:buSzPts val="1400"/>
              <a:buChar char="○"/>
              <a:defRPr/>
            </a:lvl2pPr>
            <a:lvl3pPr lvl="2" rtl="0">
              <a:spcBef>
                <a:spcPts val="0"/>
              </a:spcBef>
              <a:spcAft>
                <a:spcPts val="0"/>
              </a:spcAft>
              <a:buClr>
                <a:schemeClr val="lt1"/>
              </a:buClr>
              <a:buSzPts val="1400"/>
              <a:buChar char="■"/>
              <a:defRPr/>
            </a:lvl3pPr>
            <a:lvl4pPr lvl="3" rtl="0">
              <a:spcBef>
                <a:spcPts val="0"/>
              </a:spcBef>
              <a:spcAft>
                <a:spcPts val="0"/>
              </a:spcAft>
              <a:buClr>
                <a:schemeClr val="lt1"/>
              </a:buClr>
              <a:buSzPts val="1400"/>
              <a:buChar char="●"/>
              <a:defRPr/>
            </a:lvl4pPr>
            <a:lvl5pPr lvl="4" rtl="0">
              <a:spcBef>
                <a:spcPts val="0"/>
              </a:spcBef>
              <a:spcAft>
                <a:spcPts val="0"/>
              </a:spcAft>
              <a:buClr>
                <a:schemeClr val="lt1"/>
              </a:buClr>
              <a:buSzPts val="1400"/>
              <a:buChar char="○"/>
              <a:defRPr/>
            </a:lvl5pPr>
            <a:lvl6pPr lvl="5" rtl="0">
              <a:spcBef>
                <a:spcPts val="0"/>
              </a:spcBef>
              <a:spcAft>
                <a:spcPts val="0"/>
              </a:spcAft>
              <a:buClr>
                <a:schemeClr val="lt1"/>
              </a:buClr>
              <a:buSzPts val="1400"/>
              <a:buChar char="■"/>
              <a:defRPr/>
            </a:lvl6pPr>
            <a:lvl7pPr lvl="6" rtl="0">
              <a:spcBef>
                <a:spcPts val="0"/>
              </a:spcBef>
              <a:spcAft>
                <a:spcPts val="0"/>
              </a:spcAft>
              <a:buClr>
                <a:schemeClr val="lt1"/>
              </a:buClr>
              <a:buSzPts val="1400"/>
              <a:buChar char="●"/>
              <a:defRPr/>
            </a:lvl7pPr>
            <a:lvl8pPr lvl="7" rtl="0">
              <a:spcBef>
                <a:spcPts val="0"/>
              </a:spcBef>
              <a:spcAft>
                <a:spcPts val="0"/>
              </a:spcAft>
              <a:buClr>
                <a:schemeClr val="lt1"/>
              </a:buClr>
              <a:buSzPts val="1400"/>
              <a:buChar char="○"/>
              <a:defRPr/>
            </a:lvl8pPr>
            <a:lvl9pPr lvl="8" rtl="0">
              <a:spcBef>
                <a:spcPts val="0"/>
              </a:spcBef>
              <a:spcAft>
                <a:spcPts val="0"/>
              </a:spcAft>
              <a:buClr>
                <a:schemeClr val="lt1"/>
              </a:buClr>
              <a:buSzPts val="1400"/>
              <a:buChar char="■"/>
              <a:defRPr/>
            </a:lvl9pPr>
          </a:lstStyle>
          <a:p>
            <a:endParaRPr/>
          </a:p>
        </p:txBody>
      </p:sp>
      <p:grpSp>
        <p:nvGrpSpPr>
          <p:cNvPr id="813" name="Google Shape;813;p22"/>
          <p:cNvGrpSpPr/>
          <p:nvPr/>
        </p:nvGrpSpPr>
        <p:grpSpPr>
          <a:xfrm>
            <a:off x="7303170" y="825807"/>
            <a:ext cx="2628639" cy="5007723"/>
            <a:chOff x="2453075" y="238700"/>
            <a:chExt cx="2722850" cy="5187200"/>
          </a:xfrm>
        </p:grpSpPr>
        <p:sp>
          <p:nvSpPr>
            <p:cNvPr id="814" name="Google Shape;814;p22"/>
            <p:cNvSpPr/>
            <p:nvPr/>
          </p:nvSpPr>
          <p:spPr>
            <a:xfrm>
              <a:off x="2453075" y="238700"/>
              <a:ext cx="2722850" cy="4798700"/>
            </a:xfrm>
            <a:custGeom>
              <a:avLst/>
              <a:gdLst/>
              <a:ahLst/>
              <a:cxnLst/>
              <a:rect l="l" t="t" r="r" b="b"/>
              <a:pathLst>
                <a:path w="108914" h="191948" extrusionOk="0">
                  <a:moveTo>
                    <a:pt x="24574" y="0"/>
                  </a:moveTo>
                  <a:cubicBezTo>
                    <a:pt x="23468" y="0"/>
                    <a:pt x="22350" y="146"/>
                    <a:pt x="21231" y="457"/>
                  </a:cubicBezTo>
                  <a:cubicBezTo>
                    <a:pt x="14394" y="2376"/>
                    <a:pt x="10436" y="9693"/>
                    <a:pt x="8997" y="16770"/>
                  </a:cubicBezTo>
                  <a:cubicBezTo>
                    <a:pt x="5518" y="33203"/>
                    <a:pt x="10916" y="50355"/>
                    <a:pt x="23150" y="61990"/>
                  </a:cubicBezTo>
                  <a:cubicBezTo>
                    <a:pt x="27589" y="66189"/>
                    <a:pt x="32986" y="69667"/>
                    <a:pt x="35505" y="75185"/>
                  </a:cubicBezTo>
                  <a:cubicBezTo>
                    <a:pt x="38024" y="80702"/>
                    <a:pt x="35505" y="88979"/>
                    <a:pt x="29508" y="89459"/>
                  </a:cubicBezTo>
                  <a:cubicBezTo>
                    <a:pt x="29387" y="89465"/>
                    <a:pt x="29267" y="89468"/>
                    <a:pt x="29148" y="89468"/>
                  </a:cubicBezTo>
                  <a:cubicBezTo>
                    <a:pt x="25001" y="89468"/>
                    <a:pt x="21125" y="85877"/>
                    <a:pt x="17013" y="85877"/>
                  </a:cubicBezTo>
                  <a:cubicBezTo>
                    <a:pt x="16622" y="85877"/>
                    <a:pt x="16229" y="85909"/>
                    <a:pt x="15834" y="85980"/>
                  </a:cubicBezTo>
                  <a:cubicBezTo>
                    <a:pt x="9596" y="87060"/>
                    <a:pt x="9236" y="96775"/>
                    <a:pt x="13435" y="101453"/>
                  </a:cubicBezTo>
                  <a:cubicBezTo>
                    <a:pt x="17753" y="106011"/>
                    <a:pt x="24110" y="108051"/>
                    <a:pt x="29028" y="112129"/>
                  </a:cubicBezTo>
                  <a:cubicBezTo>
                    <a:pt x="33946" y="116207"/>
                    <a:pt x="36345" y="124843"/>
                    <a:pt x="31187" y="128442"/>
                  </a:cubicBezTo>
                  <a:cubicBezTo>
                    <a:pt x="29533" y="129527"/>
                    <a:pt x="27611" y="129811"/>
                    <a:pt x="25595" y="129811"/>
                  </a:cubicBezTo>
                  <a:cubicBezTo>
                    <a:pt x="23390" y="129811"/>
                    <a:pt x="21072" y="129472"/>
                    <a:pt x="18866" y="129472"/>
                  </a:cubicBezTo>
                  <a:cubicBezTo>
                    <a:pt x="18410" y="129472"/>
                    <a:pt x="17958" y="129486"/>
                    <a:pt x="17513" y="129521"/>
                  </a:cubicBezTo>
                  <a:cubicBezTo>
                    <a:pt x="5398" y="130241"/>
                    <a:pt x="0" y="146674"/>
                    <a:pt x="5278" y="157709"/>
                  </a:cubicBezTo>
                  <a:cubicBezTo>
                    <a:pt x="10556" y="168625"/>
                    <a:pt x="22071" y="174742"/>
                    <a:pt x="32866" y="180140"/>
                  </a:cubicBezTo>
                  <a:lnTo>
                    <a:pt x="32866" y="180260"/>
                  </a:lnTo>
                  <a:cubicBezTo>
                    <a:pt x="36944" y="182179"/>
                    <a:pt x="40783" y="184458"/>
                    <a:pt x="44621" y="186737"/>
                  </a:cubicBezTo>
                  <a:cubicBezTo>
                    <a:pt x="51818" y="189616"/>
                    <a:pt x="59375" y="191415"/>
                    <a:pt x="67171" y="191895"/>
                  </a:cubicBezTo>
                  <a:cubicBezTo>
                    <a:pt x="67881" y="191930"/>
                    <a:pt x="68594" y="191948"/>
                    <a:pt x="69309" y="191948"/>
                  </a:cubicBezTo>
                  <a:cubicBezTo>
                    <a:pt x="83091" y="191948"/>
                    <a:pt x="97568" y="185367"/>
                    <a:pt x="103156" y="172823"/>
                  </a:cubicBezTo>
                  <a:cubicBezTo>
                    <a:pt x="108913" y="159748"/>
                    <a:pt x="100037" y="141036"/>
                    <a:pt x="85643" y="140797"/>
                  </a:cubicBezTo>
                  <a:cubicBezTo>
                    <a:pt x="91881" y="136358"/>
                    <a:pt x="97758" y="130841"/>
                    <a:pt x="100757" y="123884"/>
                  </a:cubicBezTo>
                  <a:cubicBezTo>
                    <a:pt x="103876" y="116807"/>
                    <a:pt x="103516" y="107811"/>
                    <a:pt x="98358" y="102293"/>
                  </a:cubicBezTo>
                  <a:cubicBezTo>
                    <a:pt x="95714" y="99403"/>
                    <a:pt x="91683" y="97837"/>
                    <a:pt x="87768" y="97837"/>
                  </a:cubicBezTo>
                  <a:cubicBezTo>
                    <a:pt x="84046" y="97837"/>
                    <a:pt x="80428" y="99253"/>
                    <a:pt x="78207" y="102293"/>
                  </a:cubicBezTo>
                  <a:cubicBezTo>
                    <a:pt x="76407" y="104812"/>
                    <a:pt x="75328" y="108171"/>
                    <a:pt x="72449" y="109250"/>
                  </a:cubicBezTo>
                  <a:cubicBezTo>
                    <a:pt x="71899" y="109477"/>
                    <a:pt x="71347" y="109581"/>
                    <a:pt x="70804" y="109581"/>
                  </a:cubicBezTo>
                  <a:cubicBezTo>
                    <a:pt x="67323" y="109581"/>
                    <a:pt x="64237" y="105293"/>
                    <a:pt x="64653" y="101453"/>
                  </a:cubicBezTo>
                  <a:cubicBezTo>
                    <a:pt x="65132" y="97015"/>
                    <a:pt x="68491" y="93537"/>
                    <a:pt x="71370" y="90298"/>
                  </a:cubicBezTo>
                  <a:cubicBezTo>
                    <a:pt x="74368" y="86940"/>
                    <a:pt x="77247" y="82861"/>
                    <a:pt x="76647" y="78423"/>
                  </a:cubicBezTo>
                  <a:cubicBezTo>
                    <a:pt x="75208" y="69067"/>
                    <a:pt x="61894" y="68827"/>
                    <a:pt x="53977" y="63790"/>
                  </a:cubicBezTo>
                  <a:cubicBezTo>
                    <a:pt x="46420" y="58992"/>
                    <a:pt x="44021" y="49276"/>
                    <a:pt x="43542" y="40400"/>
                  </a:cubicBezTo>
                  <a:cubicBezTo>
                    <a:pt x="43182" y="31523"/>
                    <a:pt x="44141" y="22407"/>
                    <a:pt x="41383" y="13891"/>
                  </a:cubicBezTo>
                  <a:cubicBezTo>
                    <a:pt x="38877" y="6582"/>
                    <a:pt x="32008" y="0"/>
                    <a:pt x="245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2"/>
            <p:cNvSpPr/>
            <p:nvPr/>
          </p:nvSpPr>
          <p:spPr>
            <a:xfrm>
              <a:off x="3046825" y="1080750"/>
              <a:ext cx="1391425" cy="4345150"/>
            </a:xfrm>
            <a:custGeom>
              <a:avLst/>
              <a:gdLst/>
              <a:ahLst/>
              <a:cxnLst/>
              <a:rect l="l" t="t" r="r" b="b"/>
              <a:pathLst>
                <a:path w="55657" h="173806" extrusionOk="0">
                  <a:moveTo>
                    <a:pt x="0" y="1"/>
                  </a:moveTo>
                  <a:lnTo>
                    <a:pt x="0" y="1"/>
                  </a:lnTo>
                  <a:cubicBezTo>
                    <a:pt x="3479" y="6958"/>
                    <a:pt x="6837" y="13915"/>
                    <a:pt x="10076" y="20992"/>
                  </a:cubicBezTo>
                  <a:cubicBezTo>
                    <a:pt x="13194" y="27949"/>
                    <a:pt x="16073" y="35145"/>
                    <a:pt x="18832" y="42342"/>
                  </a:cubicBezTo>
                  <a:cubicBezTo>
                    <a:pt x="24230" y="56856"/>
                    <a:pt x="28668" y="71610"/>
                    <a:pt x="32146" y="86603"/>
                  </a:cubicBezTo>
                  <a:lnTo>
                    <a:pt x="33346" y="92241"/>
                  </a:lnTo>
                  <a:lnTo>
                    <a:pt x="34545" y="97998"/>
                  </a:lnTo>
                  <a:cubicBezTo>
                    <a:pt x="35385" y="101717"/>
                    <a:pt x="35985" y="105555"/>
                    <a:pt x="36584" y="109394"/>
                  </a:cubicBezTo>
                  <a:cubicBezTo>
                    <a:pt x="37184" y="113112"/>
                    <a:pt x="37784" y="116950"/>
                    <a:pt x="38264" y="120789"/>
                  </a:cubicBezTo>
                  <a:cubicBezTo>
                    <a:pt x="38624" y="124627"/>
                    <a:pt x="39103" y="128465"/>
                    <a:pt x="39463" y="132304"/>
                  </a:cubicBezTo>
                  <a:cubicBezTo>
                    <a:pt x="40183" y="139980"/>
                    <a:pt x="40543" y="147897"/>
                    <a:pt x="42582" y="155334"/>
                  </a:cubicBezTo>
                  <a:cubicBezTo>
                    <a:pt x="43421" y="159172"/>
                    <a:pt x="44981" y="162771"/>
                    <a:pt x="47020" y="166129"/>
                  </a:cubicBezTo>
                  <a:cubicBezTo>
                    <a:pt x="49179" y="169488"/>
                    <a:pt x="52178" y="172127"/>
                    <a:pt x="55656" y="173806"/>
                  </a:cubicBezTo>
                  <a:cubicBezTo>
                    <a:pt x="52298" y="171887"/>
                    <a:pt x="49539" y="169128"/>
                    <a:pt x="47500" y="165769"/>
                  </a:cubicBezTo>
                  <a:cubicBezTo>
                    <a:pt x="45581" y="162531"/>
                    <a:pt x="44261" y="158932"/>
                    <a:pt x="43541" y="155094"/>
                  </a:cubicBezTo>
                  <a:cubicBezTo>
                    <a:pt x="41862" y="147657"/>
                    <a:pt x="41742" y="139860"/>
                    <a:pt x="41142" y="132184"/>
                  </a:cubicBezTo>
                  <a:cubicBezTo>
                    <a:pt x="39943" y="116710"/>
                    <a:pt x="37664" y="101237"/>
                    <a:pt x="34185" y="86124"/>
                  </a:cubicBezTo>
                  <a:cubicBezTo>
                    <a:pt x="33466" y="82285"/>
                    <a:pt x="32506" y="78567"/>
                    <a:pt x="31427" y="74848"/>
                  </a:cubicBezTo>
                  <a:cubicBezTo>
                    <a:pt x="30347" y="71130"/>
                    <a:pt x="29388" y="67412"/>
                    <a:pt x="28188" y="63693"/>
                  </a:cubicBezTo>
                  <a:lnTo>
                    <a:pt x="26389" y="58056"/>
                  </a:lnTo>
                  <a:cubicBezTo>
                    <a:pt x="25789" y="56256"/>
                    <a:pt x="25069" y="54457"/>
                    <a:pt x="24470" y="52658"/>
                  </a:cubicBezTo>
                  <a:cubicBezTo>
                    <a:pt x="23270" y="48940"/>
                    <a:pt x="21831" y="45341"/>
                    <a:pt x="20391" y="41743"/>
                  </a:cubicBezTo>
                  <a:cubicBezTo>
                    <a:pt x="17513" y="34546"/>
                    <a:pt x="14394" y="27349"/>
                    <a:pt x="11035" y="20392"/>
                  </a:cubicBezTo>
                  <a:cubicBezTo>
                    <a:pt x="7677" y="13555"/>
                    <a:pt x="3839" y="6718"/>
                    <a:pt x="0" y="1"/>
                  </a:cubicBezTo>
                  <a:close/>
                </a:path>
              </a:pathLst>
            </a:custGeom>
            <a:solidFill>
              <a:srgbClr val="B255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2"/>
            <p:cNvSpPr/>
            <p:nvPr/>
          </p:nvSpPr>
          <p:spPr>
            <a:xfrm>
              <a:off x="3688550" y="2046325"/>
              <a:ext cx="122950" cy="602775"/>
            </a:xfrm>
            <a:custGeom>
              <a:avLst/>
              <a:gdLst/>
              <a:ahLst/>
              <a:cxnLst/>
              <a:rect l="l" t="t" r="r" b="b"/>
              <a:pathLst>
                <a:path w="4918" h="24111" extrusionOk="0">
                  <a:moveTo>
                    <a:pt x="2039" y="1"/>
                  </a:moveTo>
                  <a:lnTo>
                    <a:pt x="2039" y="1"/>
                  </a:lnTo>
                  <a:cubicBezTo>
                    <a:pt x="4438" y="7798"/>
                    <a:pt x="3719" y="16194"/>
                    <a:pt x="0" y="23511"/>
                  </a:cubicBezTo>
                  <a:lnTo>
                    <a:pt x="1320" y="24111"/>
                  </a:lnTo>
                  <a:cubicBezTo>
                    <a:pt x="4678" y="16434"/>
                    <a:pt x="4918" y="7798"/>
                    <a:pt x="2039" y="1"/>
                  </a:cubicBezTo>
                  <a:close/>
                </a:path>
              </a:pathLst>
            </a:custGeom>
            <a:solidFill>
              <a:srgbClr val="B255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2"/>
            <p:cNvSpPr/>
            <p:nvPr/>
          </p:nvSpPr>
          <p:spPr>
            <a:xfrm>
              <a:off x="3235725" y="882825"/>
              <a:ext cx="131975" cy="761700"/>
            </a:xfrm>
            <a:custGeom>
              <a:avLst/>
              <a:gdLst/>
              <a:ahLst/>
              <a:cxnLst/>
              <a:rect l="l" t="t" r="r" b="b"/>
              <a:pathLst>
                <a:path w="5279" h="30468" extrusionOk="0">
                  <a:moveTo>
                    <a:pt x="1" y="1"/>
                  </a:moveTo>
                  <a:lnTo>
                    <a:pt x="1" y="1"/>
                  </a:lnTo>
                  <a:cubicBezTo>
                    <a:pt x="3479" y="9717"/>
                    <a:pt x="4679" y="20032"/>
                    <a:pt x="3479" y="30348"/>
                  </a:cubicBezTo>
                  <a:lnTo>
                    <a:pt x="4319" y="30468"/>
                  </a:lnTo>
                  <a:cubicBezTo>
                    <a:pt x="5279" y="20032"/>
                    <a:pt x="3719" y="9717"/>
                    <a:pt x="1" y="1"/>
                  </a:cubicBezTo>
                  <a:close/>
                </a:path>
              </a:pathLst>
            </a:custGeom>
            <a:solidFill>
              <a:srgbClr val="B255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2"/>
            <p:cNvSpPr/>
            <p:nvPr/>
          </p:nvSpPr>
          <p:spPr>
            <a:xfrm>
              <a:off x="2941875" y="1431600"/>
              <a:ext cx="473800" cy="428850"/>
            </a:xfrm>
            <a:custGeom>
              <a:avLst/>
              <a:gdLst/>
              <a:ahLst/>
              <a:cxnLst/>
              <a:rect l="l" t="t" r="r" b="b"/>
              <a:pathLst>
                <a:path w="18952" h="17154" extrusionOk="0">
                  <a:moveTo>
                    <a:pt x="0" y="0"/>
                  </a:moveTo>
                  <a:cubicBezTo>
                    <a:pt x="3718" y="7917"/>
                    <a:pt x="10435" y="14154"/>
                    <a:pt x="18712" y="17153"/>
                  </a:cubicBezTo>
                  <a:lnTo>
                    <a:pt x="18952" y="16433"/>
                  </a:lnTo>
                  <a:cubicBezTo>
                    <a:pt x="10675" y="13675"/>
                    <a:pt x="3838" y="7797"/>
                    <a:pt x="0" y="0"/>
                  </a:cubicBezTo>
                  <a:close/>
                </a:path>
              </a:pathLst>
            </a:custGeom>
            <a:solidFill>
              <a:srgbClr val="B255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2"/>
            <p:cNvSpPr/>
            <p:nvPr/>
          </p:nvSpPr>
          <p:spPr>
            <a:xfrm>
              <a:off x="3268725" y="2730050"/>
              <a:ext cx="563775" cy="392850"/>
            </a:xfrm>
            <a:custGeom>
              <a:avLst/>
              <a:gdLst/>
              <a:ahLst/>
              <a:cxnLst/>
              <a:rect l="l" t="t" r="r" b="b"/>
              <a:pathLst>
                <a:path w="22551" h="15714" extrusionOk="0">
                  <a:moveTo>
                    <a:pt x="0" y="0"/>
                  </a:moveTo>
                  <a:lnTo>
                    <a:pt x="0" y="0"/>
                  </a:lnTo>
                  <a:cubicBezTo>
                    <a:pt x="4678" y="8397"/>
                    <a:pt x="12835" y="14274"/>
                    <a:pt x="22311" y="15713"/>
                  </a:cubicBezTo>
                  <a:lnTo>
                    <a:pt x="22551" y="14274"/>
                  </a:lnTo>
                  <a:cubicBezTo>
                    <a:pt x="13195" y="13195"/>
                    <a:pt x="4918" y="7917"/>
                    <a:pt x="0" y="0"/>
                  </a:cubicBezTo>
                  <a:close/>
                </a:path>
              </a:pathLst>
            </a:custGeom>
            <a:solidFill>
              <a:srgbClr val="B255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2"/>
            <p:cNvSpPr/>
            <p:nvPr/>
          </p:nvSpPr>
          <p:spPr>
            <a:xfrm>
              <a:off x="2872900" y="3867900"/>
              <a:ext cx="1238475" cy="742350"/>
            </a:xfrm>
            <a:custGeom>
              <a:avLst/>
              <a:gdLst/>
              <a:ahLst/>
              <a:cxnLst/>
              <a:rect l="l" t="t" r="r" b="b"/>
              <a:pathLst>
                <a:path w="49539" h="29694" extrusionOk="0">
                  <a:moveTo>
                    <a:pt x="13104" y="0"/>
                  </a:moveTo>
                  <a:cubicBezTo>
                    <a:pt x="8682" y="0"/>
                    <a:pt x="4245" y="779"/>
                    <a:pt x="0" y="2346"/>
                  </a:cubicBezTo>
                  <a:cubicBezTo>
                    <a:pt x="3852" y="1062"/>
                    <a:pt x="7827" y="426"/>
                    <a:pt x="11778" y="426"/>
                  </a:cubicBezTo>
                  <a:cubicBezTo>
                    <a:pt x="18159" y="426"/>
                    <a:pt x="24476" y="2084"/>
                    <a:pt x="30107" y="5344"/>
                  </a:cubicBezTo>
                  <a:cubicBezTo>
                    <a:pt x="39103" y="10622"/>
                    <a:pt x="45341" y="19498"/>
                    <a:pt x="47260" y="29694"/>
                  </a:cubicBezTo>
                  <a:lnTo>
                    <a:pt x="49539" y="29214"/>
                  </a:lnTo>
                  <a:cubicBezTo>
                    <a:pt x="47020" y="18659"/>
                    <a:pt x="40183" y="9662"/>
                    <a:pt x="30707" y="4385"/>
                  </a:cubicBezTo>
                  <a:cubicBezTo>
                    <a:pt x="25223" y="1469"/>
                    <a:pt x="19178" y="0"/>
                    <a:pt x="13104" y="0"/>
                  </a:cubicBezTo>
                  <a:close/>
                </a:path>
              </a:pathLst>
            </a:custGeom>
            <a:solidFill>
              <a:srgbClr val="B255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2"/>
            <p:cNvSpPr/>
            <p:nvPr/>
          </p:nvSpPr>
          <p:spPr>
            <a:xfrm>
              <a:off x="3172775" y="3938525"/>
              <a:ext cx="362850" cy="275900"/>
            </a:xfrm>
            <a:custGeom>
              <a:avLst/>
              <a:gdLst/>
              <a:ahLst/>
              <a:cxnLst/>
              <a:rect l="l" t="t" r="r" b="b"/>
              <a:pathLst>
                <a:path w="14514" h="11036" extrusionOk="0">
                  <a:moveTo>
                    <a:pt x="14514" y="0"/>
                  </a:moveTo>
                  <a:cubicBezTo>
                    <a:pt x="8037" y="720"/>
                    <a:pt x="2399" y="4918"/>
                    <a:pt x="0" y="11036"/>
                  </a:cubicBezTo>
                  <a:cubicBezTo>
                    <a:pt x="2639" y="5158"/>
                    <a:pt x="8156" y="1200"/>
                    <a:pt x="14514" y="720"/>
                  </a:cubicBezTo>
                  <a:lnTo>
                    <a:pt x="14514" y="0"/>
                  </a:lnTo>
                  <a:close/>
                </a:path>
              </a:pathLst>
            </a:custGeom>
            <a:solidFill>
              <a:srgbClr val="B255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2"/>
            <p:cNvSpPr/>
            <p:nvPr/>
          </p:nvSpPr>
          <p:spPr>
            <a:xfrm>
              <a:off x="3496625" y="3644650"/>
              <a:ext cx="251925" cy="410850"/>
            </a:xfrm>
            <a:custGeom>
              <a:avLst/>
              <a:gdLst/>
              <a:ahLst/>
              <a:cxnLst/>
              <a:rect l="l" t="t" r="r" b="b"/>
              <a:pathLst>
                <a:path w="10077" h="16434" extrusionOk="0">
                  <a:moveTo>
                    <a:pt x="0" y="0"/>
                  </a:moveTo>
                  <a:lnTo>
                    <a:pt x="0" y="0"/>
                  </a:lnTo>
                  <a:cubicBezTo>
                    <a:pt x="5158" y="3959"/>
                    <a:pt x="8277" y="9956"/>
                    <a:pt x="8517" y="16433"/>
                  </a:cubicBezTo>
                  <a:lnTo>
                    <a:pt x="10076" y="16313"/>
                  </a:lnTo>
                  <a:cubicBezTo>
                    <a:pt x="9236" y="9596"/>
                    <a:pt x="5638" y="3719"/>
                    <a:pt x="0" y="0"/>
                  </a:cubicBezTo>
                  <a:close/>
                </a:path>
              </a:pathLst>
            </a:custGeom>
            <a:solidFill>
              <a:srgbClr val="B255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2"/>
            <p:cNvSpPr/>
            <p:nvPr/>
          </p:nvSpPr>
          <p:spPr>
            <a:xfrm>
              <a:off x="3406650" y="2628075"/>
              <a:ext cx="143975" cy="374875"/>
            </a:xfrm>
            <a:custGeom>
              <a:avLst/>
              <a:gdLst/>
              <a:ahLst/>
              <a:cxnLst/>
              <a:rect l="l" t="t" r="r" b="b"/>
              <a:pathLst>
                <a:path w="5759" h="14995" extrusionOk="0">
                  <a:moveTo>
                    <a:pt x="1" y="1"/>
                  </a:moveTo>
                  <a:lnTo>
                    <a:pt x="1" y="1"/>
                  </a:lnTo>
                  <a:cubicBezTo>
                    <a:pt x="3479" y="4199"/>
                    <a:pt x="5159" y="9597"/>
                    <a:pt x="5039" y="14995"/>
                  </a:cubicBezTo>
                  <a:lnTo>
                    <a:pt x="5758" y="14995"/>
                  </a:lnTo>
                  <a:cubicBezTo>
                    <a:pt x="5758" y="9477"/>
                    <a:pt x="3719" y="4199"/>
                    <a:pt x="1" y="1"/>
                  </a:cubicBezTo>
                  <a:close/>
                </a:path>
              </a:pathLst>
            </a:custGeom>
            <a:solidFill>
              <a:srgbClr val="B255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2"/>
            <p:cNvSpPr/>
            <p:nvPr/>
          </p:nvSpPr>
          <p:spPr>
            <a:xfrm>
              <a:off x="4015400" y="3359775"/>
              <a:ext cx="446825" cy="593775"/>
            </a:xfrm>
            <a:custGeom>
              <a:avLst/>
              <a:gdLst/>
              <a:ahLst/>
              <a:cxnLst/>
              <a:rect l="l" t="t" r="r" b="b"/>
              <a:pathLst>
                <a:path w="17873" h="23751" extrusionOk="0">
                  <a:moveTo>
                    <a:pt x="17873" y="0"/>
                  </a:moveTo>
                  <a:cubicBezTo>
                    <a:pt x="16193" y="10076"/>
                    <a:pt x="9476" y="18592"/>
                    <a:pt x="0" y="22431"/>
                  </a:cubicBezTo>
                  <a:lnTo>
                    <a:pt x="600" y="23750"/>
                  </a:lnTo>
                  <a:cubicBezTo>
                    <a:pt x="10196" y="19432"/>
                    <a:pt x="16673" y="10436"/>
                    <a:pt x="17873" y="0"/>
                  </a:cubicBezTo>
                  <a:close/>
                </a:path>
              </a:pathLst>
            </a:custGeom>
            <a:solidFill>
              <a:srgbClr val="B255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5" name="Google Shape;825;p22"/>
          <p:cNvGrpSpPr/>
          <p:nvPr/>
        </p:nvGrpSpPr>
        <p:grpSpPr>
          <a:xfrm rot="-6017636">
            <a:off x="6596388" y="3720180"/>
            <a:ext cx="1731810" cy="1696742"/>
            <a:chOff x="1124025" y="238125"/>
            <a:chExt cx="5272075" cy="5173200"/>
          </a:xfrm>
        </p:grpSpPr>
        <p:sp>
          <p:nvSpPr>
            <p:cNvPr id="826" name="Google Shape;826;p22"/>
            <p:cNvSpPr/>
            <p:nvPr/>
          </p:nvSpPr>
          <p:spPr>
            <a:xfrm>
              <a:off x="1124025" y="238125"/>
              <a:ext cx="5272075" cy="517320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2"/>
            <p:cNvSpPr/>
            <p:nvPr/>
          </p:nvSpPr>
          <p:spPr>
            <a:xfrm>
              <a:off x="1490275" y="892950"/>
              <a:ext cx="4456300" cy="4040075"/>
            </a:xfrm>
            <a:custGeom>
              <a:avLst/>
              <a:gdLst/>
              <a:ahLst/>
              <a:cxnLst/>
              <a:rect l="l" t="t" r="r" b="b"/>
              <a:pathLst>
                <a:path w="178252" h="161603" extrusionOk="0">
                  <a:moveTo>
                    <a:pt x="178252" y="1"/>
                  </a:moveTo>
                  <a:cubicBezTo>
                    <a:pt x="157163" y="3108"/>
                    <a:pt x="136963" y="9546"/>
                    <a:pt x="117873" y="18869"/>
                  </a:cubicBezTo>
                  <a:cubicBezTo>
                    <a:pt x="79692" y="37738"/>
                    <a:pt x="47283" y="67039"/>
                    <a:pt x="24863" y="103444"/>
                  </a:cubicBezTo>
                  <a:cubicBezTo>
                    <a:pt x="13542" y="121424"/>
                    <a:pt x="5107" y="140959"/>
                    <a:pt x="1" y="161603"/>
                  </a:cubicBezTo>
                  <a:cubicBezTo>
                    <a:pt x="29080" y="81690"/>
                    <a:pt x="95675" y="21089"/>
                    <a:pt x="178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2"/>
            <p:cNvSpPr/>
            <p:nvPr/>
          </p:nvSpPr>
          <p:spPr>
            <a:xfrm>
              <a:off x="2827725" y="726475"/>
              <a:ext cx="527225" cy="1698175"/>
            </a:xfrm>
            <a:custGeom>
              <a:avLst/>
              <a:gdLst/>
              <a:ahLst/>
              <a:cxnLst/>
              <a:rect l="l" t="t" r="r" b="b"/>
              <a:pathLst>
                <a:path w="21089" h="67927" extrusionOk="0">
                  <a:moveTo>
                    <a:pt x="20867" y="0"/>
                  </a:moveTo>
                  <a:cubicBezTo>
                    <a:pt x="12209" y="8658"/>
                    <a:pt x="5772" y="19535"/>
                    <a:pt x="2664" y="31522"/>
                  </a:cubicBezTo>
                  <a:cubicBezTo>
                    <a:pt x="888" y="37515"/>
                    <a:pt x="0" y="43509"/>
                    <a:pt x="222" y="49946"/>
                  </a:cubicBezTo>
                  <a:cubicBezTo>
                    <a:pt x="444" y="55940"/>
                    <a:pt x="1554" y="62155"/>
                    <a:pt x="3996" y="67926"/>
                  </a:cubicBezTo>
                  <a:lnTo>
                    <a:pt x="4218" y="67926"/>
                  </a:lnTo>
                  <a:cubicBezTo>
                    <a:pt x="3330" y="61933"/>
                    <a:pt x="2886" y="55940"/>
                    <a:pt x="2886" y="49946"/>
                  </a:cubicBezTo>
                  <a:cubicBezTo>
                    <a:pt x="3108" y="43953"/>
                    <a:pt x="3552" y="37959"/>
                    <a:pt x="4884" y="32188"/>
                  </a:cubicBezTo>
                  <a:cubicBezTo>
                    <a:pt x="7326" y="20201"/>
                    <a:pt x="13097" y="9102"/>
                    <a:pt x="21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2"/>
            <p:cNvSpPr/>
            <p:nvPr/>
          </p:nvSpPr>
          <p:spPr>
            <a:xfrm>
              <a:off x="3443725" y="726475"/>
              <a:ext cx="505025" cy="1237575"/>
            </a:xfrm>
            <a:custGeom>
              <a:avLst/>
              <a:gdLst/>
              <a:ahLst/>
              <a:cxnLst/>
              <a:rect l="l" t="t" r="r" b="b"/>
              <a:pathLst>
                <a:path w="20201" h="49503" extrusionOk="0">
                  <a:moveTo>
                    <a:pt x="19979" y="0"/>
                  </a:moveTo>
                  <a:cubicBezTo>
                    <a:pt x="13319" y="6216"/>
                    <a:pt x="7992" y="13763"/>
                    <a:pt x="4440" y="22198"/>
                  </a:cubicBezTo>
                  <a:cubicBezTo>
                    <a:pt x="2664" y="26416"/>
                    <a:pt x="1332" y="30856"/>
                    <a:pt x="666" y="35517"/>
                  </a:cubicBezTo>
                  <a:cubicBezTo>
                    <a:pt x="0" y="40179"/>
                    <a:pt x="0" y="44840"/>
                    <a:pt x="888" y="49502"/>
                  </a:cubicBezTo>
                  <a:lnTo>
                    <a:pt x="1332" y="49280"/>
                  </a:lnTo>
                  <a:cubicBezTo>
                    <a:pt x="1776" y="44840"/>
                    <a:pt x="2442" y="40401"/>
                    <a:pt x="3330" y="35961"/>
                  </a:cubicBezTo>
                  <a:cubicBezTo>
                    <a:pt x="4218" y="31744"/>
                    <a:pt x="5328" y="27304"/>
                    <a:pt x="6660" y="23308"/>
                  </a:cubicBezTo>
                  <a:cubicBezTo>
                    <a:pt x="9545" y="14651"/>
                    <a:pt x="14207" y="6882"/>
                    <a:pt x="20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2"/>
            <p:cNvSpPr/>
            <p:nvPr/>
          </p:nvSpPr>
          <p:spPr>
            <a:xfrm>
              <a:off x="2233925" y="931800"/>
              <a:ext cx="382950" cy="1970100"/>
            </a:xfrm>
            <a:custGeom>
              <a:avLst/>
              <a:gdLst/>
              <a:ahLst/>
              <a:cxnLst/>
              <a:rect l="l" t="t" r="r" b="b"/>
              <a:pathLst>
                <a:path w="15318" h="78804" extrusionOk="0">
                  <a:moveTo>
                    <a:pt x="15095" y="1"/>
                  </a:moveTo>
                  <a:cubicBezTo>
                    <a:pt x="6660" y="11322"/>
                    <a:pt x="1776" y="24641"/>
                    <a:pt x="666" y="38625"/>
                  </a:cubicBezTo>
                  <a:cubicBezTo>
                    <a:pt x="0" y="45729"/>
                    <a:pt x="444" y="52610"/>
                    <a:pt x="1998" y="59492"/>
                  </a:cubicBezTo>
                  <a:cubicBezTo>
                    <a:pt x="3552" y="66373"/>
                    <a:pt x="6216" y="72810"/>
                    <a:pt x="10212" y="78804"/>
                  </a:cubicBezTo>
                  <a:lnTo>
                    <a:pt x="10434" y="78804"/>
                  </a:lnTo>
                  <a:cubicBezTo>
                    <a:pt x="7770" y="72366"/>
                    <a:pt x="5994" y="65707"/>
                    <a:pt x="4662" y="59048"/>
                  </a:cubicBezTo>
                  <a:cubicBezTo>
                    <a:pt x="3330" y="52388"/>
                    <a:pt x="2886" y="45729"/>
                    <a:pt x="2886" y="38847"/>
                  </a:cubicBezTo>
                  <a:cubicBezTo>
                    <a:pt x="3552" y="25084"/>
                    <a:pt x="7770" y="11766"/>
                    <a:pt x="15317" y="223"/>
                  </a:cubicBezTo>
                  <a:lnTo>
                    <a:pt x="150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2"/>
            <p:cNvSpPr/>
            <p:nvPr/>
          </p:nvSpPr>
          <p:spPr>
            <a:xfrm>
              <a:off x="1667875" y="1442350"/>
              <a:ext cx="366300" cy="2003400"/>
            </a:xfrm>
            <a:custGeom>
              <a:avLst/>
              <a:gdLst/>
              <a:ahLst/>
              <a:cxnLst/>
              <a:rect l="l" t="t" r="r" b="b"/>
              <a:pathLst>
                <a:path w="14652" h="80136" extrusionOk="0">
                  <a:moveTo>
                    <a:pt x="9324" y="1"/>
                  </a:moveTo>
                  <a:cubicBezTo>
                    <a:pt x="2886" y="12654"/>
                    <a:pt x="0" y="26639"/>
                    <a:pt x="666" y="40845"/>
                  </a:cubicBezTo>
                  <a:cubicBezTo>
                    <a:pt x="888" y="47949"/>
                    <a:pt x="2220" y="54830"/>
                    <a:pt x="4440" y="61712"/>
                  </a:cubicBezTo>
                  <a:cubicBezTo>
                    <a:pt x="6660" y="68371"/>
                    <a:pt x="9990" y="74586"/>
                    <a:pt x="14429" y="80136"/>
                  </a:cubicBezTo>
                  <a:lnTo>
                    <a:pt x="14651" y="80136"/>
                  </a:lnTo>
                  <a:cubicBezTo>
                    <a:pt x="11543" y="73921"/>
                    <a:pt x="8880" y="67483"/>
                    <a:pt x="7104" y="60824"/>
                  </a:cubicBezTo>
                  <a:cubicBezTo>
                    <a:pt x="5106" y="54164"/>
                    <a:pt x="3774" y="47505"/>
                    <a:pt x="3108" y="40623"/>
                  </a:cubicBezTo>
                  <a:cubicBezTo>
                    <a:pt x="1776" y="26861"/>
                    <a:pt x="3996" y="12876"/>
                    <a:pt x="95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2"/>
            <p:cNvSpPr/>
            <p:nvPr/>
          </p:nvSpPr>
          <p:spPr>
            <a:xfrm>
              <a:off x="1401500" y="2940725"/>
              <a:ext cx="316350" cy="1137675"/>
            </a:xfrm>
            <a:custGeom>
              <a:avLst/>
              <a:gdLst/>
              <a:ahLst/>
              <a:cxnLst/>
              <a:rect l="l" t="t" r="r" b="b"/>
              <a:pathLst>
                <a:path w="12654" h="45507" extrusionOk="0">
                  <a:moveTo>
                    <a:pt x="1776" y="1"/>
                  </a:moveTo>
                  <a:cubicBezTo>
                    <a:pt x="0" y="7992"/>
                    <a:pt x="0" y="16205"/>
                    <a:pt x="1776" y="24197"/>
                  </a:cubicBezTo>
                  <a:cubicBezTo>
                    <a:pt x="2442" y="28192"/>
                    <a:pt x="3774" y="31966"/>
                    <a:pt x="5550" y="35740"/>
                  </a:cubicBezTo>
                  <a:cubicBezTo>
                    <a:pt x="7326" y="39291"/>
                    <a:pt x="9545" y="42621"/>
                    <a:pt x="12431" y="45507"/>
                  </a:cubicBezTo>
                  <a:lnTo>
                    <a:pt x="12653" y="45285"/>
                  </a:lnTo>
                  <a:cubicBezTo>
                    <a:pt x="11099" y="41733"/>
                    <a:pt x="9323" y="38181"/>
                    <a:pt x="7770" y="34630"/>
                  </a:cubicBezTo>
                  <a:cubicBezTo>
                    <a:pt x="6216" y="30856"/>
                    <a:pt x="4884" y="27304"/>
                    <a:pt x="3774" y="23531"/>
                  </a:cubicBezTo>
                  <a:cubicBezTo>
                    <a:pt x="1776" y="15983"/>
                    <a:pt x="1110" y="7992"/>
                    <a:pt x="1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2"/>
            <p:cNvSpPr/>
            <p:nvPr/>
          </p:nvSpPr>
          <p:spPr>
            <a:xfrm>
              <a:off x="4226200" y="693175"/>
              <a:ext cx="765850" cy="754750"/>
            </a:xfrm>
            <a:custGeom>
              <a:avLst/>
              <a:gdLst/>
              <a:ahLst/>
              <a:cxnLst/>
              <a:rect l="l" t="t" r="r" b="b"/>
              <a:pathLst>
                <a:path w="30634" h="30190" extrusionOk="0">
                  <a:moveTo>
                    <a:pt x="30634" y="0"/>
                  </a:moveTo>
                  <a:cubicBezTo>
                    <a:pt x="23531" y="1998"/>
                    <a:pt x="16871" y="5772"/>
                    <a:pt x="11322" y="10878"/>
                  </a:cubicBezTo>
                  <a:cubicBezTo>
                    <a:pt x="8436" y="13319"/>
                    <a:pt x="5772" y="16205"/>
                    <a:pt x="3774" y="19313"/>
                  </a:cubicBezTo>
                  <a:cubicBezTo>
                    <a:pt x="1998" y="22642"/>
                    <a:pt x="667" y="26194"/>
                    <a:pt x="1" y="29968"/>
                  </a:cubicBezTo>
                  <a:lnTo>
                    <a:pt x="223" y="30190"/>
                  </a:lnTo>
                  <a:cubicBezTo>
                    <a:pt x="2220" y="26860"/>
                    <a:pt x="4218" y="23752"/>
                    <a:pt x="6216" y="20867"/>
                  </a:cubicBezTo>
                  <a:cubicBezTo>
                    <a:pt x="8214" y="17981"/>
                    <a:pt x="10434" y="15095"/>
                    <a:pt x="12875" y="12431"/>
                  </a:cubicBezTo>
                  <a:cubicBezTo>
                    <a:pt x="17759" y="7104"/>
                    <a:pt x="23975" y="2886"/>
                    <a:pt x="30634" y="222"/>
                  </a:cubicBezTo>
                  <a:lnTo>
                    <a:pt x="306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2"/>
            <p:cNvSpPr/>
            <p:nvPr/>
          </p:nvSpPr>
          <p:spPr>
            <a:xfrm>
              <a:off x="5053075" y="254750"/>
              <a:ext cx="1343025" cy="810275"/>
            </a:xfrm>
            <a:custGeom>
              <a:avLst/>
              <a:gdLst/>
              <a:ahLst/>
              <a:cxnLst/>
              <a:rect l="l" t="t" r="r" b="b"/>
              <a:pathLst>
                <a:path w="53721" h="32411" extrusionOk="0">
                  <a:moveTo>
                    <a:pt x="53720" y="1"/>
                  </a:moveTo>
                  <a:cubicBezTo>
                    <a:pt x="49946" y="3775"/>
                    <a:pt x="45729" y="6882"/>
                    <a:pt x="40845" y="9102"/>
                  </a:cubicBezTo>
                  <a:cubicBezTo>
                    <a:pt x="36184" y="11544"/>
                    <a:pt x="31522" y="13542"/>
                    <a:pt x="26638" y="15318"/>
                  </a:cubicBezTo>
                  <a:cubicBezTo>
                    <a:pt x="21533" y="17093"/>
                    <a:pt x="16649" y="19313"/>
                    <a:pt x="11988" y="21755"/>
                  </a:cubicBezTo>
                  <a:cubicBezTo>
                    <a:pt x="7326" y="24197"/>
                    <a:pt x="3108" y="27749"/>
                    <a:pt x="1" y="32188"/>
                  </a:cubicBezTo>
                  <a:lnTo>
                    <a:pt x="223" y="32410"/>
                  </a:lnTo>
                  <a:cubicBezTo>
                    <a:pt x="4218" y="29302"/>
                    <a:pt x="8658" y="26417"/>
                    <a:pt x="13320" y="24197"/>
                  </a:cubicBezTo>
                  <a:cubicBezTo>
                    <a:pt x="17981" y="21977"/>
                    <a:pt x="22643" y="19757"/>
                    <a:pt x="27526" y="17537"/>
                  </a:cubicBezTo>
                  <a:cubicBezTo>
                    <a:pt x="32410" y="15540"/>
                    <a:pt x="37072" y="13098"/>
                    <a:pt x="41733" y="10434"/>
                  </a:cubicBezTo>
                  <a:cubicBezTo>
                    <a:pt x="46173" y="7770"/>
                    <a:pt x="50168" y="4219"/>
                    <a:pt x="53720" y="223"/>
                  </a:cubicBezTo>
                  <a:lnTo>
                    <a:pt x="537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2"/>
            <p:cNvSpPr/>
            <p:nvPr/>
          </p:nvSpPr>
          <p:spPr>
            <a:xfrm>
              <a:off x="2994200" y="2423225"/>
              <a:ext cx="2552825" cy="446575"/>
            </a:xfrm>
            <a:custGeom>
              <a:avLst/>
              <a:gdLst/>
              <a:ahLst/>
              <a:cxnLst/>
              <a:rect l="l" t="t" r="r" b="b"/>
              <a:pathLst>
                <a:path w="102113" h="17863" extrusionOk="0">
                  <a:moveTo>
                    <a:pt x="13236" y="1"/>
                  </a:moveTo>
                  <a:cubicBezTo>
                    <a:pt x="8769" y="1"/>
                    <a:pt x="4329" y="611"/>
                    <a:pt x="1" y="1832"/>
                  </a:cubicBezTo>
                  <a:lnTo>
                    <a:pt x="1" y="2054"/>
                  </a:lnTo>
                  <a:cubicBezTo>
                    <a:pt x="2381" y="1810"/>
                    <a:pt x="4778" y="1684"/>
                    <a:pt x="7177" y="1684"/>
                  </a:cubicBezTo>
                  <a:cubicBezTo>
                    <a:pt x="13507" y="1684"/>
                    <a:pt x="19856" y="2565"/>
                    <a:pt x="25973" y="4496"/>
                  </a:cubicBezTo>
                  <a:cubicBezTo>
                    <a:pt x="34186" y="6716"/>
                    <a:pt x="42621" y="9824"/>
                    <a:pt x="50834" y="12487"/>
                  </a:cubicBezTo>
                  <a:cubicBezTo>
                    <a:pt x="59270" y="15595"/>
                    <a:pt x="68149" y="17371"/>
                    <a:pt x="77028" y="17815"/>
                  </a:cubicBezTo>
                  <a:cubicBezTo>
                    <a:pt x="77666" y="17847"/>
                    <a:pt x="78303" y="17863"/>
                    <a:pt x="78940" y="17863"/>
                  </a:cubicBezTo>
                  <a:cubicBezTo>
                    <a:pt x="87174" y="17863"/>
                    <a:pt x="95313" y="15213"/>
                    <a:pt x="102112" y="10268"/>
                  </a:cubicBezTo>
                  <a:lnTo>
                    <a:pt x="101890" y="10046"/>
                  </a:lnTo>
                  <a:cubicBezTo>
                    <a:pt x="95559" y="14266"/>
                    <a:pt x="88068" y="16663"/>
                    <a:pt x="80420" y="16663"/>
                  </a:cubicBezTo>
                  <a:cubicBezTo>
                    <a:pt x="79218" y="16663"/>
                    <a:pt x="78012" y="16604"/>
                    <a:pt x="76806" y="16483"/>
                  </a:cubicBezTo>
                  <a:cubicBezTo>
                    <a:pt x="68149" y="15817"/>
                    <a:pt x="59714" y="13819"/>
                    <a:pt x="51500" y="10490"/>
                  </a:cubicBezTo>
                  <a:cubicBezTo>
                    <a:pt x="43287" y="7160"/>
                    <a:pt x="35074" y="4274"/>
                    <a:pt x="26639" y="1832"/>
                  </a:cubicBezTo>
                  <a:cubicBezTo>
                    <a:pt x="22199" y="611"/>
                    <a:pt x="17704" y="1"/>
                    <a:pt x="1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2"/>
            <p:cNvSpPr/>
            <p:nvPr/>
          </p:nvSpPr>
          <p:spPr>
            <a:xfrm>
              <a:off x="4242850" y="1420150"/>
              <a:ext cx="1581650" cy="181750"/>
            </a:xfrm>
            <a:custGeom>
              <a:avLst/>
              <a:gdLst/>
              <a:ahLst/>
              <a:cxnLst/>
              <a:rect l="l" t="t" r="r" b="b"/>
              <a:pathLst>
                <a:path w="63266" h="7270" extrusionOk="0">
                  <a:moveTo>
                    <a:pt x="63043" y="1"/>
                  </a:moveTo>
                  <a:cubicBezTo>
                    <a:pt x="58825" y="3331"/>
                    <a:pt x="53720" y="5328"/>
                    <a:pt x="48392" y="5550"/>
                  </a:cubicBezTo>
                  <a:cubicBezTo>
                    <a:pt x="47504" y="5587"/>
                    <a:pt x="46610" y="5606"/>
                    <a:pt x="45713" y="5606"/>
                  </a:cubicBezTo>
                  <a:cubicBezTo>
                    <a:pt x="41227" y="5606"/>
                    <a:pt x="36664" y="5143"/>
                    <a:pt x="32410" y="4219"/>
                  </a:cubicBezTo>
                  <a:cubicBezTo>
                    <a:pt x="27082" y="3109"/>
                    <a:pt x="21755" y="1999"/>
                    <a:pt x="16205" y="1555"/>
                  </a:cubicBezTo>
                  <a:cubicBezTo>
                    <a:pt x="14977" y="1407"/>
                    <a:pt x="13749" y="1336"/>
                    <a:pt x="12526" y="1336"/>
                  </a:cubicBezTo>
                  <a:cubicBezTo>
                    <a:pt x="8221" y="1336"/>
                    <a:pt x="3976" y="2219"/>
                    <a:pt x="1" y="3775"/>
                  </a:cubicBezTo>
                  <a:lnTo>
                    <a:pt x="1" y="3997"/>
                  </a:lnTo>
                  <a:cubicBezTo>
                    <a:pt x="2473" y="3688"/>
                    <a:pt x="4946" y="3522"/>
                    <a:pt x="7418" y="3522"/>
                  </a:cubicBezTo>
                  <a:cubicBezTo>
                    <a:pt x="10273" y="3522"/>
                    <a:pt x="13128" y="3743"/>
                    <a:pt x="15983" y="4219"/>
                  </a:cubicBezTo>
                  <a:lnTo>
                    <a:pt x="31966" y="6438"/>
                  </a:lnTo>
                  <a:cubicBezTo>
                    <a:pt x="35326" y="6976"/>
                    <a:pt x="38687" y="7270"/>
                    <a:pt x="41998" y="7270"/>
                  </a:cubicBezTo>
                  <a:cubicBezTo>
                    <a:pt x="44155" y="7270"/>
                    <a:pt x="46291" y="7145"/>
                    <a:pt x="48392" y="6882"/>
                  </a:cubicBezTo>
                  <a:cubicBezTo>
                    <a:pt x="53942" y="6216"/>
                    <a:pt x="59047" y="3997"/>
                    <a:pt x="63265" y="223"/>
                  </a:cubicBezTo>
                  <a:lnTo>
                    <a:pt x="630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2"/>
            <p:cNvSpPr/>
            <p:nvPr/>
          </p:nvSpPr>
          <p:spPr>
            <a:xfrm>
              <a:off x="3510325" y="1923700"/>
              <a:ext cx="2186525" cy="290900"/>
            </a:xfrm>
            <a:custGeom>
              <a:avLst/>
              <a:gdLst/>
              <a:ahLst/>
              <a:cxnLst/>
              <a:rect l="l" t="t" r="r" b="b"/>
              <a:pathLst>
                <a:path w="87461" h="11636" extrusionOk="0">
                  <a:moveTo>
                    <a:pt x="16545" y="0"/>
                  </a:moveTo>
                  <a:cubicBezTo>
                    <a:pt x="10781" y="0"/>
                    <a:pt x="5143" y="1457"/>
                    <a:pt x="0" y="4277"/>
                  </a:cubicBezTo>
                  <a:lnTo>
                    <a:pt x="0" y="4499"/>
                  </a:lnTo>
                  <a:cubicBezTo>
                    <a:pt x="4471" y="3102"/>
                    <a:pt x="9206" y="2320"/>
                    <a:pt x="13927" y="2320"/>
                  </a:cubicBezTo>
                  <a:cubicBezTo>
                    <a:pt x="16708" y="2320"/>
                    <a:pt x="19483" y="2591"/>
                    <a:pt x="22198" y="3167"/>
                  </a:cubicBezTo>
                  <a:cubicBezTo>
                    <a:pt x="29524" y="4499"/>
                    <a:pt x="36849" y="6719"/>
                    <a:pt x="44174" y="8494"/>
                  </a:cubicBezTo>
                  <a:cubicBezTo>
                    <a:pt x="50781" y="10697"/>
                    <a:pt x="57749" y="11635"/>
                    <a:pt x="64753" y="11635"/>
                  </a:cubicBezTo>
                  <a:cubicBezTo>
                    <a:pt x="65514" y="11635"/>
                    <a:pt x="66276" y="11624"/>
                    <a:pt x="67038" y="11602"/>
                  </a:cubicBezTo>
                  <a:cubicBezTo>
                    <a:pt x="74808" y="11158"/>
                    <a:pt x="82133" y="7829"/>
                    <a:pt x="87461" y="2057"/>
                  </a:cubicBezTo>
                  <a:lnTo>
                    <a:pt x="87239" y="1835"/>
                  </a:lnTo>
                  <a:cubicBezTo>
                    <a:pt x="81689" y="7163"/>
                    <a:pt x="74586" y="10048"/>
                    <a:pt x="66816" y="10048"/>
                  </a:cubicBezTo>
                  <a:cubicBezTo>
                    <a:pt x="59269" y="10048"/>
                    <a:pt x="51722" y="8938"/>
                    <a:pt x="44618" y="6497"/>
                  </a:cubicBezTo>
                  <a:cubicBezTo>
                    <a:pt x="37515" y="3833"/>
                    <a:pt x="29967" y="1835"/>
                    <a:pt x="22420" y="503"/>
                  </a:cubicBezTo>
                  <a:cubicBezTo>
                    <a:pt x="20457" y="167"/>
                    <a:pt x="18494" y="0"/>
                    <a:pt x="165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2"/>
            <p:cNvSpPr/>
            <p:nvPr/>
          </p:nvSpPr>
          <p:spPr>
            <a:xfrm>
              <a:off x="2555800" y="2909850"/>
              <a:ext cx="2902425" cy="531550"/>
            </a:xfrm>
            <a:custGeom>
              <a:avLst/>
              <a:gdLst/>
              <a:ahLst/>
              <a:cxnLst/>
              <a:rect l="l" t="t" r="r" b="b"/>
              <a:pathLst>
                <a:path w="116097" h="21262" extrusionOk="0">
                  <a:moveTo>
                    <a:pt x="13743" y="1"/>
                  </a:moveTo>
                  <a:cubicBezTo>
                    <a:pt x="9093" y="1"/>
                    <a:pt x="4477" y="561"/>
                    <a:pt x="0" y="1680"/>
                  </a:cubicBezTo>
                  <a:lnTo>
                    <a:pt x="0" y="2124"/>
                  </a:lnTo>
                  <a:cubicBezTo>
                    <a:pt x="2673" y="1820"/>
                    <a:pt x="5362" y="1666"/>
                    <a:pt x="8054" y="1666"/>
                  </a:cubicBezTo>
                  <a:cubicBezTo>
                    <a:pt x="15201" y="1666"/>
                    <a:pt x="22368" y="2752"/>
                    <a:pt x="29302" y="5009"/>
                  </a:cubicBezTo>
                  <a:cubicBezTo>
                    <a:pt x="38847" y="7673"/>
                    <a:pt x="48170" y="11225"/>
                    <a:pt x="57715" y="14555"/>
                  </a:cubicBezTo>
                  <a:cubicBezTo>
                    <a:pt x="67261" y="18106"/>
                    <a:pt x="77250" y="20326"/>
                    <a:pt x="87461" y="21214"/>
                  </a:cubicBezTo>
                  <a:cubicBezTo>
                    <a:pt x="88174" y="21246"/>
                    <a:pt x="88889" y="21262"/>
                    <a:pt x="89604" y="21262"/>
                  </a:cubicBezTo>
                  <a:cubicBezTo>
                    <a:pt x="98900" y="21262"/>
                    <a:pt x="108264" y="18582"/>
                    <a:pt x="116096" y="13223"/>
                  </a:cubicBezTo>
                  <a:lnTo>
                    <a:pt x="115874" y="13001"/>
                  </a:lnTo>
                  <a:cubicBezTo>
                    <a:pt x="108777" y="17483"/>
                    <a:pt x="100580" y="19923"/>
                    <a:pt x="92208" y="19923"/>
                  </a:cubicBezTo>
                  <a:cubicBezTo>
                    <a:pt x="90630" y="19923"/>
                    <a:pt x="89045" y="19836"/>
                    <a:pt x="87461" y="19660"/>
                  </a:cubicBezTo>
                  <a:cubicBezTo>
                    <a:pt x="77472" y="18772"/>
                    <a:pt x="67705" y="16330"/>
                    <a:pt x="58603" y="12557"/>
                  </a:cubicBezTo>
                  <a:cubicBezTo>
                    <a:pt x="49280" y="8561"/>
                    <a:pt x="39735" y="5009"/>
                    <a:pt x="30190" y="2346"/>
                  </a:cubicBezTo>
                  <a:cubicBezTo>
                    <a:pt x="24779" y="783"/>
                    <a:pt x="19238" y="1"/>
                    <a:pt x="13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2"/>
            <p:cNvSpPr/>
            <p:nvPr/>
          </p:nvSpPr>
          <p:spPr>
            <a:xfrm>
              <a:off x="2122925" y="3511650"/>
              <a:ext cx="3141050" cy="522650"/>
            </a:xfrm>
            <a:custGeom>
              <a:avLst/>
              <a:gdLst/>
              <a:ahLst/>
              <a:cxnLst/>
              <a:rect l="l" t="t" r="r" b="b"/>
              <a:pathLst>
                <a:path w="125642" h="20906" extrusionOk="0">
                  <a:moveTo>
                    <a:pt x="14606" y="0"/>
                  </a:moveTo>
                  <a:cubicBezTo>
                    <a:pt x="9520" y="0"/>
                    <a:pt x="4480" y="1136"/>
                    <a:pt x="1" y="3579"/>
                  </a:cubicBezTo>
                  <a:lnTo>
                    <a:pt x="1" y="3801"/>
                  </a:lnTo>
                  <a:cubicBezTo>
                    <a:pt x="3830" y="2303"/>
                    <a:pt x="7784" y="1554"/>
                    <a:pt x="11769" y="1554"/>
                  </a:cubicBezTo>
                  <a:cubicBezTo>
                    <a:pt x="13098" y="1554"/>
                    <a:pt x="14430" y="1637"/>
                    <a:pt x="15761" y="1804"/>
                  </a:cubicBezTo>
                  <a:cubicBezTo>
                    <a:pt x="21089" y="2470"/>
                    <a:pt x="26195" y="3579"/>
                    <a:pt x="31300" y="5355"/>
                  </a:cubicBezTo>
                  <a:cubicBezTo>
                    <a:pt x="41511" y="8685"/>
                    <a:pt x="51722" y="12459"/>
                    <a:pt x="62155" y="15566"/>
                  </a:cubicBezTo>
                  <a:cubicBezTo>
                    <a:pt x="72589" y="18896"/>
                    <a:pt x="83466" y="20672"/>
                    <a:pt x="94343" y="20894"/>
                  </a:cubicBezTo>
                  <a:cubicBezTo>
                    <a:pt x="94740" y="20902"/>
                    <a:pt x="95136" y="20906"/>
                    <a:pt x="95532" y="20906"/>
                  </a:cubicBezTo>
                  <a:cubicBezTo>
                    <a:pt x="106218" y="20906"/>
                    <a:pt x="116652" y="18024"/>
                    <a:pt x="125642" y="12459"/>
                  </a:cubicBezTo>
                  <a:lnTo>
                    <a:pt x="125642" y="12237"/>
                  </a:lnTo>
                  <a:cubicBezTo>
                    <a:pt x="117061" y="17026"/>
                    <a:pt x="107583" y="19663"/>
                    <a:pt x="97853" y="19663"/>
                  </a:cubicBezTo>
                  <a:cubicBezTo>
                    <a:pt x="96760" y="19663"/>
                    <a:pt x="95663" y="19629"/>
                    <a:pt x="94565" y="19562"/>
                  </a:cubicBezTo>
                  <a:cubicBezTo>
                    <a:pt x="83910" y="19118"/>
                    <a:pt x="73255" y="17120"/>
                    <a:pt x="63043" y="13569"/>
                  </a:cubicBezTo>
                  <a:cubicBezTo>
                    <a:pt x="52832" y="10017"/>
                    <a:pt x="42843" y="5799"/>
                    <a:pt x="32188" y="2914"/>
                  </a:cubicBezTo>
                  <a:cubicBezTo>
                    <a:pt x="26860" y="1138"/>
                    <a:pt x="21533" y="250"/>
                    <a:pt x="15983" y="28"/>
                  </a:cubicBezTo>
                  <a:cubicBezTo>
                    <a:pt x="15524" y="9"/>
                    <a:pt x="15065" y="0"/>
                    <a:pt x="14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2"/>
            <p:cNvSpPr/>
            <p:nvPr/>
          </p:nvSpPr>
          <p:spPr>
            <a:xfrm>
              <a:off x="1801050" y="4061325"/>
              <a:ext cx="3041175" cy="657175"/>
            </a:xfrm>
            <a:custGeom>
              <a:avLst/>
              <a:gdLst/>
              <a:ahLst/>
              <a:cxnLst/>
              <a:rect l="l" t="t" r="r" b="b"/>
              <a:pathLst>
                <a:path w="121647" h="26287" extrusionOk="0">
                  <a:moveTo>
                    <a:pt x="14479" y="0"/>
                  </a:moveTo>
                  <a:cubicBezTo>
                    <a:pt x="9212" y="0"/>
                    <a:pt x="4006" y="1972"/>
                    <a:pt x="1" y="5344"/>
                  </a:cubicBezTo>
                  <a:lnTo>
                    <a:pt x="1" y="5566"/>
                  </a:lnTo>
                  <a:cubicBezTo>
                    <a:pt x="3871" y="3171"/>
                    <a:pt x="8199" y="1846"/>
                    <a:pt x="12606" y="1846"/>
                  </a:cubicBezTo>
                  <a:cubicBezTo>
                    <a:pt x="13508" y="1846"/>
                    <a:pt x="14413" y="1902"/>
                    <a:pt x="15318" y="2015"/>
                  </a:cubicBezTo>
                  <a:cubicBezTo>
                    <a:pt x="20645" y="2237"/>
                    <a:pt x="25751" y="3791"/>
                    <a:pt x="30412" y="6010"/>
                  </a:cubicBezTo>
                  <a:cubicBezTo>
                    <a:pt x="39957" y="10450"/>
                    <a:pt x="48837" y="17331"/>
                    <a:pt x="59048" y="21327"/>
                  </a:cubicBezTo>
                  <a:cubicBezTo>
                    <a:pt x="67184" y="24651"/>
                    <a:pt x="75768" y="26286"/>
                    <a:pt x="84311" y="26286"/>
                  </a:cubicBezTo>
                  <a:cubicBezTo>
                    <a:pt x="97445" y="26286"/>
                    <a:pt x="110483" y="22422"/>
                    <a:pt x="121646" y="14890"/>
                  </a:cubicBezTo>
                  <a:lnTo>
                    <a:pt x="121646" y="14668"/>
                  </a:lnTo>
                  <a:cubicBezTo>
                    <a:pt x="110842" y="21356"/>
                    <a:pt x="98546" y="24766"/>
                    <a:pt x="86228" y="24766"/>
                  </a:cubicBezTo>
                  <a:cubicBezTo>
                    <a:pt x="77289" y="24766"/>
                    <a:pt x="68337" y="22970"/>
                    <a:pt x="59936" y="19329"/>
                  </a:cubicBezTo>
                  <a:cubicBezTo>
                    <a:pt x="50169" y="15112"/>
                    <a:pt x="41733" y="7786"/>
                    <a:pt x="31522" y="3569"/>
                  </a:cubicBezTo>
                  <a:cubicBezTo>
                    <a:pt x="26417" y="1349"/>
                    <a:pt x="20867" y="17"/>
                    <a:pt x="15318" y="17"/>
                  </a:cubicBezTo>
                  <a:cubicBezTo>
                    <a:pt x="15038" y="6"/>
                    <a:pt x="14758" y="0"/>
                    <a:pt x="14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2"/>
            <p:cNvSpPr/>
            <p:nvPr/>
          </p:nvSpPr>
          <p:spPr>
            <a:xfrm>
              <a:off x="1551325" y="4638200"/>
              <a:ext cx="2591650" cy="604800"/>
            </a:xfrm>
            <a:custGeom>
              <a:avLst/>
              <a:gdLst/>
              <a:ahLst/>
              <a:cxnLst/>
              <a:rect l="l" t="t" r="r" b="b"/>
              <a:pathLst>
                <a:path w="103666" h="24192" extrusionOk="0">
                  <a:moveTo>
                    <a:pt x="13430" y="0"/>
                  </a:moveTo>
                  <a:cubicBezTo>
                    <a:pt x="13024" y="0"/>
                    <a:pt x="12617" y="9"/>
                    <a:pt x="12210" y="28"/>
                  </a:cubicBezTo>
                  <a:cubicBezTo>
                    <a:pt x="9768" y="250"/>
                    <a:pt x="7326" y="916"/>
                    <a:pt x="5106" y="1804"/>
                  </a:cubicBezTo>
                  <a:cubicBezTo>
                    <a:pt x="2887" y="2914"/>
                    <a:pt x="1111" y="4689"/>
                    <a:pt x="1" y="6687"/>
                  </a:cubicBezTo>
                  <a:lnTo>
                    <a:pt x="1" y="6687"/>
                  </a:lnTo>
                  <a:cubicBezTo>
                    <a:pt x="2935" y="3544"/>
                    <a:pt x="7056" y="1785"/>
                    <a:pt x="11430" y="1785"/>
                  </a:cubicBezTo>
                  <a:cubicBezTo>
                    <a:pt x="11689" y="1785"/>
                    <a:pt x="11949" y="1791"/>
                    <a:pt x="12210" y="1804"/>
                  </a:cubicBezTo>
                  <a:cubicBezTo>
                    <a:pt x="16649" y="1804"/>
                    <a:pt x="21089" y="3136"/>
                    <a:pt x="24863" y="5577"/>
                  </a:cubicBezTo>
                  <a:cubicBezTo>
                    <a:pt x="28858" y="7575"/>
                    <a:pt x="32410" y="10461"/>
                    <a:pt x="36406" y="13125"/>
                  </a:cubicBezTo>
                  <a:cubicBezTo>
                    <a:pt x="46827" y="20400"/>
                    <a:pt x="59338" y="24192"/>
                    <a:pt x="71933" y="24192"/>
                  </a:cubicBezTo>
                  <a:cubicBezTo>
                    <a:pt x="73558" y="24192"/>
                    <a:pt x="75183" y="24129"/>
                    <a:pt x="76806" y="24002"/>
                  </a:cubicBezTo>
                  <a:cubicBezTo>
                    <a:pt x="86351" y="23336"/>
                    <a:pt x="95453" y="20450"/>
                    <a:pt x="103666" y="15789"/>
                  </a:cubicBezTo>
                  <a:lnTo>
                    <a:pt x="103666" y="15567"/>
                  </a:lnTo>
                  <a:cubicBezTo>
                    <a:pt x="94419" y="20375"/>
                    <a:pt x="84215" y="22855"/>
                    <a:pt x="74002" y="22855"/>
                  </a:cubicBezTo>
                  <a:cubicBezTo>
                    <a:pt x="65826" y="22855"/>
                    <a:pt x="57645" y="21265"/>
                    <a:pt x="49946" y="18008"/>
                  </a:cubicBezTo>
                  <a:cubicBezTo>
                    <a:pt x="45729" y="16011"/>
                    <a:pt x="41733" y="13791"/>
                    <a:pt x="38181" y="11127"/>
                  </a:cubicBezTo>
                  <a:cubicBezTo>
                    <a:pt x="34408" y="8241"/>
                    <a:pt x="30412" y="5577"/>
                    <a:pt x="26195" y="3358"/>
                  </a:cubicBezTo>
                  <a:cubicBezTo>
                    <a:pt x="22328" y="1119"/>
                    <a:pt x="17903" y="0"/>
                    <a:pt x="134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list">
  <p:cSld name="CUSTOM_10">
    <p:spTree>
      <p:nvGrpSpPr>
        <p:cNvPr id="1" name="Shape 842"/>
        <p:cNvGrpSpPr/>
        <p:nvPr/>
      </p:nvGrpSpPr>
      <p:grpSpPr>
        <a:xfrm>
          <a:off x="0" y="0"/>
          <a:ext cx="0" cy="0"/>
          <a:chOff x="0" y="0"/>
          <a:chExt cx="0" cy="0"/>
        </a:xfrm>
      </p:grpSpPr>
      <p:sp>
        <p:nvSpPr>
          <p:cNvPr id="843" name="Google Shape;843;p23"/>
          <p:cNvSpPr/>
          <p:nvPr/>
        </p:nvSpPr>
        <p:spPr>
          <a:xfrm>
            <a:off x="421075" y="389425"/>
            <a:ext cx="8309400" cy="436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4" name="Google Shape;844;p23"/>
          <p:cNvGrpSpPr/>
          <p:nvPr/>
        </p:nvGrpSpPr>
        <p:grpSpPr>
          <a:xfrm rot="-2008571">
            <a:off x="7268654" y="802425"/>
            <a:ext cx="1914697" cy="3970652"/>
            <a:chOff x="2479375" y="241250"/>
            <a:chExt cx="2454400" cy="5089875"/>
          </a:xfrm>
        </p:grpSpPr>
        <p:sp>
          <p:nvSpPr>
            <p:cNvPr id="845" name="Google Shape;845;p23"/>
            <p:cNvSpPr/>
            <p:nvPr/>
          </p:nvSpPr>
          <p:spPr>
            <a:xfrm>
              <a:off x="2479375" y="1065000"/>
              <a:ext cx="1943850" cy="4266125"/>
            </a:xfrm>
            <a:custGeom>
              <a:avLst/>
              <a:gdLst/>
              <a:ahLst/>
              <a:cxnLst/>
              <a:rect l="l" t="t" r="r" b="b"/>
              <a:pathLst>
                <a:path w="77754" h="170645" extrusionOk="0">
                  <a:moveTo>
                    <a:pt x="75783" y="0"/>
                  </a:moveTo>
                  <a:cubicBezTo>
                    <a:pt x="74757" y="0"/>
                    <a:pt x="73647" y="666"/>
                    <a:pt x="73536" y="1998"/>
                  </a:cubicBezTo>
                  <a:cubicBezTo>
                    <a:pt x="65988" y="61933"/>
                    <a:pt x="55777" y="129859"/>
                    <a:pt x="1836" y="166708"/>
                  </a:cubicBezTo>
                  <a:cubicBezTo>
                    <a:pt x="0" y="167993"/>
                    <a:pt x="1201" y="170644"/>
                    <a:pt x="2927" y="170644"/>
                  </a:cubicBezTo>
                  <a:cubicBezTo>
                    <a:pt x="3288" y="170644"/>
                    <a:pt x="3672" y="170528"/>
                    <a:pt x="4056" y="170260"/>
                  </a:cubicBezTo>
                  <a:lnTo>
                    <a:pt x="4056" y="170038"/>
                  </a:lnTo>
                  <a:cubicBezTo>
                    <a:pt x="59329" y="132523"/>
                    <a:pt x="69984" y="63709"/>
                    <a:pt x="77531" y="1998"/>
                  </a:cubicBezTo>
                  <a:cubicBezTo>
                    <a:pt x="77753" y="666"/>
                    <a:pt x="76810" y="0"/>
                    <a:pt x="757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3"/>
            <p:cNvSpPr/>
            <p:nvPr/>
          </p:nvSpPr>
          <p:spPr>
            <a:xfrm>
              <a:off x="4179025" y="241250"/>
              <a:ext cx="443975" cy="1395375"/>
            </a:xfrm>
            <a:custGeom>
              <a:avLst/>
              <a:gdLst/>
              <a:ahLst/>
              <a:cxnLst/>
              <a:rect l="l" t="t" r="r" b="b"/>
              <a:pathLst>
                <a:path w="17759" h="55815" extrusionOk="0">
                  <a:moveTo>
                    <a:pt x="10381" y="1"/>
                  </a:moveTo>
                  <a:cubicBezTo>
                    <a:pt x="8131" y="1"/>
                    <a:pt x="6021" y="1087"/>
                    <a:pt x="4884" y="2983"/>
                  </a:cubicBezTo>
                  <a:cubicBezTo>
                    <a:pt x="3330" y="5203"/>
                    <a:pt x="2664" y="7644"/>
                    <a:pt x="2442" y="10308"/>
                  </a:cubicBezTo>
                  <a:cubicBezTo>
                    <a:pt x="0" y="25403"/>
                    <a:pt x="888" y="40941"/>
                    <a:pt x="4884" y="55814"/>
                  </a:cubicBezTo>
                  <a:lnTo>
                    <a:pt x="13985" y="25403"/>
                  </a:lnTo>
                  <a:cubicBezTo>
                    <a:pt x="15761" y="19187"/>
                    <a:pt x="17759" y="12972"/>
                    <a:pt x="16427" y="6756"/>
                  </a:cubicBezTo>
                  <a:cubicBezTo>
                    <a:pt x="16205" y="3871"/>
                    <a:pt x="14207" y="1207"/>
                    <a:pt x="11543" y="97"/>
                  </a:cubicBezTo>
                  <a:cubicBezTo>
                    <a:pt x="11155" y="32"/>
                    <a:pt x="10766" y="1"/>
                    <a:pt x="10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3"/>
            <p:cNvSpPr/>
            <p:nvPr/>
          </p:nvSpPr>
          <p:spPr>
            <a:xfrm>
              <a:off x="3679550" y="1462325"/>
              <a:ext cx="399600" cy="1189850"/>
            </a:xfrm>
            <a:custGeom>
              <a:avLst/>
              <a:gdLst/>
              <a:ahLst/>
              <a:cxnLst/>
              <a:rect l="l" t="t" r="r" b="b"/>
              <a:pathLst>
                <a:path w="15984" h="47594" extrusionOk="0">
                  <a:moveTo>
                    <a:pt x="3784" y="1"/>
                  </a:moveTo>
                  <a:cubicBezTo>
                    <a:pt x="3091" y="1"/>
                    <a:pt x="2398" y="179"/>
                    <a:pt x="1777" y="534"/>
                  </a:cubicBezTo>
                  <a:cubicBezTo>
                    <a:pt x="445" y="2088"/>
                    <a:pt x="1" y="3863"/>
                    <a:pt x="445" y="5639"/>
                  </a:cubicBezTo>
                  <a:cubicBezTo>
                    <a:pt x="1777" y="20734"/>
                    <a:pt x="7104" y="35163"/>
                    <a:pt x="15984" y="47594"/>
                  </a:cubicBezTo>
                  <a:cubicBezTo>
                    <a:pt x="15318" y="33609"/>
                    <a:pt x="13098" y="19624"/>
                    <a:pt x="9102" y="6083"/>
                  </a:cubicBezTo>
                  <a:cubicBezTo>
                    <a:pt x="8658" y="4307"/>
                    <a:pt x="7992" y="2754"/>
                    <a:pt x="6660" y="1200"/>
                  </a:cubicBezTo>
                  <a:cubicBezTo>
                    <a:pt x="5861" y="401"/>
                    <a:pt x="4822" y="1"/>
                    <a:pt x="3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3"/>
            <p:cNvSpPr/>
            <p:nvPr/>
          </p:nvSpPr>
          <p:spPr>
            <a:xfrm>
              <a:off x="4123525" y="1803575"/>
              <a:ext cx="810250" cy="1118775"/>
            </a:xfrm>
            <a:custGeom>
              <a:avLst/>
              <a:gdLst/>
              <a:ahLst/>
              <a:cxnLst/>
              <a:rect l="l" t="t" r="r" b="b"/>
              <a:pathLst>
                <a:path w="32410" h="44751" extrusionOk="0">
                  <a:moveTo>
                    <a:pt x="26344" y="0"/>
                  </a:moveTo>
                  <a:cubicBezTo>
                    <a:pt x="26080" y="0"/>
                    <a:pt x="25807" y="63"/>
                    <a:pt x="25528" y="203"/>
                  </a:cubicBezTo>
                  <a:cubicBezTo>
                    <a:pt x="24640" y="425"/>
                    <a:pt x="24418" y="1534"/>
                    <a:pt x="24196" y="2644"/>
                  </a:cubicBezTo>
                  <a:cubicBezTo>
                    <a:pt x="22642" y="10414"/>
                    <a:pt x="20201" y="17739"/>
                    <a:pt x="16871" y="25064"/>
                  </a:cubicBezTo>
                  <a:cubicBezTo>
                    <a:pt x="13319" y="31946"/>
                    <a:pt x="7548" y="35276"/>
                    <a:pt x="222" y="37939"/>
                  </a:cubicBezTo>
                  <a:lnTo>
                    <a:pt x="0" y="37939"/>
                  </a:lnTo>
                  <a:cubicBezTo>
                    <a:pt x="2573" y="42480"/>
                    <a:pt x="7623" y="44750"/>
                    <a:pt x="12757" y="44750"/>
                  </a:cubicBezTo>
                  <a:cubicBezTo>
                    <a:pt x="15153" y="44750"/>
                    <a:pt x="17567" y="44256"/>
                    <a:pt x="19757" y="43267"/>
                  </a:cubicBezTo>
                  <a:cubicBezTo>
                    <a:pt x="26416" y="39493"/>
                    <a:pt x="30856" y="33056"/>
                    <a:pt x="31744" y="25508"/>
                  </a:cubicBezTo>
                  <a:cubicBezTo>
                    <a:pt x="32410" y="17961"/>
                    <a:pt x="31522" y="10414"/>
                    <a:pt x="29302" y="3310"/>
                  </a:cubicBezTo>
                  <a:cubicBezTo>
                    <a:pt x="28928" y="1813"/>
                    <a:pt x="27764" y="0"/>
                    <a:pt x="263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3"/>
            <p:cNvSpPr/>
            <p:nvPr/>
          </p:nvSpPr>
          <p:spPr>
            <a:xfrm>
              <a:off x="3302200" y="2345350"/>
              <a:ext cx="610475" cy="1031550"/>
            </a:xfrm>
            <a:custGeom>
              <a:avLst/>
              <a:gdLst/>
              <a:ahLst/>
              <a:cxnLst/>
              <a:rect l="l" t="t" r="r" b="b"/>
              <a:pathLst>
                <a:path w="24419" h="41262" extrusionOk="0">
                  <a:moveTo>
                    <a:pt x="2672" y="1"/>
                  </a:moveTo>
                  <a:cubicBezTo>
                    <a:pt x="2278" y="1"/>
                    <a:pt x="1899" y="88"/>
                    <a:pt x="1554" y="286"/>
                  </a:cubicBezTo>
                  <a:cubicBezTo>
                    <a:pt x="444" y="1396"/>
                    <a:pt x="0" y="2728"/>
                    <a:pt x="222" y="4281"/>
                  </a:cubicBezTo>
                  <a:cubicBezTo>
                    <a:pt x="666" y="15158"/>
                    <a:pt x="4884" y="25592"/>
                    <a:pt x="11987" y="34027"/>
                  </a:cubicBezTo>
                  <a:cubicBezTo>
                    <a:pt x="14669" y="36900"/>
                    <a:pt x="18673" y="41262"/>
                    <a:pt x="22431" y="41262"/>
                  </a:cubicBezTo>
                  <a:cubicBezTo>
                    <a:pt x="23028" y="41262"/>
                    <a:pt x="23618" y="41152"/>
                    <a:pt x="24196" y="40908"/>
                  </a:cubicBezTo>
                  <a:lnTo>
                    <a:pt x="24418" y="41130"/>
                  </a:lnTo>
                  <a:cubicBezTo>
                    <a:pt x="22642" y="26701"/>
                    <a:pt x="16427" y="12939"/>
                    <a:pt x="6660" y="2284"/>
                  </a:cubicBezTo>
                  <a:cubicBezTo>
                    <a:pt x="5624" y="1075"/>
                    <a:pt x="4051" y="1"/>
                    <a:pt x="2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3"/>
            <p:cNvSpPr/>
            <p:nvPr/>
          </p:nvSpPr>
          <p:spPr>
            <a:xfrm>
              <a:off x="3651825" y="3385450"/>
              <a:ext cx="982275" cy="684600"/>
            </a:xfrm>
            <a:custGeom>
              <a:avLst/>
              <a:gdLst/>
              <a:ahLst/>
              <a:cxnLst/>
              <a:rect l="l" t="t" r="r" b="b"/>
              <a:pathLst>
                <a:path w="39291" h="27384" extrusionOk="0">
                  <a:moveTo>
                    <a:pt x="0" y="23278"/>
                  </a:moveTo>
                  <a:lnTo>
                    <a:pt x="0" y="23500"/>
                  </a:lnTo>
                  <a:cubicBezTo>
                    <a:pt x="39" y="23451"/>
                    <a:pt x="77" y="23402"/>
                    <a:pt x="116" y="23353"/>
                  </a:cubicBezTo>
                  <a:lnTo>
                    <a:pt x="116" y="23353"/>
                  </a:lnTo>
                  <a:cubicBezTo>
                    <a:pt x="77" y="23328"/>
                    <a:pt x="39" y="23303"/>
                    <a:pt x="0" y="23278"/>
                  </a:cubicBezTo>
                  <a:close/>
                  <a:moveTo>
                    <a:pt x="33289" y="0"/>
                  </a:moveTo>
                  <a:cubicBezTo>
                    <a:pt x="32780" y="0"/>
                    <a:pt x="32262" y="63"/>
                    <a:pt x="31743" y="192"/>
                  </a:cubicBezTo>
                  <a:cubicBezTo>
                    <a:pt x="29080" y="858"/>
                    <a:pt x="26860" y="1968"/>
                    <a:pt x="24862" y="3522"/>
                  </a:cubicBezTo>
                  <a:cubicBezTo>
                    <a:pt x="16477" y="9479"/>
                    <a:pt x="6557" y="15218"/>
                    <a:pt x="116" y="23353"/>
                  </a:cubicBezTo>
                  <a:lnTo>
                    <a:pt x="116" y="23353"/>
                  </a:lnTo>
                  <a:cubicBezTo>
                    <a:pt x="4431" y="26109"/>
                    <a:pt x="9176" y="27384"/>
                    <a:pt x="13832" y="27384"/>
                  </a:cubicBezTo>
                  <a:cubicBezTo>
                    <a:pt x="24732" y="27384"/>
                    <a:pt x="35145" y="20396"/>
                    <a:pt x="38403" y="9071"/>
                  </a:cubicBezTo>
                  <a:cubicBezTo>
                    <a:pt x="39291" y="7074"/>
                    <a:pt x="39291" y="4854"/>
                    <a:pt x="38403" y="2856"/>
                  </a:cubicBezTo>
                  <a:cubicBezTo>
                    <a:pt x="37330" y="1068"/>
                    <a:pt x="35393" y="0"/>
                    <a:pt x="332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1" name="Google Shape;851;p23"/>
          <p:cNvGrpSpPr/>
          <p:nvPr/>
        </p:nvGrpSpPr>
        <p:grpSpPr>
          <a:xfrm rot="8783438">
            <a:off x="7115976" y="1872013"/>
            <a:ext cx="1527381" cy="3806843"/>
            <a:chOff x="2773725" y="240525"/>
            <a:chExt cx="2096325" cy="5101625"/>
          </a:xfrm>
        </p:grpSpPr>
        <p:sp>
          <p:nvSpPr>
            <p:cNvPr id="852" name="Google Shape;852;p23"/>
            <p:cNvSpPr/>
            <p:nvPr/>
          </p:nvSpPr>
          <p:spPr>
            <a:xfrm>
              <a:off x="2773725" y="240525"/>
              <a:ext cx="2096325" cy="5101625"/>
            </a:xfrm>
            <a:custGeom>
              <a:avLst/>
              <a:gdLst/>
              <a:ahLst/>
              <a:cxnLst/>
              <a:rect l="l" t="t" r="r" b="b"/>
              <a:pathLst>
                <a:path w="83853" h="204065" extrusionOk="0">
                  <a:moveTo>
                    <a:pt x="34110" y="0"/>
                  </a:moveTo>
                  <a:cubicBezTo>
                    <a:pt x="28906" y="0"/>
                    <a:pt x="23698" y="1120"/>
                    <a:pt x="18864" y="3391"/>
                  </a:cubicBezTo>
                  <a:cubicBezTo>
                    <a:pt x="9670" y="17023"/>
                    <a:pt x="4756" y="33033"/>
                    <a:pt x="2379" y="49518"/>
                  </a:cubicBezTo>
                  <a:cubicBezTo>
                    <a:pt x="1" y="66637"/>
                    <a:pt x="159" y="83914"/>
                    <a:pt x="477" y="101192"/>
                  </a:cubicBezTo>
                  <a:cubicBezTo>
                    <a:pt x="5390" y="91206"/>
                    <a:pt x="12365" y="82171"/>
                    <a:pt x="20607" y="74721"/>
                  </a:cubicBezTo>
                  <a:lnTo>
                    <a:pt x="20607" y="74721"/>
                  </a:lnTo>
                  <a:cubicBezTo>
                    <a:pt x="19498" y="85658"/>
                    <a:pt x="14108" y="95485"/>
                    <a:pt x="9512" y="105630"/>
                  </a:cubicBezTo>
                  <a:cubicBezTo>
                    <a:pt x="5073" y="115775"/>
                    <a:pt x="1428" y="126870"/>
                    <a:pt x="4281" y="137649"/>
                  </a:cubicBezTo>
                  <a:cubicBezTo>
                    <a:pt x="7609" y="128455"/>
                    <a:pt x="13633" y="120530"/>
                    <a:pt x="21558" y="115141"/>
                  </a:cubicBezTo>
                  <a:lnTo>
                    <a:pt x="21558" y="115141"/>
                  </a:lnTo>
                  <a:cubicBezTo>
                    <a:pt x="13316" y="145892"/>
                    <a:pt x="19815" y="178703"/>
                    <a:pt x="39153" y="204065"/>
                  </a:cubicBezTo>
                  <a:cubicBezTo>
                    <a:pt x="48980" y="177118"/>
                    <a:pt x="53101" y="148586"/>
                    <a:pt x="51199" y="120054"/>
                  </a:cubicBezTo>
                  <a:lnTo>
                    <a:pt x="51199" y="120054"/>
                  </a:lnTo>
                  <a:cubicBezTo>
                    <a:pt x="58174" y="126078"/>
                    <a:pt x="62136" y="134796"/>
                    <a:pt x="62295" y="143989"/>
                  </a:cubicBezTo>
                  <a:cubicBezTo>
                    <a:pt x="72756" y="122908"/>
                    <a:pt x="71171" y="97705"/>
                    <a:pt x="58015" y="78208"/>
                  </a:cubicBezTo>
                  <a:lnTo>
                    <a:pt x="58015" y="78208"/>
                  </a:lnTo>
                  <a:cubicBezTo>
                    <a:pt x="64673" y="79793"/>
                    <a:pt x="70537" y="84390"/>
                    <a:pt x="73708" y="90572"/>
                  </a:cubicBezTo>
                  <a:cubicBezTo>
                    <a:pt x="83852" y="76623"/>
                    <a:pt x="81474" y="57443"/>
                    <a:pt x="76244" y="40958"/>
                  </a:cubicBezTo>
                  <a:cubicBezTo>
                    <a:pt x="71805" y="26692"/>
                    <a:pt x="64831" y="11951"/>
                    <a:pt x="51675" y="4501"/>
                  </a:cubicBezTo>
                  <a:cubicBezTo>
                    <a:pt x="46219" y="1517"/>
                    <a:pt x="40167" y="0"/>
                    <a:pt x="341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3"/>
            <p:cNvSpPr/>
            <p:nvPr/>
          </p:nvSpPr>
          <p:spPr>
            <a:xfrm>
              <a:off x="3534575" y="380775"/>
              <a:ext cx="321000" cy="4933650"/>
            </a:xfrm>
            <a:custGeom>
              <a:avLst/>
              <a:gdLst/>
              <a:ahLst/>
              <a:cxnLst/>
              <a:rect l="l" t="t" r="r" b="b"/>
              <a:pathLst>
                <a:path w="12840" h="197346" extrusionOk="0">
                  <a:moveTo>
                    <a:pt x="793" y="0"/>
                  </a:moveTo>
                  <a:lnTo>
                    <a:pt x="793" y="0"/>
                  </a:lnTo>
                  <a:cubicBezTo>
                    <a:pt x="6500" y="6341"/>
                    <a:pt x="9987" y="14108"/>
                    <a:pt x="10779" y="22509"/>
                  </a:cubicBezTo>
                  <a:cubicBezTo>
                    <a:pt x="11572" y="30910"/>
                    <a:pt x="11572" y="39311"/>
                    <a:pt x="10462" y="47553"/>
                  </a:cubicBezTo>
                  <a:cubicBezTo>
                    <a:pt x="8877" y="64355"/>
                    <a:pt x="6182" y="80840"/>
                    <a:pt x="3805" y="97484"/>
                  </a:cubicBezTo>
                  <a:cubicBezTo>
                    <a:pt x="1269" y="114127"/>
                    <a:pt x="1" y="131088"/>
                    <a:pt x="159" y="147890"/>
                  </a:cubicBezTo>
                  <a:cubicBezTo>
                    <a:pt x="159" y="156291"/>
                    <a:pt x="952" y="164692"/>
                    <a:pt x="2220" y="173093"/>
                  </a:cubicBezTo>
                  <a:cubicBezTo>
                    <a:pt x="3646" y="181336"/>
                    <a:pt x="5865" y="189578"/>
                    <a:pt x="8877" y="197345"/>
                  </a:cubicBezTo>
                  <a:cubicBezTo>
                    <a:pt x="3805" y="181336"/>
                    <a:pt x="1427" y="164692"/>
                    <a:pt x="1586" y="147890"/>
                  </a:cubicBezTo>
                  <a:cubicBezTo>
                    <a:pt x="1903" y="131088"/>
                    <a:pt x="3171" y="114286"/>
                    <a:pt x="5865" y="97801"/>
                  </a:cubicBezTo>
                  <a:cubicBezTo>
                    <a:pt x="8085" y="81157"/>
                    <a:pt x="10779" y="64514"/>
                    <a:pt x="12047" y="47712"/>
                  </a:cubicBezTo>
                  <a:cubicBezTo>
                    <a:pt x="12840" y="39311"/>
                    <a:pt x="12840" y="30751"/>
                    <a:pt x="11730" y="22509"/>
                  </a:cubicBezTo>
                  <a:cubicBezTo>
                    <a:pt x="10304" y="14108"/>
                    <a:pt x="6975" y="5707"/>
                    <a:pt x="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3"/>
            <p:cNvSpPr/>
            <p:nvPr/>
          </p:nvSpPr>
          <p:spPr>
            <a:xfrm>
              <a:off x="3154150" y="2207600"/>
              <a:ext cx="582550" cy="939200"/>
            </a:xfrm>
            <a:custGeom>
              <a:avLst/>
              <a:gdLst/>
              <a:ahLst/>
              <a:cxnLst/>
              <a:rect l="l" t="t" r="r" b="b"/>
              <a:pathLst>
                <a:path w="23302" h="37568" extrusionOk="0">
                  <a:moveTo>
                    <a:pt x="23302" y="0"/>
                  </a:moveTo>
                  <a:cubicBezTo>
                    <a:pt x="17595" y="4914"/>
                    <a:pt x="12682" y="10621"/>
                    <a:pt x="8719" y="17119"/>
                  </a:cubicBezTo>
                  <a:cubicBezTo>
                    <a:pt x="4756" y="23460"/>
                    <a:pt x="1744" y="30434"/>
                    <a:pt x="1" y="37567"/>
                  </a:cubicBezTo>
                  <a:cubicBezTo>
                    <a:pt x="6183" y="24094"/>
                    <a:pt x="13950" y="11572"/>
                    <a:pt x="233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3"/>
            <p:cNvSpPr/>
            <p:nvPr/>
          </p:nvSpPr>
          <p:spPr>
            <a:xfrm>
              <a:off x="3804050" y="2116450"/>
              <a:ext cx="598400" cy="1165075"/>
            </a:xfrm>
            <a:custGeom>
              <a:avLst/>
              <a:gdLst/>
              <a:ahLst/>
              <a:cxnLst/>
              <a:rect l="l" t="t" r="r" b="b"/>
              <a:pathLst>
                <a:path w="23936" h="46603" extrusionOk="0">
                  <a:moveTo>
                    <a:pt x="0" y="1"/>
                  </a:moveTo>
                  <a:cubicBezTo>
                    <a:pt x="3012" y="3329"/>
                    <a:pt x="5707" y="6817"/>
                    <a:pt x="8401" y="10304"/>
                  </a:cubicBezTo>
                  <a:cubicBezTo>
                    <a:pt x="10779" y="13950"/>
                    <a:pt x="13156" y="17754"/>
                    <a:pt x="15059" y="21717"/>
                  </a:cubicBezTo>
                  <a:cubicBezTo>
                    <a:pt x="17119" y="25679"/>
                    <a:pt x="18863" y="29642"/>
                    <a:pt x="20289" y="33763"/>
                  </a:cubicBezTo>
                  <a:lnTo>
                    <a:pt x="21399" y="36933"/>
                  </a:lnTo>
                  <a:lnTo>
                    <a:pt x="22350" y="40104"/>
                  </a:lnTo>
                  <a:lnTo>
                    <a:pt x="23143" y="43432"/>
                  </a:lnTo>
                  <a:cubicBezTo>
                    <a:pt x="23460" y="44383"/>
                    <a:pt x="23777" y="45493"/>
                    <a:pt x="23935" y="46603"/>
                  </a:cubicBezTo>
                  <a:cubicBezTo>
                    <a:pt x="23935" y="44383"/>
                    <a:pt x="23618" y="42164"/>
                    <a:pt x="23301" y="39945"/>
                  </a:cubicBezTo>
                  <a:lnTo>
                    <a:pt x="22667" y="36616"/>
                  </a:lnTo>
                  <a:lnTo>
                    <a:pt x="21716" y="33288"/>
                  </a:lnTo>
                  <a:cubicBezTo>
                    <a:pt x="20606" y="29008"/>
                    <a:pt x="18863" y="24887"/>
                    <a:pt x="16802" y="20924"/>
                  </a:cubicBezTo>
                  <a:cubicBezTo>
                    <a:pt x="14742" y="16961"/>
                    <a:pt x="12364" y="13157"/>
                    <a:pt x="9511" y="9511"/>
                  </a:cubicBezTo>
                  <a:cubicBezTo>
                    <a:pt x="6816" y="6024"/>
                    <a:pt x="3646" y="2854"/>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3"/>
            <p:cNvSpPr/>
            <p:nvPr/>
          </p:nvSpPr>
          <p:spPr>
            <a:xfrm>
              <a:off x="3827825" y="880075"/>
              <a:ext cx="681600" cy="1141300"/>
            </a:xfrm>
            <a:custGeom>
              <a:avLst/>
              <a:gdLst/>
              <a:ahLst/>
              <a:cxnLst/>
              <a:rect l="l" t="t" r="r" b="b"/>
              <a:pathLst>
                <a:path w="27264" h="45652" extrusionOk="0">
                  <a:moveTo>
                    <a:pt x="0" y="1"/>
                  </a:moveTo>
                  <a:cubicBezTo>
                    <a:pt x="3329" y="3171"/>
                    <a:pt x="6341" y="6499"/>
                    <a:pt x="9194" y="9987"/>
                  </a:cubicBezTo>
                  <a:cubicBezTo>
                    <a:pt x="12047" y="13474"/>
                    <a:pt x="14583" y="17120"/>
                    <a:pt x="16961" y="21082"/>
                  </a:cubicBezTo>
                  <a:cubicBezTo>
                    <a:pt x="19180" y="24887"/>
                    <a:pt x="21240" y="28849"/>
                    <a:pt x="22826" y="32971"/>
                  </a:cubicBezTo>
                  <a:lnTo>
                    <a:pt x="24094" y="35982"/>
                  </a:lnTo>
                  <a:lnTo>
                    <a:pt x="25203" y="39153"/>
                  </a:lnTo>
                  <a:lnTo>
                    <a:pt x="26313" y="42481"/>
                  </a:lnTo>
                  <a:cubicBezTo>
                    <a:pt x="26630" y="43432"/>
                    <a:pt x="26947" y="44542"/>
                    <a:pt x="27264" y="45651"/>
                  </a:cubicBezTo>
                  <a:cubicBezTo>
                    <a:pt x="27105" y="44542"/>
                    <a:pt x="26947" y="43432"/>
                    <a:pt x="26788" y="42323"/>
                  </a:cubicBezTo>
                  <a:lnTo>
                    <a:pt x="26154" y="38994"/>
                  </a:lnTo>
                  <a:lnTo>
                    <a:pt x="25362" y="35665"/>
                  </a:lnTo>
                  <a:lnTo>
                    <a:pt x="24252" y="32337"/>
                  </a:lnTo>
                  <a:cubicBezTo>
                    <a:pt x="22826" y="28057"/>
                    <a:pt x="20923" y="23777"/>
                    <a:pt x="18546" y="19973"/>
                  </a:cubicBezTo>
                  <a:cubicBezTo>
                    <a:pt x="16168" y="16010"/>
                    <a:pt x="13474" y="12364"/>
                    <a:pt x="10303" y="8877"/>
                  </a:cubicBezTo>
                  <a:cubicBezTo>
                    <a:pt x="7292" y="5548"/>
                    <a:pt x="3805" y="2537"/>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3"/>
            <p:cNvSpPr/>
            <p:nvPr/>
          </p:nvSpPr>
          <p:spPr>
            <a:xfrm>
              <a:off x="2995650" y="681950"/>
              <a:ext cx="701425" cy="1390950"/>
            </a:xfrm>
            <a:custGeom>
              <a:avLst/>
              <a:gdLst/>
              <a:ahLst/>
              <a:cxnLst/>
              <a:rect l="l" t="t" r="r" b="b"/>
              <a:pathLst>
                <a:path w="28057" h="55638" extrusionOk="0">
                  <a:moveTo>
                    <a:pt x="28057" y="0"/>
                  </a:moveTo>
                  <a:lnTo>
                    <a:pt x="28057" y="0"/>
                  </a:lnTo>
                  <a:cubicBezTo>
                    <a:pt x="24411" y="3804"/>
                    <a:pt x="21082" y="7767"/>
                    <a:pt x="18070" y="12205"/>
                  </a:cubicBezTo>
                  <a:cubicBezTo>
                    <a:pt x="15059" y="16485"/>
                    <a:pt x="12206" y="20923"/>
                    <a:pt x="9987" y="25679"/>
                  </a:cubicBezTo>
                  <a:cubicBezTo>
                    <a:pt x="7450" y="30434"/>
                    <a:pt x="5548" y="35348"/>
                    <a:pt x="3805" y="40262"/>
                  </a:cubicBezTo>
                  <a:cubicBezTo>
                    <a:pt x="3012" y="42798"/>
                    <a:pt x="2220" y="45334"/>
                    <a:pt x="1586" y="47870"/>
                  </a:cubicBezTo>
                  <a:cubicBezTo>
                    <a:pt x="952" y="50406"/>
                    <a:pt x="317" y="52942"/>
                    <a:pt x="0" y="55637"/>
                  </a:cubicBezTo>
                  <a:cubicBezTo>
                    <a:pt x="476" y="54369"/>
                    <a:pt x="793" y="53101"/>
                    <a:pt x="1269" y="51833"/>
                  </a:cubicBezTo>
                  <a:lnTo>
                    <a:pt x="2537" y="48187"/>
                  </a:lnTo>
                  <a:cubicBezTo>
                    <a:pt x="3329" y="45651"/>
                    <a:pt x="4280" y="43273"/>
                    <a:pt x="5231" y="40896"/>
                  </a:cubicBezTo>
                  <a:cubicBezTo>
                    <a:pt x="7292" y="35982"/>
                    <a:pt x="9352" y="31227"/>
                    <a:pt x="11730" y="26630"/>
                  </a:cubicBezTo>
                  <a:cubicBezTo>
                    <a:pt x="13949" y="22033"/>
                    <a:pt x="16485" y="17436"/>
                    <a:pt x="19339" y="12998"/>
                  </a:cubicBezTo>
                  <a:cubicBezTo>
                    <a:pt x="22033" y="8560"/>
                    <a:pt x="25045" y="4280"/>
                    <a:pt x="28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3"/>
            <p:cNvSpPr/>
            <p:nvPr/>
          </p:nvSpPr>
          <p:spPr>
            <a:xfrm>
              <a:off x="3633650" y="2972400"/>
              <a:ext cx="225900" cy="1422650"/>
            </a:xfrm>
            <a:custGeom>
              <a:avLst/>
              <a:gdLst/>
              <a:ahLst/>
              <a:cxnLst/>
              <a:rect l="l" t="t" r="r" b="b"/>
              <a:pathLst>
                <a:path w="9036" h="56906" extrusionOk="0">
                  <a:moveTo>
                    <a:pt x="1110" y="1"/>
                  </a:moveTo>
                  <a:cubicBezTo>
                    <a:pt x="317" y="4756"/>
                    <a:pt x="0" y="9670"/>
                    <a:pt x="159" y="14425"/>
                  </a:cubicBezTo>
                  <a:cubicBezTo>
                    <a:pt x="159" y="24253"/>
                    <a:pt x="1427" y="33922"/>
                    <a:pt x="4122" y="43274"/>
                  </a:cubicBezTo>
                  <a:cubicBezTo>
                    <a:pt x="4756" y="45652"/>
                    <a:pt x="5390" y="47871"/>
                    <a:pt x="6341" y="50248"/>
                  </a:cubicBezTo>
                  <a:cubicBezTo>
                    <a:pt x="7133" y="52468"/>
                    <a:pt x="7926" y="54687"/>
                    <a:pt x="9035" y="56906"/>
                  </a:cubicBezTo>
                  <a:cubicBezTo>
                    <a:pt x="8718" y="55796"/>
                    <a:pt x="8401" y="54687"/>
                    <a:pt x="8084" y="53419"/>
                  </a:cubicBezTo>
                  <a:lnTo>
                    <a:pt x="7133" y="49931"/>
                  </a:lnTo>
                  <a:cubicBezTo>
                    <a:pt x="6658" y="47554"/>
                    <a:pt x="6024" y="45335"/>
                    <a:pt x="5548" y="42957"/>
                  </a:cubicBezTo>
                  <a:cubicBezTo>
                    <a:pt x="4597" y="38202"/>
                    <a:pt x="3646" y="33446"/>
                    <a:pt x="3012" y="28691"/>
                  </a:cubicBezTo>
                  <a:cubicBezTo>
                    <a:pt x="2378" y="23936"/>
                    <a:pt x="1902" y="19180"/>
                    <a:pt x="1585" y="14425"/>
                  </a:cubicBezTo>
                  <a:cubicBezTo>
                    <a:pt x="1268" y="9670"/>
                    <a:pt x="1110" y="4915"/>
                    <a:pt x="1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9" name="Google Shape;859;p23"/>
          <p:cNvSpPr txBox="1">
            <a:spLocks noGrp="1"/>
          </p:cNvSpPr>
          <p:nvPr>
            <p:ph type="title"/>
          </p:nvPr>
        </p:nvSpPr>
        <p:spPr>
          <a:xfrm>
            <a:off x="720000" y="445025"/>
            <a:ext cx="5852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000"/>
              <a:buNone/>
              <a:defRPr>
                <a:latin typeface="Montserrat"/>
                <a:ea typeface="Montserrat"/>
                <a:cs typeface="Montserrat"/>
                <a:sym typeface="Montserrat"/>
              </a:defRPr>
            </a:lvl2pPr>
            <a:lvl3pPr lvl="2" rtl="0">
              <a:spcBef>
                <a:spcPts val="0"/>
              </a:spcBef>
              <a:spcAft>
                <a:spcPts val="0"/>
              </a:spcAft>
              <a:buSzPts val="3000"/>
              <a:buNone/>
              <a:defRPr>
                <a:latin typeface="Montserrat"/>
                <a:ea typeface="Montserrat"/>
                <a:cs typeface="Montserrat"/>
                <a:sym typeface="Montserrat"/>
              </a:defRPr>
            </a:lvl3pPr>
            <a:lvl4pPr lvl="3" rtl="0">
              <a:spcBef>
                <a:spcPts val="0"/>
              </a:spcBef>
              <a:spcAft>
                <a:spcPts val="0"/>
              </a:spcAft>
              <a:buSzPts val="3000"/>
              <a:buNone/>
              <a:defRPr>
                <a:latin typeface="Montserrat"/>
                <a:ea typeface="Montserrat"/>
                <a:cs typeface="Montserrat"/>
                <a:sym typeface="Montserrat"/>
              </a:defRPr>
            </a:lvl4pPr>
            <a:lvl5pPr lvl="4" rtl="0">
              <a:spcBef>
                <a:spcPts val="0"/>
              </a:spcBef>
              <a:spcAft>
                <a:spcPts val="0"/>
              </a:spcAft>
              <a:buSzPts val="3000"/>
              <a:buNone/>
              <a:defRPr>
                <a:latin typeface="Montserrat"/>
                <a:ea typeface="Montserrat"/>
                <a:cs typeface="Montserrat"/>
                <a:sym typeface="Montserrat"/>
              </a:defRPr>
            </a:lvl5pPr>
            <a:lvl6pPr lvl="5" rtl="0">
              <a:spcBef>
                <a:spcPts val="0"/>
              </a:spcBef>
              <a:spcAft>
                <a:spcPts val="0"/>
              </a:spcAft>
              <a:buSzPts val="3000"/>
              <a:buNone/>
              <a:defRPr>
                <a:latin typeface="Montserrat"/>
                <a:ea typeface="Montserrat"/>
                <a:cs typeface="Montserrat"/>
                <a:sym typeface="Montserrat"/>
              </a:defRPr>
            </a:lvl6pPr>
            <a:lvl7pPr lvl="6" rtl="0">
              <a:spcBef>
                <a:spcPts val="0"/>
              </a:spcBef>
              <a:spcAft>
                <a:spcPts val="0"/>
              </a:spcAft>
              <a:buSzPts val="3000"/>
              <a:buNone/>
              <a:defRPr>
                <a:latin typeface="Montserrat"/>
                <a:ea typeface="Montserrat"/>
                <a:cs typeface="Montserrat"/>
                <a:sym typeface="Montserrat"/>
              </a:defRPr>
            </a:lvl7pPr>
            <a:lvl8pPr lvl="7" rtl="0">
              <a:spcBef>
                <a:spcPts val="0"/>
              </a:spcBef>
              <a:spcAft>
                <a:spcPts val="0"/>
              </a:spcAft>
              <a:buSzPts val="3000"/>
              <a:buNone/>
              <a:defRPr>
                <a:latin typeface="Montserrat"/>
                <a:ea typeface="Montserrat"/>
                <a:cs typeface="Montserrat"/>
                <a:sym typeface="Montserrat"/>
              </a:defRPr>
            </a:lvl8pPr>
            <a:lvl9pPr lvl="8" rtl="0">
              <a:spcBef>
                <a:spcPts val="0"/>
              </a:spcBef>
              <a:spcAft>
                <a:spcPts val="0"/>
              </a:spcAft>
              <a:buSzPts val="3000"/>
              <a:buNone/>
              <a:defRPr>
                <a:latin typeface="Montserrat"/>
                <a:ea typeface="Montserrat"/>
                <a:cs typeface="Montserrat"/>
                <a:sym typeface="Montserrat"/>
              </a:defRPr>
            </a:lvl9pPr>
          </a:lstStyle>
          <a:p>
            <a:endParaRPr/>
          </a:p>
        </p:txBody>
      </p:sp>
      <p:sp>
        <p:nvSpPr>
          <p:cNvPr id="860" name="Google Shape;860;p23"/>
          <p:cNvSpPr txBox="1">
            <a:spLocks noGrp="1"/>
          </p:cNvSpPr>
          <p:nvPr>
            <p:ph type="body" idx="1"/>
          </p:nvPr>
        </p:nvSpPr>
        <p:spPr>
          <a:xfrm>
            <a:off x="2443200" y="1742650"/>
            <a:ext cx="4257600" cy="1834500"/>
          </a:xfrm>
          <a:prstGeom prst="rect">
            <a:avLst/>
          </a:prstGeom>
        </p:spPr>
        <p:txBody>
          <a:bodyPr spcFirstLastPara="1" wrap="square" lIns="91425" tIns="91425" rIns="91425" bIns="91425" anchor="ctr" anchorCtr="0">
            <a:noAutofit/>
          </a:bodyPr>
          <a:lstStyle>
            <a:lvl1pPr marL="457200" marR="38100" lvl="0" indent="-336550" algn="ctr">
              <a:lnSpc>
                <a:spcPct val="100000"/>
              </a:lnSpc>
              <a:spcBef>
                <a:spcPts val="0"/>
              </a:spcBef>
              <a:spcAft>
                <a:spcPts val="0"/>
              </a:spcAft>
              <a:buClr>
                <a:schemeClr val="accent1"/>
              </a:buClr>
              <a:buSzPts val="1700"/>
              <a:buFont typeface="Oswald Medium"/>
              <a:buAutoNum type="arabicPeriod"/>
              <a:defRPr sz="1400"/>
            </a:lvl1pPr>
            <a:lvl2pPr marL="914400" lvl="1" indent="-317500">
              <a:spcBef>
                <a:spcPts val="0"/>
              </a:spcBef>
              <a:spcAft>
                <a:spcPts val="0"/>
              </a:spcAft>
              <a:buClr>
                <a:srgbClr val="20124D"/>
              </a:buClr>
              <a:buSzPts val="1400"/>
              <a:buFont typeface="Oswald"/>
              <a:buAutoNum type="alphaLcPeriod"/>
              <a:defRPr/>
            </a:lvl2pPr>
            <a:lvl3pPr marL="1371600" lvl="2" indent="-317500">
              <a:spcBef>
                <a:spcPts val="0"/>
              </a:spcBef>
              <a:spcAft>
                <a:spcPts val="0"/>
              </a:spcAft>
              <a:buClr>
                <a:srgbClr val="20124D"/>
              </a:buClr>
              <a:buSzPts val="1400"/>
              <a:buFont typeface="Oswald"/>
              <a:buAutoNum type="romanLcPeriod"/>
              <a:defRPr/>
            </a:lvl3pPr>
            <a:lvl4pPr marL="1828800" lvl="3" indent="-317500">
              <a:spcBef>
                <a:spcPts val="0"/>
              </a:spcBef>
              <a:spcAft>
                <a:spcPts val="0"/>
              </a:spcAft>
              <a:buClr>
                <a:srgbClr val="20124D"/>
              </a:buClr>
              <a:buSzPts val="1400"/>
              <a:buFont typeface="Oswald"/>
              <a:buAutoNum type="arabicPeriod"/>
              <a:defRPr/>
            </a:lvl4pPr>
            <a:lvl5pPr marL="2286000" lvl="4" indent="-317500">
              <a:spcBef>
                <a:spcPts val="0"/>
              </a:spcBef>
              <a:spcAft>
                <a:spcPts val="0"/>
              </a:spcAft>
              <a:buClr>
                <a:srgbClr val="20124D"/>
              </a:buClr>
              <a:buSzPts val="1400"/>
              <a:buFont typeface="Oswald"/>
              <a:buAutoNum type="alphaLcPeriod"/>
              <a:defRPr/>
            </a:lvl5pPr>
            <a:lvl6pPr marL="2743200" lvl="5" indent="-317500">
              <a:spcBef>
                <a:spcPts val="0"/>
              </a:spcBef>
              <a:spcAft>
                <a:spcPts val="0"/>
              </a:spcAft>
              <a:buClr>
                <a:srgbClr val="20124D"/>
              </a:buClr>
              <a:buSzPts val="1400"/>
              <a:buFont typeface="Oswald"/>
              <a:buAutoNum type="romanLcPeriod"/>
              <a:defRPr/>
            </a:lvl6pPr>
            <a:lvl7pPr marL="3200400" lvl="6" indent="-317500">
              <a:spcBef>
                <a:spcPts val="0"/>
              </a:spcBef>
              <a:spcAft>
                <a:spcPts val="0"/>
              </a:spcAft>
              <a:buClr>
                <a:srgbClr val="20124D"/>
              </a:buClr>
              <a:buSzPts val="1400"/>
              <a:buFont typeface="Oswald"/>
              <a:buAutoNum type="arabicPeriod"/>
              <a:defRPr/>
            </a:lvl7pPr>
            <a:lvl8pPr marL="3657600" lvl="7" indent="-317500">
              <a:spcBef>
                <a:spcPts val="0"/>
              </a:spcBef>
              <a:spcAft>
                <a:spcPts val="0"/>
              </a:spcAft>
              <a:buClr>
                <a:srgbClr val="20124D"/>
              </a:buClr>
              <a:buSzPts val="1400"/>
              <a:buFont typeface="Oswald"/>
              <a:buAutoNum type="alphaLcPeriod"/>
              <a:defRPr/>
            </a:lvl8pPr>
            <a:lvl9pPr marL="4114800" lvl="8" indent="-317500">
              <a:spcBef>
                <a:spcPts val="0"/>
              </a:spcBef>
              <a:spcAft>
                <a:spcPts val="0"/>
              </a:spcAft>
              <a:buClr>
                <a:srgbClr val="20124D"/>
              </a:buClr>
              <a:buSzPts val="1400"/>
              <a:buFont typeface="Oswald"/>
              <a:buAutoNum type="romanLcPeriod"/>
              <a:defRPr/>
            </a:lvl9pPr>
          </a:lstStyle>
          <a:p>
            <a:endParaRPr/>
          </a:p>
        </p:txBody>
      </p:sp>
      <p:grpSp>
        <p:nvGrpSpPr>
          <p:cNvPr id="861" name="Google Shape;861;p23"/>
          <p:cNvGrpSpPr/>
          <p:nvPr/>
        </p:nvGrpSpPr>
        <p:grpSpPr>
          <a:xfrm rot="-347508" flipH="1">
            <a:off x="6776994" y="3767859"/>
            <a:ext cx="1477514" cy="1673074"/>
            <a:chOff x="1396775" y="238125"/>
            <a:chExt cx="4477525" cy="5209300"/>
          </a:xfrm>
        </p:grpSpPr>
        <p:sp>
          <p:nvSpPr>
            <p:cNvPr id="862" name="Google Shape;862;p23"/>
            <p:cNvSpPr/>
            <p:nvPr/>
          </p:nvSpPr>
          <p:spPr>
            <a:xfrm>
              <a:off x="1396775" y="238125"/>
              <a:ext cx="4477525" cy="5209300"/>
            </a:xfrm>
            <a:custGeom>
              <a:avLst/>
              <a:gdLst/>
              <a:ahLst/>
              <a:cxnLst/>
              <a:rect l="l" t="t" r="r" b="b"/>
              <a:pathLst>
                <a:path w="179101" h="208372" extrusionOk="0">
                  <a:moveTo>
                    <a:pt x="163876" y="0"/>
                  </a:moveTo>
                  <a:cubicBezTo>
                    <a:pt x="155629" y="4863"/>
                    <a:pt x="146537" y="8247"/>
                    <a:pt x="137445" y="10150"/>
                  </a:cubicBezTo>
                  <a:cubicBezTo>
                    <a:pt x="122643" y="13533"/>
                    <a:pt x="106995" y="16493"/>
                    <a:pt x="96211" y="26432"/>
                  </a:cubicBezTo>
                  <a:cubicBezTo>
                    <a:pt x="81621" y="39965"/>
                    <a:pt x="80987" y="61956"/>
                    <a:pt x="81621" y="81409"/>
                  </a:cubicBezTo>
                  <a:cubicBezTo>
                    <a:pt x="76123" y="64705"/>
                    <a:pt x="74220" y="47154"/>
                    <a:pt x="75912" y="29603"/>
                  </a:cubicBezTo>
                  <a:lnTo>
                    <a:pt x="75912" y="29603"/>
                  </a:lnTo>
                  <a:cubicBezTo>
                    <a:pt x="51172" y="49903"/>
                    <a:pt x="38696" y="81409"/>
                    <a:pt x="43137" y="113127"/>
                  </a:cubicBezTo>
                  <a:lnTo>
                    <a:pt x="43137" y="113127"/>
                  </a:lnTo>
                  <a:lnTo>
                    <a:pt x="27278" y="60898"/>
                  </a:lnTo>
                  <a:cubicBezTo>
                    <a:pt x="1904" y="100017"/>
                    <a:pt x="1" y="150132"/>
                    <a:pt x="22203" y="191365"/>
                  </a:cubicBezTo>
                  <a:cubicBezTo>
                    <a:pt x="39453" y="202610"/>
                    <a:pt x="59328" y="208372"/>
                    <a:pt x="79356" y="208372"/>
                  </a:cubicBezTo>
                  <a:cubicBezTo>
                    <a:pt x="92471" y="208372"/>
                    <a:pt x="105651" y="205901"/>
                    <a:pt x="118202" y="200880"/>
                  </a:cubicBezTo>
                  <a:cubicBezTo>
                    <a:pt x="150343" y="187770"/>
                    <a:pt x="173814" y="157110"/>
                    <a:pt x="177198" y="123700"/>
                  </a:cubicBezTo>
                  <a:lnTo>
                    <a:pt x="177198" y="123700"/>
                  </a:lnTo>
                  <a:cubicBezTo>
                    <a:pt x="163365" y="131604"/>
                    <a:pt x="147871" y="135815"/>
                    <a:pt x="132096" y="135815"/>
                  </a:cubicBezTo>
                  <a:cubicBezTo>
                    <a:pt x="130990" y="135815"/>
                    <a:pt x="129883" y="135794"/>
                    <a:pt x="128775" y="135753"/>
                  </a:cubicBezTo>
                  <a:cubicBezTo>
                    <a:pt x="156264" y="130889"/>
                    <a:pt x="178466" y="106149"/>
                    <a:pt x="179101" y="79506"/>
                  </a:cubicBezTo>
                  <a:lnTo>
                    <a:pt x="179101" y="79506"/>
                  </a:lnTo>
                  <a:cubicBezTo>
                    <a:pt x="169585" y="93039"/>
                    <a:pt x="154784" y="102132"/>
                    <a:pt x="138290" y="104035"/>
                  </a:cubicBezTo>
                  <a:cubicBezTo>
                    <a:pt x="153938" y="97480"/>
                    <a:pt x="164088" y="80564"/>
                    <a:pt x="161762" y="64493"/>
                  </a:cubicBezTo>
                  <a:cubicBezTo>
                    <a:pt x="159858" y="51172"/>
                    <a:pt x="150766" y="39119"/>
                    <a:pt x="151189" y="25797"/>
                  </a:cubicBezTo>
                  <a:cubicBezTo>
                    <a:pt x="151612" y="16070"/>
                    <a:pt x="156898" y="7612"/>
                    <a:pt x="1638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3"/>
            <p:cNvSpPr/>
            <p:nvPr/>
          </p:nvSpPr>
          <p:spPr>
            <a:xfrm>
              <a:off x="1756250" y="518300"/>
              <a:ext cx="3399125" cy="4720700"/>
            </a:xfrm>
            <a:custGeom>
              <a:avLst/>
              <a:gdLst/>
              <a:ahLst/>
              <a:cxnLst/>
              <a:rect l="l" t="t" r="r" b="b"/>
              <a:pathLst>
                <a:path w="135965" h="188828" extrusionOk="0">
                  <a:moveTo>
                    <a:pt x="135964" y="0"/>
                  </a:moveTo>
                  <a:cubicBezTo>
                    <a:pt x="126449" y="3383"/>
                    <a:pt x="117779" y="9092"/>
                    <a:pt x="111013" y="16705"/>
                  </a:cubicBezTo>
                  <a:cubicBezTo>
                    <a:pt x="104035" y="24106"/>
                    <a:pt x="98326" y="32564"/>
                    <a:pt x="94097" y="41656"/>
                  </a:cubicBezTo>
                  <a:cubicBezTo>
                    <a:pt x="85216" y="59841"/>
                    <a:pt x="80775" y="79718"/>
                    <a:pt x="74220" y="98326"/>
                  </a:cubicBezTo>
                  <a:cubicBezTo>
                    <a:pt x="67876" y="117356"/>
                    <a:pt x="58150" y="134907"/>
                    <a:pt x="45463" y="150343"/>
                  </a:cubicBezTo>
                  <a:cubicBezTo>
                    <a:pt x="39119" y="158167"/>
                    <a:pt x="31930" y="165145"/>
                    <a:pt x="24317" y="171488"/>
                  </a:cubicBezTo>
                  <a:cubicBezTo>
                    <a:pt x="16705" y="178044"/>
                    <a:pt x="8670" y="183753"/>
                    <a:pt x="0" y="188828"/>
                  </a:cubicBezTo>
                  <a:cubicBezTo>
                    <a:pt x="8881" y="184176"/>
                    <a:pt x="17339" y="178889"/>
                    <a:pt x="25163" y="172546"/>
                  </a:cubicBezTo>
                  <a:cubicBezTo>
                    <a:pt x="32987" y="166202"/>
                    <a:pt x="40388" y="159224"/>
                    <a:pt x="46943" y="151612"/>
                  </a:cubicBezTo>
                  <a:cubicBezTo>
                    <a:pt x="60053" y="136176"/>
                    <a:pt x="70202" y="118414"/>
                    <a:pt x="76757" y="99383"/>
                  </a:cubicBezTo>
                  <a:cubicBezTo>
                    <a:pt x="83312" y="80352"/>
                    <a:pt x="87542" y="60687"/>
                    <a:pt x="95788" y="42502"/>
                  </a:cubicBezTo>
                  <a:cubicBezTo>
                    <a:pt x="100017" y="33410"/>
                    <a:pt x="105304" y="24951"/>
                    <a:pt x="111859" y="17551"/>
                  </a:cubicBezTo>
                  <a:cubicBezTo>
                    <a:pt x="118414" y="9938"/>
                    <a:pt x="126660" y="4018"/>
                    <a:pt x="135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3"/>
            <p:cNvSpPr/>
            <p:nvPr/>
          </p:nvSpPr>
          <p:spPr>
            <a:xfrm>
              <a:off x="3759750" y="1485675"/>
              <a:ext cx="1379750" cy="1200025"/>
            </a:xfrm>
            <a:custGeom>
              <a:avLst/>
              <a:gdLst/>
              <a:ahLst/>
              <a:cxnLst/>
              <a:rect l="l" t="t" r="r" b="b"/>
              <a:pathLst>
                <a:path w="55190" h="48001" extrusionOk="0">
                  <a:moveTo>
                    <a:pt x="55190" y="1"/>
                  </a:moveTo>
                  <a:lnTo>
                    <a:pt x="55190" y="1"/>
                  </a:lnTo>
                  <a:cubicBezTo>
                    <a:pt x="54132" y="2961"/>
                    <a:pt x="52441" y="5710"/>
                    <a:pt x="50326" y="8036"/>
                  </a:cubicBezTo>
                  <a:cubicBezTo>
                    <a:pt x="48212" y="10151"/>
                    <a:pt x="45886" y="12265"/>
                    <a:pt x="43137" y="13957"/>
                  </a:cubicBezTo>
                  <a:cubicBezTo>
                    <a:pt x="37639" y="17129"/>
                    <a:pt x="31930" y="19666"/>
                    <a:pt x="26009" y="21781"/>
                  </a:cubicBezTo>
                  <a:cubicBezTo>
                    <a:pt x="19877" y="23895"/>
                    <a:pt x="14168" y="27067"/>
                    <a:pt x="9093" y="31085"/>
                  </a:cubicBezTo>
                  <a:cubicBezTo>
                    <a:pt x="6556" y="33199"/>
                    <a:pt x="4441" y="35737"/>
                    <a:pt x="2750" y="38485"/>
                  </a:cubicBezTo>
                  <a:cubicBezTo>
                    <a:pt x="1058" y="41446"/>
                    <a:pt x="212" y="44618"/>
                    <a:pt x="1" y="48001"/>
                  </a:cubicBezTo>
                  <a:cubicBezTo>
                    <a:pt x="635" y="44829"/>
                    <a:pt x="1904" y="41657"/>
                    <a:pt x="3595" y="39120"/>
                  </a:cubicBezTo>
                  <a:cubicBezTo>
                    <a:pt x="5498" y="36582"/>
                    <a:pt x="7613" y="34468"/>
                    <a:pt x="10150" y="32565"/>
                  </a:cubicBezTo>
                  <a:cubicBezTo>
                    <a:pt x="15437" y="28970"/>
                    <a:pt x="20934" y="26221"/>
                    <a:pt x="27067" y="24107"/>
                  </a:cubicBezTo>
                  <a:cubicBezTo>
                    <a:pt x="33199" y="21992"/>
                    <a:pt x="38908" y="19243"/>
                    <a:pt x="44406" y="15648"/>
                  </a:cubicBezTo>
                  <a:cubicBezTo>
                    <a:pt x="46943" y="13745"/>
                    <a:pt x="49269" y="11419"/>
                    <a:pt x="51384" y="8882"/>
                  </a:cubicBezTo>
                  <a:cubicBezTo>
                    <a:pt x="53287" y="6133"/>
                    <a:pt x="54555" y="3173"/>
                    <a:pt x="55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3"/>
            <p:cNvSpPr/>
            <p:nvPr/>
          </p:nvSpPr>
          <p:spPr>
            <a:xfrm>
              <a:off x="3934200" y="1025775"/>
              <a:ext cx="1115450" cy="1120725"/>
            </a:xfrm>
            <a:custGeom>
              <a:avLst/>
              <a:gdLst/>
              <a:ahLst/>
              <a:cxnLst/>
              <a:rect l="l" t="t" r="r" b="b"/>
              <a:pathLst>
                <a:path w="44618" h="44829" extrusionOk="0">
                  <a:moveTo>
                    <a:pt x="44617" y="1"/>
                  </a:moveTo>
                  <a:lnTo>
                    <a:pt x="44617" y="1"/>
                  </a:lnTo>
                  <a:cubicBezTo>
                    <a:pt x="42503" y="4864"/>
                    <a:pt x="38908" y="9304"/>
                    <a:pt x="34467" y="12265"/>
                  </a:cubicBezTo>
                  <a:cubicBezTo>
                    <a:pt x="30027" y="15225"/>
                    <a:pt x="25163" y="17974"/>
                    <a:pt x="20300" y="20300"/>
                  </a:cubicBezTo>
                  <a:cubicBezTo>
                    <a:pt x="15225" y="22626"/>
                    <a:pt x="10573" y="25798"/>
                    <a:pt x="6556" y="29815"/>
                  </a:cubicBezTo>
                  <a:cubicBezTo>
                    <a:pt x="2538" y="33833"/>
                    <a:pt x="1" y="39119"/>
                    <a:pt x="1" y="44829"/>
                  </a:cubicBezTo>
                  <a:cubicBezTo>
                    <a:pt x="1058" y="39542"/>
                    <a:pt x="4018" y="34679"/>
                    <a:pt x="8036" y="31296"/>
                  </a:cubicBezTo>
                  <a:cubicBezTo>
                    <a:pt x="12265" y="27701"/>
                    <a:pt x="16705" y="24741"/>
                    <a:pt x="21569" y="22626"/>
                  </a:cubicBezTo>
                  <a:cubicBezTo>
                    <a:pt x="26644" y="20089"/>
                    <a:pt x="31296" y="17340"/>
                    <a:pt x="35736" y="13956"/>
                  </a:cubicBezTo>
                  <a:cubicBezTo>
                    <a:pt x="40177" y="10362"/>
                    <a:pt x="43348" y="5498"/>
                    <a:pt x="44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3"/>
            <p:cNvSpPr/>
            <p:nvPr/>
          </p:nvSpPr>
          <p:spPr>
            <a:xfrm>
              <a:off x="3601175" y="1919175"/>
              <a:ext cx="1733925" cy="1221150"/>
            </a:xfrm>
            <a:custGeom>
              <a:avLst/>
              <a:gdLst/>
              <a:ahLst/>
              <a:cxnLst/>
              <a:rect l="l" t="t" r="r" b="b"/>
              <a:pathLst>
                <a:path w="69357" h="48846" extrusionOk="0">
                  <a:moveTo>
                    <a:pt x="69356" y="0"/>
                  </a:moveTo>
                  <a:lnTo>
                    <a:pt x="69356" y="0"/>
                  </a:lnTo>
                  <a:cubicBezTo>
                    <a:pt x="67876" y="3595"/>
                    <a:pt x="65973" y="6767"/>
                    <a:pt x="63859" y="9727"/>
                  </a:cubicBezTo>
                  <a:cubicBezTo>
                    <a:pt x="61533" y="12899"/>
                    <a:pt x="58995" y="15436"/>
                    <a:pt x="56035" y="17974"/>
                  </a:cubicBezTo>
                  <a:cubicBezTo>
                    <a:pt x="50326" y="22626"/>
                    <a:pt x="43348" y="25797"/>
                    <a:pt x="35947" y="27066"/>
                  </a:cubicBezTo>
                  <a:cubicBezTo>
                    <a:pt x="28758" y="28335"/>
                    <a:pt x="20722" y="28335"/>
                    <a:pt x="13322" y="31295"/>
                  </a:cubicBezTo>
                  <a:cubicBezTo>
                    <a:pt x="9727" y="32775"/>
                    <a:pt x="6555" y="35101"/>
                    <a:pt x="3806" y="38062"/>
                  </a:cubicBezTo>
                  <a:cubicBezTo>
                    <a:pt x="1269" y="41022"/>
                    <a:pt x="0" y="44828"/>
                    <a:pt x="212" y="48846"/>
                  </a:cubicBezTo>
                  <a:cubicBezTo>
                    <a:pt x="423" y="45040"/>
                    <a:pt x="2115" y="41445"/>
                    <a:pt x="4864" y="38907"/>
                  </a:cubicBezTo>
                  <a:cubicBezTo>
                    <a:pt x="7401" y="36370"/>
                    <a:pt x="10573" y="34255"/>
                    <a:pt x="14167" y="33198"/>
                  </a:cubicBezTo>
                  <a:cubicBezTo>
                    <a:pt x="21145" y="30872"/>
                    <a:pt x="28758" y="30872"/>
                    <a:pt x="36370" y="29604"/>
                  </a:cubicBezTo>
                  <a:cubicBezTo>
                    <a:pt x="44194" y="28335"/>
                    <a:pt x="51383" y="24740"/>
                    <a:pt x="57304" y="19454"/>
                  </a:cubicBezTo>
                  <a:cubicBezTo>
                    <a:pt x="60053" y="16916"/>
                    <a:pt x="62590" y="13745"/>
                    <a:pt x="64705" y="10573"/>
                  </a:cubicBezTo>
                  <a:cubicBezTo>
                    <a:pt x="66819" y="7401"/>
                    <a:pt x="68299" y="3806"/>
                    <a:pt x="69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3"/>
            <p:cNvSpPr/>
            <p:nvPr/>
          </p:nvSpPr>
          <p:spPr>
            <a:xfrm>
              <a:off x="3262850" y="2939425"/>
              <a:ext cx="2167400" cy="829975"/>
            </a:xfrm>
            <a:custGeom>
              <a:avLst/>
              <a:gdLst/>
              <a:ahLst/>
              <a:cxnLst/>
              <a:rect l="l" t="t" r="r" b="b"/>
              <a:pathLst>
                <a:path w="86696" h="33199" extrusionOk="0">
                  <a:moveTo>
                    <a:pt x="86696" y="1"/>
                  </a:moveTo>
                  <a:cubicBezTo>
                    <a:pt x="83947" y="2749"/>
                    <a:pt x="80986" y="5287"/>
                    <a:pt x="77603" y="7401"/>
                  </a:cubicBezTo>
                  <a:cubicBezTo>
                    <a:pt x="74220" y="9304"/>
                    <a:pt x="70625" y="10996"/>
                    <a:pt x="67031" y="12265"/>
                  </a:cubicBezTo>
                  <a:cubicBezTo>
                    <a:pt x="59418" y="14379"/>
                    <a:pt x="51806" y="15860"/>
                    <a:pt x="43982" y="16705"/>
                  </a:cubicBezTo>
                  <a:cubicBezTo>
                    <a:pt x="35947" y="17551"/>
                    <a:pt x="28123" y="19031"/>
                    <a:pt x="20511" y="21146"/>
                  </a:cubicBezTo>
                  <a:cubicBezTo>
                    <a:pt x="16493" y="22203"/>
                    <a:pt x="12899" y="23895"/>
                    <a:pt x="9304" y="25798"/>
                  </a:cubicBezTo>
                  <a:cubicBezTo>
                    <a:pt x="5921" y="27701"/>
                    <a:pt x="2749" y="30238"/>
                    <a:pt x="0" y="33199"/>
                  </a:cubicBezTo>
                  <a:cubicBezTo>
                    <a:pt x="2961" y="30661"/>
                    <a:pt x="6344" y="28547"/>
                    <a:pt x="9938" y="27067"/>
                  </a:cubicBezTo>
                  <a:cubicBezTo>
                    <a:pt x="13533" y="25375"/>
                    <a:pt x="17128" y="24106"/>
                    <a:pt x="20934" y="23049"/>
                  </a:cubicBezTo>
                  <a:cubicBezTo>
                    <a:pt x="28758" y="21357"/>
                    <a:pt x="36370" y="20089"/>
                    <a:pt x="44194" y="19454"/>
                  </a:cubicBezTo>
                  <a:cubicBezTo>
                    <a:pt x="52229" y="18608"/>
                    <a:pt x="60053" y="16705"/>
                    <a:pt x="67665" y="14168"/>
                  </a:cubicBezTo>
                  <a:cubicBezTo>
                    <a:pt x="71471" y="12688"/>
                    <a:pt x="74854" y="10785"/>
                    <a:pt x="78238" y="8459"/>
                  </a:cubicBezTo>
                  <a:cubicBezTo>
                    <a:pt x="81409" y="6133"/>
                    <a:pt x="84370" y="3172"/>
                    <a:pt x="86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3"/>
            <p:cNvSpPr/>
            <p:nvPr/>
          </p:nvSpPr>
          <p:spPr>
            <a:xfrm>
              <a:off x="2713075" y="3742950"/>
              <a:ext cx="2902200" cy="771825"/>
            </a:xfrm>
            <a:custGeom>
              <a:avLst/>
              <a:gdLst/>
              <a:ahLst/>
              <a:cxnLst/>
              <a:rect l="l" t="t" r="r" b="b"/>
              <a:pathLst>
                <a:path w="116088" h="30873" extrusionOk="0">
                  <a:moveTo>
                    <a:pt x="116087" y="0"/>
                  </a:moveTo>
                  <a:cubicBezTo>
                    <a:pt x="112916" y="4018"/>
                    <a:pt x="109110" y="7613"/>
                    <a:pt x="104880" y="10573"/>
                  </a:cubicBezTo>
                  <a:cubicBezTo>
                    <a:pt x="100440" y="13533"/>
                    <a:pt x="95999" y="15859"/>
                    <a:pt x="91136" y="17762"/>
                  </a:cubicBezTo>
                  <a:cubicBezTo>
                    <a:pt x="81814" y="21134"/>
                    <a:pt x="72120" y="22646"/>
                    <a:pt x="62403" y="22646"/>
                  </a:cubicBezTo>
                  <a:cubicBezTo>
                    <a:pt x="61761" y="22646"/>
                    <a:pt x="61118" y="22639"/>
                    <a:pt x="60476" y="22626"/>
                  </a:cubicBezTo>
                  <a:cubicBezTo>
                    <a:pt x="55189" y="22626"/>
                    <a:pt x="50114" y="22414"/>
                    <a:pt x="44828" y="21780"/>
                  </a:cubicBezTo>
                  <a:cubicBezTo>
                    <a:pt x="39542" y="21357"/>
                    <a:pt x="34255" y="20511"/>
                    <a:pt x="28969" y="20511"/>
                  </a:cubicBezTo>
                  <a:cubicBezTo>
                    <a:pt x="28308" y="20485"/>
                    <a:pt x="27648" y="20472"/>
                    <a:pt x="26987" y="20472"/>
                  </a:cubicBezTo>
                  <a:cubicBezTo>
                    <a:pt x="22361" y="20472"/>
                    <a:pt x="17736" y="21119"/>
                    <a:pt x="13110" y="22414"/>
                  </a:cubicBezTo>
                  <a:cubicBezTo>
                    <a:pt x="8035" y="23895"/>
                    <a:pt x="3383" y="26855"/>
                    <a:pt x="0" y="30873"/>
                  </a:cubicBezTo>
                  <a:cubicBezTo>
                    <a:pt x="3806" y="27489"/>
                    <a:pt x="8458" y="24952"/>
                    <a:pt x="13533" y="23895"/>
                  </a:cubicBezTo>
                  <a:cubicBezTo>
                    <a:pt x="17339" y="22943"/>
                    <a:pt x="21264" y="22467"/>
                    <a:pt x="25130" y="22467"/>
                  </a:cubicBezTo>
                  <a:cubicBezTo>
                    <a:pt x="26418" y="22467"/>
                    <a:pt x="27700" y="22520"/>
                    <a:pt x="28969" y="22626"/>
                  </a:cubicBezTo>
                  <a:cubicBezTo>
                    <a:pt x="39330" y="23472"/>
                    <a:pt x="49903" y="25375"/>
                    <a:pt x="60476" y="25375"/>
                  </a:cubicBezTo>
                  <a:cubicBezTo>
                    <a:pt x="61004" y="25385"/>
                    <a:pt x="61533" y="25391"/>
                    <a:pt x="62063" y="25391"/>
                  </a:cubicBezTo>
                  <a:cubicBezTo>
                    <a:pt x="72124" y="25391"/>
                    <a:pt x="82329" y="23482"/>
                    <a:pt x="91770" y="19666"/>
                  </a:cubicBezTo>
                  <a:cubicBezTo>
                    <a:pt x="96634" y="17762"/>
                    <a:pt x="101286" y="15014"/>
                    <a:pt x="105515" y="11630"/>
                  </a:cubicBezTo>
                  <a:cubicBezTo>
                    <a:pt x="109744" y="8459"/>
                    <a:pt x="113127" y="4441"/>
                    <a:pt x="1160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3"/>
            <p:cNvSpPr/>
            <p:nvPr/>
          </p:nvSpPr>
          <p:spPr>
            <a:xfrm>
              <a:off x="2226725" y="4403750"/>
              <a:ext cx="3002650" cy="513675"/>
            </a:xfrm>
            <a:custGeom>
              <a:avLst/>
              <a:gdLst/>
              <a:ahLst/>
              <a:cxnLst/>
              <a:rect l="l" t="t" r="r" b="b"/>
              <a:pathLst>
                <a:path w="120106" h="20547" extrusionOk="0">
                  <a:moveTo>
                    <a:pt x="120105" y="0"/>
                  </a:moveTo>
                  <a:lnTo>
                    <a:pt x="120105" y="0"/>
                  </a:lnTo>
                  <a:cubicBezTo>
                    <a:pt x="118414" y="2115"/>
                    <a:pt x="116722" y="4018"/>
                    <a:pt x="114819" y="5921"/>
                  </a:cubicBezTo>
                  <a:cubicBezTo>
                    <a:pt x="112916" y="7612"/>
                    <a:pt x="110802" y="9304"/>
                    <a:pt x="108476" y="10573"/>
                  </a:cubicBezTo>
                  <a:cubicBezTo>
                    <a:pt x="104035" y="13322"/>
                    <a:pt x="99172" y="15225"/>
                    <a:pt x="94097" y="16282"/>
                  </a:cubicBezTo>
                  <a:cubicBezTo>
                    <a:pt x="88341" y="17457"/>
                    <a:pt x="82519" y="18044"/>
                    <a:pt x="76705" y="18044"/>
                  </a:cubicBezTo>
                  <a:cubicBezTo>
                    <a:pt x="72054" y="18044"/>
                    <a:pt x="67407" y="17668"/>
                    <a:pt x="62802" y="16916"/>
                  </a:cubicBezTo>
                  <a:cubicBezTo>
                    <a:pt x="52229" y="15859"/>
                    <a:pt x="41868" y="13744"/>
                    <a:pt x="31084" y="13533"/>
                  </a:cubicBezTo>
                  <a:cubicBezTo>
                    <a:pt x="30177" y="13497"/>
                    <a:pt x="29270" y="13479"/>
                    <a:pt x="28363" y="13479"/>
                  </a:cubicBezTo>
                  <a:cubicBezTo>
                    <a:pt x="23984" y="13479"/>
                    <a:pt x="19604" y="13890"/>
                    <a:pt x="15225" y="14590"/>
                  </a:cubicBezTo>
                  <a:cubicBezTo>
                    <a:pt x="9939" y="15436"/>
                    <a:pt x="4652" y="17128"/>
                    <a:pt x="1" y="19454"/>
                  </a:cubicBezTo>
                  <a:cubicBezTo>
                    <a:pt x="2538" y="18608"/>
                    <a:pt x="5075" y="17762"/>
                    <a:pt x="7613" y="17128"/>
                  </a:cubicBezTo>
                  <a:cubicBezTo>
                    <a:pt x="10150" y="16493"/>
                    <a:pt x="12688" y="16070"/>
                    <a:pt x="15437" y="15859"/>
                  </a:cubicBezTo>
                  <a:cubicBezTo>
                    <a:pt x="18230" y="15510"/>
                    <a:pt x="21088" y="15353"/>
                    <a:pt x="23975" y="15353"/>
                  </a:cubicBezTo>
                  <a:cubicBezTo>
                    <a:pt x="26332" y="15353"/>
                    <a:pt x="28708" y="15457"/>
                    <a:pt x="31084" y="15648"/>
                  </a:cubicBezTo>
                  <a:cubicBezTo>
                    <a:pt x="41657" y="16282"/>
                    <a:pt x="52018" y="18608"/>
                    <a:pt x="62590" y="19665"/>
                  </a:cubicBezTo>
                  <a:cubicBezTo>
                    <a:pt x="67446" y="20151"/>
                    <a:pt x="72390" y="20547"/>
                    <a:pt x="77341" y="20547"/>
                  </a:cubicBezTo>
                  <a:cubicBezTo>
                    <a:pt x="83172" y="20547"/>
                    <a:pt x="89014" y="19997"/>
                    <a:pt x="94731" y="18396"/>
                  </a:cubicBezTo>
                  <a:cubicBezTo>
                    <a:pt x="99806" y="16916"/>
                    <a:pt x="104881" y="14590"/>
                    <a:pt x="109321" y="11630"/>
                  </a:cubicBezTo>
                  <a:cubicBezTo>
                    <a:pt x="113762" y="8670"/>
                    <a:pt x="117357" y="4652"/>
                    <a:pt x="1201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3"/>
            <p:cNvSpPr/>
            <p:nvPr/>
          </p:nvSpPr>
          <p:spPr>
            <a:xfrm>
              <a:off x="3923625" y="756175"/>
              <a:ext cx="470500" cy="1210600"/>
            </a:xfrm>
            <a:custGeom>
              <a:avLst/>
              <a:gdLst/>
              <a:ahLst/>
              <a:cxnLst/>
              <a:rect l="l" t="t" r="r" b="b"/>
              <a:pathLst>
                <a:path w="18820" h="48424" extrusionOk="0">
                  <a:moveTo>
                    <a:pt x="18820" y="0"/>
                  </a:moveTo>
                  <a:lnTo>
                    <a:pt x="18820" y="0"/>
                  </a:lnTo>
                  <a:cubicBezTo>
                    <a:pt x="11631" y="5498"/>
                    <a:pt x="6344" y="13110"/>
                    <a:pt x="3595" y="21780"/>
                  </a:cubicBezTo>
                  <a:cubicBezTo>
                    <a:pt x="424" y="30238"/>
                    <a:pt x="1" y="39542"/>
                    <a:pt x="2115" y="48423"/>
                  </a:cubicBezTo>
                  <a:cubicBezTo>
                    <a:pt x="1481" y="30661"/>
                    <a:pt x="7402" y="13322"/>
                    <a:pt x="188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3"/>
            <p:cNvSpPr/>
            <p:nvPr/>
          </p:nvSpPr>
          <p:spPr>
            <a:xfrm>
              <a:off x="3574725" y="1126225"/>
              <a:ext cx="259075" cy="1982400"/>
            </a:xfrm>
            <a:custGeom>
              <a:avLst/>
              <a:gdLst/>
              <a:ahLst/>
              <a:cxnLst/>
              <a:rect l="l" t="t" r="r" b="b"/>
              <a:pathLst>
                <a:path w="10363" h="79296" extrusionOk="0">
                  <a:moveTo>
                    <a:pt x="10362" y="0"/>
                  </a:moveTo>
                  <a:lnTo>
                    <a:pt x="10362" y="0"/>
                  </a:lnTo>
                  <a:cubicBezTo>
                    <a:pt x="8459" y="2749"/>
                    <a:pt x="6767" y="5709"/>
                    <a:pt x="5499" y="8881"/>
                  </a:cubicBezTo>
                  <a:cubicBezTo>
                    <a:pt x="4441" y="12053"/>
                    <a:pt x="3596" y="15436"/>
                    <a:pt x="2961" y="18819"/>
                  </a:cubicBezTo>
                  <a:cubicBezTo>
                    <a:pt x="1904" y="25586"/>
                    <a:pt x="1692" y="32352"/>
                    <a:pt x="2115" y="39119"/>
                  </a:cubicBezTo>
                  <a:cubicBezTo>
                    <a:pt x="2327" y="45885"/>
                    <a:pt x="2750" y="52652"/>
                    <a:pt x="2750" y="59418"/>
                  </a:cubicBezTo>
                  <a:cubicBezTo>
                    <a:pt x="2750" y="62590"/>
                    <a:pt x="2538" y="65973"/>
                    <a:pt x="2115" y="69357"/>
                  </a:cubicBezTo>
                  <a:cubicBezTo>
                    <a:pt x="1692" y="72740"/>
                    <a:pt x="1058" y="75912"/>
                    <a:pt x="1" y="79295"/>
                  </a:cubicBezTo>
                  <a:cubicBezTo>
                    <a:pt x="1481" y="76123"/>
                    <a:pt x="2750" y="72951"/>
                    <a:pt x="3384" y="69568"/>
                  </a:cubicBezTo>
                  <a:cubicBezTo>
                    <a:pt x="4230" y="66185"/>
                    <a:pt x="4653" y="62802"/>
                    <a:pt x="4864" y="59418"/>
                  </a:cubicBezTo>
                  <a:cubicBezTo>
                    <a:pt x="5287" y="52652"/>
                    <a:pt x="5076" y="45885"/>
                    <a:pt x="4653" y="39119"/>
                  </a:cubicBezTo>
                  <a:cubicBezTo>
                    <a:pt x="4441" y="32352"/>
                    <a:pt x="4441" y="25797"/>
                    <a:pt x="5076" y="19031"/>
                  </a:cubicBezTo>
                  <a:cubicBezTo>
                    <a:pt x="5499" y="12476"/>
                    <a:pt x="7402" y="5921"/>
                    <a:pt x="10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3"/>
            <p:cNvSpPr/>
            <p:nvPr/>
          </p:nvSpPr>
          <p:spPr>
            <a:xfrm>
              <a:off x="2987950" y="1681275"/>
              <a:ext cx="407075" cy="2045850"/>
            </a:xfrm>
            <a:custGeom>
              <a:avLst/>
              <a:gdLst/>
              <a:ahLst/>
              <a:cxnLst/>
              <a:rect l="l" t="t" r="r" b="b"/>
              <a:pathLst>
                <a:path w="16283" h="81834" extrusionOk="0">
                  <a:moveTo>
                    <a:pt x="4230" y="1"/>
                  </a:moveTo>
                  <a:cubicBezTo>
                    <a:pt x="2327" y="3172"/>
                    <a:pt x="1058" y="6556"/>
                    <a:pt x="424" y="10150"/>
                  </a:cubicBezTo>
                  <a:cubicBezTo>
                    <a:pt x="1" y="13745"/>
                    <a:pt x="1" y="17340"/>
                    <a:pt x="635" y="20935"/>
                  </a:cubicBezTo>
                  <a:cubicBezTo>
                    <a:pt x="1904" y="28124"/>
                    <a:pt x="4230" y="34890"/>
                    <a:pt x="7402" y="41445"/>
                  </a:cubicBezTo>
                  <a:cubicBezTo>
                    <a:pt x="10362" y="47789"/>
                    <a:pt x="12476" y="54556"/>
                    <a:pt x="13957" y="61534"/>
                  </a:cubicBezTo>
                  <a:cubicBezTo>
                    <a:pt x="14379" y="64917"/>
                    <a:pt x="14591" y="68300"/>
                    <a:pt x="14168" y="71895"/>
                  </a:cubicBezTo>
                  <a:cubicBezTo>
                    <a:pt x="13745" y="75278"/>
                    <a:pt x="12476" y="78661"/>
                    <a:pt x="10785" y="81833"/>
                  </a:cubicBezTo>
                  <a:cubicBezTo>
                    <a:pt x="13111" y="78873"/>
                    <a:pt x="14591" y="75701"/>
                    <a:pt x="15437" y="72106"/>
                  </a:cubicBezTo>
                  <a:cubicBezTo>
                    <a:pt x="16071" y="68511"/>
                    <a:pt x="16283" y="64917"/>
                    <a:pt x="15860" y="61322"/>
                  </a:cubicBezTo>
                  <a:cubicBezTo>
                    <a:pt x="14802" y="54133"/>
                    <a:pt x="12899" y="47155"/>
                    <a:pt x="9727" y="40600"/>
                  </a:cubicBezTo>
                  <a:cubicBezTo>
                    <a:pt x="6767" y="34256"/>
                    <a:pt x="4441" y="27490"/>
                    <a:pt x="2538" y="20723"/>
                  </a:cubicBezTo>
                  <a:cubicBezTo>
                    <a:pt x="1904" y="17340"/>
                    <a:pt x="1481" y="13745"/>
                    <a:pt x="1692" y="10362"/>
                  </a:cubicBezTo>
                  <a:cubicBezTo>
                    <a:pt x="1904" y="6767"/>
                    <a:pt x="2750" y="3384"/>
                    <a:pt x="4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3"/>
            <p:cNvSpPr/>
            <p:nvPr/>
          </p:nvSpPr>
          <p:spPr>
            <a:xfrm>
              <a:off x="2586200" y="2484800"/>
              <a:ext cx="285475" cy="2125125"/>
            </a:xfrm>
            <a:custGeom>
              <a:avLst/>
              <a:gdLst/>
              <a:ahLst/>
              <a:cxnLst/>
              <a:rect l="l" t="t" r="r" b="b"/>
              <a:pathLst>
                <a:path w="11419" h="85005" extrusionOk="0">
                  <a:moveTo>
                    <a:pt x="5498" y="1"/>
                  </a:moveTo>
                  <a:lnTo>
                    <a:pt x="5498" y="1"/>
                  </a:lnTo>
                  <a:cubicBezTo>
                    <a:pt x="3595" y="3172"/>
                    <a:pt x="2115" y="6767"/>
                    <a:pt x="1480" y="10573"/>
                  </a:cubicBezTo>
                  <a:cubicBezTo>
                    <a:pt x="846" y="14379"/>
                    <a:pt x="846" y="18186"/>
                    <a:pt x="1058" y="21992"/>
                  </a:cubicBezTo>
                  <a:cubicBezTo>
                    <a:pt x="2115" y="29393"/>
                    <a:pt x="3595" y="36793"/>
                    <a:pt x="5710" y="43983"/>
                  </a:cubicBezTo>
                  <a:cubicBezTo>
                    <a:pt x="8035" y="50961"/>
                    <a:pt x="8881" y="58150"/>
                    <a:pt x="8670" y="65551"/>
                  </a:cubicBezTo>
                  <a:cubicBezTo>
                    <a:pt x="8458" y="69146"/>
                    <a:pt x="7824" y="72740"/>
                    <a:pt x="6344" y="76124"/>
                  </a:cubicBezTo>
                  <a:cubicBezTo>
                    <a:pt x="5710" y="77815"/>
                    <a:pt x="4864" y="79507"/>
                    <a:pt x="3806" y="80987"/>
                  </a:cubicBezTo>
                  <a:cubicBezTo>
                    <a:pt x="2538" y="82467"/>
                    <a:pt x="1480" y="83736"/>
                    <a:pt x="0" y="85005"/>
                  </a:cubicBezTo>
                  <a:cubicBezTo>
                    <a:pt x="3172" y="82890"/>
                    <a:pt x="5710" y="80141"/>
                    <a:pt x="7401" y="76758"/>
                  </a:cubicBezTo>
                  <a:cubicBezTo>
                    <a:pt x="9093" y="73163"/>
                    <a:pt x="10361" y="69357"/>
                    <a:pt x="10784" y="65551"/>
                  </a:cubicBezTo>
                  <a:cubicBezTo>
                    <a:pt x="11419" y="57939"/>
                    <a:pt x="10573" y="50326"/>
                    <a:pt x="8247" y="43137"/>
                  </a:cubicBezTo>
                  <a:cubicBezTo>
                    <a:pt x="6132" y="35948"/>
                    <a:pt x="4441" y="28758"/>
                    <a:pt x="2961" y="21569"/>
                  </a:cubicBezTo>
                  <a:cubicBezTo>
                    <a:pt x="2538" y="17974"/>
                    <a:pt x="2326" y="14168"/>
                    <a:pt x="2749" y="10573"/>
                  </a:cubicBezTo>
                  <a:cubicBezTo>
                    <a:pt x="2961" y="6979"/>
                    <a:pt x="4018" y="3384"/>
                    <a:pt x="54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3"/>
            <p:cNvSpPr/>
            <p:nvPr/>
          </p:nvSpPr>
          <p:spPr>
            <a:xfrm>
              <a:off x="1994125" y="3050450"/>
              <a:ext cx="253775" cy="2045825"/>
            </a:xfrm>
            <a:custGeom>
              <a:avLst/>
              <a:gdLst/>
              <a:ahLst/>
              <a:cxnLst/>
              <a:rect l="l" t="t" r="r" b="b"/>
              <a:pathLst>
                <a:path w="10151" h="81833" extrusionOk="0">
                  <a:moveTo>
                    <a:pt x="4653" y="0"/>
                  </a:moveTo>
                  <a:lnTo>
                    <a:pt x="4653" y="0"/>
                  </a:lnTo>
                  <a:cubicBezTo>
                    <a:pt x="3595" y="3383"/>
                    <a:pt x="2750" y="6978"/>
                    <a:pt x="2538" y="10573"/>
                  </a:cubicBezTo>
                  <a:cubicBezTo>
                    <a:pt x="2327" y="14167"/>
                    <a:pt x="2538" y="17551"/>
                    <a:pt x="2750" y="21145"/>
                  </a:cubicBezTo>
                  <a:cubicBezTo>
                    <a:pt x="3384" y="28123"/>
                    <a:pt x="4864" y="35101"/>
                    <a:pt x="6133" y="42079"/>
                  </a:cubicBezTo>
                  <a:cubicBezTo>
                    <a:pt x="7190" y="48846"/>
                    <a:pt x="7613" y="55824"/>
                    <a:pt x="7190" y="62590"/>
                  </a:cubicBezTo>
                  <a:cubicBezTo>
                    <a:pt x="6767" y="69568"/>
                    <a:pt x="4230" y="76335"/>
                    <a:pt x="1" y="81832"/>
                  </a:cubicBezTo>
                  <a:cubicBezTo>
                    <a:pt x="2538" y="79295"/>
                    <a:pt x="4653" y="76335"/>
                    <a:pt x="6344" y="73163"/>
                  </a:cubicBezTo>
                  <a:cubicBezTo>
                    <a:pt x="7613" y="69991"/>
                    <a:pt x="8670" y="66396"/>
                    <a:pt x="9093" y="62802"/>
                  </a:cubicBezTo>
                  <a:cubicBezTo>
                    <a:pt x="10150" y="55824"/>
                    <a:pt x="9939" y="48634"/>
                    <a:pt x="8670" y="41656"/>
                  </a:cubicBezTo>
                  <a:cubicBezTo>
                    <a:pt x="7401" y="34678"/>
                    <a:pt x="5921" y="27700"/>
                    <a:pt x="4864" y="20934"/>
                  </a:cubicBezTo>
                  <a:cubicBezTo>
                    <a:pt x="3595" y="13956"/>
                    <a:pt x="3595" y="6978"/>
                    <a:pt x="46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5">
  <p:cSld name="CUSTOM_8_1">
    <p:spTree>
      <p:nvGrpSpPr>
        <p:cNvPr id="1" name="Shape 875"/>
        <p:cNvGrpSpPr/>
        <p:nvPr/>
      </p:nvGrpSpPr>
      <p:grpSpPr>
        <a:xfrm>
          <a:off x="0" y="0"/>
          <a:ext cx="0" cy="0"/>
          <a:chOff x="0" y="0"/>
          <a:chExt cx="0" cy="0"/>
        </a:xfrm>
      </p:grpSpPr>
      <p:sp>
        <p:nvSpPr>
          <p:cNvPr id="876" name="Google Shape;876;p24"/>
          <p:cNvSpPr/>
          <p:nvPr/>
        </p:nvSpPr>
        <p:spPr>
          <a:xfrm>
            <a:off x="421075" y="389425"/>
            <a:ext cx="8309400" cy="436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4"/>
          <p:cNvSpPr txBox="1">
            <a:spLocks noGrp="1"/>
          </p:cNvSpPr>
          <p:nvPr>
            <p:ph type="title"/>
          </p:nvPr>
        </p:nvSpPr>
        <p:spPr>
          <a:xfrm>
            <a:off x="720000" y="445025"/>
            <a:ext cx="5852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000"/>
              <a:buNone/>
              <a:defRPr>
                <a:latin typeface="Montserrat"/>
                <a:ea typeface="Montserrat"/>
                <a:cs typeface="Montserrat"/>
                <a:sym typeface="Montserrat"/>
              </a:defRPr>
            </a:lvl2pPr>
            <a:lvl3pPr lvl="2" rtl="0">
              <a:spcBef>
                <a:spcPts val="0"/>
              </a:spcBef>
              <a:spcAft>
                <a:spcPts val="0"/>
              </a:spcAft>
              <a:buSzPts val="3000"/>
              <a:buNone/>
              <a:defRPr>
                <a:latin typeface="Montserrat"/>
                <a:ea typeface="Montserrat"/>
                <a:cs typeface="Montserrat"/>
                <a:sym typeface="Montserrat"/>
              </a:defRPr>
            </a:lvl3pPr>
            <a:lvl4pPr lvl="3" rtl="0">
              <a:spcBef>
                <a:spcPts val="0"/>
              </a:spcBef>
              <a:spcAft>
                <a:spcPts val="0"/>
              </a:spcAft>
              <a:buSzPts val="3000"/>
              <a:buNone/>
              <a:defRPr>
                <a:latin typeface="Montserrat"/>
                <a:ea typeface="Montserrat"/>
                <a:cs typeface="Montserrat"/>
                <a:sym typeface="Montserrat"/>
              </a:defRPr>
            </a:lvl4pPr>
            <a:lvl5pPr lvl="4" rtl="0">
              <a:spcBef>
                <a:spcPts val="0"/>
              </a:spcBef>
              <a:spcAft>
                <a:spcPts val="0"/>
              </a:spcAft>
              <a:buSzPts val="3000"/>
              <a:buNone/>
              <a:defRPr>
                <a:latin typeface="Montserrat"/>
                <a:ea typeface="Montserrat"/>
                <a:cs typeface="Montserrat"/>
                <a:sym typeface="Montserrat"/>
              </a:defRPr>
            </a:lvl5pPr>
            <a:lvl6pPr lvl="5" rtl="0">
              <a:spcBef>
                <a:spcPts val="0"/>
              </a:spcBef>
              <a:spcAft>
                <a:spcPts val="0"/>
              </a:spcAft>
              <a:buSzPts val="3000"/>
              <a:buNone/>
              <a:defRPr>
                <a:latin typeface="Montserrat"/>
                <a:ea typeface="Montserrat"/>
                <a:cs typeface="Montserrat"/>
                <a:sym typeface="Montserrat"/>
              </a:defRPr>
            </a:lvl6pPr>
            <a:lvl7pPr lvl="6" rtl="0">
              <a:spcBef>
                <a:spcPts val="0"/>
              </a:spcBef>
              <a:spcAft>
                <a:spcPts val="0"/>
              </a:spcAft>
              <a:buSzPts val="3000"/>
              <a:buNone/>
              <a:defRPr>
                <a:latin typeface="Montserrat"/>
                <a:ea typeface="Montserrat"/>
                <a:cs typeface="Montserrat"/>
                <a:sym typeface="Montserrat"/>
              </a:defRPr>
            </a:lvl7pPr>
            <a:lvl8pPr lvl="7" rtl="0">
              <a:spcBef>
                <a:spcPts val="0"/>
              </a:spcBef>
              <a:spcAft>
                <a:spcPts val="0"/>
              </a:spcAft>
              <a:buSzPts val="3000"/>
              <a:buNone/>
              <a:defRPr>
                <a:latin typeface="Montserrat"/>
                <a:ea typeface="Montserrat"/>
                <a:cs typeface="Montserrat"/>
                <a:sym typeface="Montserrat"/>
              </a:defRPr>
            </a:lvl8pPr>
            <a:lvl9pPr lvl="8" rtl="0">
              <a:spcBef>
                <a:spcPts val="0"/>
              </a:spcBef>
              <a:spcAft>
                <a:spcPts val="0"/>
              </a:spcAft>
              <a:buSzPts val="3000"/>
              <a:buNone/>
              <a:defRPr>
                <a:latin typeface="Montserrat"/>
                <a:ea typeface="Montserrat"/>
                <a:cs typeface="Montserrat"/>
                <a:sym typeface="Montserrat"/>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878"/>
        <p:cNvGrpSpPr/>
        <p:nvPr/>
      </p:nvGrpSpPr>
      <p:grpSpPr>
        <a:xfrm>
          <a:off x="0" y="0"/>
          <a:ext cx="0" cy="0"/>
          <a:chOff x="0" y="0"/>
          <a:chExt cx="0" cy="0"/>
        </a:xfrm>
      </p:grpSpPr>
      <p:sp>
        <p:nvSpPr>
          <p:cNvPr id="879" name="Google Shape;879;p25"/>
          <p:cNvSpPr/>
          <p:nvPr/>
        </p:nvSpPr>
        <p:spPr>
          <a:xfrm>
            <a:off x="421075" y="389425"/>
            <a:ext cx="8309400" cy="436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0" name="Google Shape;880;p25"/>
          <p:cNvGrpSpPr/>
          <p:nvPr/>
        </p:nvGrpSpPr>
        <p:grpSpPr>
          <a:xfrm rot="3495498">
            <a:off x="1077319" y="3886487"/>
            <a:ext cx="943465" cy="1935062"/>
            <a:chOff x="2392800" y="238125"/>
            <a:chExt cx="2677175" cy="5084850"/>
          </a:xfrm>
        </p:grpSpPr>
        <p:sp>
          <p:nvSpPr>
            <p:cNvPr id="881" name="Google Shape;881;p25"/>
            <p:cNvSpPr/>
            <p:nvPr/>
          </p:nvSpPr>
          <p:spPr>
            <a:xfrm>
              <a:off x="2526350" y="690275"/>
              <a:ext cx="1198100" cy="4632700"/>
            </a:xfrm>
            <a:custGeom>
              <a:avLst/>
              <a:gdLst/>
              <a:ahLst/>
              <a:cxnLst/>
              <a:rect l="l" t="t" r="r" b="b"/>
              <a:pathLst>
                <a:path w="47924" h="185308" extrusionOk="0">
                  <a:moveTo>
                    <a:pt x="35055" y="1"/>
                  </a:moveTo>
                  <a:cubicBezTo>
                    <a:pt x="33546" y="1"/>
                    <a:pt x="31869" y="1290"/>
                    <a:pt x="32203" y="3183"/>
                  </a:cubicBezTo>
                  <a:cubicBezTo>
                    <a:pt x="42560" y="64402"/>
                    <a:pt x="31648" y="127286"/>
                    <a:pt x="1131" y="181292"/>
                  </a:cubicBezTo>
                  <a:cubicBezTo>
                    <a:pt x="0" y="183428"/>
                    <a:pt x="1772" y="185308"/>
                    <a:pt x="3546" y="185308"/>
                  </a:cubicBezTo>
                  <a:cubicBezTo>
                    <a:pt x="4384" y="185308"/>
                    <a:pt x="5221" y="184889"/>
                    <a:pt x="5755" y="183881"/>
                  </a:cubicBezTo>
                  <a:lnTo>
                    <a:pt x="5570" y="183881"/>
                  </a:lnTo>
                  <a:cubicBezTo>
                    <a:pt x="36642" y="128581"/>
                    <a:pt x="47924" y="64402"/>
                    <a:pt x="37197" y="1889"/>
                  </a:cubicBezTo>
                  <a:cubicBezTo>
                    <a:pt x="36976" y="564"/>
                    <a:pt x="36052" y="1"/>
                    <a:pt x="35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5"/>
            <p:cNvSpPr/>
            <p:nvPr/>
          </p:nvSpPr>
          <p:spPr>
            <a:xfrm>
              <a:off x="3430500" y="641425"/>
              <a:ext cx="899675" cy="1623425"/>
            </a:xfrm>
            <a:custGeom>
              <a:avLst/>
              <a:gdLst/>
              <a:ahLst/>
              <a:cxnLst/>
              <a:rect l="l" t="t" r="r" b="b"/>
              <a:pathLst>
                <a:path w="35987" h="64937" extrusionOk="0">
                  <a:moveTo>
                    <a:pt x="24544" y="0"/>
                  </a:moveTo>
                  <a:cubicBezTo>
                    <a:pt x="22975" y="0"/>
                    <a:pt x="21451" y="1220"/>
                    <a:pt x="22115" y="3103"/>
                  </a:cubicBezTo>
                  <a:cubicBezTo>
                    <a:pt x="30068" y="25112"/>
                    <a:pt x="22300" y="47676"/>
                    <a:pt x="2325" y="60068"/>
                  </a:cubicBezTo>
                  <a:cubicBezTo>
                    <a:pt x="0" y="61463"/>
                    <a:pt x="1442" y="64936"/>
                    <a:pt x="3712" y="64936"/>
                  </a:cubicBezTo>
                  <a:cubicBezTo>
                    <a:pt x="4151" y="64936"/>
                    <a:pt x="4620" y="64806"/>
                    <a:pt x="5100" y="64507"/>
                  </a:cubicBezTo>
                  <a:cubicBezTo>
                    <a:pt x="26554" y="51745"/>
                    <a:pt x="35987" y="25297"/>
                    <a:pt x="27109" y="1808"/>
                  </a:cubicBezTo>
                  <a:cubicBezTo>
                    <a:pt x="26664" y="547"/>
                    <a:pt x="25594" y="0"/>
                    <a:pt x="245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5"/>
            <p:cNvSpPr/>
            <p:nvPr/>
          </p:nvSpPr>
          <p:spPr>
            <a:xfrm>
              <a:off x="2800700" y="860025"/>
              <a:ext cx="748350" cy="784950"/>
            </a:xfrm>
            <a:custGeom>
              <a:avLst/>
              <a:gdLst/>
              <a:ahLst/>
              <a:cxnLst/>
              <a:rect l="l" t="t" r="r" b="b"/>
              <a:pathLst>
                <a:path w="29934" h="31398" extrusionOk="0">
                  <a:moveTo>
                    <a:pt x="3119" y="0"/>
                  </a:moveTo>
                  <a:cubicBezTo>
                    <a:pt x="1627" y="0"/>
                    <a:pt x="0" y="1260"/>
                    <a:pt x="330" y="3237"/>
                  </a:cubicBezTo>
                  <a:cubicBezTo>
                    <a:pt x="2364" y="16923"/>
                    <a:pt x="12351" y="28020"/>
                    <a:pt x="25853" y="31349"/>
                  </a:cubicBezTo>
                  <a:cubicBezTo>
                    <a:pt x="26036" y="31382"/>
                    <a:pt x="26213" y="31397"/>
                    <a:pt x="26382" y="31397"/>
                  </a:cubicBezTo>
                  <a:cubicBezTo>
                    <a:pt x="29113" y="31397"/>
                    <a:pt x="29934" y="27400"/>
                    <a:pt x="27148" y="26356"/>
                  </a:cubicBezTo>
                  <a:cubicBezTo>
                    <a:pt x="15496" y="23581"/>
                    <a:pt x="6803" y="13779"/>
                    <a:pt x="5323" y="1942"/>
                  </a:cubicBezTo>
                  <a:cubicBezTo>
                    <a:pt x="5098" y="590"/>
                    <a:pt x="4140" y="0"/>
                    <a:pt x="3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5"/>
            <p:cNvSpPr/>
            <p:nvPr/>
          </p:nvSpPr>
          <p:spPr>
            <a:xfrm>
              <a:off x="2693325" y="2072800"/>
              <a:ext cx="794550" cy="973850"/>
            </a:xfrm>
            <a:custGeom>
              <a:avLst/>
              <a:gdLst/>
              <a:ahLst/>
              <a:cxnLst/>
              <a:rect l="l" t="t" r="r" b="b"/>
              <a:pathLst>
                <a:path w="31782" h="38954" extrusionOk="0">
                  <a:moveTo>
                    <a:pt x="5207" y="0"/>
                  </a:moveTo>
                  <a:cubicBezTo>
                    <a:pt x="4201" y="0"/>
                    <a:pt x="3292" y="564"/>
                    <a:pt x="3145" y="1888"/>
                  </a:cubicBezTo>
                  <a:cubicBezTo>
                    <a:pt x="1" y="18719"/>
                    <a:pt x="10728" y="34995"/>
                    <a:pt x="27374" y="38879"/>
                  </a:cubicBezTo>
                  <a:cubicBezTo>
                    <a:pt x="27602" y="38929"/>
                    <a:pt x="27821" y="38953"/>
                    <a:pt x="28029" y="38953"/>
                  </a:cubicBezTo>
                  <a:cubicBezTo>
                    <a:pt x="30859" y="38953"/>
                    <a:pt x="31782" y="34574"/>
                    <a:pt x="28853" y="33885"/>
                  </a:cubicBezTo>
                  <a:cubicBezTo>
                    <a:pt x="14797" y="30926"/>
                    <a:pt x="5734" y="17424"/>
                    <a:pt x="8139" y="3183"/>
                  </a:cubicBezTo>
                  <a:cubicBezTo>
                    <a:pt x="8473" y="1290"/>
                    <a:pt x="6728" y="0"/>
                    <a:pt x="52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5"/>
            <p:cNvSpPr/>
            <p:nvPr/>
          </p:nvSpPr>
          <p:spPr>
            <a:xfrm>
              <a:off x="3312950" y="2922525"/>
              <a:ext cx="678175" cy="501525"/>
            </a:xfrm>
            <a:custGeom>
              <a:avLst/>
              <a:gdLst/>
              <a:ahLst/>
              <a:cxnLst/>
              <a:rect l="l" t="t" r="r" b="b"/>
              <a:pathLst>
                <a:path w="27127" h="20061" extrusionOk="0">
                  <a:moveTo>
                    <a:pt x="23918" y="1"/>
                  </a:moveTo>
                  <a:cubicBezTo>
                    <a:pt x="22901" y="1"/>
                    <a:pt x="21884" y="525"/>
                    <a:pt x="21454" y="1745"/>
                  </a:cubicBezTo>
                  <a:cubicBezTo>
                    <a:pt x="18309" y="9143"/>
                    <a:pt x="11281" y="14322"/>
                    <a:pt x="3328" y="14692"/>
                  </a:cubicBezTo>
                  <a:cubicBezTo>
                    <a:pt x="56" y="14874"/>
                    <a:pt x="0" y="20060"/>
                    <a:pt x="3162" y="20060"/>
                  </a:cubicBezTo>
                  <a:cubicBezTo>
                    <a:pt x="3217" y="20060"/>
                    <a:pt x="3272" y="20059"/>
                    <a:pt x="3328" y="20056"/>
                  </a:cubicBezTo>
                  <a:cubicBezTo>
                    <a:pt x="13686" y="19316"/>
                    <a:pt x="22748" y="12842"/>
                    <a:pt x="26447" y="3225"/>
                  </a:cubicBezTo>
                  <a:cubicBezTo>
                    <a:pt x="27126" y="1301"/>
                    <a:pt x="25521" y="1"/>
                    <a:pt x="23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5"/>
            <p:cNvSpPr/>
            <p:nvPr/>
          </p:nvSpPr>
          <p:spPr>
            <a:xfrm>
              <a:off x="3873475" y="1658950"/>
              <a:ext cx="932725" cy="289200"/>
            </a:xfrm>
            <a:custGeom>
              <a:avLst/>
              <a:gdLst/>
              <a:ahLst/>
              <a:cxnLst/>
              <a:rect l="l" t="t" r="r" b="b"/>
              <a:pathLst>
                <a:path w="37309" h="11568" extrusionOk="0">
                  <a:moveTo>
                    <a:pt x="33358" y="1"/>
                  </a:moveTo>
                  <a:cubicBezTo>
                    <a:pt x="32765" y="1"/>
                    <a:pt x="32148" y="203"/>
                    <a:pt x="31584" y="687"/>
                  </a:cubicBezTo>
                  <a:cubicBezTo>
                    <a:pt x="27163" y="4428"/>
                    <a:pt x="21491" y="6362"/>
                    <a:pt x="15761" y="6362"/>
                  </a:cubicBezTo>
                  <a:cubicBezTo>
                    <a:pt x="12142" y="6362"/>
                    <a:pt x="8501" y="5591"/>
                    <a:pt x="5136" y="4016"/>
                  </a:cubicBezTo>
                  <a:cubicBezTo>
                    <a:pt x="4723" y="3809"/>
                    <a:pt x="4317" y="3718"/>
                    <a:pt x="3932" y="3718"/>
                  </a:cubicBezTo>
                  <a:cubicBezTo>
                    <a:pt x="1562" y="3718"/>
                    <a:pt x="1" y="7182"/>
                    <a:pt x="2547" y="8455"/>
                  </a:cubicBezTo>
                  <a:cubicBezTo>
                    <a:pt x="6726" y="10544"/>
                    <a:pt x="11241" y="11567"/>
                    <a:pt x="15733" y="11567"/>
                  </a:cubicBezTo>
                  <a:cubicBezTo>
                    <a:pt x="22771" y="11567"/>
                    <a:pt x="29751" y="9056"/>
                    <a:pt x="35283" y="4201"/>
                  </a:cubicBezTo>
                  <a:cubicBezTo>
                    <a:pt x="37308" y="2610"/>
                    <a:pt x="35487" y="1"/>
                    <a:pt x="33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5"/>
            <p:cNvSpPr/>
            <p:nvPr/>
          </p:nvSpPr>
          <p:spPr>
            <a:xfrm>
              <a:off x="2392800" y="358325"/>
              <a:ext cx="647350" cy="651975"/>
            </a:xfrm>
            <a:custGeom>
              <a:avLst/>
              <a:gdLst/>
              <a:ahLst/>
              <a:cxnLst/>
              <a:rect l="l" t="t" r="r" b="b"/>
              <a:pathLst>
                <a:path w="25894" h="26079" extrusionOk="0">
                  <a:moveTo>
                    <a:pt x="12947" y="1"/>
                  </a:moveTo>
                  <a:cubicBezTo>
                    <a:pt x="5733" y="1"/>
                    <a:pt x="0" y="5919"/>
                    <a:pt x="0" y="12947"/>
                  </a:cubicBezTo>
                  <a:cubicBezTo>
                    <a:pt x="0" y="20160"/>
                    <a:pt x="5733" y="26079"/>
                    <a:pt x="12947" y="26079"/>
                  </a:cubicBezTo>
                  <a:cubicBezTo>
                    <a:pt x="20160" y="26079"/>
                    <a:pt x="25893" y="20160"/>
                    <a:pt x="25893" y="12947"/>
                  </a:cubicBezTo>
                  <a:cubicBezTo>
                    <a:pt x="25893" y="5919"/>
                    <a:pt x="20160" y="1"/>
                    <a:pt x="12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5"/>
            <p:cNvSpPr/>
            <p:nvPr/>
          </p:nvSpPr>
          <p:spPr>
            <a:xfrm>
              <a:off x="3826150" y="238125"/>
              <a:ext cx="688975" cy="684325"/>
            </a:xfrm>
            <a:custGeom>
              <a:avLst/>
              <a:gdLst/>
              <a:ahLst/>
              <a:cxnLst/>
              <a:rect l="l" t="t" r="r" b="b"/>
              <a:pathLst>
                <a:path w="27559" h="27373" extrusionOk="0">
                  <a:moveTo>
                    <a:pt x="13872" y="0"/>
                  </a:moveTo>
                  <a:cubicBezTo>
                    <a:pt x="6289" y="0"/>
                    <a:pt x="1" y="6103"/>
                    <a:pt x="1" y="13686"/>
                  </a:cubicBezTo>
                  <a:cubicBezTo>
                    <a:pt x="1" y="21269"/>
                    <a:pt x="6289" y="27373"/>
                    <a:pt x="13872" y="27373"/>
                  </a:cubicBezTo>
                  <a:cubicBezTo>
                    <a:pt x="21270" y="27373"/>
                    <a:pt x="27559" y="21269"/>
                    <a:pt x="27559" y="13686"/>
                  </a:cubicBezTo>
                  <a:cubicBezTo>
                    <a:pt x="27559" y="6103"/>
                    <a:pt x="21270" y="0"/>
                    <a:pt x="138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5"/>
            <p:cNvSpPr/>
            <p:nvPr/>
          </p:nvSpPr>
          <p:spPr>
            <a:xfrm>
              <a:off x="4630700" y="1444925"/>
              <a:ext cx="439275" cy="439275"/>
            </a:xfrm>
            <a:custGeom>
              <a:avLst/>
              <a:gdLst/>
              <a:ahLst/>
              <a:cxnLst/>
              <a:rect l="l" t="t" r="r" b="b"/>
              <a:pathLst>
                <a:path w="17571" h="17571" extrusionOk="0">
                  <a:moveTo>
                    <a:pt x="8693" y="0"/>
                  </a:moveTo>
                  <a:cubicBezTo>
                    <a:pt x="3884" y="0"/>
                    <a:pt x="0" y="3884"/>
                    <a:pt x="0" y="8878"/>
                  </a:cubicBezTo>
                  <a:cubicBezTo>
                    <a:pt x="0" y="13687"/>
                    <a:pt x="3884" y="17571"/>
                    <a:pt x="8693" y="17571"/>
                  </a:cubicBezTo>
                  <a:cubicBezTo>
                    <a:pt x="13502" y="17571"/>
                    <a:pt x="17571" y="13687"/>
                    <a:pt x="17571" y="8878"/>
                  </a:cubicBezTo>
                  <a:cubicBezTo>
                    <a:pt x="17571" y="3884"/>
                    <a:pt x="13502" y="0"/>
                    <a:pt x="86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5"/>
            <p:cNvSpPr/>
            <p:nvPr/>
          </p:nvSpPr>
          <p:spPr>
            <a:xfrm>
              <a:off x="3826150" y="2730325"/>
              <a:ext cx="406925" cy="406925"/>
            </a:xfrm>
            <a:custGeom>
              <a:avLst/>
              <a:gdLst/>
              <a:ahLst/>
              <a:cxnLst/>
              <a:rect l="l" t="t" r="r" b="b"/>
              <a:pathLst>
                <a:path w="16277" h="16277" extrusionOk="0">
                  <a:moveTo>
                    <a:pt x="8139" y="1"/>
                  </a:moveTo>
                  <a:cubicBezTo>
                    <a:pt x="3700" y="1"/>
                    <a:pt x="1" y="3700"/>
                    <a:pt x="1" y="8139"/>
                  </a:cubicBezTo>
                  <a:cubicBezTo>
                    <a:pt x="1" y="12578"/>
                    <a:pt x="3700" y="16277"/>
                    <a:pt x="8139" y="16277"/>
                  </a:cubicBezTo>
                  <a:cubicBezTo>
                    <a:pt x="12578" y="16277"/>
                    <a:pt x="16277" y="12578"/>
                    <a:pt x="16277" y="8139"/>
                  </a:cubicBezTo>
                  <a:cubicBezTo>
                    <a:pt x="16277" y="3700"/>
                    <a:pt x="12578" y="1"/>
                    <a:pt x="81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5"/>
            <p:cNvSpPr/>
            <p:nvPr/>
          </p:nvSpPr>
          <p:spPr>
            <a:xfrm>
              <a:off x="2508375" y="1666875"/>
              <a:ext cx="596500" cy="601100"/>
            </a:xfrm>
            <a:custGeom>
              <a:avLst/>
              <a:gdLst/>
              <a:ahLst/>
              <a:cxnLst/>
              <a:rect l="l" t="t" r="r" b="b"/>
              <a:pathLst>
                <a:path w="23860" h="24044" extrusionOk="0">
                  <a:moveTo>
                    <a:pt x="11838" y="0"/>
                  </a:moveTo>
                  <a:cubicBezTo>
                    <a:pt x="5364" y="0"/>
                    <a:pt x="1" y="5364"/>
                    <a:pt x="1" y="12022"/>
                  </a:cubicBezTo>
                  <a:cubicBezTo>
                    <a:pt x="1" y="18680"/>
                    <a:pt x="5364" y="24044"/>
                    <a:pt x="11838" y="24044"/>
                  </a:cubicBezTo>
                  <a:cubicBezTo>
                    <a:pt x="18496" y="24044"/>
                    <a:pt x="23859" y="18680"/>
                    <a:pt x="23859" y="12022"/>
                  </a:cubicBezTo>
                  <a:cubicBezTo>
                    <a:pt x="23859" y="5364"/>
                    <a:pt x="18496" y="0"/>
                    <a:pt x="11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2" name="Google Shape;892;p25"/>
          <p:cNvGrpSpPr/>
          <p:nvPr/>
        </p:nvGrpSpPr>
        <p:grpSpPr>
          <a:xfrm rot="5689774" flipH="1">
            <a:off x="45967" y="3687966"/>
            <a:ext cx="1484086" cy="1456253"/>
            <a:chOff x="1124025" y="238125"/>
            <a:chExt cx="5272075" cy="5173200"/>
          </a:xfrm>
        </p:grpSpPr>
        <p:sp>
          <p:nvSpPr>
            <p:cNvPr id="893" name="Google Shape;893;p25"/>
            <p:cNvSpPr/>
            <p:nvPr/>
          </p:nvSpPr>
          <p:spPr>
            <a:xfrm>
              <a:off x="1124025" y="238125"/>
              <a:ext cx="5272075" cy="517320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5"/>
            <p:cNvSpPr/>
            <p:nvPr/>
          </p:nvSpPr>
          <p:spPr>
            <a:xfrm>
              <a:off x="1490275" y="892950"/>
              <a:ext cx="4456300" cy="4040075"/>
            </a:xfrm>
            <a:custGeom>
              <a:avLst/>
              <a:gdLst/>
              <a:ahLst/>
              <a:cxnLst/>
              <a:rect l="l" t="t" r="r" b="b"/>
              <a:pathLst>
                <a:path w="178252" h="161603" extrusionOk="0">
                  <a:moveTo>
                    <a:pt x="178252" y="1"/>
                  </a:moveTo>
                  <a:cubicBezTo>
                    <a:pt x="157163" y="3108"/>
                    <a:pt x="136963" y="9546"/>
                    <a:pt x="117873" y="18869"/>
                  </a:cubicBezTo>
                  <a:cubicBezTo>
                    <a:pt x="79692" y="37738"/>
                    <a:pt x="47283" y="67039"/>
                    <a:pt x="24863" y="103444"/>
                  </a:cubicBezTo>
                  <a:cubicBezTo>
                    <a:pt x="13542" y="121424"/>
                    <a:pt x="5107" y="140959"/>
                    <a:pt x="1" y="161603"/>
                  </a:cubicBezTo>
                  <a:cubicBezTo>
                    <a:pt x="29080" y="81690"/>
                    <a:pt x="95675" y="21089"/>
                    <a:pt x="178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5"/>
            <p:cNvSpPr/>
            <p:nvPr/>
          </p:nvSpPr>
          <p:spPr>
            <a:xfrm>
              <a:off x="2827725" y="726475"/>
              <a:ext cx="527225" cy="1698175"/>
            </a:xfrm>
            <a:custGeom>
              <a:avLst/>
              <a:gdLst/>
              <a:ahLst/>
              <a:cxnLst/>
              <a:rect l="l" t="t" r="r" b="b"/>
              <a:pathLst>
                <a:path w="21089" h="67927" extrusionOk="0">
                  <a:moveTo>
                    <a:pt x="20867" y="0"/>
                  </a:moveTo>
                  <a:cubicBezTo>
                    <a:pt x="12209" y="8658"/>
                    <a:pt x="5772" y="19535"/>
                    <a:pt x="2664" y="31522"/>
                  </a:cubicBezTo>
                  <a:cubicBezTo>
                    <a:pt x="888" y="37515"/>
                    <a:pt x="0" y="43509"/>
                    <a:pt x="222" y="49946"/>
                  </a:cubicBezTo>
                  <a:cubicBezTo>
                    <a:pt x="444" y="55940"/>
                    <a:pt x="1554" y="62155"/>
                    <a:pt x="3996" y="67926"/>
                  </a:cubicBezTo>
                  <a:lnTo>
                    <a:pt x="4218" y="67926"/>
                  </a:lnTo>
                  <a:cubicBezTo>
                    <a:pt x="3330" y="61933"/>
                    <a:pt x="2886" y="55940"/>
                    <a:pt x="2886" y="49946"/>
                  </a:cubicBezTo>
                  <a:cubicBezTo>
                    <a:pt x="3108" y="43953"/>
                    <a:pt x="3552" y="37959"/>
                    <a:pt x="4884" y="32188"/>
                  </a:cubicBezTo>
                  <a:cubicBezTo>
                    <a:pt x="7326" y="20201"/>
                    <a:pt x="13097" y="9102"/>
                    <a:pt x="21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5"/>
            <p:cNvSpPr/>
            <p:nvPr/>
          </p:nvSpPr>
          <p:spPr>
            <a:xfrm>
              <a:off x="3443725" y="726475"/>
              <a:ext cx="505025" cy="1237575"/>
            </a:xfrm>
            <a:custGeom>
              <a:avLst/>
              <a:gdLst/>
              <a:ahLst/>
              <a:cxnLst/>
              <a:rect l="l" t="t" r="r" b="b"/>
              <a:pathLst>
                <a:path w="20201" h="49503" extrusionOk="0">
                  <a:moveTo>
                    <a:pt x="19979" y="0"/>
                  </a:moveTo>
                  <a:cubicBezTo>
                    <a:pt x="13319" y="6216"/>
                    <a:pt x="7992" y="13763"/>
                    <a:pt x="4440" y="22198"/>
                  </a:cubicBezTo>
                  <a:cubicBezTo>
                    <a:pt x="2664" y="26416"/>
                    <a:pt x="1332" y="30856"/>
                    <a:pt x="666" y="35517"/>
                  </a:cubicBezTo>
                  <a:cubicBezTo>
                    <a:pt x="0" y="40179"/>
                    <a:pt x="0" y="44840"/>
                    <a:pt x="888" y="49502"/>
                  </a:cubicBezTo>
                  <a:lnTo>
                    <a:pt x="1332" y="49280"/>
                  </a:lnTo>
                  <a:cubicBezTo>
                    <a:pt x="1776" y="44840"/>
                    <a:pt x="2442" y="40401"/>
                    <a:pt x="3330" y="35961"/>
                  </a:cubicBezTo>
                  <a:cubicBezTo>
                    <a:pt x="4218" y="31744"/>
                    <a:pt x="5328" y="27304"/>
                    <a:pt x="6660" y="23308"/>
                  </a:cubicBezTo>
                  <a:cubicBezTo>
                    <a:pt x="9545" y="14651"/>
                    <a:pt x="14207" y="6882"/>
                    <a:pt x="20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5"/>
            <p:cNvSpPr/>
            <p:nvPr/>
          </p:nvSpPr>
          <p:spPr>
            <a:xfrm>
              <a:off x="2233925" y="931800"/>
              <a:ext cx="382950" cy="1970100"/>
            </a:xfrm>
            <a:custGeom>
              <a:avLst/>
              <a:gdLst/>
              <a:ahLst/>
              <a:cxnLst/>
              <a:rect l="l" t="t" r="r" b="b"/>
              <a:pathLst>
                <a:path w="15318" h="78804" extrusionOk="0">
                  <a:moveTo>
                    <a:pt x="15095" y="1"/>
                  </a:moveTo>
                  <a:cubicBezTo>
                    <a:pt x="6660" y="11322"/>
                    <a:pt x="1776" y="24641"/>
                    <a:pt x="666" y="38625"/>
                  </a:cubicBezTo>
                  <a:cubicBezTo>
                    <a:pt x="0" y="45729"/>
                    <a:pt x="444" y="52610"/>
                    <a:pt x="1998" y="59492"/>
                  </a:cubicBezTo>
                  <a:cubicBezTo>
                    <a:pt x="3552" y="66373"/>
                    <a:pt x="6216" y="72810"/>
                    <a:pt x="10212" y="78804"/>
                  </a:cubicBezTo>
                  <a:lnTo>
                    <a:pt x="10434" y="78804"/>
                  </a:lnTo>
                  <a:cubicBezTo>
                    <a:pt x="7770" y="72366"/>
                    <a:pt x="5994" y="65707"/>
                    <a:pt x="4662" y="59048"/>
                  </a:cubicBezTo>
                  <a:cubicBezTo>
                    <a:pt x="3330" y="52388"/>
                    <a:pt x="2886" y="45729"/>
                    <a:pt x="2886" y="38847"/>
                  </a:cubicBezTo>
                  <a:cubicBezTo>
                    <a:pt x="3552" y="25084"/>
                    <a:pt x="7770" y="11766"/>
                    <a:pt x="15317" y="223"/>
                  </a:cubicBezTo>
                  <a:lnTo>
                    <a:pt x="150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5"/>
            <p:cNvSpPr/>
            <p:nvPr/>
          </p:nvSpPr>
          <p:spPr>
            <a:xfrm>
              <a:off x="1667875" y="1442350"/>
              <a:ext cx="366300" cy="2003400"/>
            </a:xfrm>
            <a:custGeom>
              <a:avLst/>
              <a:gdLst/>
              <a:ahLst/>
              <a:cxnLst/>
              <a:rect l="l" t="t" r="r" b="b"/>
              <a:pathLst>
                <a:path w="14652" h="80136" extrusionOk="0">
                  <a:moveTo>
                    <a:pt x="9324" y="1"/>
                  </a:moveTo>
                  <a:cubicBezTo>
                    <a:pt x="2886" y="12654"/>
                    <a:pt x="0" y="26639"/>
                    <a:pt x="666" y="40845"/>
                  </a:cubicBezTo>
                  <a:cubicBezTo>
                    <a:pt x="888" y="47949"/>
                    <a:pt x="2220" y="54830"/>
                    <a:pt x="4440" y="61712"/>
                  </a:cubicBezTo>
                  <a:cubicBezTo>
                    <a:pt x="6660" y="68371"/>
                    <a:pt x="9990" y="74586"/>
                    <a:pt x="14429" y="80136"/>
                  </a:cubicBezTo>
                  <a:lnTo>
                    <a:pt x="14651" y="80136"/>
                  </a:lnTo>
                  <a:cubicBezTo>
                    <a:pt x="11543" y="73921"/>
                    <a:pt x="8880" y="67483"/>
                    <a:pt x="7104" y="60824"/>
                  </a:cubicBezTo>
                  <a:cubicBezTo>
                    <a:pt x="5106" y="54164"/>
                    <a:pt x="3774" y="47505"/>
                    <a:pt x="3108" y="40623"/>
                  </a:cubicBezTo>
                  <a:cubicBezTo>
                    <a:pt x="1776" y="26861"/>
                    <a:pt x="3996" y="12876"/>
                    <a:pt x="95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5"/>
            <p:cNvSpPr/>
            <p:nvPr/>
          </p:nvSpPr>
          <p:spPr>
            <a:xfrm>
              <a:off x="1401500" y="2940725"/>
              <a:ext cx="316350" cy="1137675"/>
            </a:xfrm>
            <a:custGeom>
              <a:avLst/>
              <a:gdLst/>
              <a:ahLst/>
              <a:cxnLst/>
              <a:rect l="l" t="t" r="r" b="b"/>
              <a:pathLst>
                <a:path w="12654" h="45507" extrusionOk="0">
                  <a:moveTo>
                    <a:pt x="1776" y="1"/>
                  </a:moveTo>
                  <a:cubicBezTo>
                    <a:pt x="0" y="7992"/>
                    <a:pt x="0" y="16205"/>
                    <a:pt x="1776" y="24197"/>
                  </a:cubicBezTo>
                  <a:cubicBezTo>
                    <a:pt x="2442" y="28192"/>
                    <a:pt x="3774" y="31966"/>
                    <a:pt x="5550" y="35740"/>
                  </a:cubicBezTo>
                  <a:cubicBezTo>
                    <a:pt x="7326" y="39291"/>
                    <a:pt x="9545" y="42621"/>
                    <a:pt x="12431" y="45507"/>
                  </a:cubicBezTo>
                  <a:lnTo>
                    <a:pt x="12653" y="45285"/>
                  </a:lnTo>
                  <a:cubicBezTo>
                    <a:pt x="11099" y="41733"/>
                    <a:pt x="9323" y="38181"/>
                    <a:pt x="7770" y="34630"/>
                  </a:cubicBezTo>
                  <a:cubicBezTo>
                    <a:pt x="6216" y="30856"/>
                    <a:pt x="4884" y="27304"/>
                    <a:pt x="3774" y="23531"/>
                  </a:cubicBezTo>
                  <a:cubicBezTo>
                    <a:pt x="1776" y="15983"/>
                    <a:pt x="1110" y="7992"/>
                    <a:pt x="1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5"/>
            <p:cNvSpPr/>
            <p:nvPr/>
          </p:nvSpPr>
          <p:spPr>
            <a:xfrm>
              <a:off x="4226200" y="693175"/>
              <a:ext cx="765850" cy="754750"/>
            </a:xfrm>
            <a:custGeom>
              <a:avLst/>
              <a:gdLst/>
              <a:ahLst/>
              <a:cxnLst/>
              <a:rect l="l" t="t" r="r" b="b"/>
              <a:pathLst>
                <a:path w="30634" h="30190" extrusionOk="0">
                  <a:moveTo>
                    <a:pt x="30634" y="0"/>
                  </a:moveTo>
                  <a:cubicBezTo>
                    <a:pt x="23531" y="1998"/>
                    <a:pt x="16871" y="5772"/>
                    <a:pt x="11322" y="10878"/>
                  </a:cubicBezTo>
                  <a:cubicBezTo>
                    <a:pt x="8436" y="13319"/>
                    <a:pt x="5772" y="16205"/>
                    <a:pt x="3774" y="19313"/>
                  </a:cubicBezTo>
                  <a:cubicBezTo>
                    <a:pt x="1998" y="22642"/>
                    <a:pt x="667" y="26194"/>
                    <a:pt x="1" y="29968"/>
                  </a:cubicBezTo>
                  <a:lnTo>
                    <a:pt x="223" y="30190"/>
                  </a:lnTo>
                  <a:cubicBezTo>
                    <a:pt x="2220" y="26860"/>
                    <a:pt x="4218" y="23752"/>
                    <a:pt x="6216" y="20867"/>
                  </a:cubicBezTo>
                  <a:cubicBezTo>
                    <a:pt x="8214" y="17981"/>
                    <a:pt x="10434" y="15095"/>
                    <a:pt x="12875" y="12431"/>
                  </a:cubicBezTo>
                  <a:cubicBezTo>
                    <a:pt x="17759" y="7104"/>
                    <a:pt x="23975" y="2886"/>
                    <a:pt x="30634" y="222"/>
                  </a:cubicBezTo>
                  <a:lnTo>
                    <a:pt x="306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5"/>
            <p:cNvSpPr/>
            <p:nvPr/>
          </p:nvSpPr>
          <p:spPr>
            <a:xfrm>
              <a:off x="5053075" y="254750"/>
              <a:ext cx="1343025" cy="810275"/>
            </a:xfrm>
            <a:custGeom>
              <a:avLst/>
              <a:gdLst/>
              <a:ahLst/>
              <a:cxnLst/>
              <a:rect l="l" t="t" r="r" b="b"/>
              <a:pathLst>
                <a:path w="53721" h="32411" extrusionOk="0">
                  <a:moveTo>
                    <a:pt x="53720" y="1"/>
                  </a:moveTo>
                  <a:cubicBezTo>
                    <a:pt x="49946" y="3775"/>
                    <a:pt x="45729" y="6882"/>
                    <a:pt x="40845" y="9102"/>
                  </a:cubicBezTo>
                  <a:cubicBezTo>
                    <a:pt x="36184" y="11544"/>
                    <a:pt x="31522" y="13542"/>
                    <a:pt x="26638" y="15318"/>
                  </a:cubicBezTo>
                  <a:cubicBezTo>
                    <a:pt x="21533" y="17093"/>
                    <a:pt x="16649" y="19313"/>
                    <a:pt x="11988" y="21755"/>
                  </a:cubicBezTo>
                  <a:cubicBezTo>
                    <a:pt x="7326" y="24197"/>
                    <a:pt x="3108" y="27749"/>
                    <a:pt x="1" y="32188"/>
                  </a:cubicBezTo>
                  <a:lnTo>
                    <a:pt x="223" y="32410"/>
                  </a:lnTo>
                  <a:cubicBezTo>
                    <a:pt x="4218" y="29302"/>
                    <a:pt x="8658" y="26417"/>
                    <a:pt x="13320" y="24197"/>
                  </a:cubicBezTo>
                  <a:cubicBezTo>
                    <a:pt x="17981" y="21977"/>
                    <a:pt x="22643" y="19757"/>
                    <a:pt x="27526" y="17537"/>
                  </a:cubicBezTo>
                  <a:cubicBezTo>
                    <a:pt x="32410" y="15540"/>
                    <a:pt x="37072" y="13098"/>
                    <a:pt x="41733" y="10434"/>
                  </a:cubicBezTo>
                  <a:cubicBezTo>
                    <a:pt x="46173" y="7770"/>
                    <a:pt x="50168" y="4219"/>
                    <a:pt x="53720" y="223"/>
                  </a:cubicBezTo>
                  <a:lnTo>
                    <a:pt x="537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5"/>
            <p:cNvSpPr/>
            <p:nvPr/>
          </p:nvSpPr>
          <p:spPr>
            <a:xfrm>
              <a:off x="2994200" y="2423225"/>
              <a:ext cx="2552825" cy="446575"/>
            </a:xfrm>
            <a:custGeom>
              <a:avLst/>
              <a:gdLst/>
              <a:ahLst/>
              <a:cxnLst/>
              <a:rect l="l" t="t" r="r" b="b"/>
              <a:pathLst>
                <a:path w="102113" h="17863" extrusionOk="0">
                  <a:moveTo>
                    <a:pt x="13236" y="1"/>
                  </a:moveTo>
                  <a:cubicBezTo>
                    <a:pt x="8769" y="1"/>
                    <a:pt x="4329" y="611"/>
                    <a:pt x="1" y="1832"/>
                  </a:cubicBezTo>
                  <a:lnTo>
                    <a:pt x="1" y="2054"/>
                  </a:lnTo>
                  <a:cubicBezTo>
                    <a:pt x="2381" y="1810"/>
                    <a:pt x="4778" y="1684"/>
                    <a:pt x="7177" y="1684"/>
                  </a:cubicBezTo>
                  <a:cubicBezTo>
                    <a:pt x="13507" y="1684"/>
                    <a:pt x="19856" y="2565"/>
                    <a:pt x="25973" y="4496"/>
                  </a:cubicBezTo>
                  <a:cubicBezTo>
                    <a:pt x="34186" y="6716"/>
                    <a:pt x="42621" y="9824"/>
                    <a:pt x="50834" y="12487"/>
                  </a:cubicBezTo>
                  <a:cubicBezTo>
                    <a:pt x="59270" y="15595"/>
                    <a:pt x="68149" y="17371"/>
                    <a:pt x="77028" y="17815"/>
                  </a:cubicBezTo>
                  <a:cubicBezTo>
                    <a:pt x="77666" y="17847"/>
                    <a:pt x="78303" y="17863"/>
                    <a:pt x="78940" y="17863"/>
                  </a:cubicBezTo>
                  <a:cubicBezTo>
                    <a:pt x="87174" y="17863"/>
                    <a:pt x="95313" y="15213"/>
                    <a:pt x="102112" y="10268"/>
                  </a:cubicBezTo>
                  <a:lnTo>
                    <a:pt x="101890" y="10046"/>
                  </a:lnTo>
                  <a:cubicBezTo>
                    <a:pt x="95559" y="14266"/>
                    <a:pt x="88068" y="16663"/>
                    <a:pt x="80420" y="16663"/>
                  </a:cubicBezTo>
                  <a:cubicBezTo>
                    <a:pt x="79218" y="16663"/>
                    <a:pt x="78012" y="16604"/>
                    <a:pt x="76806" y="16483"/>
                  </a:cubicBezTo>
                  <a:cubicBezTo>
                    <a:pt x="68149" y="15817"/>
                    <a:pt x="59714" y="13819"/>
                    <a:pt x="51500" y="10490"/>
                  </a:cubicBezTo>
                  <a:cubicBezTo>
                    <a:pt x="43287" y="7160"/>
                    <a:pt x="35074" y="4274"/>
                    <a:pt x="26639" y="1832"/>
                  </a:cubicBezTo>
                  <a:cubicBezTo>
                    <a:pt x="22199" y="611"/>
                    <a:pt x="17704" y="1"/>
                    <a:pt x="1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5"/>
            <p:cNvSpPr/>
            <p:nvPr/>
          </p:nvSpPr>
          <p:spPr>
            <a:xfrm>
              <a:off x="4242850" y="1420150"/>
              <a:ext cx="1581650" cy="181750"/>
            </a:xfrm>
            <a:custGeom>
              <a:avLst/>
              <a:gdLst/>
              <a:ahLst/>
              <a:cxnLst/>
              <a:rect l="l" t="t" r="r" b="b"/>
              <a:pathLst>
                <a:path w="63266" h="7270" extrusionOk="0">
                  <a:moveTo>
                    <a:pt x="63043" y="1"/>
                  </a:moveTo>
                  <a:cubicBezTo>
                    <a:pt x="58825" y="3331"/>
                    <a:pt x="53720" y="5328"/>
                    <a:pt x="48392" y="5550"/>
                  </a:cubicBezTo>
                  <a:cubicBezTo>
                    <a:pt x="47504" y="5587"/>
                    <a:pt x="46610" y="5606"/>
                    <a:pt x="45713" y="5606"/>
                  </a:cubicBezTo>
                  <a:cubicBezTo>
                    <a:pt x="41227" y="5606"/>
                    <a:pt x="36664" y="5143"/>
                    <a:pt x="32410" y="4219"/>
                  </a:cubicBezTo>
                  <a:cubicBezTo>
                    <a:pt x="27082" y="3109"/>
                    <a:pt x="21755" y="1999"/>
                    <a:pt x="16205" y="1555"/>
                  </a:cubicBezTo>
                  <a:cubicBezTo>
                    <a:pt x="14977" y="1407"/>
                    <a:pt x="13749" y="1336"/>
                    <a:pt x="12526" y="1336"/>
                  </a:cubicBezTo>
                  <a:cubicBezTo>
                    <a:pt x="8221" y="1336"/>
                    <a:pt x="3976" y="2219"/>
                    <a:pt x="1" y="3775"/>
                  </a:cubicBezTo>
                  <a:lnTo>
                    <a:pt x="1" y="3997"/>
                  </a:lnTo>
                  <a:cubicBezTo>
                    <a:pt x="2473" y="3688"/>
                    <a:pt x="4946" y="3522"/>
                    <a:pt x="7418" y="3522"/>
                  </a:cubicBezTo>
                  <a:cubicBezTo>
                    <a:pt x="10273" y="3522"/>
                    <a:pt x="13128" y="3743"/>
                    <a:pt x="15983" y="4219"/>
                  </a:cubicBezTo>
                  <a:lnTo>
                    <a:pt x="31966" y="6438"/>
                  </a:lnTo>
                  <a:cubicBezTo>
                    <a:pt x="35326" y="6976"/>
                    <a:pt x="38687" y="7270"/>
                    <a:pt x="41998" y="7270"/>
                  </a:cubicBezTo>
                  <a:cubicBezTo>
                    <a:pt x="44155" y="7270"/>
                    <a:pt x="46291" y="7145"/>
                    <a:pt x="48392" y="6882"/>
                  </a:cubicBezTo>
                  <a:cubicBezTo>
                    <a:pt x="53942" y="6216"/>
                    <a:pt x="59047" y="3997"/>
                    <a:pt x="63265" y="223"/>
                  </a:cubicBezTo>
                  <a:lnTo>
                    <a:pt x="630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5"/>
            <p:cNvSpPr/>
            <p:nvPr/>
          </p:nvSpPr>
          <p:spPr>
            <a:xfrm>
              <a:off x="3510325" y="1923700"/>
              <a:ext cx="2186525" cy="290900"/>
            </a:xfrm>
            <a:custGeom>
              <a:avLst/>
              <a:gdLst/>
              <a:ahLst/>
              <a:cxnLst/>
              <a:rect l="l" t="t" r="r" b="b"/>
              <a:pathLst>
                <a:path w="87461" h="11636" extrusionOk="0">
                  <a:moveTo>
                    <a:pt x="16545" y="0"/>
                  </a:moveTo>
                  <a:cubicBezTo>
                    <a:pt x="10781" y="0"/>
                    <a:pt x="5143" y="1457"/>
                    <a:pt x="0" y="4277"/>
                  </a:cubicBezTo>
                  <a:lnTo>
                    <a:pt x="0" y="4499"/>
                  </a:lnTo>
                  <a:cubicBezTo>
                    <a:pt x="4471" y="3102"/>
                    <a:pt x="9206" y="2320"/>
                    <a:pt x="13927" y="2320"/>
                  </a:cubicBezTo>
                  <a:cubicBezTo>
                    <a:pt x="16708" y="2320"/>
                    <a:pt x="19483" y="2591"/>
                    <a:pt x="22198" y="3167"/>
                  </a:cubicBezTo>
                  <a:cubicBezTo>
                    <a:pt x="29524" y="4499"/>
                    <a:pt x="36849" y="6719"/>
                    <a:pt x="44174" y="8494"/>
                  </a:cubicBezTo>
                  <a:cubicBezTo>
                    <a:pt x="50781" y="10697"/>
                    <a:pt x="57749" y="11635"/>
                    <a:pt x="64753" y="11635"/>
                  </a:cubicBezTo>
                  <a:cubicBezTo>
                    <a:pt x="65514" y="11635"/>
                    <a:pt x="66276" y="11624"/>
                    <a:pt x="67038" y="11602"/>
                  </a:cubicBezTo>
                  <a:cubicBezTo>
                    <a:pt x="74808" y="11158"/>
                    <a:pt x="82133" y="7829"/>
                    <a:pt x="87461" y="2057"/>
                  </a:cubicBezTo>
                  <a:lnTo>
                    <a:pt x="87239" y="1835"/>
                  </a:lnTo>
                  <a:cubicBezTo>
                    <a:pt x="81689" y="7163"/>
                    <a:pt x="74586" y="10048"/>
                    <a:pt x="66816" y="10048"/>
                  </a:cubicBezTo>
                  <a:cubicBezTo>
                    <a:pt x="59269" y="10048"/>
                    <a:pt x="51722" y="8938"/>
                    <a:pt x="44618" y="6497"/>
                  </a:cubicBezTo>
                  <a:cubicBezTo>
                    <a:pt x="37515" y="3833"/>
                    <a:pt x="29967" y="1835"/>
                    <a:pt x="22420" y="503"/>
                  </a:cubicBezTo>
                  <a:cubicBezTo>
                    <a:pt x="20457" y="167"/>
                    <a:pt x="18494" y="0"/>
                    <a:pt x="165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5"/>
            <p:cNvSpPr/>
            <p:nvPr/>
          </p:nvSpPr>
          <p:spPr>
            <a:xfrm>
              <a:off x="2555800" y="2909850"/>
              <a:ext cx="2902425" cy="531550"/>
            </a:xfrm>
            <a:custGeom>
              <a:avLst/>
              <a:gdLst/>
              <a:ahLst/>
              <a:cxnLst/>
              <a:rect l="l" t="t" r="r" b="b"/>
              <a:pathLst>
                <a:path w="116097" h="21262" extrusionOk="0">
                  <a:moveTo>
                    <a:pt x="13743" y="1"/>
                  </a:moveTo>
                  <a:cubicBezTo>
                    <a:pt x="9093" y="1"/>
                    <a:pt x="4477" y="561"/>
                    <a:pt x="0" y="1680"/>
                  </a:cubicBezTo>
                  <a:lnTo>
                    <a:pt x="0" y="2124"/>
                  </a:lnTo>
                  <a:cubicBezTo>
                    <a:pt x="2673" y="1820"/>
                    <a:pt x="5362" y="1666"/>
                    <a:pt x="8054" y="1666"/>
                  </a:cubicBezTo>
                  <a:cubicBezTo>
                    <a:pt x="15201" y="1666"/>
                    <a:pt x="22368" y="2752"/>
                    <a:pt x="29302" y="5009"/>
                  </a:cubicBezTo>
                  <a:cubicBezTo>
                    <a:pt x="38847" y="7673"/>
                    <a:pt x="48170" y="11225"/>
                    <a:pt x="57715" y="14555"/>
                  </a:cubicBezTo>
                  <a:cubicBezTo>
                    <a:pt x="67261" y="18106"/>
                    <a:pt x="77250" y="20326"/>
                    <a:pt x="87461" y="21214"/>
                  </a:cubicBezTo>
                  <a:cubicBezTo>
                    <a:pt x="88174" y="21246"/>
                    <a:pt x="88889" y="21262"/>
                    <a:pt x="89604" y="21262"/>
                  </a:cubicBezTo>
                  <a:cubicBezTo>
                    <a:pt x="98900" y="21262"/>
                    <a:pt x="108264" y="18582"/>
                    <a:pt x="116096" y="13223"/>
                  </a:cubicBezTo>
                  <a:lnTo>
                    <a:pt x="115874" y="13001"/>
                  </a:lnTo>
                  <a:cubicBezTo>
                    <a:pt x="108777" y="17483"/>
                    <a:pt x="100580" y="19923"/>
                    <a:pt x="92208" y="19923"/>
                  </a:cubicBezTo>
                  <a:cubicBezTo>
                    <a:pt x="90630" y="19923"/>
                    <a:pt x="89045" y="19836"/>
                    <a:pt x="87461" y="19660"/>
                  </a:cubicBezTo>
                  <a:cubicBezTo>
                    <a:pt x="77472" y="18772"/>
                    <a:pt x="67705" y="16330"/>
                    <a:pt x="58603" y="12557"/>
                  </a:cubicBezTo>
                  <a:cubicBezTo>
                    <a:pt x="49280" y="8561"/>
                    <a:pt x="39735" y="5009"/>
                    <a:pt x="30190" y="2346"/>
                  </a:cubicBezTo>
                  <a:cubicBezTo>
                    <a:pt x="24779" y="783"/>
                    <a:pt x="19238" y="1"/>
                    <a:pt x="13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5"/>
            <p:cNvSpPr/>
            <p:nvPr/>
          </p:nvSpPr>
          <p:spPr>
            <a:xfrm>
              <a:off x="2122925" y="3511650"/>
              <a:ext cx="3141050" cy="522650"/>
            </a:xfrm>
            <a:custGeom>
              <a:avLst/>
              <a:gdLst/>
              <a:ahLst/>
              <a:cxnLst/>
              <a:rect l="l" t="t" r="r" b="b"/>
              <a:pathLst>
                <a:path w="125642" h="20906" extrusionOk="0">
                  <a:moveTo>
                    <a:pt x="14606" y="0"/>
                  </a:moveTo>
                  <a:cubicBezTo>
                    <a:pt x="9520" y="0"/>
                    <a:pt x="4480" y="1136"/>
                    <a:pt x="1" y="3579"/>
                  </a:cubicBezTo>
                  <a:lnTo>
                    <a:pt x="1" y="3801"/>
                  </a:lnTo>
                  <a:cubicBezTo>
                    <a:pt x="3830" y="2303"/>
                    <a:pt x="7784" y="1554"/>
                    <a:pt x="11769" y="1554"/>
                  </a:cubicBezTo>
                  <a:cubicBezTo>
                    <a:pt x="13098" y="1554"/>
                    <a:pt x="14430" y="1637"/>
                    <a:pt x="15761" y="1804"/>
                  </a:cubicBezTo>
                  <a:cubicBezTo>
                    <a:pt x="21089" y="2470"/>
                    <a:pt x="26195" y="3579"/>
                    <a:pt x="31300" y="5355"/>
                  </a:cubicBezTo>
                  <a:cubicBezTo>
                    <a:pt x="41511" y="8685"/>
                    <a:pt x="51722" y="12459"/>
                    <a:pt x="62155" y="15566"/>
                  </a:cubicBezTo>
                  <a:cubicBezTo>
                    <a:pt x="72589" y="18896"/>
                    <a:pt x="83466" y="20672"/>
                    <a:pt x="94343" y="20894"/>
                  </a:cubicBezTo>
                  <a:cubicBezTo>
                    <a:pt x="94740" y="20902"/>
                    <a:pt x="95136" y="20906"/>
                    <a:pt x="95532" y="20906"/>
                  </a:cubicBezTo>
                  <a:cubicBezTo>
                    <a:pt x="106218" y="20906"/>
                    <a:pt x="116652" y="18024"/>
                    <a:pt x="125642" y="12459"/>
                  </a:cubicBezTo>
                  <a:lnTo>
                    <a:pt x="125642" y="12237"/>
                  </a:lnTo>
                  <a:cubicBezTo>
                    <a:pt x="117061" y="17026"/>
                    <a:pt x="107583" y="19663"/>
                    <a:pt x="97853" y="19663"/>
                  </a:cubicBezTo>
                  <a:cubicBezTo>
                    <a:pt x="96760" y="19663"/>
                    <a:pt x="95663" y="19629"/>
                    <a:pt x="94565" y="19562"/>
                  </a:cubicBezTo>
                  <a:cubicBezTo>
                    <a:pt x="83910" y="19118"/>
                    <a:pt x="73255" y="17120"/>
                    <a:pt x="63043" y="13569"/>
                  </a:cubicBezTo>
                  <a:cubicBezTo>
                    <a:pt x="52832" y="10017"/>
                    <a:pt x="42843" y="5799"/>
                    <a:pt x="32188" y="2914"/>
                  </a:cubicBezTo>
                  <a:cubicBezTo>
                    <a:pt x="26860" y="1138"/>
                    <a:pt x="21533" y="250"/>
                    <a:pt x="15983" y="28"/>
                  </a:cubicBezTo>
                  <a:cubicBezTo>
                    <a:pt x="15524" y="9"/>
                    <a:pt x="15065" y="0"/>
                    <a:pt x="14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5"/>
            <p:cNvSpPr/>
            <p:nvPr/>
          </p:nvSpPr>
          <p:spPr>
            <a:xfrm>
              <a:off x="1801050" y="4061325"/>
              <a:ext cx="3041175" cy="657175"/>
            </a:xfrm>
            <a:custGeom>
              <a:avLst/>
              <a:gdLst/>
              <a:ahLst/>
              <a:cxnLst/>
              <a:rect l="l" t="t" r="r" b="b"/>
              <a:pathLst>
                <a:path w="121647" h="26287" extrusionOk="0">
                  <a:moveTo>
                    <a:pt x="14479" y="0"/>
                  </a:moveTo>
                  <a:cubicBezTo>
                    <a:pt x="9212" y="0"/>
                    <a:pt x="4006" y="1972"/>
                    <a:pt x="1" y="5344"/>
                  </a:cubicBezTo>
                  <a:lnTo>
                    <a:pt x="1" y="5566"/>
                  </a:lnTo>
                  <a:cubicBezTo>
                    <a:pt x="3871" y="3171"/>
                    <a:pt x="8199" y="1846"/>
                    <a:pt x="12606" y="1846"/>
                  </a:cubicBezTo>
                  <a:cubicBezTo>
                    <a:pt x="13508" y="1846"/>
                    <a:pt x="14413" y="1902"/>
                    <a:pt x="15318" y="2015"/>
                  </a:cubicBezTo>
                  <a:cubicBezTo>
                    <a:pt x="20645" y="2237"/>
                    <a:pt x="25751" y="3791"/>
                    <a:pt x="30412" y="6010"/>
                  </a:cubicBezTo>
                  <a:cubicBezTo>
                    <a:pt x="39957" y="10450"/>
                    <a:pt x="48837" y="17331"/>
                    <a:pt x="59048" y="21327"/>
                  </a:cubicBezTo>
                  <a:cubicBezTo>
                    <a:pt x="67184" y="24651"/>
                    <a:pt x="75768" y="26286"/>
                    <a:pt x="84311" y="26286"/>
                  </a:cubicBezTo>
                  <a:cubicBezTo>
                    <a:pt x="97445" y="26286"/>
                    <a:pt x="110483" y="22422"/>
                    <a:pt x="121646" y="14890"/>
                  </a:cubicBezTo>
                  <a:lnTo>
                    <a:pt x="121646" y="14668"/>
                  </a:lnTo>
                  <a:cubicBezTo>
                    <a:pt x="110842" y="21356"/>
                    <a:pt x="98546" y="24766"/>
                    <a:pt x="86228" y="24766"/>
                  </a:cubicBezTo>
                  <a:cubicBezTo>
                    <a:pt x="77289" y="24766"/>
                    <a:pt x="68337" y="22970"/>
                    <a:pt x="59936" y="19329"/>
                  </a:cubicBezTo>
                  <a:cubicBezTo>
                    <a:pt x="50169" y="15112"/>
                    <a:pt x="41733" y="7786"/>
                    <a:pt x="31522" y="3569"/>
                  </a:cubicBezTo>
                  <a:cubicBezTo>
                    <a:pt x="26417" y="1349"/>
                    <a:pt x="20867" y="17"/>
                    <a:pt x="15318" y="17"/>
                  </a:cubicBezTo>
                  <a:cubicBezTo>
                    <a:pt x="15038" y="6"/>
                    <a:pt x="14758" y="0"/>
                    <a:pt x="14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5"/>
            <p:cNvSpPr/>
            <p:nvPr/>
          </p:nvSpPr>
          <p:spPr>
            <a:xfrm>
              <a:off x="1551325" y="4638200"/>
              <a:ext cx="2591650" cy="604800"/>
            </a:xfrm>
            <a:custGeom>
              <a:avLst/>
              <a:gdLst/>
              <a:ahLst/>
              <a:cxnLst/>
              <a:rect l="l" t="t" r="r" b="b"/>
              <a:pathLst>
                <a:path w="103666" h="24192" extrusionOk="0">
                  <a:moveTo>
                    <a:pt x="13430" y="0"/>
                  </a:moveTo>
                  <a:cubicBezTo>
                    <a:pt x="13024" y="0"/>
                    <a:pt x="12617" y="9"/>
                    <a:pt x="12210" y="28"/>
                  </a:cubicBezTo>
                  <a:cubicBezTo>
                    <a:pt x="9768" y="250"/>
                    <a:pt x="7326" y="916"/>
                    <a:pt x="5106" y="1804"/>
                  </a:cubicBezTo>
                  <a:cubicBezTo>
                    <a:pt x="2887" y="2914"/>
                    <a:pt x="1111" y="4689"/>
                    <a:pt x="1" y="6687"/>
                  </a:cubicBezTo>
                  <a:lnTo>
                    <a:pt x="1" y="6687"/>
                  </a:lnTo>
                  <a:cubicBezTo>
                    <a:pt x="2935" y="3544"/>
                    <a:pt x="7056" y="1785"/>
                    <a:pt x="11430" y="1785"/>
                  </a:cubicBezTo>
                  <a:cubicBezTo>
                    <a:pt x="11689" y="1785"/>
                    <a:pt x="11949" y="1791"/>
                    <a:pt x="12210" y="1804"/>
                  </a:cubicBezTo>
                  <a:cubicBezTo>
                    <a:pt x="16649" y="1804"/>
                    <a:pt x="21089" y="3136"/>
                    <a:pt x="24863" y="5577"/>
                  </a:cubicBezTo>
                  <a:cubicBezTo>
                    <a:pt x="28858" y="7575"/>
                    <a:pt x="32410" y="10461"/>
                    <a:pt x="36406" y="13125"/>
                  </a:cubicBezTo>
                  <a:cubicBezTo>
                    <a:pt x="46827" y="20400"/>
                    <a:pt x="59338" y="24192"/>
                    <a:pt x="71933" y="24192"/>
                  </a:cubicBezTo>
                  <a:cubicBezTo>
                    <a:pt x="73558" y="24192"/>
                    <a:pt x="75183" y="24129"/>
                    <a:pt x="76806" y="24002"/>
                  </a:cubicBezTo>
                  <a:cubicBezTo>
                    <a:pt x="86351" y="23336"/>
                    <a:pt x="95453" y="20450"/>
                    <a:pt x="103666" y="15789"/>
                  </a:cubicBezTo>
                  <a:lnTo>
                    <a:pt x="103666" y="15567"/>
                  </a:lnTo>
                  <a:cubicBezTo>
                    <a:pt x="94419" y="20375"/>
                    <a:pt x="84215" y="22855"/>
                    <a:pt x="74002" y="22855"/>
                  </a:cubicBezTo>
                  <a:cubicBezTo>
                    <a:pt x="65826" y="22855"/>
                    <a:pt x="57645" y="21265"/>
                    <a:pt x="49946" y="18008"/>
                  </a:cubicBezTo>
                  <a:cubicBezTo>
                    <a:pt x="45729" y="16011"/>
                    <a:pt x="41733" y="13791"/>
                    <a:pt x="38181" y="11127"/>
                  </a:cubicBezTo>
                  <a:cubicBezTo>
                    <a:pt x="34408" y="8241"/>
                    <a:pt x="30412" y="5577"/>
                    <a:pt x="26195" y="3358"/>
                  </a:cubicBezTo>
                  <a:cubicBezTo>
                    <a:pt x="22328" y="1119"/>
                    <a:pt x="17903" y="0"/>
                    <a:pt x="134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9" name="Google Shape;909;p25"/>
          <p:cNvGrpSpPr/>
          <p:nvPr/>
        </p:nvGrpSpPr>
        <p:grpSpPr>
          <a:xfrm rot="-10008670" flipH="1">
            <a:off x="-261585" y="2427255"/>
            <a:ext cx="1330411" cy="2809652"/>
            <a:chOff x="2773725" y="240525"/>
            <a:chExt cx="2096325" cy="5101625"/>
          </a:xfrm>
        </p:grpSpPr>
        <p:sp>
          <p:nvSpPr>
            <p:cNvPr id="910" name="Google Shape;910;p25"/>
            <p:cNvSpPr/>
            <p:nvPr/>
          </p:nvSpPr>
          <p:spPr>
            <a:xfrm>
              <a:off x="2773725" y="240525"/>
              <a:ext cx="2096325" cy="5101625"/>
            </a:xfrm>
            <a:custGeom>
              <a:avLst/>
              <a:gdLst/>
              <a:ahLst/>
              <a:cxnLst/>
              <a:rect l="l" t="t" r="r" b="b"/>
              <a:pathLst>
                <a:path w="83853" h="204065" extrusionOk="0">
                  <a:moveTo>
                    <a:pt x="34110" y="0"/>
                  </a:moveTo>
                  <a:cubicBezTo>
                    <a:pt x="28906" y="0"/>
                    <a:pt x="23698" y="1120"/>
                    <a:pt x="18864" y="3391"/>
                  </a:cubicBezTo>
                  <a:cubicBezTo>
                    <a:pt x="9670" y="17023"/>
                    <a:pt x="4756" y="33033"/>
                    <a:pt x="2379" y="49518"/>
                  </a:cubicBezTo>
                  <a:cubicBezTo>
                    <a:pt x="1" y="66637"/>
                    <a:pt x="159" y="83914"/>
                    <a:pt x="477" y="101192"/>
                  </a:cubicBezTo>
                  <a:cubicBezTo>
                    <a:pt x="5390" y="91206"/>
                    <a:pt x="12365" y="82171"/>
                    <a:pt x="20607" y="74721"/>
                  </a:cubicBezTo>
                  <a:lnTo>
                    <a:pt x="20607" y="74721"/>
                  </a:lnTo>
                  <a:cubicBezTo>
                    <a:pt x="19498" y="85658"/>
                    <a:pt x="14108" y="95485"/>
                    <a:pt x="9512" y="105630"/>
                  </a:cubicBezTo>
                  <a:cubicBezTo>
                    <a:pt x="5073" y="115775"/>
                    <a:pt x="1428" y="126870"/>
                    <a:pt x="4281" y="137649"/>
                  </a:cubicBezTo>
                  <a:cubicBezTo>
                    <a:pt x="7609" y="128455"/>
                    <a:pt x="13633" y="120530"/>
                    <a:pt x="21558" y="115141"/>
                  </a:cubicBezTo>
                  <a:lnTo>
                    <a:pt x="21558" y="115141"/>
                  </a:lnTo>
                  <a:cubicBezTo>
                    <a:pt x="13316" y="145892"/>
                    <a:pt x="19815" y="178703"/>
                    <a:pt x="39153" y="204065"/>
                  </a:cubicBezTo>
                  <a:cubicBezTo>
                    <a:pt x="48980" y="177118"/>
                    <a:pt x="53101" y="148586"/>
                    <a:pt x="51199" y="120054"/>
                  </a:cubicBezTo>
                  <a:lnTo>
                    <a:pt x="51199" y="120054"/>
                  </a:lnTo>
                  <a:cubicBezTo>
                    <a:pt x="58174" y="126078"/>
                    <a:pt x="62136" y="134796"/>
                    <a:pt x="62295" y="143989"/>
                  </a:cubicBezTo>
                  <a:cubicBezTo>
                    <a:pt x="72756" y="122908"/>
                    <a:pt x="71171" y="97705"/>
                    <a:pt x="58015" y="78208"/>
                  </a:cubicBezTo>
                  <a:lnTo>
                    <a:pt x="58015" y="78208"/>
                  </a:lnTo>
                  <a:cubicBezTo>
                    <a:pt x="64673" y="79793"/>
                    <a:pt x="70537" y="84390"/>
                    <a:pt x="73708" y="90572"/>
                  </a:cubicBezTo>
                  <a:cubicBezTo>
                    <a:pt x="83852" y="76623"/>
                    <a:pt x="81474" y="57443"/>
                    <a:pt x="76244" y="40958"/>
                  </a:cubicBezTo>
                  <a:cubicBezTo>
                    <a:pt x="71805" y="26692"/>
                    <a:pt x="64831" y="11951"/>
                    <a:pt x="51675" y="4501"/>
                  </a:cubicBezTo>
                  <a:cubicBezTo>
                    <a:pt x="46219" y="1517"/>
                    <a:pt x="40167" y="0"/>
                    <a:pt x="34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5"/>
            <p:cNvSpPr/>
            <p:nvPr/>
          </p:nvSpPr>
          <p:spPr>
            <a:xfrm>
              <a:off x="3534575" y="380775"/>
              <a:ext cx="321000" cy="4933650"/>
            </a:xfrm>
            <a:custGeom>
              <a:avLst/>
              <a:gdLst/>
              <a:ahLst/>
              <a:cxnLst/>
              <a:rect l="l" t="t" r="r" b="b"/>
              <a:pathLst>
                <a:path w="12840" h="197346" extrusionOk="0">
                  <a:moveTo>
                    <a:pt x="793" y="0"/>
                  </a:moveTo>
                  <a:lnTo>
                    <a:pt x="793" y="0"/>
                  </a:lnTo>
                  <a:cubicBezTo>
                    <a:pt x="6500" y="6341"/>
                    <a:pt x="9987" y="14108"/>
                    <a:pt x="10779" y="22509"/>
                  </a:cubicBezTo>
                  <a:cubicBezTo>
                    <a:pt x="11572" y="30910"/>
                    <a:pt x="11572" y="39311"/>
                    <a:pt x="10462" y="47553"/>
                  </a:cubicBezTo>
                  <a:cubicBezTo>
                    <a:pt x="8877" y="64355"/>
                    <a:pt x="6182" y="80840"/>
                    <a:pt x="3805" y="97484"/>
                  </a:cubicBezTo>
                  <a:cubicBezTo>
                    <a:pt x="1269" y="114127"/>
                    <a:pt x="1" y="131088"/>
                    <a:pt x="159" y="147890"/>
                  </a:cubicBezTo>
                  <a:cubicBezTo>
                    <a:pt x="159" y="156291"/>
                    <a:pt x="952" y="164692"/>
                    <a:pt x="2220" y="173093"/>
                  </a:cubicBezTo>
                  <a:cubicBezTo>
                    <a:pt x="3646" y="181336"/>
                    <a:pt x="5865" y="189578"/>
                    <a:pt x="8877" y="197345"/>
                  </a:cubicBezTo>
                  <a:cubicBezTo>
                    <a:pt x="3805" y="181336"/>
                    <a:pt x="1427" y="164692"/>
                    <a:pt x="1586" y="147890"/>
                  </a:cubicBezTo>
                  <a:cubicBezTo>
                    <a:pt x="1903" y="131088"/>
                    <a:pt x="3171" y="114286"/>
                    <a:pt x="5865" y="97801"/>
                  </a:cubicBezTo>
                  <a:cubicBezTo>
                    <a:pt x="8085" y="81157"/>
                    <a:pt x="10779" y="64514"/>
                    <a:pt x="12047" y="47712"/>
                  </a:cubicBezTo>
                  <a:cubicBezTo>
                    <a:pt x="12840" y="39311"/>
                    <a:pt x="12840" y="30751"/>
                    <a:pt x="11730" y="22509"/>
                  </a:cubicBezTo>
                  <a:cubicBezTo>
                    <a:pt x="10304" y="14108"/>
                    <a:pt x="6975" y="5707"/>
                    <a:pt x="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5"/>
            <p:cNvSpPr/>
            <p:nvPr/>
          </p:nvSpPr>
          <p:spPr>
            <a:xfrm>
              <a:off x="3154150" y="2207600"/>
              <a:ext cx="582550" cy="939200"/>
            </a:xfrm>
            <a:custGeom>
              <a:avLst/>
              <a:gdLst/>
              <a:ahLst/>
              <a:cxnLst/>
              <a:rect l="l" t="t" r="r" b="b"/>
              <a:pathLst>
                <a:path w="23302" h="37568" extrusionOk="0">
                  <a:moveTo>
                    <a:pt x="23302" y="0"/>
                  </a:moveTo>
                  <a:cubicBezTo>
                    <a:pt x="17595" y="4914"/>
                    <a:pt x="12682" y="10621"/>
                    <a:pt x="8719" y="17119"/>
                  </a:cubicBezTo>
                  <a:cubicBezTo>
                    <a:pt x="4756" y="23460"/>
                    <a:pt x="1744" y="30434"/>
                    <a:pt x="1" y="37567"/>
                  </a:cubicBezTo>
                  <a:cubicBezTo>
                    <a:pt x="6183" y="24094"/>
                    <a:pt x="13950" y="11572"/>
                    <a:pt x="233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5"/>
            <p:cNvSpPr/>
            <p:nvPr/>
          </p:nvSpPr>
          <p:spPr>
            <a:xfrm>
              <a:off x="3804050" y="2116450"/>
              <a:ext cx="598400" cy="1165075"/>
            </a:xfrm>
            <a:custGeom>
              <a:avLst/>
              <a:gdLst/>
              <a:ahLst/>
              <a:cxnLst/>
              <a:rect l="l" t="t" r="r" b="b"/>
              <a:pathLst>
                <a:path w="23936" h="46603" extrusionOk="0">
                  <a:moveTo>
                    <a:pt x="0" y="1"/>
                  </a:moveTo>
                  <a:cubicBezTo>
                    <a:pt x="3012" y="3329"/>
                    <a:pt x="5707" y="6817"/>
                    <a:pt x="8401" y="10304"/>
                  </a:cubicBezTo>
                  <a:cubicBezTo>
                    <a:pt x="10779" y="13950"/>
                    <a:pt x="13156" y="17754"/>
                    <a:pt x="15059" y="21717"/>
                  </a:cubicBezTo>
                  <a:cubicBezTo>
                    <a:pt x="17119" y="25679"/>
                    <a:pt x="18863" y="29642"/>
                    <a:pt x="20289" y="33763"/>
                  </a:cubicBezTo>
                  <a:lnTo>
                    <a:pt x="21399" y="36933"/>
                  </a:lnTo>
                  <a:lnTo>
                    <a:pt x="22350" y="40104"/>
                  </a:lnTo>
                  <a:lnTo>
                    <a:pt x="23143" y="43432"/>
                  </a:lnTo>
                  <a:cubicBezTo>
                    <a:pt x="23460" y="44383"/>
                    <a:pt x="23777" y="45493"/>
                    <a:pt x="23935" y="46603"/>
                  </a:cubicBezTo>
                  <a:cubicBezTo>
                    <a:pt x="23935" y="44383"/>
                    <a:pt x="23618" y="42164"/>
                    <a:pt x="23301" y="39945"/>
                  </a:cubicBezTo>
                  <a:lnTo>
                    <a:pt x="22667" y="36616"/>
                  </a:lnTo>
                  <a:lnTo>
                    <a:pt x="21716" y="33288"/>
                  </a:lnTo>
                  <a:cubicBezTo>
                    <a:pt x="20606" y="29008"/>
                    <a:pt x="18863" y="24887"/>
                    <a:pt x="16802" y="20924"/>
                  </a:cubicBezTo>
                  <a:cubicBezTo>
                    <a:pt x="14742" y="16961"/>
                    <a:pt x="12364" y="13157"/>
                    <a:pt x="9511" y="9511"/>
                  </a:cubicBezTo>
                  <a:cubicBezTo>
                    <a:pt x="6816" y="6024"/>
                    <a:pt x="3646" y="2854"/>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5"/>
            <p:cNvSpPr/>
            <p:nvPr/>
          </p:nvSpPr>
          <p:spPr>
            <a:xfrm>
              <a:off x="3827825" y="880075"/>
              <a:ext cx="681600" cy="1141300"/>
            </a:xfrm>
            <a:custGeom>
              <a:avLst/>
              <a:gdLst/>
              <a:ahLst/>
              <a:cxnLst/>
              <a:rect l="l" t="t" r="r" b="b"/>
              <a:pathLst>
                <a:path w="27264" h="45652" extrusionOk="0">
                  <a:moveTo>
                    <a:pt x="0" y="1"/>
                  </a:moveTo>
                  <a:cubicBezTo>
                    <a:pt x="3329" y="3171"/>
                    <a:pt x="6341" y="6499"/>
                    <a:pt x="9194" y="9987"/>
                  </a:cubicBezTo>
                  <a:cubicBezTo>
                    <a:pt x="12047" y="13474"/>
                    <a:pt x="14583" y="17120"/>
                    <a:pt x="16961" y="21082"/>
                  </a:cubicBezTo>
                  <a:cubicBezTo>
                    <a:pt x="19180" y="24887"/>
                    <a:pt x="21240" y="28849"/>
                    <a:pt x="22826" y="32971"/>
                  </a:cubicBezTo>
                  <a:lnTo>
                    <a:pt x="24094" y="35982"/>
                  </a:lnTo>
                  <a:lnTo>
                    <a:pt x="25203" y="39153"/>
                  </a:lnTo>
                  <a:lnTo>
                    <a:pt x="26313" y="42481"/>
                  </a:lnTo>
                  <a:cubicBezTo>
                    <a:pt x="26630" y="43432"/>
                    <a:pt x="26947" y="44542"/>
                    <a:pt x="27264" y="45651"/>
                  </a:cubicBezTo>
                  <a:cubicBezTo>
                    <a:pt x="27105" y="44542"/>
                    <a:pt x="26947" y="43432"/>
                    <a:pt x="26788" y="42323"/>
                  </a:cubicBezTo>
                  <a:lnTo>
                    <a:pt x="26154" y="38994"/>
                  </a:lnTo>
                  <a:lnTo>
                    <a:pt x="25362" y="35665"/>
                  </a:lnTo>
                  <a:lnTo>
                    <a:pt x="24252" y="32337"/>
                  </a:lnTo>
                  <a:cubicBezTo>
                    <a:pt x="22826" y="28057"/>
                    <a:pt x="20923" y="23777"/>
                    <a:pt x="18546" y="19973"/>
                  </a:cubicBezTo>
                  <a:cubicBezTo>
                    <a:pt x="16168" y="16010"/>
                    <a:pt x="13474" y="12364"/>
                    <a:pt x="10303" y="8877"/>
                  </a:cubicBezTo>
                  <a:cubicBezTo>
                    <a:pt x="7292" y="5548"/>
                    <a:pt x="3805" y="2537"/>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5"/>
            <p:cNvSpPr/>
            <p:nvPr/>
          </p:nvSpPr>
          <p:spPr>
            <a:xfrm>
              <a:off x="2995650" y="681950"/>
              <a:ext cx="701425" cy="1390950"/>
            </a:xfrm>
            <a:custGeom>
              <a:avLst/>
              <a:gdLst/>
              <a:ahLst/>
              <a:cxnLst/>
              <a:rect l="l" t="t" r="r" b="b"/>
              <a:pathLst>
                <a:path w="28057" h="55638" extrusionOk="0">
                  <a:moveTo>
                    <a:pt x="28057" y="0"/>
                  </a:moveTo>
                  <a:lnTo>
                    <a:pt x="28057" y="0"/>
                  </a:lnTo>
                  <a:cubicBezTo>
                    <a:pt x="24411" y="3804"/>
                    <a:pt x="21082" y="7767"/>
                    <a:pt x="18070" y="12205"/>
                  </a:cubicBezTo>
                  <a:cubicBezTo>
                    <a:pt x="15059" y="16485"/>
                    <a:pt x="12206" y="20923"/>
                    <a:pt x="9987" y="25679"/>
                  </a:cubicBezTo>
                  <a:cubicBezTo>
                    <a:pt x="7450" y="30434"/>
                    <a:pt x="5548" y="35348"/>
                    <a:pt x="3805" y="40262"/>
                  </a:cubicBezTo>
                  <a:cubicBezTo>
                    <a:pt x="3012" y="42798"/>
                    <a:pt x="2220" y="45334"/>
                    <a:pt x="1586" y="47870"/>
                  </a:cubicBezTo>
                  <a:cubicBezTo>
                    <a:pt x="952" y="50406"/>
                    <a:pt x="317" y="52942"/>
                    <a:pt x="0" y="55637"/>
                  </a:cubicBezTo>
                  <a:cubicBezTo>
                    <a:pt x="476" y="54369"/>
                    <a:pt x="793" y="53101"/>
                    <a:pt x="1269" y="51833"/>
                  </a:cubicBezTo>
                  <a:lnTo>
                    <a:pt x="2537" y="48187"/>
                  </a:lnTo>
                  <a:cubicBezTo>
                    <a:pt x="3329" y="45651"/>
                    <a:pt x="4280" y="43273"/>
                    <a:pt x="5231" y="40896"/>
                  </a:cubicBezTo>
                  <a:cubicBezTo>
                    <a:pt x="7292" y="35982"/>
                    <a:pt x="9352" y="31227"/>
                    <a:pt x="11730" y="26630"/>
                  </a:cubicBezTo>
                  <a:cubicBezTo>
                    <a:pt x="13949" y="22033"/>
                    <a:pt x="16485" y="17436"/>
                    <a:pt x="19339" y="12998"/>
                  </a:cubicBezTo>
                  <a:cubicBezTo>
                    <a:pt x="22033" y="8560"/>
                    <a:pt x="25045" y="4280"/>
                    <a:pt x="28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5"/>
            <p:cNvSpPr/>
            <p:nvPr/>
          </p:nvSpPr>
          <p:spPr>
            <a:xfrm>
              <a:off x="3633650" y="2972400"/>
              <a:ext cx="225900" cy="1422650"/>
            </a:xfrm>
            <a:custGeom>
              <a:avLst/>
              <a:gdLst/>
              <a:ahLst/>
              <a:cxnLst/>
              <a:rect l="l" t="t" r="r" b="b"/>
              <a:pathLst>
                <a:path w="9036" h="56906" extrusionOk="0">
                  <a:moveTo>
                    <a:pt x="1110" y="1"/>
                  </a:moveTo>
                  <a:cubicBezTo>
                    <a:pt x="317" y="4756"/>
                    <a:pt x="0" y="9670"/>
                    <a:pt x="159" y="14425"/>
                  </a:cubicBezTo>
                  <a:cubicBezTo>
                    <a:pt x="159" y="24253"/>
                    <a:pt x="1427" y="33922"/>
                    <a:pt x="4122" y="43274"/>
                  </a:cubicBezTo>
                  <a:cubicBezTo>
                    <a:pt x="4756" y="45652"/>
                    <a:pt x="5390" y="47871"/>
                    <a:pt x="6341" y="50248"/>
                  </a:cubicBezTo>
                  <a:cubicBezTo>
                    <a:pt x="7133" y="52468"/>
                    <a:pt x="7926" y="54687"/>
                    <a:pt x="9035" y="56906"/>
                  </a:cubicBezTo>
                  <a:cubicBezTo>
                    <a:pt x="8718" y="55796"/>
                    <a:pt x="8401" y="54687"/>
                    <a:pt x="8084" y="53419"/>
                  </a:cubicBezTo>
                  <a:lnTo>
                    <a:pt x="7133" y="49931"/>
                  </a:lnTo>
                  <a:cubicBezTo>
                    <a:pt x="6658" y="47554"/>
                    <a:pt x="6024" y="45335"/>
                    <a:pt x="5548" y="42957"/>
                  </a:cubicBezTo>
                  <a:cubicBezTo>
                    <a:pt x="4597" y="38202"/>
                    <a:pt x="3646" y="33446"/>
                    <a:pt x="3012" y="28691"/>
                  </a:cubicBezTo>
                  <a:cubicBezTo>
                    <a:pt x="2378" y="23936"/>
                    <a:pt x="1902" y="19180"/>
                    <a:pt x="1585" y="14425"/>
                  </a:cubicBezTo>
                  <a:cubicBezTo>
                    <a:pt x="1268" y="9670"/>
                    <a:pt x="1110" y="4915"/>
                    <a:pt x="1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7" name="Google Shape;917;p25"/>
          <p:cNvGrpSpPr/>
          <p:nvPr/>
        </p:nvGrpSpPr>
        <p:grpSpPr>
          <a:xfrm rot="-9140811" flipH="1">
            <a:off x="7026245" y="-589692"/>
            <a:ext cx="955048" cy="1696662"/>
            <a:chOff x="2344925" y="238125"/>
            <a:chExt cx="2835925" cy="5038075"/>
          </a:xfrm>
        </p:grpSpPr>
        <p:sp>
          <p:nvSpPr>
            <p:cNvPr id="918" name="Google Shape;918;p25"/>
            <p:cNvSpPr/>
            <p:nvPr/>
          </p:nvSpPr>
          <p:spPr>
            <a:xfrm>
              <a:off x="3229250" y="894250"/>
              <a:ext cx="1951600" cy="4381950"/>
            </a:xfrm>
            <a:custGeom>
              <a:avLst/>
              <a:gdLst/>
              <a:ahLst/>
              <a:cxnLst/>
              <a:rect l="l" t="t" r="r" b="b"/>
              <a:pathLst>
                <a:path w="78064" h="175278" extrusionOk="0">
                  <a:moveTo>
                    <a:pt x="3060" y="1"/>
                  </a:moveTo>
                  <a:cubicBezTo>
                    <a:pt x="1611" y="1"/>
                    <a:pt x="0" y="1239"/>
                    <a:pt x="321" y="3056"/>
                  </a:cubicBezTo>
                  <a:cubicBezTo>
                    <a:pt x="9378" y="65389"/>
                    <a:pt x="34240" y="124347"/>
                    <a:pt x="72420" y="174248"/>
                  </a:cubicBezTo>
                  <a:cubicBezTo>
                    <a:pt x="72992" y="174976"/>
                    <a:pt x="73762" y="175278"/>
                    <a:pt x="74516" y="175278"/>
                  </a:cubicBezTo>
                  <a:cubicBezTo>
                    <a:pt x="76337" y="175278"/>
                    <a:pt x="78063" y="173520"/>
                    <a:pt x="76682" y="171762"/>
                  </a:cubicBezTo>
                  <a:cubicBezTo>
                    <a:pt x="38679" y="122216"/>
                    <a:pt x="13995" y="63613"/>
                    <a:pt x="5116" y="1813"/>
                  </a:cubicBezTo>
                  <a:cubicBezTo>
                    <a:pt x="4904" y="541"/>
                    <a:pt x="4017" y="1"/>
                    <a:pt x="3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5"/>
            <p:cNvSpPr/>
            <p:nvPr/>
          </p:nvSpPr>
          <p:spPr>
            <a:xfrm>
              <a:off x="3725750" y="1130175"/>
              <a:ext cx="537075" cy="1889050"/>
            </a:xfrm>
            <a:custGeom>
              <a:avLst/>
              <a:gdLst/>
              <a:ahLst/>
              <a:cxnLst/>
              <a:rect l="l" t="t" r="r" b="b"/>
              <a:pathLst>
                <a:path w="21483" h="75562" extrusionOk="0">
                  <a:moveTo>
                    <a:pt x="6029" y="1"/>
                  </a:moveTo>
                  <a:cubicBezTo>
                    <a:pt x="4299" y="1"/>
                    <a:pt x="2625" y="1787"/>
                    <a:pt x="3725" y="3742"/>
                  </a:cubicBezTo>
                  <a:cubicBezTo>
                    <a:pt x="16156" y="25052"/>
                    <a:pt x="15268" y="51690"/>
                    <a:pt x="1239" y="71934"/>
                  </a:cubicBezTo>
                  <a:cubicBezTo>
                    <a:pt x="1" y="73791"/>
                    <a:pt x="1697" y="75562"/>
                    <a:pt x="3439" y="75562"/>
                  </a:cubicBezTo>
                  <a:cubicBezTo>
                    <a:pt x="4197" y="75562"/>
                    <a:pt x="4963" y="75227"/>
                    <a:pt x="5501" y="74421"/>
                  </a:cubicBezTo>
                  <a:cubicBezTo>
                    <a:pt x="20418" y="52578"/>
                    <a:pt x="21483" y="23986"/>
                    <a:pt x="8164" y="1256"/>
                  </a:cubicBezTo>
                  <a:cubicBezTo>
                    <a:pt x="7610" y="369"/>
                    <a:pt x="6813" y="1"/>
                    <a:pt x="6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5"/>
            <p:cNvSpPr/>
            <p:nvPr/>
          </p:nvSpPr>
          <p:spPr>
            <a:xfrm>
              <a:off x="2671225" y="1283650"/>
              <a:ext cx="912350" cy="867975"/>
            </a:xfrm>
            <a:custGeom>
              <a:avLst/>
              <a:gdLst/>
              <a:ahLst/>
              <a:cxnLst/>
              <a:rect l="l" t="t" r="r" b="b"/>
              <a:pathLst>
                <a:path w="36494" h="34719" extrusionOk="0">
                  <a:moveTo>
                    <a:pt x="2442" y="0"/>
                  </a:moveTo>
                  <a:cubicBezTo>
                    <a:pt x="1199" y="0"/>
                    <a:pt x="0" y="799"/>
                    <a:pt x="89" y="2398"/>
                  </a:cubicBezTo>
                  <a:cubicBezTo>
                    <a:pt x="1155" y="20156"/>
                    <a:pt x="15539" y="34008"/>
                    <a:pt x="33297" y="34718"/>
                  </a:cubicBezTo>
                  <a:cubicBezTo>
                    <a:pt x="36494" y="34718"/>
                    <a:pt x="36494" y="29746"/>
                    <a:pt x="33297" y="29746"/>
                  </a:cubicBezTo>
                  <a:lnTo>
                    <a:pt x="33475" y="29746"/>
                  </a:lnTo>
                  <a:cubicBezTo>
                    <a:pt x="18380" y="29213"/>
                    <a:pt x="6127" y="17315"/>
                    <a:pt x="5062" y="2398"/>
                  </a:cubicBezTo>
                  <a:cubicBezTo>
                    <a:pt x="4973" y="799"/>
                    <a:pt x="3685" y="0"/>
                    <a:pt x="24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5"/>
            <p:cNvSpPr/>
            <p:nvPr/>
          </p:nvSpPr>
          <p:spPr>
            <a:xfrm>
              <a:off x="4036475" y="1612175"/>
              <a:ext cx="501625" cy="613000"/>
            </a:xfrm>
            <a:custGeom>
              <a:avLst/>
              <a:gdLst/>
              <a:ahLst/>
              <a:cxnLst/>
              <a:rect l="l" t="t" r="r" b="b"/>
              <a:pathLst>
                <a:path w="20065" h="24520" extrusionOk="0">
                  <a:moveTo>
                    <a:pt x="17667" y="0"/>
                  </a:moveTo>
                  <a:cubicBezTo>
                    <a:pt x="16424" y="0"/>
                    <a:pt x="15092" y="800"/>
                    <a:pt x="14914" y="2398"/>
                  </a:cubicBezTo>
                  <a:cubicBezTo>
                    <a:pt x="14236" y="9178"/>
                    <a:pt x="12587" y="19518"/>
                    <a:pt x="4254" y="19518"/>
                  </a:cubicBezTo>
                  <a:cubicBezTo>
                    <a:pt x="3857" y="19518"/>
                    <a:pt x="3444" y="19494"/>
                    <a:pt x="3016" y="19446"/>
                  </a:cubicBezTo>
                  <a:cubicBezTo>
                    <a:pt x="2912" y="19434"/>
                    <a:pt x="2812" y="19428"/>
                    <a:pt x="2715" y="19428"/>
                  </a:cubicBezTo>
                  <a:cubicBezTo>
                    <a:pt x="1" y="19428"/>
                    <a:pt x="101" y="24075"/>
                    <a:pt x="3016" y="24418"/>
                  </a:cubicBezTo>
                  <a:cubicBezTo>
                    <a:pt x="3621" y="24487"/>
                    <a:pt x="4205" y="24520"/>
                    <a:pt x="4768" y="24520"/>
                  </a:cubicBezTo>
                  <a:cubicBezTo>
                    <a:pt x="15943" y="24520"/>
                    <a:pt x="19041" y="11527"/>
                    <a:pt x="19887" y="2398"/>
                  </a:cubicBezTo>
                  <a:cubicBezTo>
                    <a:pt x="20064" y="800"/>
                    <a:pt x="18910" y="0"/>
                    <a:pt x="176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5"/>
            <p:cNvSpPr/>
            <p:nvPr/>
          </p:nvSpPr>
          <p:spPr>
            <a:xfrm>
              <a:off x="2945150" y="3149525"/>
              <a:ext cx="1256650" cy="598200"/>
            </a:xfrm>
            <a:custGeom>
              <a:avLst/>
              <a:gdLst/>
              <a:ahLst/>
              <a:cxnLst/>
              <a:rect l="l" t="t" r="r" b="b"/>
              <a:pathLst>
                <a:path w="50266" h="23928" extrusionOk="0">
                  <a:moveTo>
                    <a:pt x="3682" y="1"/>
                  </a:moveTo>
                  <a:cubicBezTo>
                    <a:pt x="1675" y="1"/>
                    <a:pt x="0" y="2521"/>
                    <a:pt x="1918" y="4302"/>
                  </a:cubicBezTo>
                  <a:lnTo>
                    <a:pt x="1918" y="4479"/>
                  </a:lnTo>
                  <a:cubicBezTo>
                    <a:pt x="11480" y="14041"/>
                    <a:pt x="22880" y="23927"/>
                    <a:pt x="36119" y="23927"/>
                  </a:cubicBezTo>
                  <a:cubicBezTo>
                    <a:pt x="39845" y="23927"/>
                    <a:pt x="43717" y="23144"/>
                    <a:pt x="47735" y="21350"/>
                  </a:cubicBezTo>
                  <a:cubicBezTo>
                    <a:pt x="50265" y="20243"/>
                    <a:pt x="48570" y="16741"/>
                    <a:pt x="46036" y="16741"/>
                  </a:cubicBezTo>
                  <a:cubicBezTo>
                    <a:pt x="45725" y="16741"/>
                    <a:pt x="45401" y="16794"/>
                    <a:pt x="45071" y="16910"/>
                  </a:cubicBezTo>
                  <a:cubicBezTo>
                    <a:pt x="41892" y="18339"/>
                    <a:pt x="38806" y="18963"/>
                    <a:pt x="35821" y="18963"/>
                  </a:cubicBezTo>
                  <a:cubicBezTo>
                    <a:pt x="23966" y="18963"/>
                    <a:pt x="13698" y="9120"/>
                    <a:pt x="5470" y="750"/>
                  </a:cubicBezTo>
                  <a:cubicBezTo>
                    <a:pt x="4901" y="222"/>
                    <a:pt x="4277" y="1"/>
                    <a:pt x="3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5"/>
            <p:cNvSpPr/>
            <p:nvPr/>
          </p:nvSpPr>
          <p:spPr>
            <a:xfrm>
              <a:off x="2899850" y="238125"/>
              <a:ext cx="754775" cy="759175"/>
            </a:xfrm>
            <a:custGeom>
              <a:avLst/>
              <a:gdLst/>
              <a:ahLst/>
              <a:cxnLst/>
              <a:rect l="l" t="t" r="r" b="b"/>
              <a:pathLst>
                <a:path w="30191" h="30367" extrusionOk="0">
                  <a:moveTo>
                    <a:pt x="15096" y="0"/>
                  </a:moveTo>
                  <a:cubicBezTo>
                    <a:pt x="6749" y="0"/>
                    <a:pt x="1" y="6748"/>
                    <a:pt x="1" y="15095"/>
                  </a:cubicBezTo>
                  <a:cubicBezTo>
                    <a:pt x="1" y="23441"/>
                    <a:pt x="6749" y="30367"/>
                    <a:pt x="15096" y="30367"/>
                  </a:cubicBezTo>
                  <a:cubicBezTo>
                    <a:pt x="23442" y="30367"/>
                    <a:pt x="30190" y="23441"/>
                    <a:pt x="30190" y="15095"/>
                  </a:cubicBezTo>
                  <a:cubicBezTo>
                    <a:pt x="30190" y="6748"/>
                    <a:pt x="23442" y="0"/>
                    <a:pt x="15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5"/>
            <p:cNvSpPr/>
            <p:nvPr/>
          </p:nvSpPr>
          <p:spPr>
            <a:xfrm>
              <a:off x="2571325" y="2706550"/>
              <a:ext cx="723675" cy="723675"/>
            </a:xfrm>
            <a:custGeom>
              <a:avLst/>
              <a:gdLst/>
              <a:ahLst/>
              <a:cxnLst/>
              <a:rect l="l" t="t" r="r" b="b"/>
              <a:pathLst>
                <a:path w="28947" h="28947" extrusionOk="0">
                  <a:moveTo>
                    <a:pt x="14563" y="0"/>
                  </a:moveTo>
                  <a:cubicBezTo>
                    <a:pt x="6571" y="0"/>
                    <a:pt x="1" y="6393"/>
                    <a:pt x="1" y="14562"/>
                  </a:cubicBezTo>
                  <a:cubicBezTo>
                    <a:pt x="1" y="22553"/>
                    <a:pt x="6571" y="28946"/>
                    <a:pt x="14563" y="28946"/>
                  </a:cubicBezTo>
                  <a:cubicBezTo>
                    <a:pt x="22554" y="28946"/>
                    <a:pt x="28947" y="22553"/>
                    <a:pt x="28947" y="14562"/>
                  </a:cubicBezTo>
                  <a:cubicBezTo>
                    <a:pt x="28947" y="6393"/>
                    <a:pt x="22554" y="0"/>
                    <a:pt x="145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5"/>
            <p:cNvSpPr/>
            <p:nvPr/>
          </p:nvSpPr>
          <p:spPr>
            <a:xfrm>
              <a:off x="4364925" y="1343575"/>
              <a:ext cx="483925" cy="483950"/>
            </a:xfrm>
            <a:custGeom>
              <a:avLst/>
              <a:gdLst/>
              <a:ahLst/>
              <a:cxnLst/>
              <a:rect l="l" t="t" r="r" b="b"/>
              <a:pathLst>
                <a:path w="19357" h="19358" extrusionOk="0">
                  <a:moveTo>
                    <a:pt x="9590" y="1"/>
                  </a:moveTo>
                  <a:cubicBezTo>
                    <a:pt x="4262" y="1"/>
                    <a:pt x="0" y="4263"/>
                    <a:pt x="0" y="9590"/>
                  </a:cubicBezTo>
                  <a:cubicBezTo>
                    <a:pt x="0" y="14918"/>
                    <a:pt x="4262" y="19357"/>
                    <a:pt x="9590" y="19357"/>
                  </a:cubicBezTo>
                  <a:cubicBezTo>
                    <a:pt x="14917" y="19357"/>
                    <a:pt x="19357" y="14918"/>
                    <a:pt x="19357" y="9590"/>
                  </a:cubicBezTo>
                  <a:cubicBezTo>
                    <a:pt x="19357" y="4263"/>
                    <a:pt x="14917" y="1"/>
                    <a:pt x="95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5"/>
            <p:cNvSpPr/>
            <p:nvPr/>
          </p:nvSpPr>
          <p:spPr>
            <a:xfrm>
              <a:off x="2344925" y="992850"/>
              <a:ext cx="563850" cy="563850"/>
            </a:xfrm>
            <a:custGeom>
              <a:avLst/>
              <a:gdLst/>
              <a:ahLst/>
              <a:cxnLst/>
              <a:rect l="l" t="t" r="r" b="b"/>
              <a:pathLst>
                <a:path w="22554" h="22554" extrusionOk="0">
                  <a:moveTo>
                    <a:pt x="11188" y="0"/>
                  </a:moveTo>
                  <a:cubicBezTo>
                    <a:pt x="4972" y="0"/>
                    <a:pt x="0" y="5150"/>
                    <a:pt x="0" y="11366"/>
                  </a:cubicBezTo>
                  <a:cubicBezTo>
                    <a:pt x="0" y="17581"/>
                    <a:pt x="4972" y="22554"/>
                    <a:pt x="11188" y="22554"/>
                  </a:cubicBezTo>
                  <a:cubicBezTo>
                    <a:pt x="17581" y="22554"/>
                    <a:pt x="22553" y="17581"/>
                    <a:pt x="22553" y="11366"/>
                  </a:cubicBezTo>
                  <a:cubicBezTo>
                    <a:pt x="22553" y="5150"/>
                    <a:pt x="17581" y="0"/>
                    <a:pt x="11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5"/>
            <p:cNvSpPr/>
            <p:nvPr/>
          </p:nvSpPr>
          <p:spPr>
            <a:xfrm>
              <a:off x="3685675" y="992850"/>
              <a:ext cx="426225" cy="430675"/>
            </a:xfrm>
            <a:custGeom>
              <a:avLst/>
              <a:gdLst/>
              <a:ahLst/>
              <a:cxnLst/>
              <a:rect l="l" t="t" r="r" b="b"/>
              <a:pathLst>
                <a:path w="17049" h="17227" extrusionOk="0">
                  <a:moveTo>
                    <a:pt x="8524" y="0"/>
                  </a:moveTo>
                  <a:cubicBezTo>
                    <a:pt x="3907" y="0"/>
                    <a:pt x="0" y="3907"/>
                    <a:pt x="0" y="8702"/>
                  </a:cubicBezTo>
                  <a:cubicBezTo>
                    <a:pt x="0" y="13319"/>
                    <a:pt x="3907" y="17226"/>
                    <a:pt x="8524" y="17226"/>
                  </a:cubicBezTo>
                  <a:cubicBezTo>
                    <a:pt x="13319" y="17226"/>
                    <a:pt x="17048" y="13319"/>
                    <a:pt x="17048" y="8702"/>
                  </a:cubicBezTo>
                  <a:cubicBezTo>
                    <a:pt x="17048" y="3907"/>
                    <a:pt x="13319" y="0"/>
                    <a:pt x="8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8" name="Google Shape;928;p25"/>
          <p:cNvGrpSpPr/>
          <p:nvPr/>
        </p:nvGrpSpPr>
        <p:grpSpPr>
          <a:xfrm rot="-8791429" flipH="1">
            <a:off x="7466654" y="-255313"/>
            <a:ext cx="1914697" cy="3970652"/>
            <a:chOff x="2479375" y="241250"/>
            <a:chExt cx="2454400" cy="5089875"/>
          </a:xfrm>
        </p:grpSpPr>
        <p:sp>
          <p:nvSpPr>
            <p:cNvPr id="929" name="Google Shape;929;p25"/>
            <p:cNvSpPr/>
            <p:nvPr/>
          </p:nvSpPr>
          <p:spPr>
            <a:xfrm>
              <a:off x="2479375" y="1065000"/>
              <a:ext cx="1943850" cy="4266125"/>
            </a:xfrm>
            <a:custGeom>
              <a:avLst/>
              <a:gdLst/>
              <a:ahLst/>
              <a:cxnLst/>
              <a:rect l="l" t="t" r="r" b="b"/>
              <a:pathLst>
                <a:path w="77754" h="170645" extrusionOk="0">
                  <a:moveTo>
                    <a:pt x="75783" y="0"/>
                  </a:moveTo>
                  <a:cubicBezTo>
                    <a:pt x="74757" y="0"/>
                    <a:pt x="73647" y="666"/>
                    <a:pt x="73536" y="1998"/>
                  </a:cubicBezTo>
                  <a:cubicBezTo>
                    <a:pt x="65988" y="61933"/>
                    <a:pt x="55777" y="129859"/>
                    <a:pt x="1836" y="166708"/>
                  </a:cubicBezTo>
                  <a:cubicBezTo>
                    <a:pt x="0" y="167993"/>
                    <a:pt x="1201" y="170644"/>
                    <a:pt x="2927" y="170644"/>
                  </a:cubicBezTo>
                  <a:cubicBezTo>
                    <a:pt x="3288" y="170644"/>
                    <a:pt x="3672" y="170528"/>
                    <a:pt x="4056" y="170260"/>
                  </a:cubicBezTo>
                  <a:lnTo>
                    <a:pt x="4056" y="170038"/>
                  </a:lnTo>
                  <a:cubicBezTo>
                    <a:pt x="59329" y="132523"/>
                    <a:pt x="69984" y="63709"/>
                    <a:pt x="77531" y="1998"/>
                  </a:cubicBezTo>
                  <a:cubicBezTo>
                    <a:pt x="77753" y="666"/>
                    <a:pt x="76810" y="0"/>
                    <a:pt x="757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5"/>
            <p:cNvSpPr/>
            <p:nvPr/>
          </p:nvSpPr>
          <p:spPr>
            <a:xfrm>
              <a:off x="4179025" y="241250"/>
              <a:ext cx="443975" cy="1395375"/>
            </a:xfrm>
            <a:custGeom>
              <a:avLst/>
              <a:gdLst/>
              <a:ahLst/>
              <a:cxnLst/>
              <a:rect l="l" t="t" r="r" b="b"/>
              <a:pathLst>
                <a:path w="17759" h="55815" extrusionOk="0">
                  <a:moveTo>
                    <a:pt x="10381" y="1"/>
                  </a:moveTo>
                  <a:cubicBezTo>
                    <a:pt x="8131" y="1"/>
                    <a:pt x="6021" y="1087"/>
                    <a:pt x="4884" y="2983"/>
                  </a:cubicBezTo>
                  <a:cubicBezTo>
                    <a:pt x="3330" y="5203"/>
                    <a:pt x="2664" y="7644"/>
                    <a:pt x="2442" y="10308"/>
                  </a:cubicBezTo>
                  <a:cubicBezTo>
                    <a:pt x="0" y="25403"/>
                    <a:pt x="888" y="40941"/>
                    <a:pt x="4884" y="55814"/>
                  </a:cubicBezTo>
                  <a:lnTo>
                    <a:pt x="13985" y="25403"/>
                  </a:lnTo>
                  <a:cubicBezTo>
                    <a:pt x="15761" y="19187"/>
                    <a:pt x="17759" y="12972"/>
                    <a:pt x="16427" y="6756"/>
                  </a:cubicBezTo>
                  <a:cubicBezTo>
                    <a:pt x="16205" y="3871"/>
                    <a:pt x="14207" y="1207"/>
                    <a:pt x="11543" y="97"/>
                  </a:cubicBezTo>
                  <a:cubicBezTo>
                    <a:pt x="11155" y="32"/>
                    <a:pt x="10766" y="1"/>
                    <a:pt x="10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5"/>
            <p:cNvSpPr/>
            <p:nvPr/>
          </p:nvSpPr>
          <p:spPr>
            <a:xfrm>
              <a:off x="3679550" y="1462325"/>
              <a:ext cx="399600" cy="1189850"/>
            </a:xfrm>
            <a:custGeom>
              <a:avLst/>
              <a:gdLst/>
              <a:ahLst/>
              <a:cxnLst/>
              <a:rect l="l" t="t" r="r" b="b"/>
              <a:pathLst>
                <a:path w="15984" h="47594" extrusionOk="0">
                  <a:moveTo>
                    <a:pt x="3784" y="1"/>
                  </a:moveTo>
                  <a:cubicBezTo>
                    <a:pt x="3091" y="1"/>
                    <a:pt x="2398" y="179"/>
                    <a:pt x="1777" y="534"/>
                  </a:cubicBezTo>
                  <a:cubicBezTo>
                    <a:pt x="445" y="2088"/>
                    <a:pt x="1" y="3863"/>
                    <a:pt x="445" y="5639"/>
                  </a:cubicBezTo>
                  <a:cubicBezTo>
                    <a:pt x="1777" y="20734"/>
                    <a:pt x="7104" y="35163"/>
                    <a:pt x="15984" y="47594"/>
                  </a:cubicBezTo>
                  <a:cubicBezTo>
                    <a:pt x="15318" y="33609"/>
                    <a:pt x="13098" y="19624"/>
                    <a:pt x="9102" y="6083"/>
                  </a:cubicBezTo>
                  <a:cubicBezTo>
                    <a:pt x="8658" y="4307"/>
                    <a:pt x="7992" y="2754"/>
                    <a:pt x="6660" y="1200"/>
                  </a:cubicBezTo>
                  <a:cubicBezTo>
                    <a:pt x="5861" y="401"/>
                    <a:pt x="4822" y="1"/>
                    <a:pt x="3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5"/>
            <p:cNvSpPr/>
            <p:nvPr/>
          </p:nvSpPr>
          <p:spPr>
            <a:xfrm>
              <a:off x="4123525" y="1803575"/>
              <a:ext cx="810250" cy="1118775"/>
            </a:xfrm>
            <a:custGeom>
              <a:avLst/>
              <a:gdLst/>
              <a:ahLst/>
              <a:cxnLst/>
              <a:rect l="l" t="t" r="r" b="b"/>
              <a:pathLst>
                <a:path w="32410" h="44751" extrusionOk="0">
                  <a:moveTo>
                    <a:pt x="26344" y="0"/>
                  </a:moveTo>
                  <a:cubicBezTo>
                    <a:pt x="26080" y="0"/>
                    <a:pt x="25807" y="63"/>
                    <a:pt x="25528" y="203"/>
                  </a:cubicBezTo>
                  <a:cubicBezTo>
                    <a:pt x="24640" y="425"/>
                    <a:pt x="24418" y="1534"/>
                    <a:pt x="24196" y="2644"/>
                  </a:cubicBezTo>
                  <a:cubicBezTo>
                    <a:pt x="22642" y="10414"/>
                    <a:pt x="20201" y="17739"/>
                    <a:pt x="16871" y="25064"/>
                  </a:cubicBezTo>
                  <a:cubicBezTo>
                    <a:pt x="13319" y="31946"/>
                    <a:pt x="7548" y="35276"/>
                    <a:pt x="222" y="37939"/>
                  </a:cubicBezTo>
                  <a:lnTo>
                    <a:pt x="0" y="37939"/>
                  </a:lnTo>
                  <a:cubicBezTo>
                    <a:pt x="2573" y="42480"/>
                    <a:pt x="7623" y="44750"/>
                    <a:pt x="12757" y="44750"/>
                  </a:cubicBezTo>
                  <a:cubicBezTo>
                    <a:pt x="15153" y="44750"/>
                    <a:pt x="17567" y="44256"/>
                    <a:pt x="19757" y="43267"/>
                  </a:cubicBezTo>
                  <a:cubicBezTo>
                    <a:pt x="26416" y="39493"/>
                    <a:pt x="30856" y="33056"/>
                    <a:pt x="31744" y="25508"/>
                  </a:cubicBezTo>
                  <a:cubicBezTo>
                    <a:pt x="32410" y="17961"/>
                    <a:pt x="31522" y="10414"/>
                    <a:pt x="29302" y="3310"/>
                  </a:cubicBezTo>
                  <a:cubicBezTo>
                    <a:pt x="28928" y="1813"/>
                    <a:pt x="27764" y="0"/>
                    <a:pt x="263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5"/>
            <p:cNvSpPr/>
            <p:nvPr/>
          </p:nvSpPr>
          <p:spPr>
            <a:xfrm>
              <a:off x="3302200" y="2345350"/>
              <a:ext cx="610475" cy="1031550"/>
            </a:xfrm>
            <a:custGeom>
              <a:avLst/>
              <a:gdLst/>
              <a:ahLst/>
              <a:cxnLst/>
              <a:rect l="l" t="t" r="r" b="b"/>
              <a:pathLst>
                <a:path w="24419" h="41262" extrusionOk="0">
                  <a:moveTo>
                    <a:pt x="2672" y="1"/>
                  </a:moveTo>
                  <a:cubicBezTo>
                    <a:pt x="2278" y="1"/>
                    <a:pt x="1899" y="88"/>
                    <a:pt x="1554" y="286"/>
                  </a:cubicBezTo>
                  <a:cubicBezTo>
                    <a:pt x="444" y="1396"/>
                    <a:pt x="0" y="2728"/>
                    <a:pt x="222" y="4281"/>
                  </a:cubicBezTo>
                  <a:cubicBezTo>
                    <a:pt x="666" y="15158"/>
                    <a:pt x="4884" y="25592"/>
                    <a:pt x="11987" y="34027"/>
                  </a:cubicBezTo>
                  <a:cubicBezTo>
                    <a:pt x="14669" y="36900"/>
                    <a:pt x="18673" y="41262"/>
                    <a:pt x="22431" y="41262"/>
                  </a:cubicBezTo>
                  <a:cubicBezTo>
                    <a:pt x="23028" y="41262"/>
                    <a:pt x="23618" y="41152"/>
                    <a:pt x="24196" y="40908"/>
                  </a:cubicBezTo>
                  <a:lnTo>
                    <a:pt x="24418" y="41130"/>
                  </a:lnTo>
                  <a:cubicBezTo>
                    <a:pt x="22642" y="26701"/>
                    <a:pt x="16427" y="12939"/>
                    <a:pt x="6660" y="2284"/>
                  </a:cubicBezTo>
                  <a:cubicBezTo>
                    <a:pt x="5624" y="1075"/>
                    <a:pt x="4051" y="1"/>
                    <a:pt x="2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5"/>
            <p:cNvSpPr/>
            <p:nvPr/>
          </p:nvSpPr>
          <p:spPr>
            <a:xfrm>
              <a:off x="3651825" y="3385450"/>
              <a:ext cx="982275" cy="684600"/>
            </a:xfrm>
            <a:custGeom>
              <a:avLst/>
              <a:gdLst/>
              <a:ahLst/>
              <a:cxnLst/>
              <a:rect l="l" t="t" r="r" b="b"/>
              <a:pathLst>
                <a:path w="39291" h="27384" extrusionOk="0">
                  <a:moveTo>
                    <a:pt x="0" y="23278"/>
                  </a:moveTo>
                  <a:lnTo>
                    <a:pt x="0" y="23500"/>
                  </a:lnTo>
                  <a:cubicBezTo>
                    <a:pt x="39" y="23451"/>
                    <a:pt x="77" y="23402"/>
                    <a:pt x="116" y="23353"/>
                  </a:cubicBezTo>
                  <a:lnTo>
                    <a:pt x="116" y="23353"/>
                  </a:lnTo>
                  <a:cubicBezTo>
                    <a:pt x="77" y="23328"/>
                    <a:pt x="39" y="23303"/>
                    <a:pt x="0" y="23278"/>
                  </a:cubicBezTo>
                  <a:close/>
                  <a:moveTo>
                    <a:pt x="33289" y="0"/>
                  </a:moveTo>
                  <a:cubicBezTo>
                    <a:pt x="32780" y="0"/>
                    <a:pt x="32262" y="63"/>
                    <a:pt x="31743" y="192"/>
                  </a:cubicBezTo>
                  <a:cubicBezTo>
                    <a:pt x="29080" y="858"/>
                    <a:pt x="26860" y="1968"/>
                    <a:pt x="24862" y="3522"/>
                  </a:cubicBezTo>
                  <a:cubicBezTo>
                    <a:pt x="16477" y="9479"/>
                    <a:pt x="6557" y="15218"/>
                    <a:pt x="116" y="23353"/>
                  </a:cubicBezTo>
                  <a:lnTo>
                    <a:pt x="116" y="23353"/>
                  </a:lnTo>
                  <a:cubicBezTo>
                    <a:pt x="4431" y="26109"/>
                    <a:pt x="9176" y="27384"/>
                    <a:pt x="13832" y="27384"/>
                  </a:cubicBezTo>
                  <a:cubicBezTo>
                    <a:pt x="24732" y="27384"/>
                    <a:pt x="35145" y="20396"/>
                    <a:pt x="38403" y="9071"/>
                  </a:cubicBezTo>
                  <a:cubicBezTo>
                    <a:pt x="39291" y="7074"/>
                    <a:pt x="39291" y="4854"/>
                    <a:pt x="38403" y="2856"/>
                  </a:cubicBezTo>
                  <a:cubicBezTo>
                    <a:pt x="37330" y="1068"/>
                    <a:pt x="35393" y="0"/>
                    <a:pt x="332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5" name="Google Shape;935;p25"/>
          <p:cNvGrpSpPr/>
          <p:nvPr/>
        </p:nvGrpSpPr>
        <p:grpSpPr>
          <a:xfrm rot="10467110">
            <a:off x="7732367" y="-129340"/>
            <a:ext cx="1477340" cy="1673119"/>
            <a:chOff x="1396775" y="238125"/>
            <a:chExt cx="4477525" cy="5209300"/>
          </a:xfrm>
        </p:grpSpPr>
        <p:sp>
          <p:nvSpPr>
            <p:cNvPr id="936" name="Google Shape;936;p25"/>
            <p:cNvSpPr/>
            <p:nvPr/>
          </p:nvSpPr>
          <p:spPr>
            <a:xfrm>
              <a:off x="1396775" y="238125"/>
              <a:ext cx="4477525" cy="5209300"/>
            </a:xfrm>
            <a:custGeom>
              <a:avLst/>
              <a:gdLst/>
              <a:ahLst/>
              <a:cxnLst/>
              <a:rect l="l" t="t" r="r" b="b"/>
              <a:pathLst>
                <a:path w="179101" h="208372" extrusionOk="0">
                  <a:moveTo>
                    <a:pt x="163876" y="0"/>
                  </a:moveTo>
                  <a:cubicBezTo>
                    <a:pt x="155629" y="4863"/>
                    <a:pt x="146537" y="8247"/>
                    <a:pt x="137445" y="10150"/>
                  </a:cubicBezTo>
                  <a:cubicBezTo>
                    <a:pt x="122643" y="13533"/>
                    <a:pt x="106995" y="16493"/>
                    <a:pt x="96211" y="26432"/>
                  </a:cubicBezTo>
                  <a:cubicBezTo>
                    <a:pt x="81621" y="39965"/>
                    <a:pt x="80987" y="61956"/>
                    <a:pt x="81621" y="81409"/>
                  </a:cubicBezTo>
                  <a:cubicBezTo>
                    <a:pt x="76123" y="64705"/>
                    <a:pt x="74220" y="47154"/>
                    <a:pt x="75912" y="29603"/>
                  </a:cubicBezTo>
                  <a:lnTo>
                    <a:pt x="75912" y="29603"/>
                  </a:lnTo>
                  <a:cubicBezTo>
                    <a:pt x="51172" y="49903"/>
                    <a:pt x="38696" y="81409"/>
                    <a:pt x="43137" y="113127"/>
                  </a:cubicBezTo>
                  <a:lnTo>
                    <a:pt x="43137" y="113127"/>
                  </a:lnTo>
                  <a:lnTo>
                    <a:pt x="27278" y="60898"/>
                  </a:lnTo>
                  <a:cubicBezTo>
                    <a:pt x="1904" y="100017"/>
                    <a:pt x="1" y="150132"/>
                    <a:pt x="22203" y="191365"/>
                  </a:cubicBezTo>
                  <a:cubicBezTo>
                    <a:pt x="39453" y="202610"/>
                    <a:pt x="59328" y="208372"/>
                    <a:pt x="79356" y="208372"/>
                  </a:cubicBezTo>
                  <a:cubicBezTo>
                    <a:pt x="92471" y="208372"/>
                    <a:pt x="105651" y="205901"/>
                    <a:pt x="118202" y="200880"/>
                  </a:cubicBezTo>
                  <a:cubicBezTo>
                    <a:pt x="150343" y="187770"/>
                    <a:pt x="173814" y="157110"/>
                    <a:pt x="177198" y="123700"/>
                  </a:cubicBezTo>
                  <a:lnTo>
                    <a:pt x="177198" y="123700"/>
                  </a:lnTo>
                  <a:cubicBezTo>
                    <a:pt x="163365" y="131604"/>
                    <a:pt x="147871" y="135815"/>
                    <a:pt x="132096" y="135815"/>
                  </a:cubicBezTo>
                  <a:cubicBezTo>
                    <a:pt x="130990" y="135815"/>
                    <a:pt x="129883" y="135794"/>
                    <a:pt x="128775" y="135753"/>
                  </a:cubicBezTo>
                  <a:cubicBezTo>
                    <a:pt x="156264" y="130889"/>
                    <a:pt x="178466" y="106149"/>
                    <a:pt x="179101" y="79506"/>
                  </a:cubicBezTo>
                  <a:lnTo>
                    <a:pt x="179101" y="79506"/>
                  </a:lnTo>
                  <a:cubicBezTo>
                    <a:pt x="169585" y="93039"/>
                    <a:pt x="154784" y="102132"/>
                    <a:pt x="138290" y="104035"/>
                  </a:cubicBezTo>
                  <a:cubicBezTo>
                    <a:pt x="153938" y="97480"/>
                    <a:pt x="164088" y="80564"/>
                    <a:pt x="161762" y="64493"/>
                  </a:cubicBezTo>
                  <a:cubicBezTo>
                    <a:pt x="159858" y="51172"/>
                    <a:pt x="150766" y="39119"/>
                    <a:pt x="151189" y="25797"/>
                  </a:cubicBezTo>
                  <a:cubicBezTo>
                    <a:pt x="151612" y="16070"/>
                    <a:pt x="156898" y="7612"/>
                    <a:pt x="1638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5"/>
            <p:cNvSpPr/>
            <p:nvPr/>
          </p:nvSpPr>
          <p:spPr>
            <a:xfrm>
              <a:off x="1756250" y="518300"/>
              <a:ext cx="3399125" cy="4720700"/>
            </a:xfrm>
            <a:custGeom>
              <a:avLst/>
              <a:gdLst/>
              <a:ahLst/>
              <a:cxnLst/>
              <a:rect l="l" t="t" r="r" b="b"/>
              <a:pathLst>
                <a:path w="135965" h="188828" extrusionOk="0">
                  <a:moveTo>
                    <a:pt x="135964" y="0"/>
                  </a:moveTo>
                  <a:cubicBezTo>
                    <a:pt x="126449" y="3383"/>
                    <a:pt x="117779" y="9092"/>
                    <a:pt x="111013" y="16705"/>
                  </a:cubicBezTo>
                  <a:cubicBezTo>
                    <a:pt x="104035" y="24106"/>
                    <a:pt x="98326" y="32564"/>
                    <a:pt x="94097" y="41656"/>
                  </a:cubicBezTo>
                  <a:cubicBezTo>
                    <a:pt x="85216" y="59841"/>
                    <a:pt x="80775" y="79718"/>
                    <a:pt x="74220" y="98326"/>
                  </a:cubicBezTo>
                  <a:cubicBezTo>
                    <a:pt x="67876" y="117356"/>
                    <a:pt x="58150" y="134907"/>
                    <a:pt x="45463" y="150343"/>
                  </a:cubicBezTo>
                  <a:cubicBezTo>
                    <a:pt x="39119" y="158167"/>
                    <a:pt x="31930" y="165145"/>
                    <a:pt x="24317" y="171488"/>
                  </a:cubicBezTo>
                  <a:cubicBezTo>
                    <a:pt x="16705" y="178044"/>
                    <a:pt x="8670" y="183753"/>
                    <a:pt x="0" y="188828"/>
                  </a:cubicBezTo>
                  <a:cubicBezTo>
                    <a:pt x="8881" y="184176"/>
                    <a:pt x="17339" y="178889"/>
                    <a:pt x="25163" y="172546"/>
                  </a:cubicBezTo>
                  <a:cubicBezTo>
                    <a:pt x="32987" y="166202"/>
                    <a:pt x="40388" y="159224"/>
                    <a:pt x="46943" y="151612"/>
                  </a:cubicBezTo>
                  <a:cubicBezTo>
                    <a:pt x="60053" y="136176"/>
                    <a:pt x="70202" y="118414"/>
                    <a:pt x="76757" y="99383"/>
                  </a:cubicBezTo>
                  <a:cubicBezTo>
                    <a:pt x="83312" y="80352"/>
                    <a:pt x="87542" y="60687"/>
                    <a:pt x="95788" y="42502"/>
                  </a:cubicBezTo>
                  <a:cubicBezTo>
                    <a:pt x="100017" y="33410"/>
                    <a:pt x="105304" y="24951"/>
                    <a:pt x="111859" y="17551"/>
                  </a:cubicBezTo>
                  <a:cubicBezTo>
                    <a:pt x="118414" y="9938"/>
                    <a:pt x="126660" y="4018"/>
                    <a:pt x="135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5"/>
            <p:cNvSpPr/>
            <p:nvPr/>
          </p:nvSpPr>
          <p:spPr>
            <a:xfrm>
              <a:off x="3759750" y="1485675"/>
              <a:ext cx="1379750" cy="1200025"/>
            </a:xfrm>
            <a:custGeom>
              <a:avLst/>
              <a:gdLst/>
              <a:ahLst/>
              <a:cxnLst/>
              <a:rect l="l" t="t" r="r" b="b"/>
              <a:pathLst>
                <a:path w="55190" h="48001" extrusionOk="0">
                  <a:moveTo>
                    <a:pt x="55190" y="1"/>
                  </a:moveTo>
                  <a:lnTo>
                    <a:pt x="55190" y="1"/>
                  </a:lnTo>
                  <a:cubicBezTo>
                    <a:pt x="54132" y="2961"/>
                    <a:pt x="52441" y="5710"/>
                    <a:pt x="50326" y="8036"/>
                  </a:cubicBezTo>
                  <a:cubicBezTo>
                    <a:pt x="48212" y="10151"/>
                    <a:pt x="45886" y="12265"/>
                    <a:pt x="43137" y="13957"/>
                  </a:cubicBezTo>
                  <a:cubicBezTo>
                    <a:pt x="37639" y="17129"/>
                    <a:pt x="31930" y="19666"/>
                    <a:pt x="26009" y="21781"/>
                  </a:cubicBezTo>
                  <a:cubicBezTo>
                    <a:pt x="19877" y="23895"/>
                    <a:pt x="14168" y="27067"/>
                    <a:pt x="9093" y="31085"/>
                  </a:cubicBezTo>
                  <a:cubicBezTo>
                    <a:pt x="6556" y="33199"/>
                    <a:pt x="4441" y="35737"/>
                    <a:pt x="2750" y="38485"/>
                  </a:cubicBezTo>
                  <a:cubicBezTo>
                    <a:pt x="1058" y="41446"/>
                    <a:pt x="212" y="44618"/>
                    <a:pt x="1" y="48001"/>
                  </a:cubicBezTo>
                  <a:cubicBezTo>
                    <a:pt x="635" y="44829"/>
                    <a:pt x="1904" y="41657"/>
                    <a:pt x="3595" y="39120"/>
                  </a:cubicBezTo>
                  <a:cubicBezTo>
                    <a:pt x="5498" y="36582"/>
                    <a:pt x="7613" y="34468"/>
                    <a:pt x="10150" y="32565"/>
                  </a:cubicBezTo>
                  <a:cubicBezTo>
                    <a:pt x="15437" y="28970"/>
                    <a:pt x="20934" y="26221"/>
                    <a:pt x="27067" y="24107"/>
                  </a:cubicBezTo>
                  <a:cubicBezTo>
                    <a:pt x="33199" y="21992"/>
                    <a:pt x="38908" y="19243"/>
                    <a:pt x="44406" y="15648"/>
                  </a:cubicBezTo>
                  <a:cubicBezTo>
                    <a:pt x="46943" y="13745"/>
                    <a:pt x="49269" y="11419"/>
                    <a:pt x="51384" y="8882"/>
                  </a:cubicBezTo>
                  <a:cubicBezTo>
                    <a:pt x="53287" y="6133"/>
                    <a:pt x="54555" y="3173"/>
                    <a:pt x="55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5"/>
            <p:cNvSpPr/>
            <p:nvPr/>
          </p:nvSpPr>
          <p:spPr>
            <a:xfrm>
              <a:off x="3934200" y="1025775"/>
              <a:ext cx="1115450" cy="1120725"/>
            </a:xfrm>
            <a:custGeom>
              <a:avLst/>
              <a:gdLst/>
              <a:ahLst/>
              <a:cxnLst/>
              <a:rect l="l" t="t" r="r" b="b"/>
              <a:pathLst>
                <a:path w="44618" h="44829" extrusionOk="0">
                  <a:moveTo>
                    <a:pt x="44617" y="1"/>
                  </a:moveTo>
                  <a:lnTo>
                    <a:pt x="44617" y="1"/>
                  </a:lnTo>
                  <a:cubicBezTo>
                    <a:pt x="42503" y="4864"/>
                    <a:pt x="38908" y="9304"/>
                    <a:pt x="34467" y="12265"/>
                  </a:cubicBezTo>
                  <a:cubicBezTo>
                    <a:pt x="30027" y="15225"/>
                    <a:pt x="25163" y="17974"/>
                    <a:pt x="20300" y="20300"/>
                  </a:cubicBezTo>
                  <a:cubicBezTo>
                    <a:pt x="15225" y="22626"/>
                    <a:pt x="10573" y="25798"/>
                    <a:pt x="6556" y="29815"/>
                  </a:cubicBezTo>
                  <a:cubicBezTo>
                    <a:pt x="2538" y="33833"/>
                    <a:pt x="1" y="39119"/>
                    <a:pt x="1" y="44829"/>
                  </a:cubicBezTo>
                  <a:cubicBezTo>
                    <a:pt x="1058" y="39542"/>
                    <a:pt x="4018" y="34679"/>
                    <a:pt x="8036" y="31296"/>
                  </a:cubicBezTo>
                  <a:cubicBezTo>
                    <a:pt x="12265" y="27701"/>
                    <a:pt x="16705" y="24741"/>
                    <a:pt x="21569" y="22626"/>
                  </a:cubicBezTo>
                  <a:cubicBezTo>
                    <a:pt x="26644" y="20089"/>
                    <a:pt x="31296" y="17340"/>
                    <a:pt x="35736" y="13956"/>
                  </a:cubicBezTo>
                  <a:cubicBezTo>
                    <a:pt x="40177" y="10362"/>
                    <a:pt x="43348" y="5498"/>
                    <a:pt x="44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5"/>
            <p:cNvSpPr/>
            <p:nvPr/>
          </p:nvSpPr>
          <p:spPr>
            <a:xfrm>
              <a:off x="3601175" y="1919175"/>
              <a:ext cx="1733925" cy="1221150"/>
            </a:xfrm>
            <a:custGeom>
              <a:avLst/>
              <a:gdLst/>
              <a:ahLst/>
              <a:cxnLst/>
              <a:rect l="l" t="t" r="r" b="b"/>
              <a:pathLst>
                <a:path w="69357" h="48846" extrusionOk="0">
                  <a:moveTo>
                    <a:pt x="69356" y="0"/>
                  </a:moveTo>
                  <a:lnTo>
                    <a:pt x="69356" y="0"/>
                  </a:lnTo>
                  <a:cubicBezTo>
                    <a:pt x="67876" y="3595"/>
                    <a:pt x="65973" y="6767"/>
                    <a:pt x="63859" y="9727"/>
                  </a:cubicBezTo>
                  <a:cubicBezTo>
                    <a:pt x="61533" y="12899"/>
                    <a:pt x="58995" y="15436"/>
                    <a:pt x="56035" y="17974"/>
                  </a:cubicBezTo>
                  <a:cubicBezTo>
                    <a:pt x="50326" y="22626"/>
                    <a:pt x="43348" y="25797"/>
                    <a:pt x="35947" y="27066"/>
                  </a:cubicBezTo>
                  <a:cubicBezTo>
                    <a:pt x="28758" y="28335"/>
                    <a:pt x="20722" y="28335"/>
                    <a:pt x="13322" y="31295"/>
                  </a:cubicBezTo>
                  <a:cubicBezTo>
                    <a:pt x="9727" y="32775"/>
                    <a:pt x="6555" y="35101"/>
                    <a:pt x="3806" y="38062"/>
                  </a:cubicBezTo>
                  <a:cubicBezTo>
                    <a:pt x="1269" y="41022"/>
                    <a:pt x="0" y="44828"/>
                    <a:pt x="212" y="48846"/>
                  </a:cubicBezTo>
                  <a:cubicBezTo>
                    <a:pt x="423" y="45040"/>
                    <a:pt x="2115" y="41445"/>
                    <a:pt x="4864" y="38907"/>
                  </a:cubicBezTo>
                  <a:cubicBezTo>
                    <a:pt x="7401" y="36370"/>
                    <a:pt x="10573" y="34255"/>
                    <a:pt x="14167" y="33198"/>
                  </a:cubicBezTo>
                  <a:cubicBezTo>
                    <a:pt x="21145" y="30872"/>
                    <a:pt x="28758" y="30872"/>
                    <a:pt x="36370" y="29604"/>
                  </a:cubicBezTo>
                  <a:cubicBezTo>
                    <a:pt x="44194" y="28335"/>
                    <a:pt x="51383" y="24740"/>
                    <a:pt x="57304" y="19454"/>
                  </a:cubicBezTo>
                  <a:cubicBezTo>
                    <a:pt x="60053" y="16916"/>
                    <a:pt x="62590" y="13745"/>
                    <a:pt x="64705" y="10573"/>
                  </a:cubicBezTo>
                  <a:cubicBezTo>
                    <a:pt x="66819" y="7401"/>
                    <a:pt x="68299" y="3806"/>
                    <a:pt x="69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5"/>
            <p:cNvSpPr/>
            <p:nvPr/>
          </p:nvSpPr>
          <p:spPr>
            <a:xfrm>
              <a:off x="3262850" y="2939425"/>
              <a:ext cx="2167400" cy="829975"/>
            </a:xfrm>
            <a:custGeom>
              <a:avLst/>
              <a:gdLst/>
              <a:ahLst/>
              <a:cxnLst/>
              <a:rect l="l" t="t" r="r" b="b"/>
              <a:pathLst>
                <a:path w="86696" h="33199" extrusionOk="0">
                  <a:moveTo>
                    <a:pt x="86696" y="1"/>
                  </a:moveTo>
                  <a:cubicBezTo>
                    <a:pt x="83947" y="2749"/>
                    <a:pt x="80986" y="5287"/>
                    <a:pt x="77603" y="7401"/>
                  </a:cubicBezTo>
                  <a:cubicBezTo>
                    <a:pt x="74220" y="9304"/>
                    <a:pt x="70625" y="10996"/>
                    <a:pt x="67031" y="12265"/>
                  </a:cubicBezTo>
                  <a:cubicBezTo>
                    <a:pt x="59418" y="14379"/>
                    <a:pt x="51806" y="15860"/>
                    <a:pt x="43982" y="16705"/>
                  </a:cubicBezTo>
                  <a:cubicBezTo>
                    <a:pt x="35947" y="17551"/>
                    <a:pt x="28123" y="19031"/>
                    <a:pt x="20511" y="21146"/>
                  </a:cubicBezTo>
                  <a:cubicBezTo>
                    <a:pt x="16493" y="22203"/>
                    <a:pt x="12899" y="23895"/>
                    <a:pt x="9304" y="25798"/>
                  </a:cubicBezTo>
                  <a:cubicBezTo>
                    <a:pt x="5921" y="27701"/>
                    <a:pt x="2749" y="30238"/>
                    <a:pt x="0" y="33199"/>
                  </a:cubicBezTo>
                  <a:cubicBezTo>
                    <a:pt x="2961" y="30661"/>
                    <a:pt x="6344" y="28547"/>
                    <a:pt x="9938" y="27067"/>
                  </a:cubicBezTo>
                  <a:cubicBezTo>
                    <a:pt x="13533" y="25375"/>
                    <a:pt x="17128" y="24106"/>
                    <a:pt x="20934" y="23049"/>
                  </a:cubicBezTo>
                  <a:cubicBezTo>
                    <a:pt x="28758" y="21357"/>
                    <a:pt x="36370" y="20089"/>
                    <a:pt x="44194" y="19454"/>
                  </a:cubicBezTo>
                  <a:cubicBezTo>
                    <a:pt x="52229" y="18608"/>
                    <a:pt x="60053" y="16705"/>
                    <a:pt x="67665" y="14168"/>
                  </a:cubicBezTo>
                  <a:cubicBezTo>
                    <a:pt x="71471" y="12688"/>
                    <a:pt x="74854" y="10785"/>
                    <a:pt x="78238" y="8459"/>
                  </a:cubicBezTo>
                  <a:cubicBezTo>
                    <a:pt x="81409" y="6133"/>
                    <a:pt x="84370" y="3172"/>
                    <a:pt x="86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5"/>
            <p:cNvSpPr/>
            <p:nvPr/>
          </p:nvSpPr>
          <p:spPr>
            <a:xfrm>
              <a:off x="2713075" y="3742950"/>
              <a:ext cx="2902200" cy="771825"/>
            </a:xfrm>
            <a:custGeom>
              <a:avLst/>
              <a:gdLst/>
              <a:ahLst/>
              <a:cxnLst/>
              <a:rect l="l" t="t" r="r" b="b"/>
              <a:pathLst>
                <a:path w="116088" h="30873" extrusionOk="0">
                  <a:moveTo>
                    <a:pt x="116087" y="0"/>
                  </a:moveTo>
                  <a:cubicBezTo>
                    <a:pt x="112916" y="4018"/>
                    <a:pt x="109110" y="7613"/>
                    <a:pt x="104880" y="10573"/>
                  </a:cubicBezTo>
                  <a:cubicBezTo>
                    <a:pt x="100440" y="13533"/>
                    <a:pt x="95999" y="15859"/>
                    <a:pt x="91136" y="17762"/>
                  </a:cubicBezTo>
                  <a:cubicBezTo>
                    <a:pt x="81814" y="21134"/>
                    <a:pt x="72120" y="22646"/>
                    <a:pt x="62403" y="22646"/>
                  </a:cubicBezTo>
                  <a:cubicBezTo>
                    <a:pt x="61761" y="22646"/>
                    <a:pt x="61118" y="22639"/>
                    <a:pt x="60476" y="22626"/>
                  </a:cubicBezTo>
                  <a:cubicBezTo>
                    <a:pt x="55189" y="22626"/>
                    <a:pt x="50114" y="22414"/>
                    <a:pt x="44828" y="21780"/>
                  </a:cubicBezTo>
                  <a:cubicBezTo>
                    <a:pt x="39542" y="21357"/>
                    <a:pt x="34255" y="20511"/>
                    <a:pt x="28969" y="20511"/>
                  </a:cubicBezTo>
                  <a:cubicBezTo>
                    <a:pt x="28308" y="20485"/>
                    <a:pt x="27648" y="20472"/>
                    <a:pt x="26987" y="20472"/>
                  </a:cubicBezTo>
                  <a:cubicBezTo>
                    <a:pt x="22361" y="20472"/>
                    <a:pt x="17736" y="21119"/>
                    <a:pt x="13110" y="22414"/>
                  </a:cubicBezTo>
                  <a:cubicBezTo>
                    <a:pt x="8035" y="23895"/>
                    <a:pt x="3383" y="26855"/>
                    <a:pt x="0" y="30873"/>
                  </a:cubicBezTo>
                  <a:cubicBezTo>
                    <a:pt x="3806" y="27489"/>
                    <a:pt x="8458" y="24952"/>
                    <a:pt x="13533" y="23895"/>
                  </a:cubicBezTo>
                  <a:cubicBezTo>
                    <a:pt x="17339" y="22943"/>
                    <a:pt x="21264" y="22467"/>
                    <a:pt x="25130" y="22467"/>
                  </a:cubicBezTo>
                  <a:cubicBezTo>
                    <a:pt x="26418" y="22467"/>
                    <a:pt x="27700" y="22520"/>
                    <a:pt x="28969" y="22626"/>
                  </a:cubicBezTo>
                  <a:cubicBezTo>
                    <a:pt x="39330" y="23472"/>
                    <a:pt x="49903" y="25375"/>
                    <a:pt x="60476" y="25375"/>
                  </a:cubicBezTo>
                  <a:cubicBezTo>
                    <a:pt x="61004" y="25385"/>
                    <a:pt x="61533" y="25391"/>
                    <a:pt x="62063" y="25391"/>
                  </a:cubicBezTo>
                  <a:cubicBezTo>
                    <a:pt x="72124" y="25391"/>
                    <a:pt x="82329" y="23482"/>
                    <a:pt x="91770" y="19666"/>
                  </a:cubicBezTo>
                  <a:cubicBezTo>
                    <a:pt x="96634" y="17762"/>
                    <a:pt x="101286" y="15014"/>
                    <a:pt x="105515" y="11630"/>
                  </a:cubicBezTo>
                  <a:cubicBezTo>
                    <a:pt x="109744" y="8459"/>
                    <a:pt x="113127" y="4441"/>
                    <a:pt x="1160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5"/>
            <p:cNvSpPr/>
            <p:nvPr/>
          </p:nvSpPr>
          <p:spPr>
            <a:xfrm>
              <a:off x="2226725" y="4403750"/>
              <a:ext cx="3002650" cy="513675"/>
            </a:xfrm>
            <a:custGeom>
              <a:avLst/>
              <a:gdLst/>
              <a:ahLst/>
              <a:cxnLst/>
              <a:rect l="l" t="t" r="r" b="b"/>
              <a:pathLst>
                <a:path w="120106" h="20547" extrusionOk="0">
                  <a:moveTo>
                    <a:pt x="120105" y="0"/>
                  </a:moveTo>
                  <a:lnTo>
                    <a:pt x="120105" y="0"/>
                  </a:lnTo>
                  <a:cubicBezTo>
                    <a:pt x="118414" y="2115"/>
                    <a:pt x="116722" y="4018"/>
                    <a:pt x="114819" y="5921"/>
                  </a:cubicBezTo>
                  <a:cubicBezTo>
                    <a:pt x="112916" y="7612"/>
                    <a:pt x="110802" y="9304"/>
                    <a:pt x="108476" y="10573"/>
                  </a:cubicBezTo>
                  <a:cubicBezTo>
                    <a:pt x="104035" y="13322"/>
                    <a:pt x="99172" y="15225"/>
                    <a:pt x="94097" y="16282"/>
                  </a:cubicBezTo>
                  <a:cubicBezTo>
                    <a:pt x="88341" y="17457"/>
                    <a:pt x="82519" y="18044"/>
                    <a:pt x="76705" y="18044"/>
                  </a:cubicBezTo>
                  <a:cubicBezTo>
                    <a:pt x="72054" y="18044"/>
                    <a:pt x="67407" y="17668"/>
                    <a:pt x="62802" y="16916"/>
                  </a:cubicBezTo>
                  <a:cubicBezTo>
                    <a:pt x="52229" y="15859"/>
                    <a:pt x="41868" y="13744"/>
                    <a:pt x="31084" y="13533"/>
                  </a:cubicBezTo>
                  <a:cubicBezTo>
                    <a:pt x="30177" y="13497"/>
                    <a:pt x="29270" y="13479"/>
                    <a:pt x="28363" y="13479"/>
                  </a:cubicBezTo>
                  <a:cubicBezTo>
                    <a:pt x="23984" y="13479"/>
                    <a:pt x="19604" y="13890"/>
                    <a:pt x="15225" y="14590"/>
                  </a:cubicBezTo>
                  <a:cubicBezTo>
                    <a:pt x="9939" y="15436"/>
                    <a:pt x="4652" y="17128"/>
                    <a:pt x="1" y="19454"/>
                  </a:cubicBezTo>
                  <a:cubicBezTo>
                    <a:pt x="2538" y="18608"/>
                    <a:pt x="5075" y="17762"/>
                    <a:pt x="7613" y="17128"/>
                  </a:cubicBezTo>
                  <a:cubicBezTo>
                    <a:pt x="10150" y="16493"/>
                    <a:pt x="12688" y="16070"/>
                    <a:pt x="15437" y="15859"/>
                  </a:cubicBezTo>
                  <a:cubicBezTo>
                    <a:pt x="18230" y="15510"/>
                    <a:pt x="21088" y="15353"/>
                    <a:pt x="23975" y="15353"/>
                  </a:cubicBezTo>
                  <a:cubicBezTo>
                    <a:pt x="26332" y="15353"/>
                    <a:pt x="28708" y="15457"/>
                    <a:pt x="31084" y="15648"/>
                  </a:cubicBezTo>
                  <a:cubicBezTo>
                    <a:pt x="41657" y="16282"/>
                    <a:pt x="52018" y="18608"/>
                    <a:pt x="62590" y="19665"/>
                  </a:cubicBezTo>
                  <a:cubicBezTo>
                    <a:pt x="67446" y="20151"/>
                    <a:pt x="72390" y="20547"/>
                    <a:pt x="77341" y="20547"/>
                  </a:cubicBezTo>
                  <a:cubicBezTo>
                    <a:pt x="83172" y="20547"/>
                    <a:pt x="89014" y="19997"/>
                    <a:pt x="94731" y="18396"/>
                  </a:cubicBezTo>
                  <a:cubicBezTo>
                    <a:pt x="99806" y="16916"/>
                    <a:pt x="104881" y="14590"/>
                    <a:pt x="109321" y="11630"/>
                  </a:cubicBezTo>
                  <a:cubicBezTo>
                    <a:pt x="113762" y="8670"/>
                    <a:pt x="117357" y="4652"/>
                    <a:pt x="1201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5"/>
            <p:cNvSpPr/>
            <p:nvPr/>
          </p:nvSpPr>
          <p:spPr>
            <a:xfrm>
              <a:off x="3923625" y="756175"/>
              <a:ext cx="470500" cy="1210600"/>
            </a:xfrm>
            <a:custGeom>
              <a:avLst/>
              <a:gdLst/>
              <a:ahLst/>
              <a:cxnLst/>
              <a:rect l="l" t="t" r="r" b="b"/>
              <a:pathLst>
                <a:path w="18820" h="48424" extrusionOk="0">
                  <a:moveTo>
                    <a:pt x="18820" y="0"/>
                  </a:moveTo>
                  <a:lnTo>
                    <a:pt x="18820" y="0"/>
                  </a:lnTo>
                  <a:cubicBezTo>
                    <a:pt x="11631" y="5498"/>
                    <a:pt x="6344" y="13110"/>
                    <a:pt x="3595" y="21780"/>
                  </a:cubicBezTo>
                  <a:cubicBezTo>
                    <a:pt x="424" y="30238"/>
                    <a:pt x="1" y="39542"/>
                    <a:pt x="2115" y="48423"/>
                  </a:cubicBezTo>
                  <a:cubicBezTo>
                    <a:pt x="1481" y="30661"/>
                    <a:pt x="7402" y="13322"/>
                    <a:pt x="188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5"/>
            <p:cNvSpPr/>
            <p:nvPr/>
          </p:nvSpPr>
          <p:spPr>
            <a:xfrm>
              <a:off x="3574725" y="1126225"/>
              <a:ext cx="259075" cy="1982400"/>
            </a:xfrm>
            <a:custGeom>
              <a:avLst/>
              <a:gdLst/>
              <a:ahLst/>
              <a:cxnLst/>
              <a:rect l="l" t="t" r="r" b="b"/>
              <a:pathLst>
                <a:path w="10363" h="79296" extrusionOk="0">
                  <a:moveTo>
                    <a:pt x="10362" y="0"/>
                  </a:moveTo>
                  <a:lnTo>
                    <a:pt x="10362" y="0"/>
                  </a:lnTo>
                  <a:cubicBezTo>
                    <a:pt x="8459" y="2749"/>
                    <a:pt x="6767" y="5709"/>
                    <a:pt x="5499" y="8881"/>
                  </a:cubicBezTo>
                  <a:cubicBezTo>
                    <a:pt x="4441" y="12053"/>
                    <a:pt x="3596" y="15436"/>
                    <a:pt x="2961" y="18819"/>
                  </a:cubicBezTo>
                  <a:cubicBezTo>
                    <a:pt x="1904" y="25586"/>
                    <a:pt x="1692" y="32352"/>
                    <a:pt x="2115" y="39119"/>
                  </a:cubicBezTo>
                  <a:cubicBezTo>
                    <a:pt x="2327" y="45885"/>
                    <a:pt x="2750" y="52652"/>
                    <a:pt x="2750" y="59418"/>
                  </a:cubicBezTo>
                  <a:cubicBezTo>
                    <a:pt x="2750" y="62590"/>
                    <a:pt x="2538" y="65973"/>
                    <a:pt x="2115" y="69357"/>
                  </a:cubicBezTo>
                  <a:cubicBezTo>
                    <a:pt x="1692" y="72740"/>
                    <a:pt x="1058" y="75912"/>
                    <a:pt x="1" y="79295"/>
                  </a:cubicBezTo>
                  <a:cubicBezTo>
                    <a:pt x="1481" y="76123"/>
                    <a:pt x="2750" y="72951"/>
                    <a:pt x="3384" y="69568"/>
                  </a:cubicBezTo>
                  <a:cubicBezTo>
                    <a:pt x="4230" y="66185"/>
                    <a:pt x="4653" y="62802"/>
                    <a:pt x="4864" y="59418"/>
                  </a:cubicBezTo>
                  <a:cubicBezTo>
                    <a:pt x="5287" y="52652"/>
                    <a:pt x="5076" y="45885"/>
                    <a:pt x="4653" y="39119"/>
                  </a:cubicBezTo>
                  <a:cubicBezTo>
                    <a:pt x="4441" y="32352"/>
                    <a:pt x="4441" y="25797"/>
                    <a:pt x="5076" y="19031"/>
                  </a:cubicBezTo>
                  <a:cubicBezTo>
                    <a:pt x="5499" y="12476"/>
                    <a:pt x="7402" y="5921"/>
                    <a:pt x="10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5"/>
            <p:cNvSpPr/>
            <p:nvPr/>
          </p:nvSpPr>
          <p:spPr>
            <a:xfrm>
              <a:off x="2987950" y="1681275"/>
              <a:ext cx="407075" cy="2045850"/>
            </a:xfrm>
            <a:custGeom>
              <a:avLst/>
              <a:gdLst/>
              <a:ahLst/>
              <a:cxnLst/>
              <a:rect l="l" t="t" r="r" b="b"/>
              <a:pathLst>
                <a:path w="16283" h="81834" extrusionOk="0">
                  <a:moveTo>
                    <a:pt x="4230" y="1"/>
                  </a:moveTo>
                  <a:cubicBezTo>
                    <a:pt x="2327" y="3172"/>
                    <a:pt x="1058" y="6556"/>
                    <a:pt x="424" y="10150"/>
                  </a:cubicBezTo>
                  <a:cubicBezTo>
                    <a:pt x="1" y="13745"/>
                    <a:pt x="1" y="17340"/>
                    <a:pt x="635" y="20935"/>
                  </a:cubicBezTo>
                  <a:cubicBezTo>
                    <a:pt x="1904" y="28124"/>
                    <a:pt x="4230" y="34890"/>
                    <a:pt x="7402" y="41445"/>
                  </a:cubicBezTo>
                  <a:cubicBezTo>
                    <a:pt x="10362" y="47789"/>
                    <a:pt x="12476" y="54556"/>
                    <a:pt x="13957" y="61534"/>
                  </a:cubicBezTo>
                  <a:cubicBezTo>
                    <a:pt x="14379" y="64917"/>
                    <a:pt x="14591" y="68300"/>
                    <a:pt x="14168" y="71895"/>
                  </a:cubicBezTo>
                  <a:cubicBezTo>
                    <a:pt x="13745" y="75278"/>
                    <a:pt x="12476" y="78661"/>
                    <a:pt x="10785" y="81833"/>
                  </a:cubicBezTo>
                  <a:cubicBezTo>
                    <a:pt x="13111" y="78873"/>
                    <a:pt x="14591" y="75701"/>
                    <a:pt x="15437" y="72106"/>
                  </a:cubicBezTo>
                  <a:cubicBezTo>
                    <a:pt x="16071" y="68511"/>
                    <a:pt x="16283" y="64917"/>
                    <a:pt x="15860" y="61322"/>
                  </a:cubicBezTo>
                  <a:cubicBezTo>
                    <a:pt x="14802" y="54133"/>
                    <a:pt x="12899" y="47155"/>
                    <a:pt x="9727" y="40600"/>
                  </a:cubicBezTo>
                  <a:cubicBezTo>
                    <a:pt x="6767" y="34256"/>
                    <a:pt x="4441" y="27490"/>
                    <a:pt x="2538" y="20723"/>
                  </a:cubicBezTo>
                  <a:cubicBezTo>
                    <a:pt x="1904" y="17340"/>
                    <a:pt x="1481" y="13745"/>
                    <a:pt x="1692" y="10362"/>
                  </a:cubicBezTo>
                  <a:cubicBezTo>
                    <a:pt x="1904" y="6767"/>
                    <a:pt x="2750" y="3384"/>
                    <a:pt x="4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5"/>
            <p:cNvSpPr/>
            <p:nvPr/>
          </p:nvSpPr>
          <p:spPr>
            <a:xfrm>
              <a:off x="2586200" y="2484800"/>
              <a:ext cx="285475" cy="2125125"/>
            </a:xfrm>
            <a:custGeom>
              <a:avLst/>
              <a:gdLst/>
              <a:ahLst/>
              <a:cxnLst/>
              <a:rect l="l" t="t" r="r" b="b"/>
              <a:pathLst>
                <a:path w="11419" h="85005" extrusionOk="0">
                  <a:moveTo>
                    <a:pt x="5498" y="1"/>
                  </a:moveTo>
                  <a:lnTo>
                    <a:pt x="5498" y="1"/>
                  </a:lnTo>
                  <a:cubicBezTo>
                    <a:pt x="3595" y="3172"/>
                    <a:pt x="2115" y="6767"/>
                    <a:pt x="1480" y="10573"/>
                  </a:cubicBezTo>
                  <a:cubicBezTo>
                    <a:pt x="846" y="14379"/>
                    <a:pt x="846" y="18186"/>
                    <a:pt x="1058" y="21992"/>
                  </a:cubicBezTo>
                  <a:cubicBezTo>
                    <a:pt x="2115" y="29393"/>
                    <a:pt x="3595" y="36793"/>
                    <a:pt x="5710" y="43983"/>
                  </a:cubicBezTo>
                  <a:cubicBezTo>
                    <a:pt x="8035" y="50961"/>
                    <a:pt x="8881" y="58150"/>
                    <a:pt x="8670" y="65551"/>
                  </a:cubicBezTo>
                  <a:cubicBezTo>
                    <a:pt x="8458" y="69146"/>
                    <a:pt x="7824" y="72740"/>
                    <a:pt x="6344" y="76124"/>
                  </a:cubicBezTo>
                  <a:cubicBezTo>
                    <a:pt x="5710" y="77815"/>
                    <a:pt x="4864" y="79507"/>
                    <a:pt x="3806" y="80987"/>
                  </a:cubicBezTo>
                  <a:cubicBezTo>
                    <a:pt x="2538" y="82467"/>
                    <a:pt x="1480" y="83736"/>
                    <a:pt x="0" y="85005"/>
                  </a:cubicBezTo>
                  <a:cubicBezTo>
                    <a:pt x="3172" y="82890"/>
                    <a:pt x="5710" y="80141"/>
                    <a:pt x="7401" y="76758"/>
                  </a:cubicBezTo>
                  <a:cubicBezTo>
                    <a:pt x="9093" y="73163"/>
                    <a:pt x="10361" y="69357"/>
                    <a:pt x="10784" y="65551"/>
                  </a:cubicBezTo>
                  <a:cubicBezTo>
                    <a:pt x="11419" y="57939"/>
                    <a:pt x="10573" y="50326"/>
                    <a:pt x="8247" y="43137"/>
                  </a:cubicBezTo>
                  <a:cubicBezTo>
                    <a:pt x="6132" y="35948"/>
                    <a:pt x="4441" y="28758"/>
                    <a:pt x="2961" y="21569"/>
                  </a:cubicBezTo>
                  <a:cubicBezTo>
                    <a:pt x="2538" y="17974"/>
                    <a:pt x="2326" y="14168"/>
                    <a:pt x="2749" y="10573"/>
                  </a:cubicBezTo>
                  <a:cubicBezTo>
                    <a:pt x="2961" y="6979"/>
                    <a:pt x="4018" y="3384"/>
                    <a:pt x="54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5"/>
            <p:cNvSpPr/>
            <p:nvPr/>
          </p:nvSpPr>
          <p:spPr>
            <a:xfrm>
              <a:off x="1994125" y="3050450"/>
              <a:ext cx="253775" cy="2045825"/>
            </a:xfrm>
            <a:custGeom>
              <a:avLst/>
              <a:gdLst/>
              <a:ahLst/>
              <a:cxnLst/>
              <a:rect l="l" t="t" r="r" b="b"/>
              <a:pathLst>
                <a:path w="10151" h="81833" extrusionOk="0">
                  <a:moveTo>
                    <a:pt x="4653" y="0"/>
                  </a:moveTo>
                  <a:lnTo>
                    <a:pt x="4653" y="0"/>
                  </a:lnTo>
                  <a:cubicBezTo>
                    <a:pt x="3595" y="3383"/>
                    <a:pt x="2750" y="6978"/>
                    <a:pt x="2538" y="10573"/>
                  </a:cubicBezTo>
                  <a:cubicBezTo>
                    <a:pt x="2327" y="14167"/>
                    <a:pt x="2538" y="17551"/>
                    <a:pt x="2750" y="21145"/>
                  </a:cubicBezTo>
                  <a:cubicBezTo>
                    <a:pt x="3384" y="28123"/>
                    <a:pt x="4864" y="35101"/>
                    <a:pt x="6133" y="42079"/>
                  </a:cubicBezTo>
                  <a:cubicBezTo>
                    <a:pt x="7190" y="48846"/>
                    <a:pt x="7613" y="55824"/>
                    <a:pt x="7190" y="62590"/>
                  </a:cubicBezTo>
                  <a:cubicBezTo>
                    <a:pt x="6767" y="69568"/>
                    <a:pt x="4230" y="76335"/>
                    <a:pt x="1" y="81832"/>
                  </a:cubicBezTo>
                  <a:cubicBezTo>
                    <a:pt x="2538" y="79295"/>
                    <a:pt x="4653" y="76335"/>
                    <a:pt x="6344" y="73163"/>
                  </a:cubicBezTo>
                  <a:cubicBezTo>
                    <a:pt x="7613" y="69991"/>
                    <a:pt x="8670" y="66396"/>
                    <a:pt x="9093" y="62802"/>
                  </a:cubicBezTo>
                  <a:cubicBezTo>
                    <a:pt x="10150" y="55824"/>
                    <a:pt x="9939" y="48634"/>
                    <a:pt x="8670" y="41656"/>
                  </a:cubicBezTo>
                  <a:cubicBezTo>
                    <a:pt x="7401" y="34678"/>
                    <a:pt x="5921" y="27700"/>
                    <a:pt x="4864" y="20934"/>
                  </a:cubicBezTo>
                  <a:cubicBezTo>
                    <a:pt x="3595" y="13956"/>
                    <a:pt x="3595" y="6978"/>
                    <a:pt x="46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2">
  <p:cSld name="CUSTOM_9_1">
    <p:spTree>
      <p:nvGrpSpPr>
        <p:cNvPr id="1" name="Shape 949"/>
        <p:cNvGrpSpPr/>
        <p:nvPr/>
      </p:nvGrpSpPr>
      <p:grpSpPr>
        <a:xfrm>
          <a:off x="0" y="0"/>
          <a:ext cx="0" cy="0"/>
          <a:chOff x="0" y="0"/>
          <a:chExt cx="0" cy="0"/>
        </a:xfrm>
      </p:grpSpPr>
      <p:sp>
        <p:nvSpPr>
          <p:cNvPr id="950" name="Google Shape;950;p26"/>
          <p:cNvSpPr/>
          <p:nvPr/>
        </p:nvSpPr>
        <p:spPr>
          <a:xfrm>
            <a:off x="421075" y="389425"/>
            <a:ext cx="8309400" cy="436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1" name="Google Shape;951;p26"/>
          <p:cNvGrpSpPr/>
          <p:nvPr/>
        </p:nvGrpSpPr>
        <p:grpSpPr>
          <a:xfrm rot="1604119">
            <a:off x="2003675" y="2238478"/>
            <a:ext cx="1208648" cy="2295627"/>
            <a:chOff x="2392800" y="238125"/>
            <a:chExt cx="2677175" cy="5084850"/>
          </a:xfrm>
        </p:grpSpPr>
        <p:sp>
          <p:nvSpPr>
            <p:cNvPr id="952" name="Google Shape;952;p26"/>
            <p:cNvSpPr/>
            <p:nvPr/>
          </p:nvSpPr>
          <p:spPr>
            <a:xfrm>
              <a:off x="2526350" y="690275"/>
              <a:ext cx="1198100" cy="4632700"/>
            </a:xfrm>
            <a:custGeom>
              <a:avLst/>
              <a:gdLst/>
              <a:ahLst/>
              <a:cxnLst/>
              <a:rect l="l" t="t" r="r" b="b"/>
              <a:pathLst>
                <a:path w="47924" h="185308" extrusionOk="0">
                  <a:moveTo>
                    <a:pt x="35055" y="1"/>
                  </a:moveTo>
                  <a:cubicBezTo>
                    <a:pt x="33546" y="1"/>
                    <a:pt x="31869" y="1290"/>
                    <a:pt x="32203" y="3183"/>
                  </a:cubicBezTo>
                  <a:cubicBezTo>
                    <a:pt x="42560" y="64402"/>
                    <a:pt x="31648" y="127286"/>
                    <a:pt x="1131" y="181292"/>
                  </a:cubicBezTo>
                  <a:cubicBezTo>
                    <a:pt x="0" y="183428"/>
                    <a:pt x="1772" y="185308"/>
                    <a:pt x="3546" y="185308"/>
                  </a:cubicBezTo>
                  <a:cubicBezTo>
                    <a:pt x="4384" y="185308"/>
                    <a:pt x="5221" y="184889"/>
                    <a:pt x="5755" y="183881"/>
                  </a:cubicBezTo>
                  <a:lnTo>
                    <a:pt x="5570" y="183881"/>
                  </a:lnTo>
                  <a:cubicBezTo>
                    <a:pt x="36642" y="128581"/>
                    <a:pt x="47924" y="64402"/>
                    <a:pt x="37197" y="1889"/>
                  </a:cubicBezTo>
                  <a:cubicBezTo>
                    <a:pt x="36976" y="564"/>
                    <a:pt x="36052" y="1"/>
                    <a:pt x="35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6"/>
            <p:cNvSpPr/>
            <p:nvPr/>
          </p:nvSpPr>
          <p:spPr>
            <a:xfrm>
              <a:off x="3430500" y="641425"/>
              <a:ext cx="899675" cy="1623425"/>
            </a:xfrm>
            <a:custGeom>
              <a:avLst/>
              <a:gdLst/>
              <a:ahLst/>
              <a:cxnLst/>
              <a:rect l="l" t="t" r="r" b="b"/>
              <a:pathLst>
                <a:path w="35987" h="64937" extrusionOk="0">
                  <a:moveTo>
                    <a:pt x="24544" y="0"/>
                  </a:moveTo>
                  <a:cubicBezTo>
                    <a:pt x="22975" y="0"/>
                    <a:pt x="21451" y="1220"/>
                    <a:pt x="22115" y="3103"/>
                  </a:cubicBezTo>
                  <a:cubicBezTo>
                    <a:pt x="30068" y="25112"/>
                    <a:pt x="22300" y="47676"/>
                    <a:pt x="2325" y="60068"/>
                  </a:cubicBezTo>
                  <a:cubicBezTo>
                    <a:pt x="0" y="61463"/>
                    <a:pt x="1442" y="64936"/>
                    <a:pt x="3712" y="64936"/>
                  </a:cubicBezTo>
                  <a:cubicBezTo>
                    <a:pt x="4151" y="64936"/>
                    <a:pt x="4620" y="64806"/>
                    <a:pt x="5100" y="64507"/>
                  </a:cubicBezTo>
                  <a:cubicBezTo>
                    <a:pt x="26554" y="51745"/>
                    <a:pt x="35987" y="25297"/>
                    <a:pt x="27109" y="1808"/>
                  </a:cubicBezTo>
                  <a:cubicBezTo>
                    <a:pt x="26664" y="547"/>
                    <a:pt x="25594" y="0"/>
                    <a:pt x="245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6"/>
            <p:cNvSpPr/>
            <p:nvPr/>
          </p:nvSpPr>
          <p:spPr>
            <a:xfrm>
              <a:off x="2800700" y="860025"/>
              <a:ext cx="748350" cy="784950"/>
            </a:xfrm>
            <a:custGeom>
              <a:avLst/>
              <a:gdLst/>
              <a:ahLst/>
              <a:cxnLst/>
              <a:rect l="l" t="t" r="r" b="b"/>
              <a:pathLst>
                <a:path w="29934" h="31398" extrusionOk="0">
                  <a:moveTo>
                    <a:pt x="3119" y="0"/>
                  </a:moveTo>
                  <a:cubicBezTo>
                    <a:pt x="1627" y="0"/>
                    <a:pt x="0" y="1260"/>
                    <a:pt x="330" y="3237"/>
                  </a:cubicBezTo>
                  <a:cubicBezTo>
                    <a:pt x="2364" y="16923"/>
                    <a:pt x="12351" y="28020"/>
                    <a:pt x="25853" y="31349"/>
                  </a:cubicBezTo>
                  <a:cubicBezTo>
                    <a:pt x="26036" y="31382"/>
                    <a:pt x="26213" y="31397"/>
                    <a:pt x="26382" y="31397"/>
                  </a:cubicBezTo>
                  <a:cubicBezTo>
                    <a:pt x="29113" y="31397"/>
                    <a:pt x="29934" y="27400"/>
                    <a:pt x="27148" y="26356"/>
                  </a:cubicBezTo>
                  <a:cubicBezTo>
                    <a:pt x="15496" y="23581"/>
                    <a:pt x="6803" y="13779"/>
                    <a:pt x="5323" y="1942"/>
                  </a:cubicBezTo>
                  <a:cubicBezTo>
                    <a:pt x="5098" y="590"/>
                    <a:pt x="4140" y="0"/>
                    <a:pt x="3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6"/>
            <p:cNvSpPr/>
            <p:nvPr/>
          </p:nvSpPr>
          <p:spPr>
            <a:xfrm>
              <a:off x="2693325" y="2072800"/>
              <a:ext cx="794550" cy="973850"/>
            </a:xfrm>
            <a:custGeom>
              <a:avLst/>
              <a:gdLst/>
              <a:ahLst/>
              <a:cxnLst/>
              <a:rect l="l" t="t" r="r" b="b"/>
              <a:pathLst>
                <a:path w="31782" h="38954" extrusionOk="0">
                  <a:moveTo>
                    <a:pt x="5207" y="0"/>
                  </a:moveTo>
                  <a:cubicBezTo>
                    <a:pt x="4201" y="0"/>
                    <a:pt x="3292" y="564"/>
                    <a:pt x="3145" y="1888"/>
                  </a:cubicBezTo>
                  <a:cubicBezTo>
                    <a:pt x="1" y="18719"/>
                    <a:pt x="10728" y="34995"/>
                    <a:pt x="27374" y="38879"/>
                  </a:cubicBezTo>
                  <a:cubicBezTo>
                    <a:pt x="27602" y="38929"/>
                    <a:pt x="27821" y="38953"/>
                    <a:pt x="28029" y="38953"/>
                  </a:cubicBezTo>
                  <a:cubicBezTo>
                    <a:pt x="30859" y="38953"/>
                    <a:pt x="31782" y="34574"/>
                    <a:pt x="28853" y="33885"/>
                  </a:cubicBezTo>
                  <a:cubicBezTo>
                    <a:pt x="14797" y="30926"/>
                    <a:pt x="5734" y="17424"/>
                    <a:pt x="8139" y="3183"/>
                  </a:cubicBezTo>
                  <a:cubicBezTo>
                    <a:pt x="8473" y="1290"/>
                    <a:pt x="6728" y="0"/>
                    <a:pt x="52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6"/>
            <p:cNvSpPr/>
            <p:nvPr/>
          </p:nvSpPr>
          <p:spPr>
            <a:xfrm>
              <a:off x="3312950" y="2922525"/>
              <a:ext cx="678175" cy="501525"/>
            </a:xfrm>
            <a:custGeom>
              <a:avLst/>
              <a:gdLst/>
              <a:ahLst/>
              <a:cxnLst/>
              <a:rect l="l" t="t" r="r" b="b"/>
              <a:pathLst>
                <a:path w="27127" h="20061" extrusionOk="0">
                  <a:moveTo>
                    <a:pt x="23918" y="1"/>
                  </a:moveTo>
                  <a:cubicBezTo>
                    <a:pt x="22901" y="1"/>
                    <a:pt x="21884" y="525"/>
                    <a:pt x="21454" y="1745"/>
                  </a:cubicBezTo>
                  <a:cubicBezTo>
                    <a:pt x="18309" y="9143"/>
                    <a:pt x="11281" y="14322"/>
                    <a:pt x="3328" y="14692"/>
                  </a:cubicBezTo>
                  <a:cubicBezTo>
                    <a:pt x="56" y="14874"/>
                    <a:pt x="0" y="20060"/>
                    <a:pt x="3162" y="20060"/>
                  </a:cubicBezTo>
                  <a:cubicBezTo>
                    <a:pt x="3217" y="20060"/>
                    <a:pt x="3272" y="20059"/>
                    <a:pt x="3328" y="20056"/>
                  </a:cubicBezTo>
                  <a:cubicBezTo>
                    <a:pt x="13686" y="19316"/>
                    <a:pt x="22748" y="12842"/>
                    <a:pt x="26447" y="3225"/>
                  </a:cubicBezTo>
                  <a:cubicBezTo>
                    <a:pt x="27126" y="1301"/>
                    <a:pt x="25521" y="1"/>
                    <a:pt x="23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6"/>
            <p:cNvSpPr/>
            <p:nvPr/>
          </p:nvSpPr>
          <p:spPr>
            <a:xfrm>
              <a:off x="3873475" y="1658950"/>
              <a:ext cx="932725" cy="289200"/>
            </a:xfrm>
            <a:custGeom>
              <a:avLst/>
              <a:gdLst/>
              <a:ahLst/>
              <a:cxnLst/>
              <a:rect l="l" t="t" r="r" b="b"/>
              <a:pathLst>
                <a:path w="37309" h="11568" extrusionOk="0">
                  <a:moveTo>
                    <a:pt x="33358" y="1"/>
                  </a:moveTo>
                  <a:cubicBezTo>
                    <a:pt x="32765" y="1"/>
                    <a:pt x="32148" y="203"/>
                    <a:pt x="31584" y="687"/>
                  </a:cubicBezTo>
                  <a:cubicBezTo>
                    <a:pt x="27163" y="4428"/>
                    <a:pt x="21491" y="6362"/>
                    <a:pt x="15761" y="6362"/>
                  </a:cubicBezTo>
                  <a:cubicBezTo>
                    <a:pt x="12142" y="6362"/>
                    <a:pt x="8501" y="5591"/>
                    <a:pt x="5136" y="4016"/>
                  </a:cubicBezTo>
                  <a:cubicBezTo>
                    <a:pt x="4723" y="3809"/>
                    <a:pt x="4317" y="3718"/>
                    <a:pt x="3932" y="3718"/>
                  </a:cubicBezTo>
                  <a:cubicBezTo>
                    <a:pt x="1562" y="3718"/>
                    <a:pt x="1" y="7182"/>
                    <a:pt x="2547" y="8455"/>
                  </a:cubicBezTo>
                  <a:cubicBezTo>
                    <a:pt x="6726" y="10544"/>
                    <a:pt x="11241" y="11567"/>
                    <a:pt x="15733" y="11567"/>
                  </a:cubicBezTo>
                  <a:cubicBezTo>
                    <a:pt x="22771" y="11567"/>
                    <a:pt x="29751" y="9056"/>
                    <a:pt x="35283" y="4201"/>
                  </a:cubicBezTo>
                  <a:cubicBezTo>
                    <a:pt x="37308" y="2610"/>
                    <a:pt x="35487" y="1"/>
                    <a:pt x="33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6"/>
            <p:cNvSpPr/>
            <p:nvPr/>
          </p:nvSpPr>
          <p:spPr>
            <a:xfrm>
              <a:off x="2392800" y="358325"/>
              <a:ext cx="647350" cy="651975"/>
            </a:xfrm>
            <a:custGeom>
              <a:avLst/>
              <a:gdLst/>
              <a:ahLst/>
              <a:cxnLst/>
              <a:rect l="l" t="t" r="r" b="b"/>
              <a:pathLst>
                <a:path w="25894" h="26079" extrusionOk="0">
                  <a:moveTo>
                    <a:pt x="12947" y="1"/>
                  </a:moveTo>
                  <a:cubicBezTo>
                    <a:pt x="5733" y="1"/>
                    <a:pt x="0" y="5919"/>
                    <a:pt x="0" y="12947"/>
                  </a:cubicBezTo>
                  <a:cubicBezTo>
                    <a:pt x="0" y="20160"/>
                    <a:pt x="5733" y="26079"/>
                    <a:pt x="12947" y="26079"/>
                  </a:cubicBezTo>
                  <a:cubicBezTo>
                    <a:pt x="20160" y="26079"/>
                    <a:pt x="25893" y="20160"/>
                    <a:pt x="25893" y="12947"/>
                  </a:cubicBezTo>
                  <a:cubicBezTo>
                    <a:pt x="25893" y="5919"/>
                    <a:pt x="20160" y="1"/>
                    <a:pt x="12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6"/>
            <p:cNvSpPr/>
            <p:nvPr/>
          </p:nvSpPr>
          <p:spPr>
            <a:xfrm>
              <a:off x="3826150" y="238125"/>
              <a:ext cx="688975" cy="684325"/>
            </a:xfrm>
            <a:custGeom>
              <a:avLst/>
              <a:gdLst/>
              <a:ahLst/>
              <a:cxnLst/>
              <a:rect l="l" t="t" r="r" b="b"/>
              <a:pathLst>
                <a:path w="27559" h="27373" extrusionOk="0">
                  <a:moveTo>
                    <a:pt x="13872" y="0"/>
                  </a:moveTo>
                  <a:cubicBezTo>
                    <a:pt x="6289" y="0"/>
                    <a:pt x="1" y="6103"/>
                    <a:pt x="1" y="13686"/>
                  </a:cubicBezTo>
                  <a:cubicBezTo>
                    <a:pt x="1" y="21269"/>
                    <a:pt x="6289" y="27373"/>
                    <a:pt x="13872" y="27373"/>
                  </a:cubicBezTo>
                  <a:cubicBezTo>
                    <a:pt x="21270" y="27373"/>
                    <a:pt x="27559" y="21269"/>
                    <a:pt x="27559" y="13686"/>
                  </a:cubicBezTo>
                  <a:cubicBezTo>
                    <a:pt x="27559" y="6103"/>
                    <a:pt x="21270" y="0"/>
                    <a:pt x="138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6"/>
            <p:cNvSpPr/>
            <p:nvPr/>
          </p:nvSpPr>
          <p:spPr>
            <a:xfrm>
              <a:off x="4630700" y="1444925"/>
              <a:ext cx="439275" cy="439275"/>
            </a:xfrm>
            <a:custGeom>
              <a:avLst/>
              <a:gdLst/>
              <a:ahLst/>
              <a:cxnLst/>
              <a:rect l="l" t="t" r="r" b="b"/>
              <a:pathLst>
                <a:path w="17571" h="17571" extrusionOk="0">
                  <a:moveTo>
                    <a:pt x="8693" y="0"/>
                  </a:moveTo>
                  <a:cubicBezTo>
                    <a:pt x="3884" y="0"/>
                    <a:pt x="0" y="3884"/>
                    <a:pt x="0" y="8878"/>
                  </a:cubicBezTo>
                  <a:cubicBezTo>
                    <a:pt x="0" y="13687"/>
                    <a:pt x="3884" y="17571"/>
                    <a:pt x="8693" y="17571"/>
                  </a:cubicBezTo>
                  <a:cubicBezTo>
                    <a:pt x="13502" y="17571"/>
                    <a:pt x="17571" y="13687"/>
                    <a:pt x="17571" y="8878"/>
                  </a:cubicBezTo>
                  <a:cubicBezTo>
                    <a:pt x="17571" y="3884"/>
                    <a:pt x="13502" y="0"/>
                    <a:pt x="86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6"/>
            <p:cNvSpPr/>
            <p:nvPr/>
          </p:nvSpPr>
          <p:spPr>
            <a:xfrm>
              <a:off x="3826150" y="2730325"/>
              <a:ext cx="406925" cy="406925"/>
            </a:xfrm>
            <a:custGeom>
              <a:avLst/>
              <a:gdLst/>
              <a:ahLst/>
              <a:cxnLst/>
              <a:rect l="l" t="t" r="r" b="b"/>
              <a:pathLst>
                <a:path w="16277" h="16277" extrusionOk="0">
                  <a:moveTo>
                    <a:pt x="8139" y="1"/>
                  </a:moveTo>
                  <a:cubicBezTo>
                    <a:pt x="3700" y="1"/>
                    <a:pt x="1" y="3700"/>
                    <a:pt x="1" y="8139"/>
                  </a:cubicBezTo>
                  <a:cubicBezTo>
                    <a:pt x="1" y="12578"/>
                    <a:pt x="3700" y="16277"/>
                    <a:pt x="8139" y="16277"/>
                  </a:cubicBezTo>
                  <a:cubicBezTo>
                    <a:pt x="12578" y="16277"/>
                    <a:pt x="16277" y="12578"/>
                    <a:pt x="16277" y="8139"/>
                  </a:cubicBezTo>
                  <a:cubicBezTo>
                    <a:pt x="16277" y="3700"/>
                    <a:pt x="12578" y="1"/>
                    <a:pt x="8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6"/>
            <p:cNvSpPr/>
            <p:nvPr/>
          </p:nvSpPr>
          <p:spPr>
            <a:xfrm>
              <a:off x="2508375" y="1666875"/>
              <a:ext cx="596500" cy="601100"/>
            </a:xfrm>
            <a:custGeom>
              <a:avLst/>
              <a:gdLst/>
              <a:ahLst/>
              <a:cxnLst/>
              <a:rect l="l" t="t" r="r" b="b"/>
              <a:pathLst>
                <a:path w="23860" h="24044" extrusionOk="0">
                  <a:moveTo>
                    <a:pt x="11838" y="0"/>
                  </a:moveTo>
                  <a:cubicBezTo>
                    <a:pt x="5364" y="0"/>
                    <a:pt x="1" y="5364"/>
                    <a:pt x="1" y="12022"/>
                  </a:cubicBezTo>
                  <a:cubicBezTo>
                    <a:pt x="1" y="18680"/>
                    <a:pt x="5364" y="24044"/>
                    <a:pt x="11838" y="24044"/>
                  </a:cubicBezTo>
                  <a:cubicBezTo>
                    <a:pt x="18496" y="24044"/>
                    <a:pt x="23859" y="18680"/>
                    <a:pt x="23859" y="12022"/>
                  </a:cubicBezTo>
                  <a:cubicBezTo>
                    <a:pt x="23859" y="5364"/>
                    <a:pt x="18496" y="0"/>
                    <a:pt x="118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3" name="Google Shape;963;p26"/>
          <p:cNvGrpSpPr/>
          <p:nvPr/>
        </p:nvGrpSpPr>
        <p:grpSpPr>
          <a:xfrm flipH="1">
            <a:off x="-132483" y="825807"/>
            <a:ext cx="2628639" cy="5007723"/>
            <a:chOff x="2453075" y="238700"/>
            <a:chExt cx="2722850" cy="5187200"/>
          </a:xfrm>
        </p:grpSpPr>
        <p:sp>
          <p:nvSpPr>
            <p:cNvPr id="964" name="Google Shape;964;p26"/>
            <p:cNvSpPr/>
            <p:nvPr/>
          </p:nvSpPr>
          <p:spPr>
            <a:xfrm>
              <a:off x="2453075" y="238700"/>
              <a:ext cx="2722850" cy="4798700"/>
            </a:xfrm>
            <a:custGeom>
              <a:avLst/>
              <a:gdLst/>
              <a:ahLst/>
              <a:cxnLst/>
              <a:rect l="l" t="t" r="r" b="b"/>
              <a:pathLst>
                <a:path w="108914" h="191948" extrusionOk="0">
                  <a:moveTo>
                    <a:pt x="24574" y="0"/>
                  </a:moveTo>
                  <a:cubicBezTo>
                    <a:pt x="23468" y="0"/>
                    <a:pt x="22350" y="146"/>
                    <a:pt x="21231" y="457"/>
                  </a:cubicBezTo>
                  <a:cubicBezTo>
                    <a:pt x="14394" y="2376"/>
                    <a:pt x="10436" y="9693"/>
                    <a:pt x="8997" y="16770"/>
                  </a:cubicBezTo>
                  <a:cubicBezTo>
                    <a:pt x="5518" y="33203"/>
                    <a:pt x="10916" y="50355"/>
                    <a:pt x="23150" y="61990"/>
                  </a:cubicBezTo>
                  <a:cubicBezTo>
                    <a:pt x="27589" y="66189"/>
                    <a:pt x="32986" y="69667"/>
                    <a:pt x="35505" y="75185"/>
                  </a:cubicBezTo>
                  <a:cubicBezTo>
                    <a:pt x="38024" y="80702"/>
                    <a:pt x="35505" y="88979"/>
                    <a:pt x="29508" y="89459"/>
                  </a:cubicBezTo>
                  <a:cubicBezTo>
                    <a:pt x="29387" y="89465"/>
                    <a:pt x="29267" y="89468"/>
                    <a:pt x="29148" y="89468"/>
                  </a:cubicBezTo>
                  <a:cubicBezTo>
                    <a:pt x="25001" y="89468"/>
                    <a:pt x="21125" y="85877"/>
                    <a:pt x="17013" y="85877"/>
                  </a:cubicBezTo>
                  <a:cubicBezTo>
                    <a:pt x="16622" y="85877"/>
                    <a:pt x="16229" y="85909"/>
                    <a:pt x="15834" y="85980"/>
                  </a:cubicBezTo>
                  <a:cubicBezTo>
                    <a:pt x="9596" y="87060"/>
                    <a:pt x="9236" y="96775"/>
                    <a:pt x="13435" y="101453"/>
                  </a:cubicBezTo>
                  <a:cubicBezTo>
                    <a:pt x="17753" y="106011"/>
                    <a:pt x="24110" y="108051"/>
                    <a:pt x="29028" y="112129"/>
                  </a:cubicBezTo>
                  <a:cubicBezTo>
                    <a:pt x="33946" y="116207"/>
                    <a:pt x="36345" y="124843"/>
                    <a:pt x="31187" y="128442"/>
                  </a:cubicBezTo>
                  <a:cubicBezTo>
                    <a:pt x="29533" y="129527"/>
                    <a:pt x="27611" y="129811"/>
                    <a:pt x="25595" y="129811"/>
                  </a:cubicBezTo>
                  <a:cubicBezTo>
                    <a:pt x="23390" y="129811"/>
                    <a:pt x="21072" y="129472"/>
                    <a:pt x="18866" y="129472"/>
                  </a:cubicBezTo>
                  <a:cubicBezTo>
                    <a:pt x="18410" y="129472"/>
                    <a:pt x="17958" y="129486"/>
                    <a:pt x="17513" y="129521"/>
                  </a:cubicBezTo>
                  <a:cubicBezTo>
                    <a:pt x="5398" y="130241"/>
                    <a:pt x="0" y="146674"/>
                    <a:pt x="5278" y="157709"/>
                  </a:cubicBezTo>
                  <a:cubicBezTo>
                    <a:pt x="10556" y="168625"/>
                    <a:pt x="22071" y="174742"/>
                    <a:pt x="32866" y="180140"/>
                  </a:cubicBezTo>
                  <a:lnTo>
                    <a:pt x="32866" y="180260"/>
                  </a:lnTo>
                  <a:cubicBezTo>
                    <a:pt x="36944" y="182179"/>
                    <a:pt x="40783" y="184458"/>
                    <a:pt x="44621" y="186737"/>
                  </a:cubicBezTo>
                  <a:cubicBezTo>
                    <a:pt x="51818" y="189616"/>
                    <a:pt x="59375" y="191415"/>
                    <a:pt x="67171" y="191895"/>
                  </a:cubicBezTo>
                  <a:cubicBezTo>
                    <a:pt x="67881" y="191930"/>
                    <a:pt x="68594" y="191948"/>
                    <a:pt x="69309" y="191948"/>
                  </a:cubicBezTo>
                  <a:cubicBezTo>
                    <a:pt x="83091" y="191948"/>
                    <a:pt x="97568" y="185367"/>
                    <a:pt x="103156" y="172823"/>
                  </a:cubicBezTo>
                  <a:cubicBezTo>
                    <a:pt x="108913" y="159748"/>
                    <a:pt x="100037" y="141036"/>
                    <a:pt x="85643" y="140797"/>
                  </a:cubicBezTo>
                  <a:cubicBezTo>
                    <a:pt x="91881" y="136358"/>
                    <a:pt x="97758" y="130841"/>
                    <a:pt x="100757" y="123884"/>
                  </a:cubicBezTo>
                  <a:cubicBezTo>
                    <a:pt x="103876" y="116807"/>
                    <a:pt x="103516" y="107811"/>
                    <a:pt x="98358" y="102293"/>
                  </a:cubicBezTo>
                  <a:cubicBezTo>
                    <a:pt x="95714" y="99403"/>
                    <a:pt x="91683" y="97837"/>
                    <a:pt x="87768" y="97837"/>
                  </a:cubicBezTo>
                  <a:cubicBezTo>
                    <a:pt x="84046" y="97837"/>
                    <a:pt x="80428" y="99253"/>
                    <a:pt x="78207" y="102293"/>
                  </a:cubicBezTo>
                  <a:cubicBezTo>
                    <a:pt x="76407" y="104812"/>
                    <a:pt x="75328" y="108171"/>
                    <a:pt x="72449" y="109250"/>
                  </a:cubicBezTo>
                  <a:cubicBezTo>
                    <a:pt x="71899" y="109477"/>
                    <a:pt x="71347" y="109581"/>
                    <a:pt x="70804" y="109581"/>
                  </a:cubicBezTo>
                  <a:cubicBezTo>
                    <a:pt x="67323" y="109581"/>
                    <a:pt x="64237" y="105293"/>
                    <a:pt x="64653" y="101453"/>
                  </a:cubicBezTo>
                  <a:cubicBezTo>
                    <a:pt x="65132" y="97015"/>
                    <a:pt x="68491" y="93537"/>
                    <a:pt x="71370" y="90298"/>
                  </a:cubicBezTo>
                  <a:cubicBezTo>
                    <a:pt x="74368" y="86940"/>
                    <a:pt x="77247" y="82861"/>
                    <a:pt x="76647" y="78423"/>
                  </a:cubicBezTo>
                  <a:cubicBezTo>
                    <a:pt x="75208" y="69067"/>
                    <a:pt x="61894" y="68827"/>
                    <a:pt x="53977" y="63790"/>
                  </a:cubicBezTo>
                  <a:cubicBezTo>
                    <a:pt x="46420" y="58992"/>
                    <a:pt x="44021" y="49276"/>
                    <a:pt x="43542" y="40400"/>
                  </a:cubicBezTo>
                  <a:cubicBezTo>
                    <a:pt x="43182" y="31523"/>
                    <a:pt x="44141" y="22407"/>
                    <a:pt x="41383" y="13891"/>
                  </a:cubicBezTo>
                  <a:cubicBezTo>
                    <a:pt x="38877" y="6582"/>
                    <a:pt x="32008" y="0"/>
                    <a:pt x="245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6"/>
            <p:cNvSpPr/>
            <p:nvPr/>
          </p:nvSpPr>
          <p:spPr>
            <a:xfrm>
              <a:off x="3046825" y="1080750"/>
              <a:ext cx="1391425" cy="4345150"/>
            </a:xfrm>
            <a:custGeom>
              <a:avLst/>
              <a:gdLst/>
              <a:ahLst/>
              <a:cxnLst/>
              <a:rect l="l" t="t" r="r" b="b"/>
              <a:pathLst>
                <a:path w="55657" h="173806" extrusionOk="0">
                  <a:moveTo>
                    <a:pt x="0" y="1"/>
                  </a:moveTo>
                  <a:lnTo>
                    <a:pt x="0" y="1"/>
                  </a:lnTo>
                  <a:cubicBezTo>
                    <a:pt x="3479" y="6958"/>
                    <a:pt x="6837" y="13915"/>
                    <a:pt x="10076" y="20992"/>
                  </a:cubicBezTo>
                  <a:cubicBezTo>
                    <a:pt x="13194" y="27949"/>
                    <a:pt x="16073" y="35145"/>
                    <a:pt x="18832" y="42342"/>
                  </a:cubicBezTo>
                  <a:cubicBezTo>
                    <a:pt x="24230" y="56856"/>
                    <a:pt x="28668" y="71610"/>
                    <a:pt x="32146" y="86603"/>
                  </a:cubicBezTo>
                  <a:lnTo>
                    <a:pt x="33346" y="92241"/>
                  </a:lnTo>
                  <a:lnTo>
                    <a:pt x="34545" y="97998"/>
                  </a:lnTo>
                  <a:cubicBezTo>
                    <a:pt x="35385" y="101717"/>
                    <a:pt x="35985" y="105555"/>
                    <a:pt x="36584" y="109394"/>
                  </a:cubicBezTo>
                  <a:cubicBezTo>
                    <a:pt x="37184" y="113112"/>
                    <a:pt x="37784" y="116950"/>
                    <a:pt x="38264" y="120789"/>
                  </a:cubicBezTo>
                  <a:cubicBezTo>
                    <a:pt x="38624" y="124627"/>
                    <a:pt x="39103" y="128465"/>
                    <a:pt x="39463" y="132304"/>
                  </a:cubicBezTo>
                  <a:cubicBezTo>
                    <a:pt x="40183" y="139980"/>
                    <a:pt x="40543" y="147897"/>
                    <a:pt x="42582" y="155334"/>
                  </a:cubicBezTo>
                  <a:cubicBezTo>
                    <a:pt x="43421" y="159172"/>
                    <a:pt x="44981" y="162771"/>
                    <a:pt x="47020" y="166129"/>
                  </a:cubicBezTo>
                  <a:cubicBezTo>
                    <a:pt x="49179" y="169488"/>
                    <a:pt x="52178" y="172127"/>
                    <a:pt x="55656" y="173806"/>
                  </a:cubicBezTo>
                  <a:cubicBezTo>
                    <a:pt x="52298" y="171887"/>
                    <a:pt x="49539" y="169128"/>
                    <a:pt x="47500" y="165769"/>
                  </a:cubicBezTo>
                  <a:cubicBezTo>
                    <a:pt x="45581" y="162531"/>
                    <a:pt x="44261" y="158932"/>
                    <a:pt x="43541" y="155094"/>
                  </a:cubicBezTo>
                  <a:cubicBezTo>
                    <a:pt x="41862" y="147657"/>
                    <a:pt x="41742" y="139860"/>
                    <a:pt x="41142" y="132184"/>
                  </a:cubicBezTo>
                  <a:cubicBezTo>
                    <a:pt x="39943" y="116710"/>
                    <a:pt x="37664" y="101237"/>
                    <a:pt x="34185" y="86124"/>
                  </a:cubicBezTo>
                  <a:cubicBezTo>
                    <a:pt x="33466" y="82285"/>
                    <a:pt x="32506" y="78567"/>
                    <a:pt x="31427" y="74848"/>
                  </a:cubicBezTo>
                  <a:cubicBezTo>
                    <a:pt x="30347" y="71130"/>
                    <a:pt x="29388" y="67412"/>
                    <a:pt x="28188" y="63693"/>
                  </a:cubicBezTo>
                  <a:lnTo>
                    <a:pt x="26389" y="58056"/>
                  </a:lnTo>
                  <a:cubicBezTo>
                    <a:pt x="25789" y="56256"/>
                    <a:pt x="25069" y="54457"/>
                    <a:pt x="24470" y="52658"/>
                  </a:cubicBezTo>
                  <a:cubicBezTo>
                    <a:pt x="23270" y="48940"/>
                    <a:pt x="21831" y="45341"/>
                    <a:pt x="20391" y="41743"/>
                  </a:cubicBezTo>
                  <a:cubicBezTo>
                    <a:pt x="17513" y="34546"/>
                    <a:pt x="14394" y="27349"/>
                    <a:pt x="11035" y="20392"/>
                  </a:cubicBezTo>
                  <a:cubicBezTo>
                    <a:pt x="7677" y="13555"/>
                    <a:pt x="3839" y="6718"/>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6"/>
            <p:cNvSpPr/>
            <p:nvPr/>
          </p:nvSpPr>
          <p:spPr>
            <a:xfrm>
              <a:off x="3688550" y="2046325"/>
              <a:ext cx="122950" cy="602775"/>
            </a:xfrm>
            <a:custGeom>
              <a:avLst/>
              <a:gdLst/>
              <a:ahLst/>
              <a:cxnLst/>
              <a:rect l="l" t="t" r="r" b="b"/>
              <a:pathLst>
                <a:path w="4918" h="24111" extrusionOk="0">
                  <a:moveTo>
                    <a:pt x="2039" y="1"/>
                  </a:moveTo>
                  <a:lnTo>
                    <a:pt x="2039" y="1"/>
                  </a:lnTo>
                  <a:cubicBezTo>
                    <a:pt x="4438" y="7798"/>
                    <a:pt x="3719" y="16194"/>
                    <a:pt x="0" y="23511"/>
                  </a:cubicBezTo>
                  <a:lnTo>
                    <a:pt x="1320" y="24111"/>
                  </a:lnTo>
                  <a:cubicBezTo>
                    <a:pt x="4678" y="16434"/>
                    <a:pt x="4918" y="7798"/>
                    <a:pt x="20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6"/>
            <p:cNvSpPr/>
            <p:nvPr/>
          </p:nvSpPr>
          <p:spPr>
            <a:xfrm>
              <a:off x="3235725" y="882825"/>
              <a:ext cx="131975" cy="761700"/>
            </a:xfrm>
            <a:custGeom>
              <a:avLst/>
              <a:gdLst/>
              <a:ahLst/>
              <a:cxnLst/>
              <a:rect l="l" t="t" r="r" b="b"/>
              <a:pathLst>
                <a:path w="5279" h="30468" extrusionOk="0">
                  <a:moveTo>
                    <a:pt x="1" y="1"/>
                  </a:moveTo>
                  <a:lnTo>
                    <a:pt x="1" y="1"/>
                  </a:lnTo>
                  <a:cubicBezTo>
                    <a:pt x="3479" y="9717"/>
                    <a:pt x="4679" y="20032"/>
                    <a:pt x="3479" y="30348"/>
                  </a:cubicBezTo>
                  <a:lnTo>
                    <a:pt x="4319" y="30468"/>
                  </a:lnTo>
                  <a:cubicBezTo>
                    <a:pt x="5279" y="20032"/>
                    <a:pt x="3719" y="9717"/>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6"/>
            <p:cNvSpPr/>
            <p:nvPr/>
          </p:nvSpPr>
          <p:spPr>
            <a:xfrm>
              <a:off x="2941875" y="1431600"/>
              <a:ext cx="473800" cy="428850"/>
            </a:xfrm>
            <a:custGeom>
              <a:avLst/>
              <a:gdLst/>
              <a:ahLst/>
              <a:cxnLst/>
              <a:rect l="l" t="t" r="r" b="b"/>
              <a:pathLst>
                <a:path w="18952" h="17154" extrusionOk="0">
                  <a:moveTo>
                    <a:pt x="0" y="0"/>
                  </a:moveTo>
                  <a:cubicBezTo>
                    <a:pt x="3718" y="7917"/>
                    <a:pt x="10435" y="14154"/>
                    <a:pt x="18712" y="17153"/>
                  </a:cubicBezTo>
                  <a:lnTo>
                    <a:pt x="18952" y="16433"/>
                  </a:lnTo>
                  <a:cubicBezTo>
                    <a:pt x="10675" y="13675"/>
                    <a:pt x="3838" y="779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6"/>
            <p:cNvSpPr/>
            <p:nvPr/>
          </p:nvSpPr>
          <p:spPr>
            <a:xfrm>
              <a:off x="3268725" y="2730050"/>
              <a:ext cx="563775" cy="392850"/>
            </a:xfrm>
            <a:custGeom>
              <a:avLst/>
              <a:gdLst/>
              <a:ahLst/>
              <a:cxnLst/>
              <a:rect l="l" t="t" r="r" b="b"/>
              <a:pathLst>
                <a:path w="22551" h="15714" extrusionOk="0">
                  <a:moveTo>
                    <a:pt x="0" y="0"/>
                  </a:moveTo>
                  <a:lnTo>
                    <a:pt x="0" y="0"/>
                  </a:lnTo>
                  <a:cubicBezTo>
                    <a:pt x="4678" y="8397"/>
                    <a:pt x="12835" y="14274"/>
                    <a:pt x="22311" y="15713"/>
                  </a:cubicBezTo>
                  <a:lnTo>
                    <a:pt x="22551" y="14274"/>
                  </a:lnTo>
                  <a:cubicBezTo>
                    <a:pt x="13195" y="13195"/>
                    <a:pt x="4918" y="791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6"/>
            <p:cNvSpPr/>
            <p:nvPr/>
          </p:nvSpPr>
          <p:spPr>
            <a:xfrm>
              <a:off x="2872900" y="3867900"/>
              <a:ext cx="1238475" cy="742350"/>
            </a:xfrm>
            <a:custGeom>
              <a:avLst/>
              <a:gdLst/>
              <a:ahLst/>
              <a:cxnLst/>
              <a:rect l="l" t="t" r="r" b="b"/>
              <a:pathLst>
                <a:path w="49539" h="29694" extrusionOk="0">
                  <a:moveTo>
                    <a:pt x="13104" y="0"/>
                  </a:moveTo>
                  <a:cubicBezTo>
                    <a:pt x="8682" y="0"/>
                    <a:pt x="4245" y="779"/>
                    <a:pt x="0" y="2346"/>
                  </a:cubicBezTo>
                  <a:cubicBezTo>
                    <a:pt x="3852" y="1062"/>
                    <a:pt x="7827" y="426"/>
                    <a:pt x="11778" y="426"/>
                  </a:cubicBezTo>
                  <a:cubicBezTo>
                    <a:pt x="18159" y="426"/>
                    <a:pt x="24476" y="2084"/>
                    <a:pt x="30107" y="5344"/>
                  </a:cubicBezTo>
                  <a:cubicBezTo>
                    <a:pt x="39103" y="10622"/>
                    <a:pt x="45341" y="19498"/>
                    <a:pt x="47260" y="29694"/>
                  </a:cubicBezTo>
                  <a:lnTo>
                    <a:pt x="49539" y="29214"/>
                  </a:lnTo>
                  <a:cubicBezTo>
                    <a:pt x="47020" y="18659"/>
                    <a:pt x="40183" y="9662"/>
                    <a:pt x="30707" y="4385"/>
                  </a:cubicBezTo>
                  <a:cubicBezTo>
                    <a:pt x="25223" y="1469"/>
                    <a:pt x="19178" y="0"/>
                    <a:pt x="13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6"/>
            <p:cNvSpPr/>
            <p:nvPr/>
          </p:nvSpPr>
          <p:spPr>
            <a:xfrm>
              <a:off x="3172775" y="3938525"/>
              <a:ext cx="362850" cy="275900"/>
            </a:xfrm>
            <a:custGeom>
              <a:avLst/>
              <a:gdLst/>
              <a:ahLst/>
              <a:cxnLst/>
              <a:rect l="l" t="t" r="r" b="b"/>
              <a:pathLst>
                <a:path w="14514" h="11036" extrusionOk="0">
                  <a:moveTo>
                    <a:pt x="14514" y="0"/>
                  </a:moveTo>
                  <a:cubicBezTo>
                    <a:pt x="8037" y="720"/>
                    <a:pt x="2399" y="4918"/>
                    <a:pt x="0" y="11036"/>
                  </a:cubicBezTo>
                  <a:cubicBezTo>
                    <a:pt x="2639" y="5158"/>
                    <a:pt x="8156" y="1200"/>
                    <a:pt x="14514" y="720"/>
                  </a:cubicBezTo>
                  <a:lnTo>
                    <a:pt x="145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6"/>
            <p:cNvSpPr/>
            <p:nvPr/>
          </p:nvSpPr>
          <p:spPr>
            <a:xfrm>
              <a:off x="3496625" y="3644650"/>
              <a:ext cx="251925" cy="410850"/>
            </a:xfrm>
            <a:custGeom>
              <a:avLst/>
              <a:gdLst/>
              <a:ahLst/>
              <a:cxnLst/>
              <a:rect l="l" t="t" r="r" b="b"/>
              <a:pathLst>
                <a:path w="10077" h="16434" extrusionOk="0">
                  <a:moveTo>
                    <a:pt x="0" y="0"/>
                  </a:moveTo>
                  <a:lnTo>
                    <a:pt x="0" y="0"/>
                  </a:lnTo>
                  <a:cubicBezTo>
                    <a:pt x="5158" y="3959"/>
                    <a:pt x="8277" y="9956"/>
                    <a:pt x="8517" y="16433"/>
                  </a:cubicBezTo>
                  <a:lnTo>
                    <a:pt x="10076" y="16313"/>
                  </a:lnTo>
                  <a:cubicBezTo>
                    <a:pt x="9236" y="9596"/>
                    <a:pt x="5638" y="3719"/>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6"/>
            <p:cNvSpPr/>
            <p:nvPr/>
          </p:nvSpPr>
          <p:spPr>
            <a:xfrm>
              <a:off x="3406650" y="2628075"/>
              <a:ext cx="143975" cy="374875"/>
            </a:xfrm>
            <a:custGeom>
              <a:avLst/>
              <a:gdLst/>
              <a:ahLst/>
              <a:cxnLst/>
              <a:rect l="l" t="t" r="r" b="b"/>
              <a:pathLst>
                <a:path w="5759" h="14995" extrusionOk="0">
                  <a:moveTo>
                    <a:pt x="1" y="1"/>
                  </a:moveTo>
                  <a:lnTo>
                    <a:pt x="1" y="1"/>
                  </a:lnTo>
                  <a:cubicBezTo>
                    <a:pt x="3479" y="4199"/>
                    <a:pt x="5159" y="9597"/>
                    <a:pt x="5039" y="14995"/>
                  </a:cubicBezTo>
                  <a:lnTo>
                    <a:pt x="5758" y="14995"/>
                  </a:lnTo>
                  <a:cubicBezTo>
                    <a:pt x="5758" y="9477"/>
                    <a:pt x="3719" y="4199"/>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6"/>
            <p:cNvSpPr/>
            <p:nvPr/>
          </p:nvSpPr>
          <p:spPr>
            <a:xfrm>
              <a:off x="4015400" y="3359775"/>
              <a:ext cx="446825" cy="593775"/>
            </a:xfrm>
            <a:custGeom>
              <a:avLst/>
              <a:gdLst/>
              <a:ahLst/>
              <a:cxnLst/>
              <a:rect l="l" t="t" r="r" b="b"/>
              <a:pathLst>
                <a:path w="17873" h="23751" extrusionOk="0">
                  <a:moveTo>
                    <a:pt x="17873" y="0"/>
                  </a:moveTo>
                  <a:cubicBezTo>
                    <a:pt x="16193" y="10076"/>
                    <a:pt x="9476" y="18592"/>
                    <a:pt x="0" y="22431"/>
                  </a:cubicBezTo>
                  <a:lnTo>
                    <a:pt x="600" y="23750"/>
                  </a:lnTo>
                  <a:cubicBezTo>
                    <a:pt x="10196" y="19432"/>
                    <a:pt x="16673" y="10436"/>
                    <a:pt x="17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5" name="Google Shape;975;p26"/>
          <p:cNvGrpSpPr/>
          <p:nvPr/>
        </p:nvGrpSpPr>
        <p:grpSpPr>
          <a:xfrm rot="6017636" flipH="1">
            <a:off x="1471129" y="3720180"/>
            <a:ext cx="1731810" cy="1696742"/>
            <a:chOff x="1124025" y="238125"/>
            <a:chExt cx="5272075" cy="5173200"/>
          </a:xfrm>
        </p:grpSpPr>
        <p:sp>
          <p:nvSpPr>
            <p:cNvPr id="976" name="Google Shape;976;p26"/>
            <p:cNvSpPr/>
            <p:nvPr/>
          </p:nvSpPr>
          <p:spPr>
            <a:xfrm>
              <a:off x="1124025" y="238125"/>
              <a:ext cx="5272075" cy="517320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6"/>
            <p:cNvSpPr/>
            <p:nvPr/>
          </p:nvSpPr>
          <p:spPr>
            <a:xfrm>
              <a:off x="1490275" y="892950"/>
              <a:ext cx="4456300" cy="4040075"/>
            </a:xfrm>
            <a:custGeom>
              <a:avLst/>
              <a:gdLst/>
              <a:ahLst/>
              <a:cxnLst/>
              <a:rect l="l" t="t" r="r" b="b"/>
              <a:pathLst>
                <a:path w="178252" h="161603" extrusionOk="0">
                  <a:moveTo>
                    <a:pt x="178252" y="1"/>
                  </a:moveTo>
                  <a:cubicBezTo>
                    <a:pt x="157163" y="3108"/>
                    <a:pt x="136963" y="9546"/>
                    <a:pt x="117873" y="18869"/>
                  </a:cubicBezTo>
                  <a:cubicBezTo>
                    <a:pt x="79692" y="37738"/>
                    <a:pt x="47283" y="67039"/>
                    <a:pt x="24863" y="103444"/>
                  </a:cubicBezTo>
                  <a:cubicBezTo>
                    <a:pt x="13542" y="121424"/>
                    <a:pt x="5107" y="140959"/>
                    <a:pt x="1" y="161603"/>
                  </a:cubicBezTo>
                  <a:cubicBezTo>
                    <a:pt x="29080" y="81690"/>
                    <a:pt x="95675" y="21089"/>
                    <a:pt x="178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6"/>
            <p:cNvSpPr/>
            <p:nvPr/>
          </p:nvSpPr>
          <p:spPr>
            <a:xfrm>
              <a:off x="2827725" y="726475"/>
              <a:ext cx="527225" cy="1698175"/>
            </a:xfrm>
            <a:custGeom>
              <a:avLst/>
              <a:gdLst/>
              <a:ahLst/>
              <a:cxnLst/>
              <a:rect l="l" t="t" r="r" b="b"/>
              <a:pathLst>
                <a:path w="21089" h="67927" extrusionOk="0">
                  <a:moveTo>
                    <a:pt x="20867" y="0"/>
                  </a:moveTo>
                  <a:cubicBezTo>
                    <a:pt x="12209" y="8658"/>
                    <a:pt x="5772" y="19535"/>
                    <a:pt x="2664" y="31522"/>
                  </a:cubicBezTo>
                  <a:cubicBezTo>
                    <a:pt x="888" y="37515"/>
                    <a:pt x="0" y="43509"/>
                    <a:pt x="222" y="49946"/>
                  </a:cubicBezTo>
                  <a:cubicBezTo>
                    <a:pt x="444" y="55940"/>
                    <a:pt x="1554" y="62155"/>
                    <a:pt x="3996" y="67926"/>
                  </a:cubicBezTo>
                  <a:lnTo>
                    <a:pt x="4218" y="67926"/>
                  </a:lnTo>
                  <a:cubicBezTo>
                    <a:pt x="3330" y="61933"/>
                    <a:pt x="2886" y="55940"/>
                    <a:pt x="2886" y="49946"/>
                  </a:cubicBezTo>
                  <a:cubicBezTo>
                    <a:pt x="3108" y="43953"/>
                    <a:pt x="3552" y="37959"/>
                    <a:pt x="4884" y="32188"/>
                  </a:cubicBezTo>
                  <a:cubicBezTo>
                    <a:pt x="7326" y="20201"/>
                    <a:pt x="13097" y="9102"/>
                    <a:pt x="21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6"/>
            <p:cNvSpPr/>
            <p:nvPr/>
          </p:nvSpPr>
          <p:spPr>
            <a:xfrm>
              <a:off x="3443725" y="726475"/>
              <a:ext cx="505025" cy="1237575"/>
            </a:xfrm>
            <a:custGeom>
              <a:avLst/>
              <a:gdLst/>
              <a:ahLst/>
              <a:cxnLst/>
              <a:rect l="l" t="t" r="r" b="b"/>
              <a:pathLst>
                <a:path w="20201" h="49503" extrusionOk="0">
                  <a:moveTo>
                    <a:pt x="19979" y="0"/>
                  </a:moveTo>
                  <a:cubicBezTo>
                    <a:pt x="13319" y="6216"/>
                    <a:pt x="7992" y="13763"/>
                    <a:pt x="4440" y="22198"/>
                  </a:cubicBezTo>
                  <a:cubicBezTo>
                    <a:pt x="2664" y="26416"/>
                    <a:pt x="1332" y="30856"/>
                    <a:pt x="666" y="35517"/>
                  </a:cubicBezTo>
                  <a:cubicBezTo>
                    <a:pt x="0" y="40179"/>
                    <a:pt x="0" y="44840"/>
                    <a:pt x="888" y="49502"/>
                  </a:cubicBezTo>
                  <a:lnTo>
                    <a:pt x="1332" y="49280"/>
                  </a:lnTo>
                  <a:cubicBezTo>
                    <a:pt x="1776" y="44840"/>
                    <a:pt x="2442" y="40401"/>
                    <a:pt x="3330" y="35961"/>
                  </a:cubicBezTo>
                  <a:cubicBezTo>
                    <a:pt x="4218" y="31744"/>
                    <a:pt x="5328" y="27304"/>
                    <a:pt x="6660" y="23308"/>
                  </a:cubicBezTo>
                  <a:cubicBezTo>
                    <a:pt x="9545" y="14651"/>
                    <a:pt x="14207" y="6882"/>
                    <a:pt x="20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6"/>
            <p:cNvSpPr/>
            <p:nvPr/>
          </p:nvSpPr>
          <p:spPr>
            <a:xfrm>
              <a:off x="2233925" y="931800"/>
              <a:ext cx="382950" cy="1970100"/>
            </a:xfrm>
            <a:custGeom>
              <a:avLst/>
              <a:gdLst/>
              <a:ahLst/>
              <a:cxnLst/>
              <a:rect l="l" t="t" r="r" b="b"/>
              <a:pathLst>
                <a:path w="15318" h="78804" extrusionOk="0">
                  <a:moveTo>
                    <a:pt x="15095" y="1"/>
                  </a:moveTo>
                  <a:cubicBezTo>
                    <a:pt x="6660" y="11322"/>
                    <a:pt x="1776" y="24641"/>
                    <a:pt x="666" y="38625"/>
                  </a:cubicBezTo>
                  <a:cubicBezTo>
                    <a:pt x="0" y="45729"/>
                    <a:pt x="444" y="52610"/>
                    <a:pt x="1998" y="59492"/>
                  </a:cubicBezTo>
                  <a:cubicBezTo>
                    <a:pt x="3552" y="66373"/>
                    <a:pt x="6216" y="72810"/>
                    <a:pt x="10212" y="78804"/>
                  </a:cubicBezTo>
                  <a:lnTo>
                    <a:pt x="10434" y="78804"/>
                  </a:lnTo>
                  <a:cubicBezTo>
                    <a:pt x="7770" y="72366"/>
                    <a:pt x="5994" y="65707"/>
                    <a:pt x="4662" y="59048"/>
                  </a:cubicBezTo>
                  <a:cubicBezTo>
                    <a:pt x="3330" y="52388"/>
                    <a:pt x="2886" y="45729"/>
                    <a:pt x="2886" y="38847"/>
                  </a:cubicBezTo>
                  <a:cubicBezTo>
                    <a:pt x="3552" y="25084"/>
                    <a:pt x="7770" y="11766"/>
                    <a:pt x="15317" y="223"/>
                  </a:cubicBezTo>
                  <a:lnTo>
                    <a:pt x="150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6"/>
            <p:cNvSpPr/>
            <p:nvPr/>
          </p:nvSpPr>
          <p:spPr>
            <a:xfrm>
              <a:off x="1667875" y="1442350"/>
              <a:ext cx="366300" cy="2003400"/>
            </a:xfrm>
            <a:custGeom>
              <a:avLst/>
              <a:gdLst/>
              <a:ahLst/>
              <a:cxnLst/>
              <a:rect l="l" t="t" r="r" b="b"/>
              <a:pathLst>
                <a:path w="14652" h="80136" extrusionOk="0">
                  <a:moveTo>
                    <a:pt x="9324" y="1"/>
                  </a:moveTo>
                  <a:cubicBezTo>
                    <a:pt x="2886" y="12654"/>
                    <a:pt x="0" y="26639"/>
                    <a:pt x="666" y="40845"/>
                  </a:cubicBezTo>
                  <a:cubicBezTo>
                    <a:pt x="888" y="47949"/>
                    <a:pt x="2220" y="54830"/>
                    <a:pt x="4440" y="61712"/>
                  </a:cubicBezTo>
                  <a:cubicBezTo>
                    <a:pt x="6660" y="68371"/>
                    <a:pt x="9990" y="74586"/>
                    <a:pt x="14429" y="80136"/>
                  </a:cubicBezTo>
                  <a:lnTo>
                    <a:pt x="14651" y="80136"/>
                  </a:lnTo>
                  <a:cubicBezTo>
                    <a:pt x="11543" y="73921"/>
                    <a:pt x="8880" y="67483"/>
                    <a:pt x="7104" y="60824"/>
                  </a:cubicBezTo>
                  <a:cubicBezTo>
                    <a:pt x="5106" y="54164"/>
                    <a:pt x="3774" y="47505"/>
                    <a:pt x="3108" y="40623"/>
                  </a:cubicBezTo>
                  <a:cubicBezTo>
                    <a:pt x="1776" y="26861"/>
                    <a:pt x="3996" y="12876"/>
                    <a:pt x="95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6"/>
            <p:cNvSpPr/>
            <p:nvPr/>
          </p:nvSpPr>
          <p:spPr>
            <a:xfrm>
              <a:off x="1401500" y="2940725"/>
              <a:ext cx="316350" cy="1137675"/>
            </a:xfrm>
            <a:custGeom>
              <a:avLst/>
              <a:gdLst/>
              <a:ahLst/>
              <a:cxnLst/>
              <a:rect l="l" t="t" r="r" b="b"/>
              <a:pathLst>
                <a:path w="12654" h="45507" extrusionOk="0">
                  <a:moveTo>
                    <a:pt x="1776" y="1"/>
                  </a:moveTo>
                  <a:cubicBezTo>
                    <a:pt x="0" y="7992"/>
                    <a:pt x="0" y="16205"/>
                    <a:pt x="1776" y="24197"/>
                  </a:cubicBezTo>
                  <a:cubicBezTo>
                    <a:pt x="2442" y="28192"/>
                    <a:pt x="3774" y="31966"/>
                    <a:pt x="5550" y="35740"/>
                  </a:cubicBezTo>
                  <a:cubicBezTo>
                    <a:pt x="7326" y="39291"/>
                    <a:pt x="9545" y="42621"/>
                    <a:pt x="12431" y="45507"/>
                  </a:cubicBezTo>
                  <a:lnTo>
                    <a:pt x="12653" y="45285"/>
                  </a:lnTo>
                  <a:cubicBezTo>
                    <a:pt x="11099" y="41733"/>
                    <a:pt x="9323" y="38181"/>
                    <a:pt x="7770" y="34630"/>
                  </a:cubicBezTo>
                  <a:cubicBezTo>
                    <a:pt x="6216" y="30856"/>
                    <a:pt x="4884" y="27304"/>
                    <a:pt x="3774" y="23531"/>
                  </a:cubicBezTo>
                  <a:cubicBezTo>
                    <a:pt x="1776" y="15983"/>
                    <a:pt x="1110" y="7992"/>
                    <a:pt x="1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6"/>
            <p:cNvSpPr/>
            <p:nvPr/>
          </p:nvSpPr>
          <p:spPr>
            <a:xfrm>
              <a:off x="4226200" y="693175"/>
              <a:ext cx="765850" cy="754750"/>
            </a:xfrm>
            <a:custGeom>
              <a:avLst/>
              <a:gdLst/>
              <a:ahLst/>
              <a:cxnLst/>
              <a:rect l="l" t="t" r="r" b="b"/>
              <a:pathLst>
                <a:path w="30634" h="30190" extrusionOk="0">
                  <a:moveTo>
                    <a:pt x="30634" y="0"/>
                  </a:moveTo>
                  <a:cubicBezTo>
                    <a:pt x="23531" y="1998"/>
                    <a:pt x="16871" y="5772"/>
                    <a:pt x="11322" y="10878"/>
                  </a:cubicBezTo>
                  <a:cubicBezTo>
                    <a:pt x="8436" y="13319"/>
                    <a:pt x="5772" y="16205"/>
                    <a:pt x="3774" y="19313"/>
                  </a:cubicBezTo>
                  <a:cubicBezTo>
                    <a:pt x="1998" y="22642"/>
                    <a:pt x="667" y="26194"/>
                    <a:pt x="1" y="29968"/>
                  </a:cubicBezTo>
                  <a:lnTo>
                    <a:pt x="223" y="30190"/>
                  </a:lnTo>
                  <a:cubicBezTo>
                    <a:pt x="2220" y="26860"/>
                    <a:pt x="4218" y="23752"/>
                    <a:pt x="6216" y="20867"/>
                  </a:cubicBezTo>
                  <a:cubicBezTo>
                    <a:pt x="8214" y="17981"/>
                    <a:pt x="10434" y="15095"/>
                    <a:pt x="12875" y="12431"/>
                  </a:cubicBezTo>
                  <a:cubicBezTo>
                    <a:pt x="17759" y="7104"/>
                    <a:pt x="23975" y="2886"/>
                    <a:pt x="30634" y="222"/>
                  </a:cubicBezTo>
                  <a:lnTo>
                    <a:pt x="306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6"/>
            <p:cNvSpPr/>
            <p:nvPr/>
          </p:nvSpPr>
          <p:spPr>
            <a:xfrm>
              <a:off x="5053075" y="254750"/>
              <a:ext cx="1343025" cy="810275"/>
            </a:xfrm>
            <a:custGeom>
              <a:avLst/>
              <a:gdLst/>
              <a:ahLst/>
              <a:cxnLst/>
              <a:rect l="l" t="t" r="r" b="b"/>
              <a:pathLst>
                <a:path w="53721" h="32411" extrusionOk="0">
                  <a:moveTo>
                    <a:pt x="53720" y="1"/>
                  </a:moveTo>
                  <a:cubicBezTo>
                    <a:pt x="49946" y="3775"/>
                    <a:pt x="45729" y="6882"/>
                    <a:pt x="40845" y="9102"/>
                  </a:cubicBezTo>
                  <a:cubicBezTo>
                    <a:pt x="36184" y="11544"/>
                    <a:pt x="31522" y="13542"/>
                    <a:pt x="26638" y="15318"/>
                  </a:cubicBezTo>
                  <a:cubicBezTo>
                    <a:pt x="21533" y="17093"/>
                    <a:pt x="16649" y="19313"/>
                    <a:pt x="11988" y="21755"/>
                  </a:cubicBezTo>
                  <a:cubicBezTo>
                    <a:pt x="7326" y="24197"/>
                    <a:pt x="3108" y="27749"/>
                    <a:pt x="1" y="32188"/>
                  </a:cubicBezTo>
                  <a:lnTo>
                    <a:pt x="223" y="32410"/>
                  </a:lnTo>
                  <a:cubicBezTo>
                    <a:pt x="4218" y="29302"/>
                    <a:pt x="8658" y="26417"/>
                    <a:pt x="13320" y="24197"/>
                  </a:cubicBezTo>
                  <a:cubicBezTo>
                    <a:pt x="17981" y="21977"/>
                    <a:pt x="22643" y="19757"/>
                    <a:pt x="27526" y="17537"/>
                  </a:cubicBezTo>
                  <a:cubicBezTo>
                    <a:pt x="32410" y="15540"/>
                    <a:pt x="37072" y="13098"/>
                    <a:pt x="41733" y="10434"/>
                  </a:cubicBezTo>
                  <a:cubicBezTo>
                    <a:pt x="46173" y="7770"/>
                    <a:pt x="50168" y="4219"/>
                    <a:pt x="53720" y="223"/>
                  </a:cubicBezTo>
                  <a:lnTo>
                    <a:pt x="537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6"/>
            <p:cNvSpPr/>
            <p:nvPr/>
          </p:nvSpPr>
          <p:spPr>
            <a:xfrm>
              <a:off x="2994200" y="2423225"/>
              <a:ext cx="2552825" cy="446575"/>
            </a:xfrm>
            <a:custGeom>
              <a:avLst/>
              <a:gdLst/>
              <a:ahLst/>
              <a:cxnLst/>
              <a:rect l="l" t="t" r="r" b="b"/>
              <a:pathLst>
                <a:path w="102113" h="17863" extrusionOk="0">
                  <a:moveTo>
                    <a:pt x="13236" y="1"/>
                  </a:moveTo>
                  <a:cubicBezTo>
                    <a:pt x="8769" y="1"/>
                    <a:pt x="4329" y="611"/>
                    <a:pt x="1" y="1832"/>
                  </a:cubicBezTo>
                  <a:lnTo>
                    <a:pt x="1" y="2054"/>
                  </a:lnTo>
                  <a:cubicBezTo>
                    <a:pt x="2381" y="1810"/>
                    <a:pt x="4778" y="1684"/>
                    <a:pt x="7177" y="1684"/>
                  </a:cubicBezTo>
                  <a:cubicBezTo>
                    <a:pt x="13507" y="1684"/>
                    <a:pt x="19856" y="2565"/>
                    <a:pt x="25973" y="4496"/>
                  </a:cubicBezTo>
                  <a:cubicBezTo>
                    <a:pt x="34186" y="6716"/>
                    <a:pt x="42621" y="9824"/>
                    <a:pt x="50834" y="12487"/>
                  </a:cubicBezTo>
                  <a:cubicBezTo>
                    <a:pt x="59270" y="15595"/>
                    <a:pt x="68149" y="17371"/>
                    <a:pt x="77028" y="17815"/>
                  </a:cubicBezTo>
                  <a:cubicBezTo>
                    <a:pt x="77666" y="17847"/>
                    <a:pt x="78303" y="17863"/>
                    <a:pt x="78940" y="17863"/>
                  </a:cubicBezTo>
                  <a:cubicBezTo>
                    <a:pt x="87174" y="17863"/>
                    <a:pt x="95313" y="15213"/>
                    <a:pt x="102112" y="10268"/>
                  </a:cubicBezTo>
                  <a:lnTo>
                    <a:pt x="101890" y="10046"/>
                  </a:lnTo>
                  <a:cubicBezTo>
                    <a:pt x="95559" y="14266"/>
                    <a:pt x="88068" y="16663"/>
                    <a:pt x="80420" y="16663"/>
                  </a:cubicBezTo>
                  <a:cubicBezTo>
                    <a:pt x="79218" y="16663"/>
                    <a:pt x="78012" y="16604"/>
                    <a:pt x="76806" y="16483"/>
                  </a:cubicBezTo>
                  <a:cubicBezTo>
                    <a:pt x="68149" y="15817"/>
                    <a:pt x="59714" y="13819"/>
                    <a:pt x="51500" y="10490"/>
                  </a:cubicBezTo>
                  <a:cubicBezTo>
                    <a:pt x="43287" y="7160"/>
                    <a:pt x="35074" y="4274"/>
                    <a:pt x="26639" y="1832"/>
                  </a:cubicBezTo>
                  <a:cubicBezTo>
                    <a:pt x="22199" y="611"/>
                    <a:pt x="17704" y="1"/>
                    <a:pt x="1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6"/>
            <p:cNvSpPr/>
            <p:nvPr/>
          </p:nvSpPr>
          <p:spPr>
            <a:xfrm>
              <a:off x="4242850" y="1420150"/>
              <a:ext cx="1581650" cy="181750"/>
            </a:xfrm>
            <a:custGeom>
              <a:avLst/>
              <a:gdLst/>
              <a:ahLst/>
              <a:cxnLst/>
              <a:rect l="l" t="t" r="r" b="b"/>
              <a:pathLst>
                <a:path w="63266" h="7270" extrusionOk="0">
                  <a:moveTo>
                    <a:pt x="63043" y="1"/>
                  </a:moveTo>
                  <a:cubicBezTo>
                    <a:pt x="58825" y="3331"/>
                    <a:pt x="53720" y="5328"/>
                    <a:pt x="48392" y="5550"/>
                  </a:cubicBezTo>
                  <a:cubicBezTo>
                    <a:pt x="47504" y="5587"/>
                    <a:pt x="46610" y="5606"/>
                    <a:pt x="45713" y="5606"/>
                  </a:cubicBezTo>
                  <a:cubicBezTo>
                    <a:pt x="41227" y="5606"/>
                    <a:pt x="36664" y="5143"/>
                    <a:pt x="32410" y="4219"/>
                  </a:cubicBezTo>
                  <a:cubicBezTo>
                    <a:pt x="27082" y="3109"/>
                    <a:pt x="21755" y="1999"/>
                    <a:pt x="16205" y="1555"/>
                  </a:cubicBezTo>
                  <a:cubicBezTo>
                    <a:pt x="14977" y="1407"/>
                    <a:pt x="13749" y="1336"/>
                    <a:pt x="12526" y="1336"/>
                  </a:cubicBezTo>
                  <a:cubicBezTo>
                    <a:pt x="8221" y="1336"/>
                    <a:pt x="3976" y="2219"/>
                    <a:pt x="1" y="3775"/>
                  </a:cubicBezTo>
                  <a:lnTo>
                    <a:pt x="1" y="3997"/>
                  </a:lnTo>
                  <a:cubicBezTo>
                    <a:pt x="2473" y="3688"/>
                    <a:pt x="4946" y="3522"/>
                    <a:pt x="7418" y="3522"/>
                  </a:cubicBezTo>
                  <a:cubicBezTo>
                    <a:pt x="10273" y="3522"/>
                    <a:pt x="13128" y="3743"/>
                    <a:pt x="15983" y="4219"/>
                  </a:cubicBezTo>
                  <a:lnTo>
                    <a:pt x="31966" y="6438"/>
                  </a:lnTo>
                  <a:cubicBezTo>
                    <a:pt x="35326" y="6976"/>
                    <a:pt x="38687" y="7270"/>
                    <a:pt x="41998" y="7270"/>
                  </a:cubicBezTo>
                  <a:cubicBezTo>
                    <a:pt x="44155" y="7270"/>
                    <a:pt x="46291" y="7145"/>
                    <a:pt x="48392" y="6882"/>
                  </a:cubicBezTo>
                  <a:cubicBezTo>
                    <a:pt x="53942" y="6216"/>
                    <a:pt x="59047" y="3997"/>
                    <a:pt x="63265" y="223"/>
                  </a:cubicBezTo>
                  <a:lnTo>
                    <a:pt x="630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6"/>
            <p:cNvSpPr/>
            <p:nvPr/>
          </p:nvSpPr>
          <p:spPr>
            <a:xfrm>
              <a:off x="3510325" y="1923700"/>
              <a:ext cx="2186525" cy="290900"/>
            </a:xfrm>
            <a:custGeom>
              <a:avLst/>
              <a:gdLst/>
              <a:ahLst/>
              <a:cxnLst/>
              <a:rect l="l" t="t" r="r" b="b"/>
              <a:pathLst>
                <a:path w="87461" h="11636" extrusionOk="0">
                  <a:moveTo>
                    <a:pt x="16545" y="0"/>
                  </a:moveTo>
                  <a:cubicBezTo>
                    <a:pt x="10781" y="0"/>
                    <a:pt x="5143" y="1457"/>
                    <a:pt x="0" y="4277"/>
                  </a:cubicBezTo>
                  <a:lnTo>
                    <a:pt x="0" y="4499"/>
                  </a:lnTo>
                  <a:cubicBezTo>
                    <a:pt x="4471" y="3102"/>
                    <a:pt x="9206" y="2320"/>
                    <a:pt x="13927" y="2320"/>
                  </a:cubicBezTo>
                  <a:cubicBezTo>
                    <a:pt x="16708" y="2320"/>
                    <a:pt x="19483" y="2591"/>
                    <a:pt x="22198" y="3167"/>
                  </a:cubicBezTo>
                  <a:cubicBezTo>
                    <a:pt x="29524" y="4499"/>
                    <a:pt x="36849" y="6719"/>
                    <a:pt x="44174" y="8494"/>
                  </a:cubicBezTo>
                  <a:cubicBezTo>
                    <a:pt x="50781" y="10697"/>
                    <a:pt x="57749" y="11635"/>
                    <a:pt x="64753" y="11635"/>
                  </a:cubicBezTo>
                  <a:cubicBezTo>
                    <a:pt x="65514" y="11635"/>
                    <a:pt x="66276" y="11624"/>
                    <a:pt x="67038" y="11602"/>
                  </a:cubicBezTo>
                  <a:cubicBezTo>
                    <a:pt x="74808" y="11158"/>
                    <a:pt x="82133" y="7829"/>
                    <a:pt x="87461" y="2057"/>
                  </a:cubicBezTo>
                  <a:lnTo>
                    <a:pt x="87239" y="1835"/>
                  </a:lnTo>
                  <a:cubicBezTo>
                    <a:pt x="81689" y="7163"/>
                    <a:pt x="74586" y="10048"/>
                    <a:pt x="66816" y="10048"/>
                  </a:cubicBezTo>
                  <a:cubicBezTo>
                    <a:pt x="59269" y="10048"/>
                    <a:pt x="51722" y="8938"/>
                    <a:pt x="44618" y="6497"/>
                  </a:cubicBezTo>
                  <a:cubicBezTo>
                    <a:pt x="37515" y="3833"/>
                    <a:pt x="29967" y="1835"/>
                    <a:pt x="22420" y="503"/>
                  </a:cubicBezTo>
                  <a:cubicBezTo>
                    <a:pt x="20457" y="167"/>
                    <a:pt x="18494" y="0"/>
                    <a:pt x="165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6"/>
            <p:cNvSpPr/>
            <p:nvPr/>
          </p:nvSpPr>
          <p:spPr>
            <a:xfrm>
              <a:off x="2555800" y="2909850"/>
              <a:ext cx="2902425" cy="531550"/>
            </a:xfrm>
            <a:custGeom>
              <a:avLst/>
              <a:gdLst/>
              <a:ahLst/>
              <a:cxnLst/>
              <a:rect l="l" t="t" r="r" b="b"/>
              <a:pathLst>
                <a:path w="116097" h="21262" extrusionOk="0">
                  <a:moveTo>
                    <a:pt x="13743" y="1"/>
                  </a:moveTo>
                  <a:cubicBezTo>
                    <a:pt x="9093" y="1"/>
                    <a:pt x="4477" y="561"/>
                    <a:pt x="0" y="1680"/>
                  </a:cubicBezTo>
                  <a:lnTo>
                    <a:pt x="0" y="2124"/>
                  </a:lnTo>
                  <a:cubicBezTo>
                    <a:pt x="2673" y="1820"/>
                    <a:pt x="5362" y="1666"/>
                    <a:pt x="8054" y="1666"/>
                  </a:cubicBezTo>
                  <a:cubicBezTo>
                    <a:pt x="15201" y="1666"/>
                    <a:pt x="22368" y="2752"/>
                    <a:pt x="29302" y="5009"/>
                  </a:cubicBezTo>
                  <a:cubicBezTo>
                    <a:pt x="38847" y="7673"/>
                    <a:pt x="48170" y="11225"/>
                    <a:pt x="57715" y="14555"/>
                  </a:cubicBezTo>
                  <a:cubicBezTo>
                    <a:pt x="67261" y="18106"/>
                    <a:pt x="77250" y="20326"/>
                    <a:pt x="87461" y="21214"/>
                  </a:cubicBezTo>
                  <a:cubicBezTo>
                    <a:pt x="88174" y="21246"/>
                    <a:pt x="88889" y="21262"/>
                    <a:pt x="89604" y="21262"/>
                  </a:cubicBezTo>
                  <a:cubicBezTo>
                    <a:pt x="98900" y="21262"/>
                    <a:pt x="108264" y="18582"/>
                    <a:pt x="116096" y="13223"/>
                  </a:cubicBezTo>
                  <a:lnTo>
                    <a:pt x="115874" y="13001"/>
                  </a:lnTo>
                  <a:cubicBezTo>
                    <a:pt x="108777" y="17483"/>
                    <a:pt x="100580" y="19923"/>
                    <a:pt x="92208" y="19923"/>
                  </a:cubicBezTo>
                  <a:cubicBezTo>
                    <a:pt x="90630" y="19923"/>
                    <a:pt x="89045" y="19836"/>
                    <a:pt x="87461" y="19660"/>
                  </a:cubicBezTo>
                  <a:cubicBezTo>
                    <a:pt x="77472" y="18772"/>
                    <a:pt x="67705" y="16330"/>
                    <a:pt x="58603" y="12557"/>
                  </a:cubicBezTo>
                  <a:cubicBezTo>
                    <a:pt x="49280" y="8561"/>
                    <a:pt x="39735" y="5009"/>
                    <a:pt x="30190" y="2346"/>
                  </a:cubicBezTo>
                  <a:cubicBezTo>
                    <a:pt x="24779" y="783"/>
                    <a:pt x="19238" y="1"/>
                    <a:pt x="13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6"/>
            <p:cNvSpPr/>
            <p:nvPr/>
          </p:nvSpPr>
          <p:spPr>
            <a:xfrm>
              <a:off x="2122925" y="3511650"/>
              <a:ext cx="3141050" cy="522650"/>
            </a:xfrm>
            <a:custGeom>
              <a:avLst/>
              <a:gdLst/>
              <a:ahLst/>
              <a:cxnLst/>
              <a:rect l="l" t="t" r="r" b="b"/>
              <a:pathLst>
                <a:path w="125642" h="20906" extrusionOk="0">
                  <a:moveTo>
                    <a:pt x="14606" y="0"/>
                  </a:moveTo>
                  <a:cubicBezTo>
                    <a:pt x="9520" y="0"/>
                    <a:pt x="4480" y="1136"/>
                    <a:pt x="1" y="3579"/>
                  </a:cubicBezTo>
                  <a:lnTo>
                    <a:pt x="1" y="3801"/>
                  </a:lnTo>
                  <a:cubicBezTo>
                    <a:pt x="3830" y="2303"/>
                    <a:pt x="7784" y="1554"/>
                    <a:pt x="11769" y="1554"/>
                  </a:cubicBezTo>
                  <a:cubicBezTo>
                    <a:pt x="13098" y="1554"/>
                    <a:pt x="14430" y="1637"/>
                    <a:pt x="15761" y="1804"/>
                  </a:cubicBezTo>
                  <a:cubicBezTo>
                    <a:pt x="21089" y="2470"/>
                    <a:pt x="26195" y="3579"/>
                    <a:pt x="31300" y="5355"/>
                  </a:cubicBezTo>
                  <a:cubicBezTo>
                    <a:pt x="41511" y="8685"/>
                    <a:pt x="51722" y="12459"/>
                    <a:pt x="62155" y="15566"/>
                  </a:cubicBezTo>
                  <a:cubicBezTo>
                    <a:pt x="72589" y="18896"/>
                    <a:pt x="83466" y="20672"/>
                    <a:pt x="94343" y="20894"/>
                  </a:cubicBezTo>
                  <a:cubicBezTo>
                    <a:pt x="94740" y="20902"/>
                    <a:pt x="95136" y="20906"/>
                    <a:pt x="95532" y="20906"/>
                  </a:cubicBezTo>
                  <a:cubicBezTo>
                    <a:pt x="106218" y="20906"/>
                    <a:pt x="116652" y="18024"/>
                    <a:pt x="125642" y="12459"/>
                  </a:cubicBezTo>
                  <a:lnTo>
                    <a:pt x="125642" y="12237"/>
                  </a:lnTo>
                  <a:cubicBezTo>
                    <a:pt x="117061" y="17026"/>
                    <a:pt x="107583" y="19663"/>
                    <a:pt x="97853" y="19663"/>
                  </a:cubicBezTo>
                  <a:cubicBezTo>
                    <a:pt x="96760" y="19663"/>
                    <a:pt x="95663" y="19629"/>
                    <a:pt x="94565" y="19562"/>
                  </a:cubicBezTo>
                  <a:cubicBezTo>
                    <a:pt x="83910" y="19118"/>
                    <a:pt x="73255" y="17120"/>
                    <a:pt x="63043" y="13569"/>
                  </a:cubicBezTo>
                  <a:cubicBezTo>
                    <a:pt x="52832" y="10017"/>
                    <a:pt x="42843" y="5799"/>
                    <a:pt x="32188" y="2914"/>
                  </a:cubicBezTo>
                  <a:cubicBezTo>
                    <a:pt x="26860" y="1138"/>
                    <a:pt x="21533" y="250"/>
                    <a:pt x="15983" y="28"/>
                  </a:cubicBezTo>
                  <a:cubicBezTo>
                    <a:pt x="15524" y="9"/>
                    <a:pt x="15065" y="0"/>
                    <a:pt x="14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6"/>
            <p:cNvSpPr/>
            <p:nvPr/>
          </p:nvSpPr>
          <p:spPr>
            <a:xfrm>
              <a:off x="1801050" y="4061325"/>
              <a:ext cx="3041175" cy="657175"/>
            </a:xfrm>
            <a:custGeom>
              <a:avLst/>
              <a:gdLst/>
              <a:ahLst/>
              <a:cxnLst/>
              <a:rect l="l" t="t" r="r" b="b"/>
              <a:pathLst>
                <a:path w="121647" h="26287" extrusionOk="0">
                  <a:moveTo>
                    <a:pt x="14479" y="0"/>
                  </a:moveTo>
                  <a:cubicBezTo>
                    <a:pt x="9212" y="0"/>
                    <a:pt x="4006" y="1972"/>
                    <a:pt x="1" y="5344"/>
                  </a:cubicBezTo>
                  <a:lnTo>
                    <a:pt x="1" y="5566"/>
                  </a:lnTo>
                  <a:cubicBezTo>
                    <a:pt x="3871" y="3171"/>
                    <a:pt x="8199" y="1846"/>
                    <a:pt x="12606" y="1846"/>
                  </a:cubicBezTo>
                  <a:cubicBezTo>
                    <a:pt x="13508" y="1846"/>
                    <a:pt x="14413" y="1902"/>
                    <a:pt x="15318" y="2015"/>
                  </a:cubicBezTo>
                  <a:cubicBezTo>
                    <a:pt x="20645" y="2237"/>
                    <a:pt x="25751" y="3791"/>
                    <a:pt x="30412" y="6010"/>
                  </a:cubicBezTo>
                  <a:cubicBezTo>
                    <a:pt x="39957" y="10450"/>
                    <a:pt x="48837" y="17331"/>
                    <a:pt x="59048" y="21327"/>
                  </a:cubicBezTo>
                  <a:cubicBezTo>
                    <a:pt x="67184" y="24651"/>
                    <a:pt x="75768" y="26286"/>
                    <a:pt x="84311" y="26286"/>
                  </a:cubicBezTo>
                  <a:cubicBezTo>
                    <a:pt x="97445" y="26286"/>
                    <a:pt x="110483" y="22422"/>
                    <a:pt x="121646" y="14890"/>
                  </a:cubicBezTo>
                  <a:lnTo>
                    <a:pt x="121646" y="14668"/>
                  </a:lnTo>
                  <a:cubicBezTo>
                    <a:pt x="110842" y="21356"/>
                    <a:pt x="98546" y="24766"/>
                    <a:pt x="86228" y="24766"/>
                  </a:cubicBezTo>
                  <a:cubicBezTo>
                    <a:pt x="77289" y="24766"/>
                    <a:pt x="68337" y="22970"/>
                    <a:pt x="59936" y="19329"/>
                  </a:cubicBezTo>
                  <a:cubicBezTo>
                    <a:pt x="50169" y="15112"/>
                    <a:pt x="41733" y="7786"/>
                    <a:pt x="31522" y="3569"/>
                  </a:cubicBezTo>
                  <a:cubicBezTo>
                    <a:pt x="26417" y="1349"/>
                    <a:pt x="20867" y="17"/>
                    <a:pt x="15318" y="17"/>
                  </a:cubicBezTo>
                  <a:cubicBezTo>
                    <a:pt x="15038" y="6"/>
                    <a:pt x="14758" y="0"/>
                    <a:pt x="14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6"/>
            <p:cNvSpPr/>
            <p:nvPr/>
          </p:nvSpPr>
          <p:spPr>
            <a:xfrm>
              <a:off x="1551325" y="4638200"/>
              <a:ext cx="2591650" cy="604800"/>
            </a:xfrm>
            <a:custGeom>
              <a:avLst/>
              <a:gdLst/>
              <a:ahLst/>
              <a:cxnLst/>
              <a:rect l="l" t="t" r="r" b="b"/>
              <a:pathLst>
                <a:path w="103666" h="24192" extrusionOk="0">
                  <a:moveTo>
                    <a:pt x="13430" y="0"/>
                  </a:moveTo>
                  <a:cubicBezTo>
                    <a:pt x="13024" y="0"/>
                    <a:pt x="12617" y="9"/>
                    <a:pt x="12210" y="28"/>
                  </a:cubicBezTo>
                  <a:cubicBezTo>
                    <a:pt x="9768" y="250"/>
                    <a:pt x="7326" y="916"/>
                    <a:pt x="5106" y="1804"/>
                  </a:cubicBezTo>
                  <a:cubicBezTo>
                    <a:pt x="2887" y="2914"/>
                    <a:pt x="1111" y="4689"/>
                    <a:pt x="1" y="6687"/>
                  </a:cubicBezTo>
                  <a:lnTo>
                    <a:pt x="1" y="6687"/>
                  </a:lnTo>
                  <a:cubicBezTo>
                    <a:pt x="2935" y="3544"/>
                    <a:pt x="7056" y="1785"/>
                    <a:pt x="11430" y="1785"/>
                  </a:cubicBezTo>
                  <a:cubicBezTo>
                    <a:pt x="11689" y="1785"/>
                    <a:pt x="11949" y="1791"/>
                    <a:pt x="12210" y="1804"/>
                  </a:cubicBezTo>
                  <a:cubicBezTo>
                    <a:pt x="16649" y="1804"/>
                    <a:pt x="21089" y="3136"/>
                    <a:pt x="24863" y="5577"/>
                  </a:cubicBezTo>
                  <a:cubicBezTo>
                    <a:pt x="28858" y="7575"/>
                    <a:pt x="32410" y="10461"/>
                    <a:pt x="36406" y="13125"/>
                  </a:cubicBezTo>
                  <a:cubicBezTo>
                    <a:pt x="46827" y="20400"/>
                    <a:pt x="59338" y="24192"/>
                    <a:pt x="71933" y="24192"/>
                  </a:cubicBezTo>
                  <a:cubicBezTo>
                    <a:pt x="73558" y="24192"/>
                    <a:pt x="75183" y="24129"/>
                    <a:pt x="76806" y="24002"/>
                  </a:cubicBezTo>
                  <a:cubicBezTo>
                    <a:pt x="86351" y="23336"/>
                    <a:pt x="95453" y="20450"/>
                    <a:pt x="103666" y="15789"/>
                  </a:cubicBezTo>
                  <a:lnTo>
                    <a:pt x="103666" y="15567"/>
                  </a:lnTo>
                  <a:cubicBezTo>
                    <a:pt x="94419" y="20375"/>
                    <a:pt x="84215" y="22855"/>
                    <a:pt x="74002" y="22855"/>
                  </a:cubicBezTo>
                  <a:cubicBezTo>
                    <a:pt x="65826" y="22855"/>
                    <a:pt x="57645" y="21265"/>
                    <a:pt x="49946" y="18008"/>
                  </a:cubicBezTo>
                  <a:cubicBezTo>
                    <a:pt x="45729" y="16011"/>
                    <a:pt x="41733" y="13791"/>
                    <a:pt x="38181" y="11127"/>
                  </a:cubicBezTo>
                  <a:cubicBezTo>
                    <a:pt x="34408" y="8241"/>
                    <a:pt x="30412" y="5577"/>
                    <a:pt x="26195" y="3358"/>
                  </a:cubicBezTo>
                  <a:cubicBezTo>
                    <a:pt x="22328" y="1119"/>
                    <a:pt x="17903" y="0"/>
                    <a:pt x="134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3">
  <p:cSld name="CUSTOM_9_1_1">
    <p:spTree>
      <p:nvGrpSpPr>
        <p:cNvPr id="1" name="Shape 992"/>
        <p:cNvGrpSpPr/>
        <p:nvPr/>
      </p:nvGrpSpPr>
      <p:grpSpPr>
        <a:xfrm>
          <a:off x="0" y="0"/>
          <a:ext cx="0" cy="0"/>
          <a:chOff x="0" y="0"/>
          <a:chExt cx="0" cy="0"/>
        </a:xfrm>
      </p:grpSpPr>
      <p:sp>
        <p:nvSpPr>
          <p:cNvPr id="993" name="Google Shape;993;p27"/>
          <p:cNvSpPr/>
          <p:nvPr/>
        </p:nvSpPr>
        <p:spPr>
          <a:xfrm>
            <a:off x="421075" y="389425"/>
            <a:ext cx="8309400" cy="436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4" name="Google Shape;994;p27"/>
          <p:cNvGrpSpPr/>
          <p:nvPr/>
        </p:nvGrpSpPr>
        <p:grpSpPr>
          <a:xfrm rot="-5701928" flipH="1">
            <a:off x="7774081" y="-816358"/>
            <a:ext cx="878626" cy="1822072"/>
            <a:chOff x="2479375" y="241250"/>
            <a:chExt cx="2454400" cy="5089875"/>
          </a:xfrm>
        </p:grpSpPr>
        <p:sp>
          <p:nvSpPr>
            <p:cNvPr id="995" name="Google Shape;995;p27"/>
            <p:cNvSpPr/>
            <p:nvPr/>
          </p:nvSpPr>
          <p:spPr>
            <a:xfrm>
              <a:off x="2479375" y="1065000"/>
              <a:ext cx="1943850" cy="4266125"/>
            </a:xfrm>
            <a:custGeom>
              <a:avLst/>
              <a:gdLst/>
              <a:ahLst/>
              <a:cxnLst/>
              <a:rect l="l" t="t" r="r" b="b"/>
              <a:pathLst>
                <a:path w="77754" h="170645" extrusionOk="0">
                  <a:moveTo>
                    <a:pt x="75783" y="0"/>
                  </a:moveTo>
                  <a:cubicBezTo>
                    <a:pt x="74757" y="0"/>
                    <a:pt x="73647" y="666"/>
                    <a:pt x="73536" y="1998"/>
                  </a:cubicBezTo>
                  <a:cubicBezTo>
                    <a:pt x="65988" y="61933"/>
                    <a:pt x="55777" y="129859"/>
                    <a:pt x="1836" y="166708"/>
                  </a:cubicBezTo>
                  <a:cubicBezTo>
                    <a:pt x="0" y="167993"/>
                    <a:pt x="1201" y="170644"/>
                    <a:pt x="2927" y="170644"/>
                  </a:cubicBezTo>
                  <a:cubicBezTo>
                    <a:pt x="3288" y="170644"/>
                    <a:pt x="3672" y="170528"/>
                    <a:pt x="4056" y="170260"/>
                  </a:cubicBezTo>
                  <a:lnTo>
                    <a:pt x="4056" y="170038"/>
                  </a:lnTo>
                  <a:cubicBezTo>
                    <a:pt x="59329" y="132523"/>
                    <a:pt x="69984" y="63709"/>
                    <a:pt x="77531" y="1998"/>
                  </a:cubicBezTo>
                  <a:cubicBezTo>
                    <a:pt x="77753" y="666"/>
                    <a:pt x="76810" y="0"/>
                    <a:pt x="757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7"/>
            <p:cNvSpPr/>
            <p:nvPr/>
          </p:nvSpPr>
          <p:spPr>
            <a:xfrm>
              <a:off x="4179025" y="241250"/>
              <a:ext cx="443975" cy="1395375"/>
            </a:xfrm>
            <a:custGeom>
              <a:avLst/>
              <a:gdLst/>
              <a:ahLst/>
              <a:cxnLst/>
              <a:rect l="l" t="t" r="r" b="b"/>
              <a:pathLst>
                <a:path w="17759" h="55815" extrusionOk="0">
                  <a:moveTo>
                    <a:pt x="10381" y="1"/>
                  </a:moveTo>
                  <a:cubicBezTo>
                    <a:pt x="8131" y="1"/>
                    <a:pt x="6021" y="1087"/>
                    <a:pt x="4884" y="2983"/>
                  </a:cubicBezTo>
                  <a:cubicBezTo>
                    <a:pt x="3330" y="5203"/>
                    <a:pt x="2664" y="7644"/>
                    <a:pt x="2442" y="10308"/>
                  </a:cubicBezTo>
                  <a:cubicBezTo>
                    <a:pt x="0" y="25403"/>
                    <a:pt x="888" y="40941"/>
                    <a:pt x="4884" y="55814"/>
                  </a:cubicBezTo>
                  <a:lnTo>
                    <a:pt x="13985" y="25403"/>
                  </a:lnTo>
                  <a:cubicBezTo>
                    <a:pt x="15761" y="19187"/>
                    <a:pt x="17759" y="12972"/>
                    <a:pt x="16427" y="6756"/>
                  </a:cubicBezTo>
                  <a:cubicBezTo>
                    <a:pt x="16205" y="3871"/>
                    <a:pt x="14207" y="1207"/>
                    <a:pt x="11543" y="97"/>
                  </a:cubicBezTo>
                  <a:cubicBezTo>
                    <a:pt x="11155" y="32"/>
                    <a:pt x="10766" y="1"/>
                    <a:pt x="10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7"/>
            <p:cNvSpPr/>
            <p:nvPr/>
          </p:nvSpPr>
          <p:spPr>
            <a:xfrm>
              <a:off x="3679550" y="1462325"/>
              <a:ext cx="399600" cy="1189850"/>
            </a:xfrm>
            <a:custGeom>
              <a:avLst/>
              <a:gdLst/>
              <a:ahLst/>
              <a:cxnLst/>
              <a:rect l="l" t="t" r="r" b="b"/>
              <a:pathLst>
                <a:path w="15984" h="47594" extrusionOk="0">
                  <a:moveTo>
                    <a:pt x="3784" y="1"/>
                  </a:moveTo>
                  <a:cubicBezTo>
                    <a:pt x="3091" y="1"/>
                    <a:pt x="2398" y="179"/>
                    <a:pt x="1777" y="534"/>
                  </a:cubicBezTo>
                  <a:cubicBezTo>
                    <a:pt x="445" y="2088"/>
                    <a:pt x="1" y="3863"/>
                    <a:pt x="445" y="5639"/>
                  </a:cubicBezTo>
                  <a:cubicBezTo>
                    <a:pt x="1777" y="20734"/>
                    <a:pt x="7104" y="35163"/>
                    <a:pt x="15984" y="47594"/>
                  </a:cubicBezTo>
                  <a:cubicBezTo>
                    <a:pt x="15318" y="33609"/>
                    <a:pt x="13098" y="19624"/>
                    <a:pt x="9102" y="6083"/>
                  </a:cubicBezTo>
                  <a:cubicBezTo>
                    <a:pt x="8658" y="4307"/>
                    <a:pt x="7992" y="2754"/>
                    <a:pt x="6660" y="1200"/>
                  </a:cubicBezTo>
                  <a:cubicBezTo>
                    <a:pt x="5861" y="401"/>
                    <a:pt x="4822" y="1"/>
                    <a:pt x="3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7"/>
            <p:cNvSpPr/>
            <p:nvPr/>
          </p:nvSpPr>
          <p:spPr>
            <a:xfrm>
              <a:off x="4123525" y="1803575"/>
              <a:ext cx="810250" cy="1118775"/>
            </a:xfrm>
            <a:custGeom>
              <a:avLst/>
              <a:gdLst/>
              <a:ahLst/>
              <a:cxnLst/>
              <a:rect l="l" t="t" r="r" b="b"/>
              <a:pathLst>
                <a:path w="32410" h="44751" extrusionOk="0">
                  <a:moveTo>
                    <a:pt x="26344" y="0"/>
                  </a:moveTo>
                  <a:cubicBezTo>
                    <a:pt x="26080" y="0"/>
                    <a:pt x="25807" y="63"/>
                    <a:pt x="25528" y="203"/>
                  </a:cubicBezTo>
                  <a:cubicBezTo>
                    <a:pt x="24640" y="425"/>
                    <a:pt x="24418" y="1534"/>
                    <a:pt x="24196" y="2644"/>
                  </a:cubicBezTo>
                  <a:cubicBezTo>
                    <a:pt x="22642" y="10414"/>
                    <a:pt x="20201" y="17739"/>
                    <a:pt x="16871" y="25064"/>
                  </a:cubicBezTo>
                  <a:cubicBezTo>
                    <a:pt x="13319" y="31946"/>
                    <a:pt x="7548" y="35276"/>
                    <a:pt x="222" y="37939"/>
                  </a:cubicBezTo>
                  <a:lnTo>
                    <a:pt x="0" y="37939"/>
                  </a:lnTo>
                  <a:cubicBezTo>
                    <a:pt x="2573" y="42480"/>
                    <a:pt x="7623" y="44750"/>
                    <a:pt x="12757" y="44750"/>
                  </a:cubicBezTo>
                  <a:cubicBezTo>
                    <a:pt x="15153" y="44750"/>
                    <a:pt x="17567" y="44256"/>
                    <a:pt x="19757" y="43267"/>
                  </a:cubicBezTo>
                  <a:cubicBezTo>
                    <a:pt x="26416" y="39493"/>
                    <a:pt x="30856" y="33056"/>
                    <a:pt x="31744" y="25508"/>
                  </a:cubicBezTo>
                  <a:cubicBezTo>
                    <a:pt x="32410" y="17961"/>
                    <a:pt x="31522" y="10414"/>
                    <a:pt x="29302" y="3310"/>
                  </a:cubicBezTo>
                  <a:cubicBezTo>
                    <a:pt x="28928" y="1813"/>
                    <a:pt x="27764" y="0"/>
                    <a:pt x="263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7"/>
            <p:cNvSpPr/>
            <p:nvPr/>
          </p:nvSpPr>
          <p:spPr>
            <a:xfrm>
              <a:off x="3302200" y="2345350"/>
              <a:ext cx="610475" cy="1031550"/>
            </a:xfrm>
            <a:custGeom>
              <a:avLst/>
              <a:gdLst/>
              <a:ahLst/>
              <a:cxnLst/>
              <a:rect l="l" t="t" r="r" b="b"/>
              <a:pathLst>
                <a:path w="24419" h="41262" extrusionOk="0">
                  <a:moveTo>
                    <a:pt x="2672" y="1"/>
                  </a:moveTo>
                  <a:cubicBezTo>
                    <a:pt x="2278" y="1"/>
                    <a:pt x="1899" y="88"/>
                    <a:pt x="1554" y="286"/>
                  </a:cubicBezTo>
                  <a:cubicBezTo>
                    <a:pt x="444" y="1396"/>
                    <a:pt x="0" y="2728"/>
                    <a:pt x="222" y="4281"/>
                  </a:cubicBezTo>
                  <a:cubicBezTo>
                    <a:pt x="666" y="15158"/>
                    <a:pt x="4884" y="25592"/>
                    <a:pt x="11987" y="34027"/>
                  </a:cubicBezTo>
                  <a:cubicBezTo>
                    <a:pt x="14669" y="36900"/>
                    <a:pt x="18673" y="41262"/>
                    <a:pt x="22431" y="41262"/>
                  </a:cubicBezTo>
                  <a:cubicBezTo>
                    <a:pt x="23028" y="41262"/>
                    <a:pt x="23618" y="41152"/>
                    <a:pt x="24196" y="40908"/>
                  </a:cubicBezTo>
                  <a:lnTo>
                    <a:pt x="24418" y="41130"/>
                  </a:lnTo>
                  <a:cubicBezTo>
                    <a:pt x="22642" y="26701"/>
                    <a:pt x="16427" y="12939"/>
                    <a:pt x="6660" y="2284"/>
                  </a:cubicBezTo>
                  <a:cubicBezTo>
                    <a:pt x="5624" y="1075"/>
                    <a:pt x="4051" y="1"/>
                    <a:pt x="2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7"/>
            <p:cNvSpPr/>
            <p:nvPr/>
          </p:nvSpPr>
          <p:spPr>
            <a:xfrm>
              <a:off x="3651825" y="3385450"/>
              <a:ext cx="982275" cy="684600"/>
            </a:xfrm>
            <a:custGeom>
              <a:avLst/>
              <a:gdLst/>
              <a:ahLst/>
              <a:cxnLst/>
              <a:rect l="l" t="t" r="r" b="b"/>
              <a:pathLst>
                <a:path w="39291" h="27384" extrusionOk="0">
                  <a:moveTo>
                    <a:pt x="0" y="23278"/>
                  </a:moveTo>
                  <a:lnTo>
                    <a:pt x="0" y="23500"/>
                  </a:lnTo>
                  <a:cubicBezTo>
                    <a:pt x="39" y="23451"/>
                    <a:pt x="77" y="23402"/>
                    <a:pt x="116" y="23353"/>
                  </a:cubicBezTo>
                  <a:lnTo>
                    <a:pt x="116" y="23353"/>
                  </a:lnTo>
                  <a:cubicBezTo>
                    <a:pt x="77" y="23328"/>
                    <a:pt x="39" y="23303"/>
                    <a:pt x="0" y="23278"/>
                  </a:cubicBezTo>
                  <a:close/>
                  <a:moveTo>
                    <a:pt x="33289" y="0"/>
                  </a:moveTo>
                  <a:cubicBezTo>
                    <a:pt x="32780" y="0"/>
                    <a:pt x="32262" y="63"/>
                    <a:pt x="31743" y="192"/>
                  </a:cubicBezTo>
                  <a:cubicBezTo>
                    <a:pt x="29080" y="858"/>
                    <a:pt x="26860" y="1968"/>
                    <a:pt x="24862" y="3522"/>
                  </a:cubicBezTo>
                  <a:cubicBezTo>
                    <a:pt x="16477" y="9479"/>
                    <a:pt x="6557" y="15218"/>
                    <a:pt x="116" y="23353"/>
                  </a:cubicBezTo>
                  <a:lnTo>
                    <a:pt x="116" y="23353"/>
                  </a:lnTo>
                  <a:cubicBezTo>
                    <a:pt x="4431" y="26109"/>
                    <a:pt x="9176" y="27384"/>
                    <a:pt x="13832" y="27384"/>
                  </a:cubicBezTo>
                  <a:cubicBezTo>
                    <a:pt x="24732" y="27384"/>
                    <a:pt x="35145" y="20396"/>
                    <a:pt x="38403" y="9071"/>
                  </a:cubicBezTo>
                  <a:cubicBezTo>
                    <a:pt x="39291" y="7074"/>
                    <a:pt x="39291" y="4854"/>
                    <a:pt x="38403" y="2856"/>
                  </a:cubicBezTo>
                  <a:cubicBezTo>
                    <a:pt x="37330" y="1068"/>
                    <a:pt x="35393" y="0"/>
                    <a:pt x="332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1" name="Google Shape;1001;p27"/>
          <p:cNvGrpSpPr/>
          <p:nvPr/>
        </p:nvGrpSpPr>
        <p:grpSpPr>
          <a:xfrm rot="278790" flipH="1">
            <a:off x="8148586" y="3933920"/>
            <a:ext cx="1327654" cy="1302755"/>
            <a:chOff x="1124025" y="238125"/>
            <a:chExt cx="5272075" cy="5173200"/>
          </a:xfrm>
        </p:grpSpPr>
        <p:sp>
          <p:nvSpPr>
            <p:cNvPr id="1002" name="Google Shape;1002;p27"/>
            <p:cNvSpPr/>
            <p:nvPr/>
          </p:nvSpPr>
          <p:spPr>
            <a:xfrm>
              <a:off x="1124025" y="238125"/>
              <a:ext cx="5272075" cy="517320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7"/>
            <p:cNvSpPr/>
            <p:nvPr/>
          </p:nvSpPr>
          <p:spPr>
            <a:xfrm>
              <a:off x="1490275" y="892950"/>
              <a:ext cx="4456300" cy="4040075"/>
            </a:xfrm>
            <a:custGeom>
              <a:avLst/>
              <a:gdLst/>
              <a:ahLst/>
              <a:cxnLst/>
              <a:rect l="l" t="t" r="r" b="b"/>
              <a:pathLst>
                <a:path w="178252" h="161603" extrusionOk="0">
                  <a:moveTo>
                    <a:pt x="178252" y="1"/>
                  </a:moveTo>
                  <a:cubicBezTo>
                    <a:pt x="157163" y="3108"/>
                    <a:pt x="136963" y="9546"/>
                    <a:pt x="117873" y="18869"/>
                  </a:cubicBezTo>
                  <a:cubicBezTo>
                    <a:pt x="79692" y="37738"/>
                    <a:pt x="47283" y="67039"/>
                    <a:pt x="24863" y="103444"/>
                  </a:cubicBezTo>
                  <a:cubicBezTo>
                    <a:pt x="13542" y="121424"/>
                    <a:pt x="5107" y="140959"/>
                    <a:pt x="1" y="161603"/>
                  </a:cubicBezTo>
                  <a:cubicBezTo>
                    <a:pt x="29080" y="81690"/>
                    <a:pt x="95675" y="21089"/>
                    <a:pt x="178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7"/>
            <p:cNvSpPr/>
            <p:nvPr/>
          </p:nvSpPr>
          <p:spPr>
            <a:xfrm>
              <a:off x="2827725" y="726475"/>
              <a:ext cx="527225" cy="1698175"/>
            </a:xfrm>
            <a:custGeom>
              <a:avLst/>
              <a:gdLst/>
              <a:ahLst/>
              <a:cxnLst/>
              <a:rect l="l" t="t" r="r" b="b"/>
              <a:pathLst>
                <a:path w="21089" h="67927" extrusionOk="0">
                  <a:moveTo>
                    <a:pt x="20867" y="0"/>
                  </a:moveTo>
                  <a:cubicBezTo>
                    <a:pt x="12209" y="8658"/>
                    <a:pt x="5772" y="19535"/>
                    <a:pt x="2664" y="31522"/>
                  </a:cubicBezTo>
                  <a:cubicBezTo>
                    <a:pt x="888" y="37515"/>
                    <a:pt x="0" y="43509"/>
                    <a:pt x="222" y="49946"/>
                  </a:cubicBezTo>
                  <a:cubicBezTo>
                    <a:pt x="444" y="55940"/>
                    <a:pt x="1554" y="62155"/>
                    <a:pt x="3996" y="67926"/>
                  </a:cubicBezTo>
                  <a:lnTo>
                    <a:pt x="4218" y="67926"/>
                  </a:lnTo>
                  <a:cubicBezTo>
                    <a:pt x="3330" y="61933"/>
                    <a:pt x="2886" y="55940"/>
                    <a:pt x="2886" y="49946"/>
                  </a:cubicBezTo>
                  <a:cubicBezTo>
                    <a:pt x="3108" y="43953"/>
                    <a:pt x="3552" y="37959"/>
                    <a:pt x="4884" y="32188"/>
                  </a:cubicBezTo>
                  <a:cubicBezTo>
                    <a:pt x="7326" y="20201"/>
                    <a:pt x="13097" y="9102"/>
                    <a:pt x="21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7"/>
            <p:cNvSpPr/>
            <p:nvPr/>
          </p:nvSpPr>
          <p:spPr>
            <a:xfrm>
              <a:off x="3443725" y="726475"/>
              <a:ext cx="505025" cy="1237575"/>
            </a:xfrm>
            <a:custGeom>
              <a:avLst/>
              <a:gdLst/>
              <a:ahLst/>
              <a:cxnLst/>
              <a:rect l="l" t="t" r="r" b="b"/>
              <a:pathLst>
                <a:path w="20201" h="49503" extrusionOk="0">
                  <a:moveTo>
                    <a:pt x="19979" y="0"/>
                  </a:moveTo>
                  <a:cubicBezTo>
                    <a:pt x="13319" y="6216"/>
                    <a:pt x="7992" y="13763"/>
                    <a:pt x="4440" y="22198"/>
                  </a:cubicBezTo>
                  <a:cubicBezTo>
                    <a:pt x="2664" y="26416"/>
                    <a:pt x="1332" y="30856"/>
                    <a:pt x="666" y="35517"/>
                  </a:cubicBezTo>
                  <a:cubicBezTo>
                    <a:pt x="0" y="40179"/>
                    <a:pt x="0" y="44840"/>
                    <a:pt x="888" y="49502"/>
                  </a:cubicBezTo>
                  <a:lnTo>
                    <a:pt x="1332" y="49280"/>
                  </a:lnTo>
                  <a:cubicBezTo>
                    <a:pt x="1776" y="44840"/>
                    <a:pt x="2442" y="40401"/>
                    <a:pt x="3330" y="35961"/>
                  </a:cubicBezTo>
                  <a:cubicBezTo>
                    <a:pt x="4218" y="31744"/>
                    <a:pt x="5328" y="27304"/>
                    <a:pt x="6660" y="23308"/>
                  </a:cubicBezTo>
                  <a:cubicBezTo>
                    <a:pt x="9545" y="14651"/>
                    <a:pt x="14207" y="6882"/>
                    <a:pt x="20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7"/>
            <p:cNvSpPr/>
            <p:nvPr/>
          </p:nvSpPr>
          <p:spPr>
            <a:xfrm>
              <a:off x="2233925" y="931800"/>
              <a:ext cx="382950" cy="1970100"/>
            </a:xfrm>
            <a:custGeom>
              <a:avLst/>
              <a:gdLst/>
              <a:ahLst/>
              <a:cxnLst/>
              <a:rect l="l" t="t" r="r" b="b"/>
              <a:pathLst>
                <a:path w="15318" h="78804" extrusionOk="0">
                  <a:moveTo>
                    <a:pt x="15095" y="1"/>
                  </a:moveTo>
                  <a:cubicBezTo>
                    <a:pt x="6660" y="11322"/>
                    <a:pt x="1776" y="24641"/>
                    <a:pt x="666" y="38625"/>
                  </a:cubicBezTo>
                  <a:cubicBezTo>
                    <a:pt x="0" y="45729"/>
                    <a:pt x="444" y="52610"/>
                    <a:pt x="1998" y="59492"/>
                  </a:cubicBezTo>
                  <a:cubicBezTo>
                    <a:pt x="3552" y="66373"/>
                    <a:pt x="6216" y="72810"/>
                    <a:pt x="10212" y="78804"/>
                  </a:cubicBezTo>
                  <a:lnTo>
                    <a:pt x="10434" y="78804"/>
                  </a:lnTo>
                  <a:cubicBezTo>
                    <a:pt x="7770" y="72366"/>
                    <a:pt x="5994" y="65707"/>
                    <a:pt x="4662" y="59048"/>
                  </a:cubicBezTo>
                  <a:cubicBezTo>
                    <a:pt x="3330" y="52388"/>
                    <a:pt x="2886" y="45729"/>
                    <a:pt x="2886" y="38847"/>
                  </a:cubicBezTo>
                  <a:cubicBezTo>
                    <a:pt x="3552" y="25084"/>
                    <a:pt x="7770" y="11766"/>
                    <a:pt x="15317" y="223"/>
                  </a:cubicBezTo>
                  <a:lnTo>
                    <a:pt x="150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7"/>
            <p:cNvSpPr/>
            <p:nvPr/>
          </p:nvSpPr>
          <p:spPr>
            <a:xfrm>
              <a:off x="1667875" y="1442350"/>
              <a:ext cx="366300" cy="2003400"/>
            </a:xfrm>
            <a:custGeom>
              <a:avLst/>
              <a:gdLst/>
              <a:ahLst/>
              <a:cxnLst/>
              <a:rect l="l" t="t" r="r" b="b"/>
              <a:pathLst>
                <a:path w="14652" h="80136" extrusionOk="0">
                  <a:moveTo>
                    <a:pt x="9324" y="1"/>
                  </a:moveTo>
                  <a:cubicBezTo>
                    <a:pt x="2886" y="12654"/>
                    <a:pt x="0" y="26639"/>
                    <a:pt x="666" y="40845"/>
                  </a:cubicBezTo>
                  <a:cubicBezTo>
                    <a:pt x="888" y="47949"/>
                    <a:pt x="2220" y="54830"/>
                    <a:pt x="4440" y="61712"/>
                  </a:cubicBezTo>
                  <a:cubicBezTo>
                    <a:pt x="6660" y="68371"/>
                    <a:pt x="9990" y="74586"/>
                    <a:pt x="14429" y="80136"/>
                  </a:cubicBezTo>
                  <a:lnTo>
                    <a:pt x="14651" y="80136"/>
                  </a:lnTo>
                  <a:cubicBezTo>
                    <a:pt x="11543" y="73921"/>
                    <a:pt x="8880" y="67483"/>
                    <a:pt x="7104" y="60824"/>
                  </a:cubicBezTo>
                  <a:cubicBezTo>
                    <a:pt x="5106" y="54164"/>
                    <a:pt x="3774" y="47505"/>
                    <a:pt x="3108" y="40623"/>
                  </a:cubicBezTo>
                  <a:cubicBezTo>
                    <a:pt x="1776" y="26861"/>
                    <a:pt x="3996" y="12876"/>
                    <a:pt x="95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7"/>
            <p:cNvSpPr/>
            <p:nvPr/>
          </p:nvSpPr>
          <p:spPr>
            <a:xfrm>
              <a:off x="1401500" y="2940725"/>
              <a:ext cx="316350" cy="1137675"/>
            </a:xfrm>
            <a:custGeom>
              <a:avLst/>
              <a:gdLst/>
              <a:ahLst/>
              <a:cxnLst/>
              <a:rect l="l" t="t" r="r" b="b"/>
              <a:pathLst>
                <a:path w="12654" h="45507" extrusionOk="0">
                  <a:moveTo>
                    <a:pt x="1776" y="1"/>
                  </a:moveTo>
                  <a:cubicBezTo>
                    <a:pt x="0" y="7992"/>
                    <a:pt x="0" y="16205"/>
                    <a:pt x="1776" y="24197"/>
                  </a:cubicBezTo>
                  <a:cubicBezTo>
                    <a:pt x="2442" y="28192"/>
                    <a:pt x="3774" y="31966"/>
                    <a:pt x="5550" y="35740"/>
                  </a:cubicBezTo>
                  <a:cubicBezTo>
                    <a:pt x="7326" y="39291"/>
                    <a:pt x="9545" y="42621"/>
                    <a:pt x="12431" y="45507"/>
                  </a:cubicBezTo>
                  <a:lnTo>
                    <a:pt x="12653" y="45285"/>
                  </a:lnTo>
                  <a:cubicBezTo>
                    <a:pt x="11099" y="41733"/>
                    <a:pt x="9323" y="38181"/>
                    <a:pt x="7770" y="34630"/>
                  </a:cubicBezTo>
                  <a:cubicBezTo>
                    <a:pt x="6216" y="30856"/>
                    <a:pt x="4884" y="27304"/>
                    <a:pt x="3774" y="23531"/>
                  </a:cubicBezTo>
                  <a:cubicBezTo>
                    <a:pt x="1776" y="15983"/>
                    <a:pt x="1110" y="7992"/>
                    <a:pt x="1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7"/>
            <p:cNvSpPr/>
            <p:nvPr/>
          </p:nvSpPr>
          <p:spPr>
            <a:xfrm>
              <a:off x="4226200" y="693175"/>
              <a:ext cx="765850" cy="754750"/>
            </a:xfrm>
            <a:custGeom>
              <a:avLst/>
              <a:gdLst/>
              <a:ahLst/>
              <a:cxnLst/>
              <a:rect l="l" t="t" r="r" b="b"/>
              <a:pathLst>
                <a:path w="30634" h="30190" extrusionOk="0">
                  <a:moveTo>
                    <a:pt x="30634" y="0"/>
                  </a:moveTo>
                  <a:cubicBezTo>
                    <a:pt x="23531" y="1998"/>
                    <a:pt x="16871" y="5772"/>
                    <a:pt x="11322" y="10878"/>
                  </a:cubicBezTo>
                  <a:cubicBezTo>
                    <a:pt x="8436" y="13319"/>
                    <a:pt x="5772" y="16205"/>
                    <a:pt x="3774" y="19313"/>
                  </a:cubicBezTo>
                  <a:cubicBezTo>
                    <a:pt x="1998" y="22642"/>
                    <a:pt x="667" y="26194"/>
                    <a:pt x="1" y="29968"/>
                  </a:cubicBezTo>
                  <a:lnTo>
                    <a:pt x="223" y="30190"/>
                  </a:lnTo>
                  <a:cubicBezTo>
                    <a:pt x="2220" y="26860"/>
                    <a:pt x="4218" y="23752"/>
                    <a:pt x="6216" y="20867"/>
                  </a:cubicBezTo>
                  <a:cubicBezTo>
                    <a:pt x="8214" y="17981"/>
                    <a:pt x="10434" y="15095"/>
                    <a:pt x="12875" y="12431"/>
                  </a:cubicBezTo>
                  <a:cubicBezTo>
                    <a:pt x="17759" y="7104"/>
                    <a:pt x="23975" y="2886"/>
                    <a:pt x="30634" y="222"/>
                  </a:cubicBezTo>
                  <a:lnTo>
                    <a:pt x="306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7"/>
            <p:cNvSpPr/>
            <p:nvPr/>
          </p:nvSpPr>
          <p:spPr>
            <a:xfrm>
              <a:off x="5053075" y="254750"/>
              <a:ext cx="1343025" cy="810275"/>
            </a:xfrm>
            <a:custGeom>
              <a:avLst/>
              <a:gdLst/>
              <a:ahLst/>
              <a:cxnLst/>
              <a:rect l="l" t="t" r="r" b="b"/>
              <a:pathLst>
                <a:path w="53721" h="32411" extrusionOk="0">
                  <a:moveTo>
                    <a:pt x="53720" y="1"/>
                  </a:moveTo>
                  <a:cubicBezTo>
                    <a:pt x="49946" y="3775"/>
                    <a:pt x="45729" y="6882"/>
                    <a:pt x="40845" y="9102"/>
                  </a:cubicBezTo>
                  <a:cubicBezTo>
                    <a:pt x="36184" y="11544"/>
                    <a:pt x="31522" y="13542"/>
                    <a:pt x="26638" y="15318"/>
                  </a:cubicBezTo>
                  <a:cubicBezTo>
                    <a:pt x="21533" y="17093"/>
                    <a:pt x="16649" y="19313"/>
                    <a:pt x="11988" y="21755"/>
                  </a:cubicBezTo>
                  <a:cubicBezTo>
                    <a:pt x="7326" y="24197"/>
                    <a:pt x="3108" y="27749"/>
                    <a:pt x="1" y="32188"/>
                  </a:cubicBezTo>
                  <a:lnTo>
                    <a:pt x="223" y="32410"/>
                  </a:lnTo>
                  <a:cubicBezTo>
                    <a:pt x="4218" y="29302"/>
                    <a:pt x="8658" y="26417"/>
                    <a:pt x="13320" y="24197"/>
                  </a:cubicBezTo>
                  <a:cubicBezTo>
                    <a:pt x="17981" y="21977"/>
                    <a:pt x="22643" y="19757"/>
                    <a:pt x="27526" y="17537"/>
                  </a:cubicBezTo>
                  <a:cubicBezTo>
                    <a:pt x="32410" y="15540"/>
                    <a:pt x="37072" y="13098"/>
                    <a:pt x="41733" y="10434"/>
                  </a:cubicBezTo>
                  <a:cubicBezTo>
                    <a:pt x="46173" y="7770"/>
                    <a:pt x="50168" y="4219"/>
                    <a:pt x="53720" y="223"/>
                  </a:cubicBezTo>
                  <a:lnTo>
                    <a:pt x="537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7"/>
            <p:cNvSpPr/>
            <p:nvPr/>
          </p:nvSpPr>
          <p:spPr>
            <a:xfrm>
              <a:off x="2994200" y="2423225"/>
              <a:ext cx="2552825" cy="446575"/>
            </a:xfrm>
            <a:custGeom>
              <a:avLst/>
              <a:gdLst/>
              <a:ahLst/>
              <a:cxnLst/>
              <a:rect l="l" t="t" r="r" b="b"/>
              <a:pathLst>
                <a:path w="102113" h="17863" extrusionOk="0">
                  <a:moveTo>
                    <a:pt x="13236" y="1"/>
                  </a:moveTo>
                  <a:cubicBezTo>
                    <a:pt x="8769" y="1"/>
                    <a:pt x="4329" y="611"/>
                    <a:pt x="1" y="1832"/>
                  </a:cubicBezTo>
                  <a:lnTo>
                    <a:pt x="1" y="2054"/>
                  </a:lnTo>
                  <a:cubicBezTo>
                    <a:pt x="2381" y="1810"/>
                    <a:pt x="4778" y="1684"/>
                    <a:pt x="7177" y="1684"/>
                  </a:cubicBezTo>
                  <a:cubicBezTo>
                    <a:pt x="13507" y="1684"/>
                    <a:pt x="19856" y="2565"/>
                    <a:pt x="25973" y="4496"/>
                  </a:cubicBezTo>
                  <a:cubicBezTo>
                    <a:pt x="34186" y="6716"/>
                    <a:pt x="42621" y="9824"/>
                    <a:pt x="50834" y="12487"/>
                  </a:cubicBezTo>
                  <a:cubicBezTo>
                    <a:pt x="59270" y="15595"/>
                    <a:pt x="68149" y="17371"/>
                    <a:pt x="77028" y="17815"/>
                  </a:cubicBezTo>
                  <a:cubicBezTo>
                    <a:pt x="77666" y="17847"/>
                    <a:pt x="78303" y="17863"/>
                    <a:pt x="78940" y="17863"/>
                  </a:cubicBezTo>
                  <a:cubicBezTo>
                    <a:pt x="87174" y="17863"/>
                    <a:pt x="95313" y="15213"/>
                    <a:pt x="102112" y="10268"/>
                  </a:cubicBezTo>
                  <a:lnTo>
                    <a:pt x="101890" y="10046"/>
                  </a:lnTo>
                  <a:cubicBezTo>
                    <a:pt x="95559" y="14266"/>
                    <a:pt x="88068" y="16663"/>
                    <a:pt x="80420" y="16663"/>
                  </a:cubicBezTo>
                  <a:cubicBezTo>
                    <a:pt x="79218" y="16663"/>
                    <a:pt x="78012" y="16604"/>
                    <a:pt x="76806" y="16483"/>
                  </a:cubicBezTo>
                  <a:cubicBezTo>
                    <a:pt x="68149" y="15817"/>
                    <a:pt x="59714" y="13819"/>
                    <a:pt x="51500" y="10490"/>
                  </a:cubicBezTo>
                  <a:cubicBezTo>
                    <a:pt x="43287" y="7160"/>
                    <a:pt x="35074" y="4274"/>
                    <a:pt x="26639" y="1832"/>
                  </a:cubicBezTo>
                  <a:cubicBezTo>
                    <a:pt x="22199" y="611"/>
                    <a:pt x="17704" y="1"/>
                    <a:pt x="1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7"/>
            <p:cNvSpPr/>
            <p:nvPr/>
          </p:nvSpPr>
          <p:spPr>
            <a:xfrm>
              <a:off x="4242850" y="1420150"/>
              <a:ext cx="1581650" cy="181750"/>
            </a:xfrm>
            <a:custGeom>
              <a:avLst/>
              <a:gdLst/>
              <a:ahLst/>
              <a:cxnLst/>
              <a:rect l="l" t="t" r="r" b="b"/>
              <a:pathLst>
                <a:path w="63266" h="7270" extrusionOk="0">
                  <a:moveTo>
                    <a:pt x="63043" y="1"/>
                  </a:moveTo>
                  <a:cubicBezTo>
                    <a:pt x="58825" y="3331"/>
                    <a:pt x="53720" y="5328"/>
                    <a:pt x="48392" y="5550"/>
                  </a:cubicBezTo>
                  <a:cubicBezTo>
                    <a:pt x="47504" y="5587"/>
                    <a:pt x="46610" y="5606"/>
                    <a:pt x="45713" y="5606"/>
                  </a:cubicBezTo>
                  <a:cubicBezTo>
                    <a:pt x="41227" y="5606"/>
                    <a:pt x="36664" y="5143"/>
                    <a:pt x="32410" y="4219"/>
                  </a:cubicBezTo>
                  <a:cubicBezTo>
                    <a:pt x="27082" y="3109"/>
                    <a:pt x="21755" y="1999"/>
                    <a:pt x="16205" y="1555"/>
                  </a:cubicBezTo>
                  <a:cubicBezTo>
                    <a:pt x="14977" y="1407"/>
                    <a:pt x="13749" y="1336"/>
                    <a:pt x="12526" y="1336"/>
                  </a:cubicBezTo>
                  <a:cubicBezTo>
                    <a:pt x="8221" y="1336"/>
                    <a:pt x="3976" y="2219"/>
                    <a:pt x="1" y="3775"/>
                  </a:cubicBezTo>
                  <a:lnTo>
                    <a:pt x="1" y="3997"/>
                  </a:lnTo>
                  <a:cubicBezTo>
                    <a:pt x="2473" y="3688"/>
                    <a:pt x="4946" y="3522"/>
                    <a:pt x="7418" y="3522"/>
                  </a:cubicBezTo>
                  <a:cubicBezTo>
                    <a:pt x="10273" y="3522"/>
                    <a:pt x="13128" y="3743"/>
                    <a:pt x="15983" y="4219"/>
                  </a:cubicBezTo>
                  <a:lnTo>
                    <a:pt x="31966" y="6438"/>
                  </a:lnTo>
                  <a:cubicBezTo>
                    <a:pt x="35326" y="6976"/>
                    <a:pt x="38687" y="7270"/>
                    <a:pt x="41998" y="7270"/>
                  </a:cubicBezTo>
                  <a:cubicBezTo>
                    <a:pt x="44155" y="7270"/>
                    <a:pt x="46291" y="7145"/>
                    <a:pt x="48392" y="6882"/>
                  </a:cubicBezTo>
                  <a:cubicBezTo>
                    <a:pt x="53942" y="6216"/>
                    <a:pt x="59047" y="3997"/>
                    <a:pt x="63265" y="223"/>
                  </a:cubicBezTo>
                  <a:lnTo>
                    <a:pt x="630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7"/>
            <p:cNvSpPr/>
            <p:nvPr/>
          </p:nvSpPr>
          <p:spPr>
            <a:xfrm>
              <a:off x="3510325" y="1923700"/>
              <a:ext cx="2186525" cy="290900"/>
            </a:xfrm>
            <a:custGeom>
              <a:avLst/>
              <a:gdLst/>
              <a:ahLst/>
              <a:cxnLst/>
              <a:rect l="l" t="t" r="r" b="b"/>
              <a:pathLst>
                <a:path w="87461" h="11636" extrusionOk="0">
                  <a:moveTo>
                    <a:pt x="16545" y="0"/>
                  </a:moveTo>
                  <a:cubicBezTo>
                    <a:pt x="10781" y="0"/>
                    <a:pt x="5143" y="1457"/>
                    <a:pt x="0" y="4277"/>
                  </a:cubicBezTo>
                  <a:lnTo>
                    <a:pt x="0" y="4499"/>
                  </a:lnTo>
                  <a:cubicBezTo>
                    <a:pt x="4471" y="3102"/>
                    <a:pt x="9206" y="2320"/>
                    <a:pt x="13927" y="2320"/>
                  </a:cubicBezTo>
                  <a:cubicBezTo>
                    <a:pt x="16708" y="2320"/>
                    <a:pt x="19483" y="2591"/>
                    <a:pt x="22198" y="3167"/>
                  </a:cubicBezTo>
                  <a:cubicBezTo>
                    <a:pt x="29524" y="4499"/>
                    <a:pt x="36849" y="6719"/>
                    <a:pt x="44174" y="8494"/>
                  </a:cubicBezTo>
                  <a:cubicBezTo>
                    <a:pt x="50781" y="10697"/>
                    <a:pt x="57749" y="11635"/>
                    <a:pt x="64753" y="11635"/>
                  </a:cubicBezTo>
                  <a:cubicBezTo>
                    <a:pt x="65514" y="11635"/>
                    <a:pt x="66276" y="11624"/>
                    <a:pt x="67038" y="11602"/>
                  </a:cubicBezTo>
                  <a:cubicBezTo>
                    <a:pt x="74808" y="11158"/>
                    <a:pt x="82133" y="7829"/>
                    <a:pt x="87461" y="2057"/>
                  </a:cubicBezTo>
                  <a:lnTo>
                    <a:pt x="87239" y="1835"/>
                  </a:lnTo>
                  <a:cubicBezTo>
                    <a:pt x="81689" y="7163"/>
                    <a:pt x="74586" y="10048"/>
                    <a:pt x="66816" y="10048"/>
                  </a:cubicBezTo>
                  <a:cubicBezTo>
                    <a:pt x="59269" y="10048"/>
                    <a:pt x="51722" y="8938"/>
                    <a:pt x="44618" y="6497"/>
                  </a:cubicBezTo>
                  <a:cubicBezTo>
                    <a:pt x="37515" y="3833"/>
                    <a:pt x="29967" y="1835"/>
                    <a:pt x="22420" y="503"/>
                  </a:cubicBezTo>
                  <a:cubicBezTo>
                    <a:pt x="20457" y="167"/>
                    <a:pt x="18494" y="0"/>
                    <a:pt x="165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7"/>
            <p:cNvSpPr/>
            <p:nvPr/>
          </p:nvSpPr>
          <p:spPr>
            <a:xfrm>
              <a:off x="2555800" y="2909850"/>
              <a:ext cx="2902425" cy="531550"/>
            </a:xfrm>
            <a:custGeom>
              <a:avLst/>
              <a:gdLst/>
              <a:ahLst/>
              <a:cxnLst/>
              <a:rect l="l" t="t" r="r" b="b"/>
              <a:pathLst>
                <a:path w="116097" h="21262" extrusionOk="0">
                  <a:moveTo>
                    <a:pt x="13743" y="1"/>
                  </a:moveTo>
                  <a:cubicBezTo>
                    <a:pt x="9093" y="1"/>
                    <a:pt x="4477" y="561"/>
                    <a:pt x="0" y="1680"/>
                  </a:cubicBezTo>
                  <a:lnTo>
                    <a:pt x="0" y="2124"/>
                  </a:lnTo>
                  <a:cubicBezTo>
                    <a:pt x="2673" y="1820"/>
                    <a:pt x="5362" y="1666"/>
                    <a:pt x="8054" y="1666"/>
                  </a:cubicBezTo>
                  <a:cubicBezTo>
                    <a:pt x="15201" y="1666"/>
                    <a:pt x="22368" y="2752"/>
                    <a:pt x="29302" y="5009"/>
                  </a:cubicBezTo>
                  <a:cubicBezTo>
                    <a:pt x="38847" y="7673"/>
                    <a:pt x="48170" y="11225"/>
                    <a:pt x="57715" y="14555"/>
                  </a:cubicBezTo>
                  <a:cubicBezTo>
                    <a:pt x="67261" y="18106"/>
                    <a:pt x="77250" y="20326"/>
                    <a:pt x="87461" y="21214"/>
                  </a:cubicBezTo>
                  <a:cubicBezTo>
                    <a:pt x="88174" y="21246"/>
                    <a:pt x="88889" y="21262"/>
                    <a:pt x="89604" y="21262"/>
                  </a:cubicBezTo>
                  <a:cubicBezTo>
                    <a:pt x="98900" y="21262"/>
                    <a:pt x="108264" y="18582"/>
                    <a:pt x="116096" y="13223"/>
                  </a:cubicBezTo>
                  <a:lnTo>
                    <a:pt x="115874" y="13001"/>
                  </a:lnTo>
                  <a:cubicBezTo>
                    <a:pt x="108777" y="17483"/>
                    <a:pt x="100580" y="19923"/>
                    <a:pt x="92208" y="19923"/>
                  </a:cubicBezTo>
                  <a:cubicBezTo>
                    <a:pt x="90630" y="19923"/>
                    <a:pt x="89045" y="19836"/>
                    <a:pt x="87461" y="19660"/>
                  </a:cubicBezTo>
                  <a:cubicBezTo>
                    <a:pt x="77472" y="18772"/>
                    <a:pt x="67705" y="16330"/>
                    <a:pt x="58603" y="12557"/>
                  </a:cubicBezTo>
                  <a:cubicBezTo>
                    <a:pt x="49280" y="8561"/>
                    <a:pt x="39735" y="5009"/>
                    <a:pt x="30190" y="2346"/>
                  </a:cubicBezTo>
                  <a:cubicBezTo>
                    <a:pt x="24779" y="783"/>
                    <a:pt x="19238" y="1"/>
                    <a:pt x="13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7"/>
            <p:cNvSpPr/>
            <p:nvPr/>
          </p:nvSpPr>
          <p:spPr>
            <a:xfrm>
              <a:off x="2122925" y="3511650"/>
              <a:ext cx="3141050" cy="522650"/>
            </a:xfrm>
            <a:custGeom>
              <a:avLst/>
              <a:gdLst/>
              <a:ahLst/>
              <a:cxnLst/>
              <a:rect l="l" t="t" r="r" b="b"/>
              <a:pathLst>
                <a:path w="125642" h="20906" extrusionOk="0">
                  <a:moveTo>
                    <a:pt x="14606" y="0"/>
                  </a:moveTo>
                  <a:cubicBezTo>
                    <a:pt x="9520" y="0"/>
                    <a:pt x="4480" y="1136"/>
                    <a:pt x="1" y="3579"/>
                  </a:cubicBezTo>
                  <a:lnTo>
                    <a:pt x="1" y="3801"/>
                  </a:lnTo>
                  <a:cubicBezTo>
                    <a:pt x="3830" y="2303"/>
                    <a:pt x="7784" y="1554"/>
                    <a:pt x="11769" y="1554"/>
                  </a:cubicBezTo>
                  <a:cubicBezTo>
                    <a:pt x="13098" y="1554"/>
                    <a:pt x="14430" y="1637"/>
                    <a:pt x="15761" y="1804"/>
                  </a:cubicBezTo>
                  <a:cubicBezTo>
                    <a:pt x="21089" y="2470"/>
                    <a:pt x="26195" y="3579"/>
                    <a:pt x="31300" y="5355"/>
                  </a:cubicBezTo>
                  <a:cubicBezTo>
                    <a:pt x="41511" y="8685"/>
                    <a:pt x="51722" y="12459"/>
                    <a:pt x="62155" y="15566"/>
                  </a:cubicBezTo>
                  <a:cubicBezTo>
                    <a:pt x="72589" y="18896"/>
                    <a:pt x="83466" y="20672"/>
                    <a:pt x="94343" y="20894"/>
                  </a:cubicBezTo>
                  <a:cubicBezTo>
                    <a:pt x="94740" y="20902"/>
                    <a:pt x="95136" y="20906"/>
                    <a:pt x="95532" y="20906"/>
                  </a:cubicBezTo>
                  <a:cubicBezTo>
                    <a:pt x="106218" y="20906"/>
                    <a:pt x="116652" y="18024"/>
                    <a:pt x="125642" y="12459"/>
                  </a:cubicBezTo>
                  <a:lnTo>
                    <a:pt x="125642" y="12237"/>
                  </a:lnTo>
                  <a:cubicBezTo>
                    <a:pt x="117061" y="17026"/>
                    <a:pt x="107583" y="19663"/>
                    <a:pt x="97853" y="19663"/>
                  </a:cubicBezTo>
                  <a:cubicBezTo>
                    <a:pt x="96760" y="19663"/>
                    <a:pt x="95663" y="19629"/>
                    <a:pt x="94565" y="19562"/>
                  </a:cubicBezTo>
                  <a:cubicBezTo>
                    <a:pt x="83910" y="19118"/>
                    <a:pt x="73255" y="17120"/>
                    <a:pt x="63043" y="13569"/>
                  </a:cubicBezTo>
                  <a:cubicBezTo>
                    <a:pt x="52832" y="10017"/>
                    <a:pt x="42843" y="5799"/>
                    <a:pt x="32188" y="2914"/>
                  </a:cubicBezTo>
                  <a:cubicBezTo>
                    <a:pt x="26860" y="1138"/>
                    <a:pt x="21533" y="250"/>
                    <a:pt x="15983" y="28"/>
                  </a:cubicBezTo>
                  <a:cubicBezTo>
                    <a:pt x="15524" y="9"/>
                    <a:pt x="15065" y="0"/>
                    <a:pt x="14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7"/>
            <p:cNvSpPr/>
            <p:nvPr/>
          </p:nvSpPr>
          <p:spPr>
            <a:xfrm>
              <a:off x="1801050" y="4061325"/>
              <a:ext cx="3041175" cy="657175"/>
            </a:xfrm>
            <a:custGeom>
              <a:avLst/>
              <a:gdLst/>
              <a:ahLst/>
              <a:cxnLst/>
              <a:rect l="l" t="t" r="r" b="b"/>
              <a:pathLst>
                <a:path w="121647" h="26287" extrusionOk="0">
                  <a:moveTo>
                    <a:pt x="14479" y="0"/>
                  </a:moveTo>
                  <a:cubicBezTo>
                    <a:pt x="9212" y="0"/>
                    <a:pt x="4006" y="1972"/>
                    <a:pt x="1" y="5344"/>
                  </a:cubicBezTo>
                  <a:lnTo>
                    <a:pt x="1" y="5566"/>
                  </a:lnTo>
                  <a:cubicBezTo>
                    <a:pt x="3871" y="3171"/>
                    <a:pt x="8199" y="1846"/>
                    <a:pt x="12606" y="1846"/>
                  </a:cubicBezTo>
                  <a:cubicBezTo>
                    <a:pt x="13508" y="1846"/>
                    <a:pt x="14413" y="1902"/>
                    <a:pt x="15318" y="2015"/>
                  </a:cubicBezTo>
                  <a:cubicBezTo>
                    <a:pt x="20645" y="2237"/>
                    <a:pt x="25751" y="3791"/>
                    <a:pt x="30412" y="6010"/>
                  </a:cubicBezTo>
                  <a:cubicBezTo>
                    <a:pt x="39957" y="10450"/>
                    <a:pt x="48837" y="17331"/>
                    <a:pt x="59048" y="21327"/>
                  </a:cubicBezTo>
                  <a:cubicBezTo>
                    <a:pt x="67184" y="24651"/>
                    <a:pt x="75768" y="26286"/>
                    <a:pt x="84311" y="26286"/>
                  </a:cubicBezTo>
                  <a:cubicBezTo>
                    <a:pt x="97445" y="26286"/>
                    <a:pt x="110483" y="22422"/>
                    <a:pt x="121646" y="14890"/>
                  </a:cubicBezTo>
                  <a:lnTo>
                    <a:pt x="121646" y="14668"/>
                  </a:lnTo>
                  <a:cubicBezTo>
                    <a:pt x="110842" y="21356"/>
                    <a:pt x="98546" y="24766"/>
                    <a:pt x="86228" y="24766"/>
                  </a:cubicBezTo>
                  <a:cubicBezTo>
                    <a:pt x="77289" y="24766"/>
                    <a:pt x="68337" y="22970"/>
                    <a:pt x="59936" y="19329"/>
                  </a:cubicBezTo>
                  <a:cubicBezTo>
                    <a:pt x="50169" y="15112"/>
                    <a:pt x="41733" y="7786"/>
                    <a:pt x="31522" y="3569"/>
                  </a:cubicBezTo>
                  <a:cubicBezTo>
                    <a:pt x="26417" y="1349"/>
                    <a:pt x="20867" y="17"/>
                    <a:pt x="15318" y="17"/>
                  </a:cubicBezTo>
                  <a:cubicBezTo>
                    <a:pt x="15038" y="6"/>
                    <a:pt x="14758" y="0"/>
                    <a:pt x="14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7"/>
            <p:cNvSpPr/>
            <p:nvPr/>
          </p:nvSpPr>
          <p:spPr>
            <a:xfrm>
              <a:off x="1551325" y="4638200"/>
              <a:ext cx="2591650" cy="604800"/>
            </a:xfrm>
            <a:custGeom>
              <a:avLst/>
              <a:gdLst/>
              <a:ahLst/>
              <a:cxnLst/>
              <a:rect l="l" t="t" r="r" b="b"/>
              <a:pathLst>
                <a:path w="103666" h="24192" extrusionOk="0">
                  <a:moveTo>
                    <a:pt x="13430" y="0"/>
                  </a:moveTo>
                  <a:cubicBezTo>
                    <a:pt x="13024" y="0"/>
                    <a:pt x="12617" y="9"/>
                    <a:pt x="12210" y="28"/>
                  </a:cubicBezTo>
                  <a:cubicBezTo>
                    <a:pt x="9768" y="250"/>
                    <a:pt x="7326" y="916"/>
                    <a:pt x="5106" y="1804"/>
                  </a:cubicBezTo>
                  <a:cubicBezTo>
                    <a:pt x="2887" y="2914"/>
                    <a:pt x="1111" y="4689"/>
                    <a:pt x="1" y="6687"/>
                  </a:cubicBezTo>
                  <a:lnTo>
                    <a:pt x="1" y="6687"/>
                  </a:lnTo>
                  <a:cubicBezTo>
                    <a:pt x="2935" y="3544"/>
                    <a:pt x="7056" y="1785"/>
                    <a:pt x="11430" y="1785"/>
                  </a:cubicBezTo>
                  <a:cubicBezTo>
                    <a:pt x="11689" y="1785"/>
                    <a:pt x="11949" y="1791"/>
                    <a:pt x="12210" y="1804"/>
                  </a:cubicBezTo>
                  <a:cubicBezTo>
                    <a:pt x="16649" y="1804"/>
                    <a:pt x="21089" y="3136"/>
                    <a:pt x="24863" y="5577"/>
                  </a:cubicBezTo>
                  <a:cubicBezTo>
                    <a:pt x="28858" y="7575"/>
                    <a:pt x="32410" y="10461"/>
                    <a:pt x="36406" y="13125"/>
                  </a:cubicBezTo>
                  <a:cubicBezTo>
                    <a:pt x="46827" y="20400"/>
                    <a:pt x="59338" y="24192"/>
                    <a:pt x="71933" y="24192"/>
                  </a:cubicBezTo>
                  <a:cubicBezTo>
                    <a:pt x="73558" y="24192"/>
                    <a:pt x="75183" y="24129"/>
                    <a:pt x="76806" y="24002"/>
                  </a:cubicBezTo>
                  <a:cubicBezTo>
                    <a:pt x="86351" y="23336"/>
                    <a:pt x="95453" y="20450"/>
                    <a:pt x="103666" y="15789"/>
                  </a:cubicBezTo>
                  <a:lnTo>
                    <a:pt x="103666" y="15567"/>
                  </a:lnTo>
                  <a:cubicBezTo>
                    <a:pt x="94419" y="20375"/>
                    <a:pt x="84215" y="22855"/>
                    <a:pt x="74002" y="22855"/>
                  </a:cubicBezTo>
                  <a:cubicBezTo>
                    <a:pt x="65826" y="22855"/>
                    <a:pt x="57645" y="21265"/>
                    <a:pt x="49946" y="18008"/>
                  </a:cubicBezTo>
                  <a:cubicBezTo>
                    <a:pt x="45729" y="16011"/>
                    <a:pt x="41733" y="13791"/>
                    <a:pt x="38181" y="11127"/>
                  </a:cubicBezTo>
                  <a:cubicBezTo>
                    <a:pt x="34408" y="8241"/>
                    <a:pt x="30412" y="5577"/>
                    <a:pt x="26195" y="3358"/>
                  </a:cubicBezTo>
                  <a:cubicBezTo>
                    <a:pt x="22328" y="1119"/>
                    <a:pt x="17903" y="0"/>
                    <a:pt x="134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8" name="Google Shape;1018;p27"/>
          <p:cNvGrpSpPr/>
          <p:nvPr/>
        </p:nvGrpSpPr>
        <p:grpSpPr>
          <a:xfrm rot="-2158988">
            <a:off x="7513885" y="3902562"/>
            <a:ext cx="1026161" cy="1822994"/>
            <a:chOff x="2344925" y="238125"/>
            <a:chExt cx="2835925" cy="5038075"/>
          </a:xfrm>
        </p:grpSpPr>
        <p:sp>
          <p:nvSpPr>
            <p:cNvPr id="1019" name="Google Shape;1019;p27"/>
            <p:cNvSpPr/>
            <p:nvPr/>
          </p:nvSpPr>
          <p:spPr>
            <a:xfrm>
              <a:off x="3229250" y="894250"/>
              <a:ext cx="1951600" cy="4381950"/>
            </a:xfrm>
            <a:custGeom>
              <a:avLst/>
              <a:gdLst/>
              <a:ahLst/>
              <a:cxnLst/>
              <a:rect l="l" t="t" r="r" b="b"/>
              <a:pathLst>
                <a:path w="78064" h="175278" extrusionOk="0">
                  <a:moveTo>
                    <a:pt x="3060" y="1"/>
                  </a:moveTo>
                  <a:cubicBezTo>
                    <a:pt x="1611" y="1"/>
                    <a:pt x="0" y="1239"/>
                    <a:pt x="321" y="3056"/>
                  </a:cubicBezTo>
                  <a:cubicBezTo>
                    <a:pt x="9378" y="65389"/>
                    <a:pt x="34240" y="124347"/>
                    <a:pt x="72420" y="174248"/>
                  </a:cubicBezTo>
                  <a:cubicBezTo>
                    <a:pt x="72992" y="174976"/>
                    <a:pt x="73762" y="175278"/>
                    <a:pt x="74516" y="175278"/>
                  </a:cubicBezTo>
                  <a:cubicBezTo>
                    <a:pt x="76337" y="175278"/>
                    <a:pt x="78063" y="173520"/>
                    <a:pt x="76682" y="171762"/>
                  </a:cubicBezTo>
                  <a:cubicBezTo>
                    <a:pt x="38679" y="122216"/>
                    <a:pt x="13995" y="63613"/>
                    <a:pt x="5116" y="1813"/>
                  </a:cubicBezTo>
                  <a:cubicBezTo>
                    <a:pt x="4904" y="541"/>
                    <a:pt x="4017" y="1"/>
                    <a:pt x="3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7"/>
            <p:cNvSpPr/>
            <p:nvPr/>
          </p:nvSpPr>
          <p:spPr>
            <a:xfrm>
              <a:off x="3725750" y="1130175"/>
              <a:ext cx="537075" cy="1889050"/>
            </a:xfrm>
            <a:custGeom>
              <a:avLst/>
              <a:gdLst/>
              <a:ahLst/>
              <a:cxnLst/>
              <a:rect l="l" t="t" r="r" b="b"/>
              <a:pathLst>
                <a:path w="21483" h="75562" extrusionOk="0">
                  <a:moveTo>
                    <a:pt x="6029" y="1"/>
                  </a:moveTo>
                  <a:cubicBezTo>
                    <a:pt x="4299" y="1"/>
                    <a:pt x="2625" y="1787"/>
                    <a:pt x="3725" y="3742"/>
                  </a:cubicBezTo>
                  <a:cubicBezTo>
                    <a:pt x="16156" y="25052"/>
                    <a:pt x="15268" y="51690"/>
                    <a:pt x="1239" y="71934"/>
                  </a:cubicBezTo>
                  <a:cubicBezTo>
                    <a:pt x="1" y="73791"/>
                    <a:pt x="1697" y="75562"/>
                    <a:pt x="3439" y="75562"/>
                  </a:cubicBezTo>
                  <a:cubicBezTo>
                    <a:pt x="4197" y="75562"/>
                    <a:pt x="4963" y="75227"/>
                    <a:pt x="5501" y="74421"/>
                  </a:cubicBezTo>
                  <a:cubicBezTo>
                    <a:pt x="20418" y="52578"/>
                    <a:pt x="21483" y="23986"/>
                    <a:pt x="8164" y="1256"/>
                  </a:cubicBezTo>
                  <a:cubicBezTo>
                    <a:pt x="7610" y="369"/>
                    <a:pt x="6813" y="1"/>
                    <a:pt x="6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7"/>
            <p:cNvSpPr/>
            <p:nvPr/>
          </p:nvSpPr>
          <p:spPr>
            <a:xfrm>
              <a:off x="2671225" y="1283650"/>
              <a:ext cx="912350" cy="867975"/>
            </a:xfrm>
            <a:custGeom>
              <a:avLst/>
              <a:gdLst/>
              <a:ahLst/>
              <a:cxnLst/>
              <a:rect l="l" t="t" r="r" b="b"/>
              <a:pathLst>
                <a:path w="36494" h="34719" extrusionOk="0">
                  <a:moveTo>
                    <a:pt x="2442" y="0"/>
                  </a:moveTo>
                  <a:cubicBezTo>
                    <a:pt x="1199" y="0"/>
                    <a:pt x="0" y="799"/>
                    <a:pt x="89" y="2398"/>
                  </a:cubicBezTo>
                  <a:cubicBezTo>
                    <a:pt x="1155" y="20156"/>
                    <a:pt x="15539" y="34008"/>
                    <a:pt x="33297" y="34718"/>
                  </a:cubicBezTo>
                  <a:cubicBezTo>
                    <a:pt x="36494" y="34718"/>
                    <a:pt x="36494" y="29746"/>
                    <a:pt x="33297" y="29746"/>
                  </a:cubicBezTo>
                  <a:lnTo>
                    <a:pt x="33475" y="29746"/>
                  </a:lnTo>
                  <a:cubicBezTo>
                    <a:pt x="18380" y="29213"/>
                    <a:pt x="6127" y="17315"/>
                    <a:pt x="5062" y="2398"/>
                  </a:cubicBezTo>
                  <a:cubicBezTo>
                    <a:pt x="4973" y="799"/>
                    <a:pt x="3685" y="0"/>
                    <a:pt x="24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7"/>
            <p:cNvSpPr/>
            <p:nvPr/>
          </p:nvSpPr>
          <p:spPr>
            <a:xfrm>
              <a:off x="4036475" y="1612175"/>
              <a:ext cx="501625" cy="613000"/>
            </a:xfrm>
            <a:custGeom>
              <a:avLst/>
              <a:gdLst/>
              <a:ahLst/>
              <a:cxnLst/>
              <a:rect l="l" t="t" r="r" b="b"/>
              <a:pathLst>
                <a:path w="20065" h="24520" extrusionOk="0">
                  <a:moveTo>
                    <a:pt x="17667" y="0"/>
                  </a:moveTo>
                  <a:cubicBezTo>
                    <a:pt x="16424" y="0"/>
                    <a:pt x="15092" y="800"/>
                    <a:pt x="14914" y="2398"/>
                  </a:cubicBezTo>
                  <a:cubicBezTo>
                    <a:pt x="14236" y="9178"/>
                    <a:pt x="12587" y="19518"/>
                    <a:pt x="4254" y="19518"/>
                  </a:cubicBezTo>
                  <a:cubicBezTo>
                    <a:pt x="3857" y="19518"/>
                    <a:pt x="3444" y="19494"/>
                    <a:pt x="3016" y="19446"/>
                  </a:cubicBezTo>
                  <a:cubicBezTo>
                    <a:pt x="2912" y="19434"/>
                    <a:pt x="2812" y="19428"/>
                    <a:pt x="2715" y="19428"/>
                  </a:cubicBezTo>
                  <a:cubicBezTo>
                    <a:pt x="1" y="19428"/>
                    <a:pt x="101" y="24075"/>
                    <a:pt x="3016" y="24418"/>
                  </a:cubicBezTo>
                  <a:cubicBezTo>
                    <a:pt x="3621" y="24487"/>
                    <a:pt x="4205" y="24520"/>
                    <a:pt x="4768" y="24520"/>
                  </a:cubicBezTo>
                  <a:cubicBezTo>
                    <a:pt x="15943" y="24520"/>
                    <a:pt x="19041" y="11527"/>
                    <a:pt x="19887" y="2398"/>
                  </a:cubicBezTo>
                  <a:cubicBezTo>
                    <a:pt x="20064" y="800"/>
                    <a:pt x="18910" y="0"/>
                    <a:pt x="176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7"/>
            <p:cNvSpPr/>
            <p:nvPr/>
          </p:nvSpPr>
          <p:spPr>
            <a:xfrm>
              <a:off x="2945150" y="3149525"/>
              <a:ext cx="1256650" cy="598200"/>
            </a:xfrm>
            <a:custGeom>
              <a:avLst/>
              <a:gdLst/>
              <a:ahLst/>
              <a:cxnLst/>
              <a:rect l="l" t="t" r="r" b="b"/>
              <a:pathLst>
                <a:path w="50266" h="23928" extrusionOk="0">
                  <a:moveTo>
                    <a:pt x="3682" y="1"/>
                  </a:moveTo>
                  <a:cubicBezTo>
                    <a:pt x="1675" y="1"/>
                    <a:pt x="0" y="2521"/>
                    <a:pt x="1918" y="4302"/>
                  </a:cubicBezTo>
                  <a:lnTo>
                    <a:pt x="1918" y="4479"/>
                  </a:lnTo>
                  <a:cubicBezTo>
                    <a:pt x="11480" y="14041"/>
                    <a:pt x="22880" y="23927"/>
                    <a:pt x="36119" y="23927"/>
                  </a:cubicBezTo>
                  <a:cubicBezTo>
                    <a:pt x="39845" y="23927"/>
                    <a:pt x="43717" y="23144"/>
                    <a:pt x="47735" y="21350"/>
                  </a:cubicBezTo>
                  <a:cubicBezTo>
                    <a:pt x="50265" y="20243"/>
                    <a:pt x="48570" y="16741"/>
                    <a:pt x="46036" y="16741"/>
                  </a:cubicBezTo>
                  <a:cubicBezTo>
                    <a:pt x="45725" y="16741"/>
                    <a:pt x="45401" y="16794"/>
                    <a:pt x="45071" y="16910"/>
                  </a:cubicBezTo>
                  <a:cubicBezTo>
                    <a:pt x="41892" y="18339"/>
                    <a:pt x="38806" y="18963"/>
                    <a:pt x="35821" y="18963"/>
                  </a:cubicBezTo>
                  <a:cubicBezTo>
                    <a:pt x="23966" y="18963"/>
                    <a:pt x="13698" y="9120"/>
                    <a:pt x="5470" y="750"/>
                  </a:cubicBezTo>
                  <a:cubicBezTo>
                    <a:pt x="4901" y="222"/>
                    <a:pt x="4277" y="1"/>
                    <a:pt x="3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7"/>
            <p:cNvSpPr/>
            <p:nvPr/>
          </p:nvSpPr>
          <p:spPr>
            <a:xfrm>
              <a:off x="2899850" y="238125"/>
              <a:ext cx="754775" cy="759175"/>
            </a:xfrm>
            <a:custGeom>
              <a:avLst/>
              <a:gdLst/>
              <a:ahLst/>
              <a:cxnLst/>
              <a:rect l="l" t="t" r="r" b="b"/>
              <a:pathLst>
                <a:path w="30191" h="30367" extrusionOk="0">
                  <a:moveTo>
                    <a:pt x="15096" y="0"/>
                  </a:moveTo>
                  <a:cubicBezTo>
                    <a:pt x="6749" y="0"/>
                    <a:pt x="1" y="6748"/>
                    <a:pt x="1" y="15095"/>
                  </a:cubicBezTo>
                  <a:cubicBezTo>
                    <a:pt x="1" y="23441"/>
                    <a:pt x="6749" y="30367"/>
                    <a:pt x="15096" y="30367"/>
                  </a:cubicBezTo>
                  <a:cubicBezTo>
                    <a:pt x="23442" y="30367"/>
                    <a:pt x="30190" y="23441"/>
                    <a:pt x="30190" y="15095"/>
                  </a:cubicBezTo>
                  <a:cubicBezTo>
                    <a:pt x="30190" y="6748"/>
                    <a:pt x="23442" y="0"/>
                    <a:pt x="15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7"/>
            <p:cNvSpPr/>
            <p:nvPr/>
          </p:nvSpPr>
          <p:spPr>
            <a:xfrm>
              <a:off x="2571325" y="2706550"/>
              <a:ext cx="723675" cy="723675"/>
            </a:xfrm>
            <a:custGeom>
              <a:avLst/>
              <a:gdLst/>
              <a:ahLst/>
              <a:cxnLst/>
              <a:rect l="l" t="t" r="r" b="b"/>
              <a:pathLst>
                <a:path w="28947" h="28947" extrusionOk="0">
                  <a:moveTo>
                    <a:pt x="14563" y="0"/>
                  </a:moveTo>
                  <a:cubicBezTo>
                    <a:pt x="6571" y="0"/>
                    <a:pt x="1" y="6393"/>
                    <a:pt x="1" y="14562"/>
                  </a:cubicBezTo>
                  <a:cubicBezTo>
                    <a:pt x="1" y="22553"/>
                    <a:pt x="6571" y="28946"/>
                    <a:pt x="14563" y="28946"/>
                  </a:cubicBezTo>
                  <a:cubicBezTo>
                    <a:pt x="22554" y="28946"/>
                    <a:pt x="28947" y="22553"/>
                    <a:pt x="28947" y="14562"/>
                  </a:cubicBezTo>
                  <a:cubicBezTo>
                    <a:pt x="28947" y="6393"/>
                    <a:pt x="22554" y="0"/>
                    <a:pt x="145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7"/>
            <p:cNvSpPr/>
            <p:nvPr/>
          </p:nvSpPr>
          <p:spPr>
            <a:xfrm>
              <a:off x="4364925" y="1343575"/>
              <a:ext cx="483925" cy="483950"/>
            </a:xfrm>
            <a:custGeom>
              <a:avLst/>
              <a:gdLst/>
              <a:ahLst/>
              <a:cxnLst/>
              <a:rect l="l" t="t" r="r" b="b"/>
              <a:pathLst>
                <a:path w="19357" h="19358" extrusionOk="0">
                  <a:moveTo>
                    <a:pt x="9590" y="1"/>
                  </a:moveTo>
                  <a:cubicBezTo>
                    <a:pt x="4262" y="1"/>
                    <a:pt x="0" y="4263"/>
                    <a:pt x="0" y="9590"/>
                  </a:cubicBezTo>
                  <a:cubicBezTo>
                    <a:pt x="0" y="14918"/>
                    <a:pt x="4262" y="19357"/>
                    <a:pt x="9590" y="19357"/>
                  </a:cubicBezTo>
                  <a:cubicBezTo>
                    <a:pt x="14917" y="19357"/>
                    <a:pt x="19357" y="14918"/>
                    <a:pt x="19357" y="9590"/>
                  </a:cubicBezTo>
                  <a:cubicBezTo>
                    <a:pt x="19357" y="4263"/>
                    <a:pt x="14917" y="1"/>
                    <a:pt x="95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7"/>
            <p:cNvSpPr/>
            <p:nvPr/>
          </p:nvSpPr>
          <p:spPr>
            <a:xfrm>
              <a:off x="2344925" y="992850"/>
              <a:ext cx="563850" cy="563850"/>
            </a:xfrm>
            <a:custGeom>
              <a:avLst/>
              <a:gdLst/>
              <a:ahLst/>
              <a:cxnLst/>
              <a:rect l="l" t="t" r="r" b="b"/>
              <a:pathLst>
                <a:path w="22554" h="22554" extrusionOk="0">
                  <a:moveTo>
                    <a:pt x="11188" y="0"/>
                  </a:moveTo>
                  <a:cubicBezTo>
                    <a:pt x="4972" y="0"/>
                    <a:pt x="0" y="5150"/>
                    <a:pt x="0" y="11366"/>
                  </a:cubicBezTo>
                  <a:cubicBezTo>
                    <a:pt x="0" y="17581"/>
                    <a:pt x="4972" y="22554"/>
                    <a:pt x="11188" y="22554"/>
                  </a:cubicBezTo>
                  <a:cubicBezTo>
                    <a:pt x="17581" y="22554"/>
                    <a:pt x="22553" y="17581"/>
                    <a:pt x="22553" y="11366"/>
                  </a:cubicBezTo>
                  <a:cubicBezTo>
                    <a:pt x="22553" y="5150"/>
                    <a:pt x="17581" y="0"/>
                    <a:pt x="11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7"/>
            <p:cNvSpPr/>
            <p:nvPr/>
          </p:nvSpPr>
          <p:spPr>
            <a:xfrm>
              <a:off x="3685675" y="992850"/>
              <a:ext cx="426225" cy="430675"/>
            </a:xfrm>
            <a:custGeom>
              <a:avLst/>
              <a:gdLst/>
              <a:ahLst/>
              <a:cxnLst/>
              <a:rect l="l" t="t" r="r" b="b"/>
              <a:pathLst>
                <a:path w="17049" h="17227" extrusionOk="0">
                  <a:moveTo>
                    <a:pt x="8524" y="0"/>
                  </a:moveTo>
                  <a:cubicBezTo>
                    <a:pt x="3907" y="0"/>
                    <a:pt x="0" y="3907"/>
                    <a:pt x="0" y="8702"/>
                  </a:cubicBezTo>
                  <a:cubicBezTo>
                    <a:pt x="0" y="13319"/>
                    <a:pt x="3907" y="17226"/>
                    <a:pt x="8524" y="17226"/>
                  </a:cubicBezTo>
                  <a:cubicBezTo>
                    <a:pt x="13319" y="17226"/>
                    <a:pt x="17048" y="13319"/>
                    <a:pt x="17048" y="8702"/>
                  </a:cubicBezTo>
                  <a:cubicBezTo>
                    <a:pt x="17048" y="3907"/>
                    <a:pt x="13319" y="0"/>
                    <a:pt x="8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9" name="Google Shape;1029;p27"/>
          <p:cNvGrpSpPr/>
          <p:nvPr/>
        </p:nvGrpSpPr>
        <p:grpSpPr>
          <a:xfrm rot="-973152">
            <a:off x="7667586" y="-325593"/>
            <a:ext cx="1965476" cy="1601522"/>
            <a:chOff x="508050" y="242250"/>
            <a:chExt cx="6512250" cy="5147800"/>
          </a:xfrm>
        </p:grpSpPr>
        <p:sp>
          <p:nvSpPr>
            <p:cNvPr id="1030" name="Google Shape;1030;p27"/>
            <p:cNvSpPr/>
            <p:nvPr/>
          </p:nvSpPr>
          <p:spPr>
            <a:xfrm>
              <a:off x="508050" y="242250"/>
              <a:ext cx="6512250" cy="5147800"/>
            </a:xfrm>
            <a:custGeom>
              <a:avLst/>
              <a:gdLst/>
              <a:ahLst/>
              <a:cxnLst/>
              <a:rect l="l" t="t" r="r" b="b"/>
              <a:pathLst>
                <a:path w="260490" h="205912" extrusionOk="0">
                  <a:moveTo>
                    <a:pt x="192120" y="0"/>
                  </a:moveTo>
                  <a:cubicBezTo>
                    <a:pt x="185268" y="0"/>
                    <a:pt x="178662" y="685"/>
                    <a:pt x="172695" y="2150"/>
                  </a:cubicBezTo>
                  <a:cubicBezTo>
                    <a:pt x="150698" y="7746"/>
                    <a:pt x="131403" y="21639"/>
                    <a:pt x="119054" y="40742"/>
                  </a:cubicBezTo>
                  <a:cubicBezTo>
                    <a:pt x="127586" y="36582"/>
                    <a:pt x="136945" y="34486"/>
                    <a:pt x="146314" y="34486"/>
                  </a:cubicBezTo>
                  <a:cubicBezTo>
                    <a:pt x="153894" y="34486"/>
                    <a:pt x="161481" y="35858"/>
                    <a:pt x="168643" y="38619"/>
                  </a:cubicBezTo>
                  <a:cubicBezTo>
                    <a:pt x="131210" y="41128"/>
                    <a:pt x="97828" y="63125"/>
                    <a:pt x="80848" y="96506"/>
                  </a:cubicBezTo>
                  <a:cubicBezTo>
                    <a:pt x="94190" y="89501"/>
                    <a:pt x="108974" y="85812"/>
                    <a:pt x="124078" y="85812"/>
                  </a:cubicBezTo>
                  <a:cubicBezTo>
                    <a:pt x="126449" y="85812"/>
                    <a:pt x="128827" y="85903"/>
                    <a:pt x="131210" y="86086"/>
                  </a:cubicBezTo>
                  <a:cubicBezTo>
                    <a:pt x="108790" y="128808"/>
                    <a:pt x="61336" y="156670"/>
                    <a:pt x="13377" y="156670"/>
                  </a:cubicBezTo>
                  <a:cubicBezTo>
                    <a:pt x="8916" y="156670"/>
                    <a:pt x="4450" y="156429"/>
                    <a:pt x="0" y="155936"/>
                  </a:cubicBezTo>
                  <a:lnTo>
                    <a:pt x="0" y="155936"/>
                  </a:lnTo>
                  <a:cubicBezTo>
                    <a:pt x="12928" y="173881"/>
                    <a:pt x="32802" y="185458"/>
                    <a:pt x="54799" y="188160"/>
                  </a:cubicBezTo>
                  <a:cubicBezTo>
                    <a:pt x="57551" y="188447"/>
                    <a:pt x="60300" y="188589"/>
                    <a:pt x="63036" y="188589"/>
                  </a:cubicBezTo>
                  <a:cubicBezTo>
                    <a:pt x="82362" y="188589"/>
                    <a:pt x="101044" y="181517"/>
                    <a:pt x="115580" y="168671"/>
                  </a:cubicBezTo>
                  <a:lnTo>
                    <a:pt x="115580" y="168671"/>
                  </a:lnTo>
                  <a:cubicBezTo>
                    <a:pt x="113265" y="184494"/>
                    <a:pt x="102845" y="198194"/>
                    <a:pt x="87988" y="204368"/>
                  </a:cubicBezTo>
                  <a:cubicBezTo>
                    <a:pt x="92621" y="205079"/>
                    <a:pt x="97250" y="205427"/>
                    <a:pt x="101842" y="205427"/>
                  </a:cubicBezTo>
                  <a:cubicBezTo>
                    <a:pt x="130906" y="205427"/>
                    <a:pt x="158453" y="191482"/>
                    <a:pt x="175782" y="167321"/>
                  </a:cubicBezTo>
                  <a:cubicBezTo>
                    <a:pt x="181185" y="179477"/>
                    <a:pt x="181764" y="193370"/>
                    <a:pt x="177133" y="205912"/>
                  </a:cubicBezTo>
                  <a:cubicBezTo>
                    <a:pt x="222478" y="179284"/>
                    <a:pt x="252386" y="132975"/>
                    <a:pt x="258174" y="80876"/>
                  </a:cubicBezTo>
                  <a:cubicBezTo>
                    <a:pt x="260490" y="57529"/>
                    <a:pt x="257210" y="32637"/>
                    <a:pt x="245246" y="12763"/>
                  </a:cubicBezTo>
                  <a:lnTo>
                    <a:pt x="245053" y="12956"/>
                  </a:lnTo>
                  <a:cubicBezTo>
                    <a:pt x="230711" y="4941"/>
                    <a:pt x="210528" y="0"/>
                    <a:pt x="192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7"/>
            <p:cNvSpPr/>
            <p:nvPr/>
          </p:nvSpPr>
          <p:spPr>
            <a:xfrm>
              <a:off x="1911800" y="1497150"/>
              <a:ext cx="4520000" cy="2852150"/>
            </a:xfrm>
            <a:custGeom>
              <a:avLst/>
              <a:gdLst/>
              <a:ahLst/>
              <a:cxnLst/>
              <a:rect l="l" t="t" r="r" b="b"/>
              <a:pathLst>
                <a:path w="180800" h="114086" extrusionOk="0">
                  <a:moveTo>
                    <a:pt x="166906" y="0"/>
                  </a:moveTo>
                  <a:cubicBezTo>
                    <a:pt x="162083" y="0"/>
                    <a:pt x="157452" y="579"/>
                    <a:pt x="152821" y="1737"/>
                  </a:cubicBezTo>
                  <a:cubicBezTo>
                    <a:pt x="143559" y="4245"/>
                    <a:pt x="134876" y="8298"/>
                    <a:pt x="127158" y="13700"/>
                  </a:cubicBezTo>
                  <a:cubicBezTo>
                    <a:pt x="123106" y="16402"/>
                    <a:pt x="119439" y="19489"/>
                    <a:pt x="115966" y="22576"/>
                  </a:cubicBezTo>
                  <a:cubicBezTo>
                    <a:pt x="112300" y="25857"/>
                    <a:pt x="109020" y="29330"/>
                    <a:pt x="105933" y="32803"/>
                  </a:cubicBezTo>
                  <a:cubicBezTo>
                    <a:pt x="99758" y="39942"/>
                    <a:pt x="93969" y="47275"/>
                    <a:pt x="88374" y="54800"/>
                  </a:cubicBezTo>
                  <a:cubicBezTo>
                    <a:pt x="82778" y="62518"/>
                    <a:pt x="77182" y="69850"/>
                    <a:pt x="71201" y="76990"/>
                  </a:cubicBezTo>
                  <a:cubicBezTo>
                    <a:pt x="68306" y="80656"/>
                    <a:pt x="65219" y="84129"/>
                    <a:pt x="61939" y="87409"/>
                  </a:cubicBezTo>
                  <a:cubicBezTo>
                    <a:pt x="58658" y="90497"/>
                    <a:pt x="55185" y="93584"/>
                    <a:pt x="51519" y="96478"/>
                  </a:cubicBezTo>
                  <a:cubicBezTo>
                    <a:pt x="44187" y="102267"/>
                    <a:pt x="36083" y="106898"/>
                    <a:pt x="27400" y="109985"/>
                  </a:cubicBezTo>
                  <a:cubicBezTo>
                    <a:pt x="22962" y="111529"/>
                    <a:pt x="18524" y="112494"/>
                    <a:pt x="13893" y="113073"/>
                  </a:cubicBezTo>
                  <a:cubicBezTo>
                    <a:pt x="11953" y="113315"/>
                    <a:pt x="9980" y="113422"/>
                    <a:pt x="8015" y="113422"/>
                  </a:cubicBezTo>
                  <a:cubicBezTo>
                    <a:pt x="5289" y="113422"/>
                    <a:pt x="2579" y="113216"/>
                    <a:pt x="0" y="112880"/>
                  </a:cubicBezTo>
                  <a:lnTo>
                    <a:pt x="0" y="112880"/>
                  </a:lnTo>
                  <a:cubicBezTo>
                    <a:pt x="3698" y="113684"/>
                    <a:pt x="7665" y="114086"/>
                    <a:pt x="11564" y="114086"/>
                  </a:cubicBezTo>
                  <a:cubicBezTo>
                    <a:pt x="12344" y="114086"/>
                    <a:pt x="13121" y="114070"/>
                    <a:pt x="13893" y="114037"/>
                  </a:cubicBezTo>
                  <a:cubicBezTo>
                    <a:pt x="18717" y="113844"/>
                    <a:pt x="23348" y="113073"/>
                    <a:pt x="27979" y="111722"/>
                  </a:cubicBezTo>
                  <a:cubicBezTo>
                    <a:pt x="37047" y="108828"/>
                    <a:pt x="45538" y="104390"/>
                    <a:pt x="53256" y="98794"/>
                  </a:cubicBezTo>
                  <a:cubicBezTo>
                    <a:pt x="57115" y="95900"/>
                    <a:pt x="60781" y="92812"/>
                    <a:pt x="64254" y="89725"/>
                  </a:cubicBezTo>
                  <a:cubicBezTo>
                    <a:pt x="67534" y="86252"/>
                    <a:pt x="70815" y="82779"/>
                    <a:pt x="73902" y="79305"/>
                  </a:cubicBezTo>
                  <a:cubicBezTo>
                    <a:pt x="80077" y="71973"/>
                    <a:pt x="85479" y="64448"/>
                    <a:pt x="91075" y="56922"/>
                  </a:cubicBezTo>
                  <a:cubicBezTo>
                    <a:pt x="96671" y="49397"/>
                    <a:pt x="102266" y="41872"/>
                    <a:pt x="108441" y="34925"/>
                  </a:cubicBezTo>
                  <a:cubicBezTo>
                    <a:pt x="111528" y="31452"/>
                    <a:pt x="114616" y="27979"/>
                    <a:pt x="118089" y="24892"/>
                  </a:cubicBezTo>
                  <a:cubicBezTo>
                    <a:pt x="121369" y="21612"/>
                    <a:pt x="124842" y="18717"/>
                    <a:pt x="128701" y="16016"/>
                  </a:cubicBezTo>
                  <a:cubicBezTo>
                    <a:pt x="136034" y="10420"/>
                    <a:pt x="144331" y="6175"/>
                    <a:pt x="153207" y="3474"/>
                  </a:cubicBezTo>
                  <a:cubicBezTo>
                    <a:pt x="157645" y="2123"/>
                    <a:pt x="162276" y="1351"/>
                    <a:pt x="166906" y="965"/>
                  </a:cubicBezTo>
                  <a:cubicBezTo>
                    <a:pt x="167678" y="933"/>
                    <a:pt x="168450" y="917"/>
                    <a:pt x="169222" y="917"/>
                  </a:cubicBezTo>
                  <a:cubicBezTo>
                    <a:pt x="173081" y="917"/>
                    <a:pt x="176940" y="1319"/>
                    <a:pt x="180799" y="2123"/>
                  </a:cubicBezTo>
                  <a:cubicBezTo>
                    <a:pt x="176168" y="772"/>
                    <a:pt x="171537" y="0"/>
                    <a:pt x="1669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7"/>
            <p:cNvSpPr/>
            <p:nvPr/>
          </p:nvSpPr>
          <p:spPr>
            <a:xfrm>
              <a:off x="5110025" y="1511625"/>
              <a:ext cx="892450" cy="2325150"/>
            </a:xfrm>
            <a:custGeom>
              <a:avLst/>
              <a:gdLst/>
              <a:ahLst/>
              <a:cxnLst/>
              <a:rect l="l" t="t" r="r" b="b"/>
              <a:pathLst>
                <a:path w="35698" h="93006" extrusionOk="0">
                  <a:moveTo>
                    <a:pt x="35697" y="0"/>
                  </a:moveTo>
                  <a:cubicBezTo>
                    <a:pt x="31066" y="193"/>
                    <a:pt x="26628" y="1737"/>
                    <a:pt x="23155" y="4824"/>
                  </a:cubicBezTo>
                  <a:cubicBezTo>
                    <a:pt x="19875" y="7912"/>
                    <a:pt x="17174" y="11771"/>
                    <a:pt x="15437" y="16016"/>
                  </a:cubicBezTo>
                  <a:cubicBezTo>
                    <a:pt x="13700" y="20261"/>
                    <a:pt x="12350" y="24506"/>
                    <a:pt x="11578" y="29137"/>
                  </a:cubicBezTo>
                  <a:cubicBezTo>
                    <a:pt x="10806" y="33382"/>
                    <a:pt x="10420" y="38013"/>
                    <a:pt x="10227" y="42451"/>
                  </a:cubicBezTo>
                  <a:cubicBezTo>
                    <a:pt x="9648" y="51327"/>
                    <a:pt x="9841" y="60010"/>
                    <a:pt x="8683" y="68693"/>
                  </a:cubicBezTo>
                  <a:cubicBezTo>
                    <a:pt x="7912" y="77376"/>
                    <a:pt x="5017" y="85673"/>
                    <a:pt x="0" y="93005"/>
                  </a:cubicBezTo>
                  <a:cubicBezTo>
                    <a:pt x="6175" y="86252"/>
                    <a:pt x="10227" y="77954"/>
                    <a:pt x="11578" y="69079"/>
                  </a:cubicBezTo>
                  <a:cubicBezTo>
                    <a:pt x="12929" y="60203"/>
                    <a:pt x="13507" y="51327"/>
                    <a:pt x="13700" y="42451"/>
                  </a:cubicBezTo>
                  <a:cubicBezTo>
                    <a:pt x="13893" y="33961"/>
                    <a:pt x="15437" y="25471"/>
                    <a:pt x="18331" y="17173"/>
                  </a:cubicBezTo>
                  <a:cubicBezTo>
                    <a:pt x="19489" y="13121"/>
                    <a:pt x="21612" y="9455"/>
                    <a:pt x="24506" y="6175"/>
                  </a:cubicBezTo>
                  <a:cubicBezTo>
                    <a:pt x="25857" y="4631"/>
                    <a:pt x="27593" y="3281"/>
                    <a:pt x="29523" y="2316"/>
                  </a:cubicBezTo>
                  <a:cubicBezTo>
                    <a:pt x="31452" y="1351"/>
                    <a:pt x="33575" y="579"/>
                    <a:pt x="35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7"/>
            <p:cNvSpPr/>
            <p:nvPr/>
          </p:nvSpPr>
          <p:spPr>
            <a:xfrm>
              <a:off x="3884750" y="1723875"/>
              <a:ext cx="1389300" cy="3159675"/>
            </a:xfrm>
            <a:custGeom>
              <a:avLst/>
              <a:gdLst/>
              <a:ahLst/>
              <a:cxnLst/>
              <a:rect l="l" t="t" r="r" b="b"/>
              <a:pathLst>
                <a:path w="55572" h="126387" extrusionOk="0">
                  <a:moveTo>
                    <a:pt x="55572" y="0"/>
                  </a:moveTo>
                  <a:lnTo>
                    <a:pt x="55572" y="0"/>
                  </a:lnTo>
                  <a:cubicBezTo>
                    <a:pt x="50362" y="2895"/>
                    <a:pt x="45731" y="6947"/>
                    <a:pt x="42065" y="11964"/>
                  </a:cubicBezTo>
                  <a:cubicBezTo>
                    <a:pt x="38592" y="16981"/>
                    <a:pt x="35698" y="22576"/>
                    <a:pt x="33768" y="28365"/>
                  </a:cubicBezTo>
                  <a:cubicBezTo>
                    <a:pt x="29716" y="40135"/>
                    <a:pt x="28944" y="52484"/>
                    <a:pt x="27979" y="64448"/>
                  </a:cubicBezTo>
                  <a:cubicBezTo>
                    <a:pt x="27015" y="76411"/>
                    <a:pt x="26050" y="88374"/>
                    <a:pt x="21998" y="99373"/>
                  </a:cubicBezTo>
                  <a:cubicBezTo>
                    <a:pt x="19875" y="104968"/>
                    <a:pt x="17174" y="110178"/>
                    <a:pt x="13508" y="115002"/>
                  </a:cubicBezTo>
                  <a:cubicBezTo>
                    <a:pt x="9842" y="119826"/>
                    <a:pt x="5211" y="123685"/>
                    <a:pt x="1" y="126386"/>
                  </a:cubicBezTo>
                  <a:cubicBezTo>
                    <a:pt x="2702" y="125229"/>
                    <a:pt x="5404" y="123878"/>
                    <a:pt x="8105" y="122141"/>
                  </a:cubicBezTo>
                  <a:cubicBezTo>
                    <a:pt x="10420" y="120405"/>
                    <a:pt x="12736" y="118282"/>
                    <a:pt x="14858" y="116160"/>
                  </a:cubicBezTo>
                  <a:cubicBezTo>
                    <a:pt x="18910" y="111529"/>
                    <a:pt x="22191" y="106126"/>
                    <a:pt x="24506" y="100530"/>
                  </a:cubicBezTo>
                  <a:cubicBezTo>
                    <a:pt x="29330" y="89146"/>
                    <a:pt x="30681" y="76797"/>
                    <a:pt x="31646" y="64641"/>
                  </a:cubicBezTo>
                  <a:cubicBezTo>
                    <a:pt x="32417" y="52677"/>
                    <a:pt x="32996" y="40714"/>
                    <a:pt x="36469" y="29137"/>
                  </a:cubicBezTo>
                  <a:cubicBezTo>
                    <a:pt x="38013" y="23541"/>
                    <a:pt x="40521" y="17945"/>
                    <a:pt x="43609" y="12928"/>
                  </a:cubicBezTo>
                  <a:cubicBezTo>
                    <a:pt x="46696" y="7719"/>
                    <a:pt x="50748" y="3281"/>
                    <a:pt x="555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7"/>
            <p:cNvSpPr/>
            <p:nvPr/>
          </p:nvSpPr>
          <p:spPr>
            <a:xfrm>
              <a:off x="1911800" y="4020050"/>
              <a:ext cx="1220450" cy="654575"/>
            </a:xfrm>
            <a:custGeom>
              <a:avLst/>
              <a:gdLst/>
              <a:ahLst/>
              <a:cxnLst/>
              <a:rect l="l" t="t" r="r" b="b"/>
              <a:pathLst>
                <a:path w="48818" h="26183" extrusionOk="0">
                  <a:moveTo>
                    <a:pt x="48818" y="0"/>
                  </a:moveTo>
                  <a:lnTo>
                    <a:pt x="48818" y="0"/>
                  </a:lnTo>
                  <a:cubicBezTo>
                    <a:pt x="45538" y="3474"/>
                    <a:pt x="42064" y="6561"/>
                    <a:pt x="38205" y="9455"/>
                  </a:cubicBezTo>
                  <a:cubicBezTo>
                    <a:pt x="30873" y="15244"/>
                    <a:pt x="22576" y="19489"/>
                    <a:pt x="13700" y="22576"/>
                  </a:cubicBezTo>
                  <a:cubicBezTo>
                    <a:pt x="9262" y="23927"/>
                    <a:pt x="4631" y="25085"/>
                    <a:pt x="0" y="25856"/>
                  </a:cubicBezTo>
                  <a:cubicBezTo>
                    <a:pt x="1809" y="26074"/>
                    <a:pt x="3618" y="26182"/>
                    <a:pt x="5427" y="26182"/>
                  </a:cubicBezTo>
                  <a:cubicBezTo>
                    <a:pt x="8442" y="26182"/>
                    <a:pt x="11457" y="25881"/>
                    <a:pt x="14472" y="25278"/>
                  </a:cubicBezTo>
                  <a:cubicBezTo>
                    <a:pt x="24119" y="23155"/>
                    <a:pt x="32995" y="18524"/>
                    <a:pt x="40135" y="11771"/>
                  </a:cubicBezTo>
                  <a:cubicBezTo>
                    <a:pt x="43608" y="8297"/>
                    <a:pt x="46502" y="4438"/>
                    <a:pt x="48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7"/>
            <p:cNvSpPr/>
            <p:nvPr/>
          </p:nvSpPr>
          <p:spPr>
            <a:xfrm>
              <a:off x="3744875" y="1603950"/>
              <a:ext cx="1630500" cy="240550"/>
            </a:xfrm>
            <a:custGeom>
              <a:avLst/>
              <a:gdLst/>
              <a:ahLst/>
              <a:cxnLst/>
              <a:rect l="l" t="t" r="r" b="b"/>
              <a:pathLst>
                <a:path w="65220" h="9622" extrusionOk="0">
                  <a:moveTo>
                    <a:pt x="40615" y="1"/>
                  </a:moveTo>
                  <a:cubicBezTo>
                    <a:pt x="32122" y="1"/>
                    <a:pt x="23767" y="1122"/>
                    <a:pt x="15630" y="3447"/>
                  </a:cubicBezTo>
                  <a:cubicBezTo>
                    <a:pt x="10227" y="4990"/>
                    <a:pt x="5017" y="7113"/>
                    <a:pt x="0" y="9621"/>
                  </a:cubicBezTo>
                  <a:cubicBezTo>
                    <a:pt x="5403" y="8464"/>
                    <a:pt x="10806" y="7113"/>
                    <a:pt x="16208" y="6148"/>
                  </a:cubicBezTo>
                  <a:cubicBezTo>
                    <a:pt x="21611" y="5183"/>
                    <a:pt x="27014" y="4411"/>
                    <a:pt x="32417" y="4026"/>
                  </a:cubicBezTo>
                  <a:cubicBezTo>
                    <a:pt x="37819" y="3447"/>
                    <a:pt x="43222" y="3254"/>
                    <a:pt x="48818" y="3254"/>
                  </a:cubicBezTo>
                  <a:cubicBezTo>
                    <a:pt x="54221" y="3254"/>
                    <a:pt x="59816" y="3447"/>
                    <a:pt x="65219" y="3833"/>
                  </a:cubicBezTo>
                  <a:cubicBezTo>
                    <a:pt x="60009" y="2096"/>
                    <a:pt x="54414" y="938"/>
                    <a:pt x="49011" y="359"/>
                  </a:cubicBezTo>
                  <a:cubicBezTo>
                    <a:pt x="46199" y="121"/>
                    <a:pt x="43400" y="1"/>
                    <a:pt x="406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7"/>
            <p:cNvSpPr/>
            <p:nvPr/>
          </p:nvSpPr>
          <p:spPr>
            <a:xfrm>
              <a:off x="3556725" y="3267525"/>
              <a:ext cx="361825" cy="868325"/>
            </a:xfrm>
            <a:custGeom>
              <a:avLst/>
              <a:gdLst/>
              <a:ahLst/>
              <a:cxnLst/>
              <a:rect l="l" t="t" r="r" b="b"/>
              <a:pathLst>
                <a:path w="14473" h="34733" extrusionOk="0">
                  <a:moveTo>
                    <a:pt x="14473" y="0"/>
                  </a:moveTo>
                  <a:lnTo>
                    <a:pt x="10806" y="193"/>
                  </a:lnTo>
                  <a:cubicBezTo>
                    <a:pt x="11964" y="12735"/>
                    <a:pt x="8105" y="25277"/>
                    <a:pt x="1" y="34732"/>
                  </a:cubicBezTo>
                  <a:cubicBezTo>
                    <a:pt x="9456" y="25663"/>
                    <a:pt x="14473" y="13121"/>
                    <a:pt x="14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37"/>
        <p:cNvGrpSpPr/>
        <p:nvPr/>
      </p:nvGrpSpPr>
      <p:grpSpPr>
        <a:xfrm>
          <a:off x="0" y="0"/>
          <a:ext cx="0" cy="0"/>
          <a:chOff x="0" y="0"/>
          <a:chExt cx="0" cy="0"/>
        </a:xfrm>
      </p:grpSpPr>
      <p:sp>
        <p:nvSpPr>
          <p:cNvPr id="1038" name="Google Shape;1038;p28"/>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28"/>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40" name="Google Shape;1040;p28"/>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41" name="Google Shape;1041;p28"/>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42" name="Google Shape;1042;p28"/>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49"/>
        <p:cNvGrpSpPr/>
        <p:nvPr/>
      </p:nvGrpSpPr>
      <p:grpSpPr>
        <a:xfrm>
          <a:off x="0" y="0"/>
          <a:ext cx="0" cy="0"/>
          <a:chOff x="0" y="0"/>
          <a:chExt cx="0" cy="0"/>
        </a:xfrm>
      </p:grpSpPr>
      <p:sp>
        <p:nvSpPr>
          <p:cNvPr id="1050" name="Google Shape;1050;p30"/>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51" name="Google Shape;1051;p30"/>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52" name="Google Shape;1052;p30"/>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53" name="Google Shape;1053;p30"/>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54" name="Google Shape;1054;p30"/>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55"/>
        <p:cNvGrpSpPr/>
        <p:nvPr/>
      </p:nvGrpSpPr>
      <p:grpSpPr>
        <a:xfrm>
          <a:off x="0" y="0"/>
          <a:ext cx="0" cy="0"/>
          <a:chOff x="0" y="0"/>
          <a:chExt cx="0" cy="0"/>
        </a:xfrm>
      </p:grpSpPr>
      <p:sp>
        <p:nvSpPr>
          <p:cNvPr id="1056" name="Google Shape;1056;p31"/>
          <p:cNvSpPr txBox="1">
            <a:spLocks noGrp="1"/>
          </p:cNvSpPr>
          <p:nvPr>
            <p:ph type="ctrTitle"/>
          </p:nvPr>
        </p:nvSpPr>
        <p:spPr>
          <a:xfrm>
            <a:off x="685800" y="841772"/>
            <a:ext cx="7772400" cy="1790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57" name="Google Shape;1057;p31"/>
          <p:cNvSpPr txBox="1">
            <a:spLocks noGrp="1"/>
          </p:cNvSpPr>
          <p:nvPr>
            <p:ph type="subTitle" idx="1"/>
          </p:nvPr>
        </p:nvSpPr>
        <p:spPr>
          <a:xfrm>
            <a:off x="1143000" y="2701528"/>
            <a:ext cx="6858000" cy="1241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058" name="Google Shape;1058;p31"/>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59" name="Google Shape;1059;p31"/>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60" name="Google Shape;1060;p31"/>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9"/>
        <p:cNvGrpSpPr/>
        <p:nvPr/>
      </p:nvGrpSpPr>
      <p:grpSpPr>
        <a:xfrm>
          <a:off x="0" y="0"/>
          <a:ext cx="0" cy="0"/>
          <a:chOff x="0" y="0"/>
          <a:chExt cx="0" cy="0"/>
        </a:xfrm>
      </p:grpSpPr>
      <p:sp>
        <p:nvSpPr>
          <p:cNvPr id="130" name="Google Shape;130;p4"/>
          <p:cNvSpPr/>
          <p:nvPr/>
        </p:nvSpPr>
        <p:spPr>
          <a:xfrm>
            <a:off x="421075" y="389425"/>
            <a:ext cx="8309400" cy="436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txBox="1">
            <a:spLocks noGrp="1"/>
          </p:cNvSpPr>
          <p:nvPr>
            <p:ph type="title"/>
          </p:nvPr>
        </p:nvSpPr>
        <p:spPr>
          <a:xfrm>
            <a:off x="720000" y="445025"/>
            <a:ext cx="5852700" cy="5727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32" name="Google Shape;132;p4"/>
          <p:cNvSpPr txBox="1">
            <a:spLocks noGrp="1"/>
          </p:cNvSpPr>
          <p:nvPr>
            <p:ph type="body" idx="1"/>
          </p:nvPr>
        </p:nvSpPr>
        <p:spPr>
          <a:xfrm>
            <a:off x="720000" y="1260975"/>
            <a:ext cx="7704000" cy="34671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accent1"/>
              </a:buClr>
              <a:buSzPts val="1200"/>
              <a:buFont typeface="Oswald Medium"/>
              <a:buAutoNum type="arabicPeriod"/>
              <a:defRPr sz="1200">
                <a:solidFill>
                  <a:schemeClr val="accent1"/>
                </a:solidFill>
              </a:defRPr>
            </a:lvl1pPr>
            <a:lvl2pPr marL="914400" lvl="1" indent="-304800">
              <a:spcBef>
                <a:spcPts val="0"/>
              </a:spcBef>
              <a:spcAft>
                <a:spcPts val="0"/>
              </a:spcAft>
              <a:buClr>
                <a:schemeClr val="accent1"/>
              </a:buClr>
              <a:buSzPts val="1200"/>
              <a:buFont typeface="Roboto Condensed Light"/>
              <a:buAutoNum type="alphaLcPeriod"/>
              <a:defRPr>
                <a:solidFill>
                  <a:schemeClr val="accent1"/>
                </a:solidFill>
              </a:defRPr>
            </a:lvl2pPr>
            <a:lvl3pPr marL="1371600" lvl="2" indent="-304800">
              <a:spcBef>
                <a:spcPts val="0"/>
              </a:spcBef>
              <a:spcAft>
                <a:spcPts val="0"/>
              </a:spcAft>
              <a:buClr>
                <a:schemeClr val="accent1"/>
              </a:buClr>
              <a:buSzPts val="1200"/>
              <a:buFont typeface="Roboto Condensed Light"/>
              <a:buAutoNum type="romanLcPeriod"/>
              <a:defRPr>
                <a:solidFill>
                  <a:schemeClr val="accent1"/>
                </a:solidFill>
              </a:defRPr>
            </a:lvl3pPr>
            <a:lvl4pPr marL="1828800" lvl="3" indent="-304800">
              <a:spcBef>
                <a:spcPts val="0"/>
              </a:spcBef>
              <a:spcAft>
                <a:spcPts val="0"/>
              </a:spcAft>
              <a:buClr>
                <a:schemeClr val="accent1"/>
              </a:buClr>
              <a:buSzPts val="1200"/>
              <a:buFont typeface="Roboto Condensed Light"/>
              <a:buAutoNum type="arabicPeriod"/>
              <a:defRPr>
                <a:solidFill>
                  <a:schemeClr val="accent1"/>
                </a:solidFill>
              </a:defRPr>
            </a:lvl4pPr>
            <a:lvl5pPr marL="2286000" lvl="4" indent="-304800">
              <a:spcBef>
                <a:spcPts val="0"/>
              </a:spcBef>
              <a:spcAft>
                <a:spcPts val="0"/>
              </a:spcAft>
              <a:buClr>
                <a:schemeClr val="accent1"/>
              </a:buClr>
              <a:buSzPts val="1200"/>
              <a:buFont typeface="Roboto Condensed Light"/>
              <a:buAutoNum type="alphaLcPeriod"/>
              <a:defRPr>
                <a:solidFill>
                  <a:schemeClr val="accent1"/>
                </a:solidFill>
              </a:defRPr>
            </a:lvl5pPr>
            <a:lvl6pPr marL="2743200" lvl="5" indent="-304800">
              <a:spcBef>
                <a:spcPts val="0"/>
              </a:spcBef>
              <a:spcAft>
                <a:spcPts val="0"/>
              </a:spcAft>
              <a:buClr>
                <a:schemeClr val="accent1"/>
              </a:buClr>
              <a:buSzPts val="1200"/>
              <a:buFont typeface="Roboto Condensed Light"/>
              <a:buAutoNum type="romanLcPeriod"/>
              <a:defRPr>
                <a:solidFill>
                  <a:schemeClr val="accent1"/>
                </a:solidFill>
              </a:defRPr>
            </a:lvl6pPr>
            <a:lvl7pPr marL="3200400" lvl="6" indent="-304800">
              <a:spcBef>
                <a:spcPts val="0"/>
              </a:spcBef>
              <a:spcAft>
                <a:spcPts val="0"/>
              </a:spcAft>
              <a:buClr>
                <a:schemeClr val="accent1"/>
              </a:buClr>
              <a:buSzPts val="1200"/>
              <a:buFont typeface="Roboto Condensed Light"/>
              <a:buAutoNum type="arabicPeriod"/>
              <a:defRPr>
                <a:solidFill>
                  <a:schemeClr val="accent1"/>
                </a:solidFill>
              </a:defRPr>
            </a:lvl7pPr>
            <a:lvl8pPr marL="3657600" lvl="7" indent="-304800">
              <a:spcBef>
                <a:spcPts val="0"/>
              </a:spcBef>
              <a:spcAft>
                <a:spcPts val="0"/>
              </a:spcAft>
              <a:buClr>
                <a:schemeClr val="accent1"/>
              </a:buClr>
              <a:buSzPts val="1200"/>
              <a:buFont typeface="Roboto Condensed Light"/>
              <a:buAutoNum type="alphaLcPeriod"/>
              <a:defRPr>
                <a:solidFill>
                  <a:schemeClr val="accent1"/>
                </a:solidFill>
              </a:defRPr>
            </a:lvl8pPr>
            <a:lvl9pPr marL="4114800" lvl="8" indent="-304800">
              <a:spcBef>
                <a:spcPts val="0"/>
              </a:spcBef>
              <a:spcAft>
                <a:spcPts val="0"/>
              </a:spcAft>
              <a:buClr>
                <a:schemeClr val="accent1"/>
              </a:buClr>
              <a:buSzPts val="1200"/>
              <a:buFont typeface="Roboto Condensed Light"/>
              <a:buAutoNum type="romanLcPeriod"/>
              <a:defRPr>
                <a:solidFill>
                  <a:schemeClr val="accent1"/>
                </a:solidFill>
              </a:defRPr>
            </a:lvl9pPr>
          </a:lstStyle>
          <a:p>
            <a:endParaRPr/>
          </a:p>
        </p:txBody>
      </p:sp>
      <p:grpSp>
        <p:nvGrpSpPr>
          <p:cNvPr id="133" name="Google Shape;133;p4"/>
          <p:cNvGrpSpPr/>
          <p:nvPr/>
        </p:nvGrpSpPr>
        <p:grpSpPr>
          <a:xfrm rot="-6930117" flipH="1">
            <a:off x="7572960" y="-418182"/>
            <a:ext cx="615214" cy="1133986"/>
            <a:chOff x="2344925" y="238125"/>
            <a:chExt cx="2835925" cy="5038075"/>
          </a:xfrm>
        </p:grpSpPr>
        <p:sp>
          <p:nvSpPr>
            <p:cNvPr id="134" name="Google Shape;134;p4"/>
            <p:cNvSpPr/>
            <p:nvPr/>
          </p:nvSpPr>
          <p:spPr>
            <a:xfrm>
              <a:off x="3229250" y="894250"/>
              <a:ext cx="1951600" cy="4381950"/>
            </a:xfrm>
            <a:custGeom>
              <a:avLst/>
              <a:gdLst/>
              <a:ahLst/>
              <a:cxnLst/>
              <a:rect l="l" t="t" r="r" b="b"/>
              <a:pathLst>
                <a:path w="78064" h="175278" extrusionOk="0">
                  <a:moveTo>
                    <a:pt x="3060" y="1"/>
                  </a:moveTo>
                  <a:cubicBezTo>
                    <a:pt x="1611" y="1"/>
                    <a:pt x="0" y="1239"/>
                    <a:pt x="321" y="3056"/>
                  </a:cubicBezTo>
                  <a:cubicBezTo>
                    <a:pt x="9378" y="65389"/>
                    <a:pt x="34240" y="124347"/>
                    <a:pt x="72420" y="174248"/>
                  </a:cubicBezTo>
                  <a:cubicBezTo>
                    <a:pt x="72992" y="174976"/>
                    <a:pt x="73762" y="175278"/>
                    <a:pt x="74516" y="175278"/>
                  </a:cubicBezTo>
                  <a:cubicBezTo>
                    <a:pt x="76337" y="175278"/>
                    <a:pt x="78063" y="173520"/>
                    <a:pt x="76682" y="171762"/>
                  </a:cubicBezTo>
                  <a:cubicBezTo>
                    <a:pt x="38679" y="122216"/>
                    <a:pt x="13995" y="63613"/>
                    <a:pt x="5116" y="1813"/>
                  </a:cubicBezTo>
                  <a:cubicBezTo>
                    <a:pt x="4904" y="541"/>
                    <a:pt x="4017" y="1"/>
                    <a:pt x="3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3725750" y="1130175"/>
              <a:ext cx="537075" cy="1889050"/>
            </a:xfrm>
            <a:custGeom>
              <a:avLst/>
              <a:gdLst/>
              <a:ahLst/>
              <a:cxnLst/>
              <a:rect l="l" t="t" r="r" b="b"/>
              <a:pathLst>
                <a:path w="21483" h="75562" extrusionOk="0">
                  <a:moveTo>
                    <a:pt x="6029" y="1"/>
                  </a:moveTo>
                  <a:cubicBezTo>
                    <a:pt x="4299" y="1"/>
                    <a:pt x="2625" y="1787"/>
                    <a:pt x="3725" y="3742"/>
                  </a:cubicBezTo>
                  <a:cubicBezTo>
                    <a:pt x="16156" y="25052"/>
                    <a:pt x="15268" y="51690"/>
                    <a:pt x="1239" y="71934"/>
                  </a:cubicBezTo>
                  <a:cubicBezTo>
                    <a:pt x="1" y="73791"/>
                    <a:pt x="1697" y="75562"/>
                    <a:pt x="3439" y="75562"/>
                  </a:cubicBezTo>
                  <a:cubicBezTo>
                    <a:pt x="4197" y="75562"/>
                    <a:pt x="4963" y="75227"/>
                    <a:pt x="5501" y="74421"/>
                  </a:cubicBezTo>
                  <a:cubicBezTo>
                    <a:pt x="20418" y="52578"/>
                    <a:pt x="21483" y="23986"/>
                    <a:pt x="8164" y="1256"/>
                  </a:cubicBezTo>
                  <a:cubicBezTo>
                    <a:pt x="7610" y="369"/>
                    <a:pt x="6813" y="1"/>
                    <a:pt x="6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2671225" y="1283650"/>
              <a:ext cx="912350" cy="867975"/>
            </a:xfrm>
            <a:custGeom>
              <a:avLst/>
              <a:gdLst/>
              <a:ahLst/>
              <a:cxnLst/>
              <a:rect l="l" t="t" r="r" b="b"/>
              <a:pathLst>
                <a:path w="36494" h="34719" extrusionOk="0">
                  <a:moveTo>
                    <a:pt x="2442" y="0"/>
                  </a:moveTo>
                  <a:cubicBezTo>
                    <a:pt x="1199" y="0"/>
                    <a:pt x="0" y="799"/>
                    <a:pt x="89" y="2398"/>
                  </a:cubicBezTo>
                  <a:cubicBezTo>
                    <a:pt x="1155" y="20156"/>
                    <a:pt x="15539" y="34008"/>
                    <a:pt x="33297" y="34718"/>
                  </a:cubicBezTo>
                  <a:cubicBezTo>
                    <a:pt x="36494" y="34718"/>
                    <a:pt x="36494" y="29746"/>
                    <a:pt x="33297" y="29746"/>
                  </a:cubicBezTo>
                  <a:lnTo>
                    <a:pt x="33475" y="29746"/>
                  </a:lnTo>
                  <a:cubicBezTo>
                    <a:pt x="18380" y="29213"/>
                    <a:pt x="6127" y="17315"/>
                    <a:pt x="5062" y="2398"/>
                  </a:cubicBezTo>
                  <a:cubicBezTo>
                    <a:pt x="4973" y="799"/>
                    <a:pt x="3685" y="0"/>
                    <a:pt x="24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4036475" y="1612175"/>
              <a:ext cx="501625" cy="613000"/>
            </a:xfrm>
            <a:custGeom>
              <a:avLst/>
              <a:gdLst/>
              <a:ahLst/>
              <a:cxnLst/>
              <a:rect l="l" t="t" r="r" b="b"/>
              <a:pathLst>
                <a:path w="20065" h="24520" extrusionOk="0">
                  <a:moveTo>
                    <a:pt x="17667" y="0"/>
                  </a:moveTo>
                  <a:cubicBezTo>
                    <a:pt x="16424" y="0"/>
                    <a:pt x="15092" y="800"/>
                    <a:pt x="14914" y="2398"/>
                  </a:cubicBezTo>
                  <a:cubicBezTo>
                    <a:pt x="14236" y="9178"/>
                    <a:pt x="12587" y="19518"/>
                    <a:pt x="4254" y="19518"/>
                  </a:cubicBezTo>
                  <a:cubicBezTo>
                    <a:pt x="3857" y="19518"/>
                    <a:pt x="3444" y="19494"/>
                    <a:pt x="3016" y="19446"/>
                  </a:cubicBezTo>
                  <a:cubicBezTo>
                    <a:pt x="2912" y="19434"/>
                    <a:pt x="2812" y="19428"/>
                    <a:pt x="2715" y="19428"/>
                  </a:cubicBezTo>
                  <a:cubicBezTo>
                    <a:pt x="1" y="19428"/>
                    <a:pt x="101" y="24075"/>
                    <a:pt x="3016" y="24418"/>
                  </a:cubicBezTo>
                  <a:cubicBezTo>
                    <a:pt x="3621" y="24487"/>
                    <a:pt x="4205" y="24520"/>
                    <a:pt x="4768" y="24520"/>
                  </a:cubicBezTo>
                  <a:cubicBezTo>
                    <a:pt x="15943" y="24520"/>
                    <a:pt x="19041" y="11527"/>
                    <a:pt x="19887" y="2398"/>
                  </a:cubicBezTo>
                  <a:cubicBezTo>
                    <a:pt x="20064" y="800"/>
                    <a:pt x="18910" y="0"/>
                    <a:pt x="176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2945150" y="3149525"/>
              <a:ext cx="1256650" cy="598200"/>
            </a:xfrm>
            <a:custGeom>
              <a:avLst/>
              <a:gdLst/>
              <a:ahLst/>
              <a:cxnLst/>
              <a:rect l="l" t="t" r="r" b="b"/>
              <a:pathLst>
                <a:path w="50266" h="23928" extrusionOk="0">
                  <a:moveTo>
                    <a:pt x="3682" y="1"/>
                  </a:moveTo>
                  <a:cubicBezTo>
                    <a:pt x="1675" y="1"/>
                    <a:pt x="0" y="2521"/>
                    <a:pt x="1918" y="4302"/>
                  </a:cubicBezTo>
                  <a:lnTo>
                    <a:pt x="1918" y="4479"/>
                  </a:lnTo>
                  <a:cubicBezTo>
                    <a:pt x="11480" y="14041"/>
                    <a:pt x="22880" y="23927"/>
                    <a:pt x="36119" y="23927"/>
                  </a:cubicBezTo>
                  <a:cubicBezTo>
                    <a:pt x="39845" y="23927"/>
                    <a:pt x="43717" y="23144"/>
                    <a:pt x="47735" y="21350"/>
                  </a:cubicBezTo>
                  <a:cubicBezTo>
                    <a:pt x="50265" y="20243"/>
                    <a:pt x="48570" y="16741"/>
                    <a:pt x="46036" y="16741"/>
                  </a:cubicBezTo>
                  <a:cubicBezTo>
                    <a:pt x="45725" y="16741"/>
                    <a:pt x="45401" y="16794"/>
                    <a:pt x="45071" y="16910"/>
                  </a:cubicBezTo>
                  <a:cubicBezTo>
                    <a:pt x="41892" y="18339"/>
                    <a:pt x="38806" y="18963"/>
                    <a:pt x="35821" y="18963"/>
                  </a:cubicBezTo>
                  <a:cubicBezTo>
                    <a:pt x="23966" y="18963"/>
                    <a:pt x="13698" y="9120"/>
                    <a:pt x="5470" y="750"/>
                  </a:cubicBezTo>
                  <a:cubicBezTo>
                    <a:pt x="4901" y="222"/>
                    <a:pt x="4277" y="1"/>
                    <a:pt x="3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2899850" y="238125"/>
              <a:ext cx="754775" cy="759175"/>
            </a:xfrm>
            <a:custGeom>
              <a:avLst/>
              <a:gdLst/>
              <a:ahLst/>
              <a:cxnLst/>
              <a:rect l="l" t="t" r="r" b="b"/>
              <a:pathLst>
                <a:path w="30191" h="30367" extrusionOk="0">
                  <a:moveTo>
                    <a:pt x="15096" y="0"/>
                  </a:moveTo>
                  <a:cubicBezTo>
                    <a:pt x="6749" y="0"/>
                    <a:pt x="1" y="6748"/>
                    <a:pt x="1" y="15095"/>
                  </a:cubicBezTo>
                  <a:cubicBezTo>
                    <a:pt x="1" y="23441"/>
                    <a:pt x="6749" y="30367"/>
                    <a:pt x="15096" y="30367"/>
                  </a:cubicBezTo>
                  <a:cubicBezTo>
                    <a:pt x="23442" y="30367"/>
                    <a:pt x="30190" y="23441"/>
                    <a:pt x="30190" y="15095"/>
                  </a:cubicBezTo>
                  <a:cubicBezTo>
                    <a:pt x="30190" y="6748"/>
                    <a:pt x="23442" y="0"/>
                    <a:pt x="15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2571325" y="2706550"/>
              <a:ext cx="723675" cy="723675"/>
            </a:xfrm>
            <a:custGeom>
              <a:avLst/>
              <a:gdLst/>
              <a:ahLst/>
              <a:cxnLst/>
              <a:rect l="l" t="t" r="r" b="b"/>
              <a:pathLst>
                <a:path w="28947" h="28947" extrusionOk="0">
                  <a:moveTo>
                    <a:pt x="14563" y="0"/>
                  </a:moveTo>
                  <a:cubicBezTo>
                    <a:pt x="6571" y="0"/>
                    <a:pt x="1" y="6393"/>
                    <a:pt x="1" y="14562"/>
                  </a:cubicBezTo>
                  <a:cubicBezTo>
                    <a:pt x="1" y="22553"/>
                    <a:pt x="6571" y="28946"/>
                    <a:pt x="14563" y="28946"/>
                  </a:cubicBezTo>
                  <a:cubicBezTo>
                    <a:pt x="22554" y="28946"/>
                    <a:pt x="28947" y="22553"/>
                    <a:pt x="28947" y="14562"/>
                  </a:cubicBezTo>
                  <a:cubicBezTo>
                    <a:pt x="28947" y="6393"/>
                    <a:pt x="22554" y="0"/>
                    <a:pt x="14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4364925" y="1343575"/>
              <a:ext cx="483925" cy="483950"/>
            </a:xfrm>
            <a:custGeom>
              <a:avLst/>
              <a:gdLst/>
              <a:ahLst/>
              <a:cxnLst/>
              <a:rect l="l" t="t" r="r" b="b"/>
              <a:pathLst>
                <a:path w="19357" h="19358" extrusionOk="0">
                  <a:moveTo>
                    <a:pt x="9590" y="1"/>
                  </a:moveTo>
                  <a:cubicBezTo>
                    <a:pt x="4262" y="1"/>
                    <a:pt x="0" y="4263"/>
                    <a:pt x="0" y="9590"/>
                  </a:cubicBezTo>
                  <a:cubicBezTo>
                    <a:pt x="0" y="14918"/>
                    <a:pt x="4262" y="19357"/>
                    <a:pt x="9590" y="19357"/>
                  </a:cubicBezTo>
                  <a:cubicBezTo>
                    <a:pt x="14917" y="19357"/>
                    <a:pt x="19357" y="14918"/>
                    <a:pt x="19357" y="9590"/>
                  </a:cubicBezTo>
                  <a:cubicBezTo>
                    <a:pt x="19357" y="4263"/>
                    <a:pt x="14917" y="1"/>
                    <a:pt x="9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2344925" y="992850"/>
              <a:ext cx="563850" cy="563850"/>
            </a:xfrm>
            <a:custGeom>
              <a:avLst/>
              <a:gdLst/>
              <a:ahLst/>
              <a:cxnLst/>
              <a:rect l="l" t="t" r="r" b="b"/>
              <a:pathLst>
                <a:path w="22554" h="22554" extrusionOk="0">
                  <a:moveTo>
                    <a:pt x="11188" y="0"/>
                  </a:moveTo>
                  <a:cubicBezTo>
                    <a:pt x="4972" y="0"/>
                    <a:pt x="0" y="5150"/>
                    <a:pt x="0" y="11366"/>
                  </a:cubicBezTo>
                  <a:cubicBezTo>
                    <a:pt x="0" y="17581"/>
                    <a:pt x="4972" y="22554"/>
                    <a:pt x="11188" y="22554"/>
                  </a:cubicBezTo>
                  <a:cubicBezTo>
                    <a:pt x="17581" y="22554"/>
                    <a:pt x="22553" y="17581"/>
                    <a:pt x="22553" y="11366"/>
                  </a:cubicBezTo>
                  <a:cubicBezTo>
                    <a:pt x="22553" y="5150"/>
                    <a:pt x="17581" y="0"/>
                    <a:pt x="111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3685675" y="992850"/>
              <a:ext cx="426225" cy="430675"/>
            </a:xfrm>
            <a:custGeom>
              <a:avLst/>
              <a:gdLst/>
              <a:ahLst/>
              <a:cxnLst/>
              <a:rect l="l" t="t" r="r" b="b"/>
              <a:pathLst>
                <a:path w="17049" h="17227" extrusionOk="0">
                  <a:moveTo>
                    <a:pt x="8524" y="0"/>
                  </a:moveTo>
                  <a:cubicBezTo>
                    <a:pt x="3907" y="0"/>
                    <a:pt x="0" y="3907"/>
                    <a:pt x="0" y="8702"/>
                  </a:cubicBezTo>
                  <a:cubicBezTo>
                    <a:pt x="0" y="13319"/>
                    <a:pt x="3907" y="17226"/>
                    <a:pt x="8524" y="17226"/>
                  </a:cubicBezTo>
                  <a:cubicBezTo>
                    <a:pt x="13319" y="17226"/>
                    <a:pt x="17048" y="13319"/>
                    <a:pt x="17048" y="8702"/>
                  </a:cubicBezTo>
                  <a:cubicBezTo>
                    <a:pt x="17048" y="3907"/>
                    <a:pt x="13319" y="0"/>
                    <a:pt x="8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 name="Google Shape;144;p4"/>
          <p:cNvGrpSpPr/>
          <p:nvPr/>
        </p:nvGrpSpPr>
        <p:grpSpPr>
          <a:xfrm rot="-6750440">
            <a:off x="7693498" y="-713264"/>
            <a:ext cx="1461000" cy="2506539"/>
            <a:chOff x="2453075" y="238700"/>
            <a:chExt cx="2722850" cy="5187200"/>
          </a:xfrm>
        </p:grpSpPr>
        <p:sp>
          <p:nvSpPr>
            <p:cNvPr id="145" name="Google Shape;145;p4"/>
            <p:cNvSpPr/>
            <p:nvPr/>
          </p:nvSpPr>
          <p:spPr>
            <a:xfrm>
              <a:off x="2453075" y="238700"/>
              <a:ext cx="2722850" cy="4798700"/>
            </a:xfrm>
            <a:custGeom>
              <a:avLst/>
              <a:gdLst/>
              <a:ahLst/>
              <a:cxnLst/>
              <a:rect l="l" t="t" r="r" b="b"/>
              <a:pathLst>
                <a:path w="108914" h="191948" extrusionOk="0">
                  <a:moveTo>
                    <a:pt x="24574" y="0"/>
                  </a:moveTo>
                  <a:cubicBezTo>
                    <a:pt x="23468" y="0"/>
                    <a:pt x="22350" y="146"/>
                    <a:pt x="21231" y="457"/>
                  </a:cubicBezTo>
                  <a:cubicBezTo>
                    <a:pt x="14394" y="2376"/>
                    <a:pt x="10436" y="9693"/>
                    <a:pt x="8997" y="16770"/>
                  </a:cubicBezTo>
                  <a:cubicBezTo>
                    <a:pt x="5518" y="33203"/>
                    <a:pt x="10916" y="50355"/>
                    <a:pt x="23150" y="61990"/>
                  </a:cubicBezTo>
                  <a:cubicBezTo>
                    <a:pt x="27589" y="66189"/>
                    <a:pt x="32986" y="69667"/>
                    <a:pt x="35505" y="75185"/>
                  </a:cubicBezTo>
                  <a:cubicBezTo>
                    <a:pt x="38024" y="80702"/>
                    <a:pt x="35505" y="88979"/>
                    <a:pt x="29508" y="89459"/>
                  </a:cubicBezTo>
                  <a:cubicBezTo>
                    <a:pt x="29387" y="89465"/>
                    <a:pt x="29267" y="89468"/>
                    <a:pt x="29148" y="89468"/>
                  </a:cubicBezTo>
                  <a:cubicBezTo>
                    <a:pt x="25001" y="89468"/>
                    <a:pt x="21125" y="85877"/>
                    <a:pt x="17013" y="85877"/>
                  </a:cubicBezTo>
                  <a:cubicBezTo>
                    <a:pt x="16622" y="85877"/>
                    <a:pt x="16229" y="85909"/>
                    <a:pt x="15834" y="85980"/>
                  </a:cubicBezTo>
                  <a:cubicBezTo>
                    <a:pt x="9596" y="87060"/>
                    <a:pt x="9236" y="96775"/>
                    <a:pt x="13435" y="101453"/>
                  </a:cubicBezTo>
                  <a:cubicBezTo>
                    <a:pt x="17753" y="106011"/>
                    <a:pt x="24110" y="108051"/>
                    <a:pt x="29028" y="112129"/>
                  </a:cubicBezTo>
                  <a:cubicBezTo>
                    <a:pt x="33946" y="116207"/>
                    <a:pt x="36345" y="124843"/>
                    <a:pt x="31187" y="128442"/>
                  </a:cubicBezTo>
                  <a:cubicBezTo>
                    <a:pt x="29533" y="129527"/>
                    <a:pt x="27611" y="129811"/>
                    <a:pt x="25595" y="129811"/>
                  </a:cubicBezTo>
                  <a:cubicBezTo>
                    <a:pt x="23390" y="129811"/>
                    <a:pt x="21072" y="129472"/>
                    <a:pt x="18866" y="129472"/>
                  </a:cubicBezTo>
                  <a:cubicBezTo>
                    <a:pt x="18410" y="129472"/>
                    <a:pt x="17958" y="129486"/>
                    <a:pt x="17513" y="129521"/>
                  </a:cubicBezTo>
                  <a:cubicBezTo>
                    <a:pt x="5398" y="130241"/>
                    <a:pt x="0" y="146674"/>
                    <a:pt x="5278" y="157709"/>
                  </a:cubicBezTo>
                  <a:cubicBezTo>
                    <a:pt x="10556" y="168625"/>
                    <a:pt x="22071" y="174742"/>
                    <a:pt x="32866" y="180140"/>
                  </a:cubicBezTo>
                  <a:lnTo>
                    <a:pt x="32866" y="180260"/>
                  </a:lnTo>
                  <a:cubicBezTo>
                    <a:pt x="36944" y="182179"/>
                    <a:pt x="40783" y="184458"/>
                    <a:pt x="44621" y="186737"/>
                  </a:cubicBezTo>
                  <a:cubicBezTo>
                    <a:pt x="51818" y="189616"/>
                    <a:pt x="59375" y="191415"/>
                    <a:pt x="67171" y="191895"/>
                  </a:cubicBezTo>
                  <a:cubicBezTo>
                    <a:pt x="67881" y="191930"/>
                    <a:pt x="68594" y="191948"/>
                    <a:pt x="69309" y="191948"/>
                  </a:cubicBezTo>
                  <a:cubicBezTo>
                    <a:pt x="83091" y="191948"/>
                    <a:pt x="97568" y="185367"/>
                    <a:pt x="103156" y="172823"/>
                  </a:cubicBezTo>
                  <a:cubicBezTo>
                    <a:pt x="108913" y="159748"/>
                    <a:pt x="100037" y="141036"/>
                    <a:pt x="85643" y="140797"/>
                  </a:cubicBezTo>
                  <a:cubicBezTo>
                    <a:pt x="91881" y="136358"/>
                    <a:pt x="97758" y="130841"/>
                    <a:pt x="100757" y="123884"/>
                  </a:cubicBezTo>
                  <a:cubicBezTo>
                    <a:pt x="103876" y="116807"/>
                    <a:pt x="103516" y="107811"/>
                    <a:pt x="98358" y="102293"/>
                  </a:cubicBezTo>
                  <a:cubicBezTo>
                    <a:pt x="95714" y="99403"/>
                    <a:pt x="91683" y="97837"/>
                    <a:pt x="87768" y="97837"/>
                  </a:cubicBezTo>
                  <a:cubicBezTo>
                    <a:pt x="84046" y="97837"/>
                    <a:pt x="80428" y="99253"/>
                    <a:pt x="78207" y="102293"/>
                  </a:cubicBezTo>
                  <a:cubicBezTo>
                    <a:pt x="76407" y="104812"/>
                    <a:pt x="75328" y="108171"/>
                    <a:pt x="72449" y="109250"/>
                  </a:cubicBezTo>
                  <a:cubicBezTo>
                    <a:pt x="71899" y="109477"/>
                    <a:pt x="71347" y="109581"/>
                    <a:pt x="70804" y="109581"/>
                  </a:cubicBezTo>
                  <a:cubicBezTo>
                    <a:pt x="67323" y="109581"/>
                    <a:pt x="64237" y="105293"/>
                    <a:pt x="64653" y="101453"/>
                  </a:cubicBezTo>
                  <a:cubicBezTo>
                    <a:pt x="65132" y="97015"/>
                    <a:pt x="68491" y="93537"/>
                    <a:pt x="71370" y="90298"/>
                  </a:cubicBezTo>
                  <a:cubicBezTo>
                    <a:pt x="74368" y="86940"/>
                    <a:pt x="77247" y="82861"/>
                    <a:pt x="76647" y="78423"/>
                  </a:cubicBezTo>
                  <a:cubicBezTo>
                    <a:pt x="75208" y="69067"/>
                    <a:pt x="61894" y="68827"/>
                    <a:pt x="53977" y="63790"/>
                  </a:cubicBezTo>
                  <a:cubicBezTo>
                    <a:pt x="46420" y="58992"/>
                    <a:pt x="44021" y="49276"/>
                    <a:pt x="43542" y="40400"/>
                  </a:cubicBezTo>
                  <a:cubicBezTo>
                    <a:pt x="43182" y="31523"/>
                    <a:pt x="44141" y="22407"/>
                    <a:pt x="41383" y="13891"/>
                  </a:cubicBezTo>
                  <a:cubicBezTo>
                    <a:pt x="38877" y="6582"/>
                    <a:pt x="32008" y="0"/>
                    <a:pt x="24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3046825" y="1080750"/>
              <a:ext cx="1391425" cy="4345150"/>
            </a:xfrm>
            <a:custGeom>
              <a:avLst/>
              <a:gdLst/>
              <a:ahLst/>
              <a:cxnLst/>
              <a:rect l="l" t="t" r="r" b="b"/>
              <a:pathLst>
                <a:path w="55657" h="173806" extrusionOk="0">
                  <a:moveTo>
                    <a:pt x="0" y="1"/>
                  </a:moveTo>
                  <a:lnTo>
                    <a:pt x="0" y="1"/>
                  </a:lnTo>
                  <a:cubicBezTo>
                    <a:pt x="3479" y="6958"/>
                    <a:pt x="6837" y="13915"/>
                    <a:pt x="10076" y="20992"/>
                  </a:cubicBezTo>
                  <a:cubicBezTo>
                    <a:pt x="13194" y="27949"/>
                    <a:pt x="16073" y="35145"/>
                    <a:pt x="18832" y="42342"/>
                  </a:cubicBezTo>
                  <a:cubicBezTo>
                    <a:pt x="24230" y="56856"/>
                    <a:pt x="28668" y="71610"/>
                    <a:pt x="32146" y="86603"/>
                  </a:cubicBezTo>
                  <a:lnTo>
                    <a:pt x="33346" y="92241"/>
                  </a:lnTo>
                  <a:lnTo>
                    <a:pt x="34545" y="97998"/>
                  </a:lnTo>
                  <a:cubicBezTo>
                    <a:pt x="35385" y="101717"/>
                    <a:pt x="35985" y="105555"/>
                    <a:pt x="36584" y="109394"/>
                  </a:cubicBezTo>
                  <a:cubicBezTo>
                    <a:pt x="37184" y="113112"/>
                    <a:pt x="37784" y="116950"/>
                    <a:pt x="38264" y="120789"/>
                  </a:cubicBezTo>
                  <a:cubicBezTo>
                    <a:pt x="38624" y="124627"/>
                    <a:pt x="39103" y="128465"/>
                    <a:pt x="39463" y="132304"/>
                  </a:cubicBezTo>
                  <a:cubicBezTo>
                    <a:pt x="40183" y="139980"/>
                    <a:pt x="40543" y="147897"/>
                    <a:pt x="42582" y="155334"/>
                  </a:cubicBezTo>
                  <a:cubicBezTo>
                    <a:pt x="43421" y="159172"/>
                    <a:pt x="44981" y="162771"/>
                    <a:pt x="47020" y="166129"/>
                  </a:cubicBezTo>
                  <a:cubicBezTo>
                    <a:pt x="49179" y="169488"/>
                    <a:pt x="52178" y="172127"/>
                    <a:pt x="55656" y="173806"/>
                  </a:cubicBezTo>
                  <a:cubicBezTo>
                    <a:pt x="52298" y="171887"/>
                    <a:pt x="49539" y="169128"/>
                    <a:pt x="47500" y="165769"/>
                  </a:cubicBezTo>
                  <a:cubicBezTo>
                    <a:pt x="45581" y="162531"/>
                    <a:pt x="44261" y="158932"/>
                    <a:pt x="43541" y="155094"/>
                  </a:cubicBezTo>
                  <a:cubicBezTo>
                    <a:pt x="41862" y="147657"/>
                    <a:pt x="41742" y="139860"/>
                    <a:pt x="41142" y="132184"/>
                  </a:cubicBezTo>
                  <a:cubicBezTo>
                    <a:pt x="39943" y="116710"/>
                    <a:pt x="37664" y="101237"/>
                    <a:pt x="34185" y="86124"/>
                  </a:cubicBezTo>
                  <a:cubicBezTo>
                    <a:pt x="33466" y="82285"/>
                    <a:pt x="32506" y="78567"/>
                    <a:pt x="31427" y="74848"/>
                  </a:cubicBezTo>
                  <a:cubicBezTo>
                    <a:pt x="30347" y="71130"/>
                    <a:pt x="29388" y="67412"/>
                    <a:pt x="28188" y="63693"/>
                  </a:cubicBezTo>
                  <a:lnTo>
                    <a:pt x="26389" y="58056"/>
                  </a:lnTo>
                  <a:cubicBezTo>
                    <a:pt x="25789" y="56256"/>
                    <a:pt x="25069" y="54457"/>
                    <a:pt x="24470" y="52658"/>
                  </a:cubicBezTo>
                  <a:cubicBezTo>
                    <a:pt x="23270" y="48940"/>
                    <a:pt x="21831" y="45341"/>
                    <a:pt x="20391" y="41743"/>
                  </a:cubicBezTo>
                  <a:cubicBezTo>
                    <a:pt x="17513" y="34546"/>
                    <a:pt x="14394" y="27349"/>
                    <a:pt x="11035" y="20392"/>
                  </a:cubicBezTo>
                  <a:cubicBezTo>
                    <a:pt x="7677" y="13555"/>
                    <a:pt x="3839" y="6718"/>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a:off x="3688550" y="2046325"/>
              <a:ext cx="122950" cy="602775"/>
            </a:xfrm>
            <a:custGeom>
              <a:avLst/>
              <a:gdLst/>
              <a:ahLst/>
              <a:cxnLst/>
              <a:rect l="l" t="t" r="r" b="b"/>
              <a:pathLst>
                <a:path w="4918" h="24111" extrusionOk="0">
                  <a:moveTo>
                    <a:pt x="2039" y="1"/>
                  </a:moveTo>
                  <a:lnTo>
                    <a:pt x="2039" y="1"/>
                  </a:lnTo>
                  <a:cubicBezTo>
                    <a:pt x="4438" y="7798"/>
                    <a:pt x="3719" y="16194"/>
                    <a:pt x="0" y="23511"/>
                  </a:cubicBezTo>
                  <a:lnTo>
                    <a:pt x="1320" y="24111"/>
                  </a:lnTo>
                  <a:cubicBezTo>
                    <a:pt x="4678" y="16434"/>
                    <a:pt x="4918" y="7798"/>
                    <a:pt x="20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a:off x="3235725" y="882825"/>
              <a:ext cx="131975" cy="761700"/>
            </a:xfrm>
            <a:custGeom>
              <a:avLst/>
              <a:gdLst/>
              <a:ahLst/>
              <a:cxnLst/>
              <a:rect l="l" t="t" r="r" b="b"/>
              <a:pathLst>
                <a:path w="5279" h="30468" extrusionOk="0">
                  <a:moveTo>
                    <a:pt x="1" y="1"/>
                  </a:moveTo>
                  <a:lnTo>
                    <a:pt x="1" y="1"/>
                  </a:lnTo>
                  <a:cubicBezTo>
                    <a:pt x="3479" y="9717"/>
                    <a:pt x="4679" y="20032"/>
                    <a:pt x="3479" y="30348"/>
                  </a:cubicBezTo>
                  <a:lnTo>
                    <a:pt x="4319" y="30468"/>
                  </a:lnTo>
                  <a:cubicBezTo>
                    <a:pt x="5279" y="20032"/>
                    <a:pt x="3719" y="9717"/>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a:off x="2941875" y="1431600"/>
              <a:ext cx="473800" cy="428850"/>
            </a:xfrm>
            <a:custGeom>
              <a:avLst/>
              <a:gdLst/>
              <a:ahLst/>
              <a:cxnLst/>
              <a:rect l="l" t="t" r="r" b="b"/>
              <a:pathLst>
                <a:path w="18952" h="17154" extrusionOk="0">
                  <a:moveTo>
                    <a:pt x="0" y="0"/>
                  </a:moveTo>
                  <a:cubicBezTo>
                    <a:pt x="3718" y="7917"/>
                    <a:pt x="10435" y="14154"/>
                    <a:pt x="18712" y="17153"/>
                  </a:cubicBezTo>
                  <a:lnTo>
                    <a:pt x="18952" y="16433"/>
                  </a:lnTo>
                  <a:cubicBezTo>
                    <a:pt x="10675" y="13675"/>
                    <a:pt x="3838" y="779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p:nvPr/>
          </p:nvSpPr>
          <p:spPr>
            <a:xfrm>
              <a:off x="3268725" y="2730050"/>
              <a:ext cx="563775" cy="392850"/>
            </a:xfrm>
            <a:custGeom>
              <a:avLst/>
              <a:gdLst/>
              <a:ahLst/>
              <a:cxnLst/>
              <a:rect l="l" t="t" r="r" b="b"/>
              <a:pathLst>
                <a:path w="22551" h="15714" extrusionOk="0">
                  <a:moveTo>
                    <a:pt x="0" y="0"/>
                  </a:moveTo>
                  <a:lnTo>
                    <a:pt x="0" y="0"/>
                  </a:lnTo>
                  <a:cubicBezTo>
                    <a:pt x="4678" y="8397"/>
                    <a:pt x="12835" y="14274"/>
                    <a:pt x="22311" y="15713"/>
                  </a:cubicBezTo>
                  <a:lnTo>
                    <a:pt x="22551" y="14274"/>
                  </a:lnTo>
                  <a:cubicBezTo>
                    <a:pt x="13195" y="13195"/>
                    <a:pt x="4918" y="791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4"/>
            <p:cNvSpPr/>
            <p:nvPr/>
          </p:nvSpPr>
          <p:spPr>
            <a:xfrm>
              <a:off x="2872900" y="3867900"/>
              <a:ext cx="1238475" cy="742350"/>
            </a:xfrm>
            <a:custGeom>
              <a:avLst/>
              <a:gdLst/>
              <a:ahLst/>
              <a:cxnLst/>
              <a:rect l="l" t="t" r="r" b="b"/>
              <a:pathLst>
                <a:path w="49539" h="29694" extrusionOk="0">
                  <a:moveTo>
                    <a:pt x="13104" y="0"/>
                  </a:moveTo>
                  <a:cubicBezTo>
                    <a:pt x="8682" y="0"/>
                    <a:pt x="4245" y="779"/>
                    <a:pt x="0" y="2346"/>
                  </a:cubicBezTo>
                  <a:cubicBezTo>
                    <a:pt x="3852" y="1062"/>
                    <a:pt x="7827" y="426"/>
                    <a:pt x="11778" y="426"/>
                  </a:cubicBezTo>
                  <a:cubicBezTo>
                    <a:pt x="18159" y="426"/>
                    <a:pt x="24476" y="2084"/>
                    <a:pt x="30107" y="5344"/>
                  </a:cubicBezTo>
                  <a:cubicBezTo>
                    <a:pt x="39103" y="10622"/>
                    <a:pt x="45341" y="19498"/>
                    <a:pt x="47260" y="29694"/>
                  </a:cubicBezTo>
                  <a:lnTo>
                    <a:pt x="49539" y="29214"/>
                  </a:lnTo>
                  <a:cubicBezTo>
                    <a:pt x="47020" y="18659"/>
                    <a:pt x="40183" y="9662"/>
                    <a:pt x="30707" y="4385"/>
                  </a:cubicBezTo>
                  <a:cubicBezTo>
                    <a:pt x="25223" y="1469"/>
                    <a:pt x="19178" y="0"/>
                    <a:pt x="13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4"/>
            <p:cNvSpPr/>
            <p:nvPr/>
          </p:nvSpPr>
          <p:spPr>
            <a:xfrm>
              <a:off x="3172775" y="3938525"/>
              <a:ext cx="362850" cy="275900"/>
            </a:xfrm>
            <a:custGeom>
              <a:avLst/>
              <a:gdLst/>
              <a:ahLst/>
              <a:cxnLst/>
              <a:rect l="l" t="t" r="r" b="b"/>
              <a:pathLst>
                <a:path w="14514" h="11036" extrusionOk="0">
                  <a:moveTo>
                    <a:pt x="14514" y="0"/>
                  </a:moveTo>
                  <a:cubicBezTo>
                    <a:pt x="8037" y="720"/>
                    <a:pt x="2399" y="4918"/>
                    <a:pt x="0" y="11036"/>
                  </a:cubicBezTo>
                  <a:cubicBezTo>
                    <a:pt x="2639" y="5158"/>
                    <a:pt x="8156" y="1200"/>
                    <a:pt x="14514" y="720"/>
                  </a:cubicBezTo>
                  <a:lnTo>
                    <a:pt x="145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4"/>
            <p:cNvSpPr/>
            <p:nvPr/>
          </p:nvSpPr>
          <p:spPr>
            <a:xfrm>
              <a:off x="3496625" y="3644650"/>
              <a:ext cx="251925" cy="410850"/>
            </a:xfrm>
            <a:custGeom>
              <a:avLst/>
              <a:gdLst/>
              <a:ahLst/>
              <a:cxnLst/>
              <a:rect l="l" t="t" r="r" b="b"/>
              <a:pathLst>
                <a:path w="10077" h="16434" extrusionOk="0">
                  <a:moveTo>
                    <a:pt x="0" y="0"/>
                  </a:moveTo>
                  <a:lnTo>
                    <a:pt x="0" y="0"/>
                  </a:lnTo>
                  <a:cubicBezTo>
                    <a:pt x="5158" y="3959"/>
                    <a:pt x="8277" y="9956"/>
                    <a:pt x="8517" y="16433"/>
                  </a:cubicBezTo>
                  <a:lnTo>
                    <a:pt x="10076" y="16313"/>
                  </a:lnTo>
                  <a:cubicBezTo>
                    <a:pt x="9236" y="9596"/>
                    <a:pt x="5638" y="3719"/>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a:off x="3406650" y="2628075"/>
              <a:ext cx="143975" cy="374875"/>
            </a:xfrm>
            <a:custGeom>
              <a:avLst/>
              <a:gdLst/>
              <a:ahLst/>
              <a:cxnLst/>
              <a:rect l="l" t="t" r="r" b="b"/>
              <a:pathLst>
                <a:path w="5759" h="14995" extrusionOk="0">
                  <a:moveTo>
                    <a:pt x="1" y="1"/>
                  </a:moveTo>
                  <a:lnTo>
                    <a:pt x="1" y="1"/>
                  </a:lnTo>
                  <a:cubicBezTo>
                    <a:pt x="3479" y="4199"/>
                    <a:pt x="5159" y="9597"/>
                    <a:pt x="5039" y="14995"/>
                  </a:cubicBezTo>
                  <a:lnTo>
                    <a:pt x="5758" y="14995"/>
                  </a:lnTo>
                  <a:cubicBezTo>
                    <a:pt x="5758" y="9477"/>
                    <a:pt x="3719" y="4199"/>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a:off x="4015400" y="3359775"/>
              <a:ext cx="446825" cy="593775"/>
            </a:xfrm>
            <a:custGeom>
              <a:avLst/>
              <a:gdLst/>
              <a:ahLst/>
              <a:cxnLst/>
              <a:rect l="l" t="t" r="r" b="b"/>
              <a:pathLst>
                <a:path w="17873" h="23751" extrusionOk="0">
                  <a:moveTo>
                    <a:pt x="17873" y="0"/>
                  </a:moveTo>
                  <a:cubicBezTo>
                    <a:pt x="16193" y="10076"/>
                    <a:pt x="9476" y="18592"/>
                    <a:pt x="0" y="22431"/>
                  </a:cubicBezTo>
                  <a:lnTo>
                    <a:pt x="600" y="23750"/>
                  </a:lnTo>
                  <a:cubicBezTo>
                    <a:pt x="10196" y="19432"/>
                    <a:pt x="16673" y="10436"/>
                    <a:pt x="17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156;p4"/>
          <p:cNvGrpSpPr/>
          <p:nvPr/>
        </p:nvGrpSpPr>
        <p:grpSpPr>
          <a:xfrm rot="-10723110">
            <a:off x="8476175" y="492604"/>
            <a:ext cx="872219" cy="862056"/>
            <a:chOff x="1124025" y="238125"/>
            <a:chExt cx="5272075" cy="5173200"/>
          </a:xfrm>
        </p:grpSpPr>
        <p:sp>
          <p:nvSpPr>
            <p:cNvPr id="157" name="Google Shape;157;p4"/>
            <p:cNvSpPr/>
            <p:nvPr/>
          </p:nvSpPr>
          <p:spPr>
            <a:xfrm>
              <a:off x="1124025" y="238125"/>
              <a:ext cx="5272075" cy="517320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p:nvPr/>
          </p:nvSpPr>
          <p:spPr>
            <a:xfrm>
              <a:off x="1490275" y="892950"/>
              <a:ext cx="4456300" cy="4040075"/>
            </a:xfrm>
            <a:custGeom>
              <a:avLst/>
              <a:gdLst/>
              <a:ahLst/>
              <a:cxnLst/>
              <a:rect l="l" t="t" r="r" b="b"/>
              <a:pathLst>
                <a:path w="178252" h="161603" extrusionOk="0">
                  <a:moveTo>
                    <a:pt x="178252" y="1"/>
                  </a:moveTo>
                  <a:cubicBezTo>
                    <a:pt x="157163" y="3108"/>
                    <a:pt x="136963" y="9546"/>
                    <a:pt x="117873" y="18869"/>
                  </a:cubicBezTo>
                  <a:cubicBezTo>
                    <a:pt x="79692" y="37738"/>
                    <a:pt x="47283" y="67039"/>
                    <a:pt x="24863" y="103444"/>
                  </a:cubicBezTo>
                  <a:cubicBezTo>
                    <a:pt x="13542" y="121424"/>
                    <a:pt x="5107" y="140959"/>
                    <a:pt x="1" y="161603"/>
                  </a:cubicBezTo>
                  <a:cubicBezTo>
                    <a:pt x="29080" y="81690"/>
                    <a:pt x="95675" y="21089"/>
                    <a:pt x="178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4"/>
            <p:cNvSpPr/>
            <p:nvPr/>
          </p:nvSpPr>
          <p:spPr>
            <a:xfrm>
              <a:off x="2827725" y="726475"/>
              <a:ext cx="527225" cy="1698175"/>
            </a:xfrm>
            <a:custGeom>
              <a:avLst/>
              <a:gdLst/>
              <a:ahLst/>
              <a:cxnLst/>
              <a:rect l="l" t="t" r="r" b="b"/>
              <a:pathLst>
                <a:path w="21089" h="67927" extrusionOk="0">
                  <a:moveTo>
                    <a:pt x="20867" y="0"/>
                  </a:moveTo>
                  <a:cubicBezTo>
                    <a:pt x="12209" y="8658"/>
                    <a:pt x="5772" y="19535"/>
                    <a:pt x="2664" y="31522"/>
                  </a:cubicBezTo>
                  <a:cubicBezTo>
                    <a:pt x="888" y="37515"/>
                    <a:pt x="0" y="43509"/>
                    <a:pt x="222" y="49946"/>
                  </a:cubicBezTo>
                  <a:cubicBezTo>
                    <a:pt x="444" y="55940"/>
                    <a:pt x="1554" y="62155"/>
                    <a:pt x="3996" y="67926"/>
                  </a:cubicBezTo>
                  <a:lnTo>
                    <a:pt x="4218" y="67926"/>
                  </a:lnTo>
                  <a:cubicBezTo>
                    <a:pt x="3330" y="61933"/>
                    <a:pt x="2886" y="55940"/>
                    <a:pt x="2886" y="49946"/>
                  </a:cubicBezTo>
                  <a:cubicBezTo>
                    <a:pt x="3108" y="43953"/>
                    <a:pt x="3552" y="37959"/>
                    <a:pt x="4884" y="32188"/>
                  </a:cubicBezTo>
                  <a:cubicBezTo>
                    <a:pt x="7326" y="20201"/>
                    <a:pt x="13097" y="9102"/>
                    <a:pt x="21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
            <p:cNvSpPr/>
            <p:nvPr/>
          </p:nvSpPr>
          <p:spPr>
            <a:xfrm>
              <a:off x="3443725" y="726475"/>
              <a:ext cx="505025" cy="1237575"/>
            </a:xfrm>
            <a:custGeom>
              <a:avLst/>
              <a:gdLst/>
              <a:ahLst/>
              <a:cxnLst/>
              <a:rect l="l" t="t" r="r" b="b"/>
              <a:pathLst>
                <a:path w="20201" h="49503" extrusionOk="0">
                  <a:moveTo>
                    <a:pt x="19979" y="0"/>
                  </a:moveTo>
                  <a:cubicBezTo>
                    <a:pt x="13319" y="6216"/>
                    <a:pt x="7992" y="13763"/>
                    <a:pt x="4440" y="22198"/>
                  </a:cubicBezTo>
                  <a:cubicBezTo>
                    <a:pt x="2664" y="26416"/>
                    <a:pt x="1332" y="30856"/>
                    <a:pt x="666" y="35517"/>
                  </a:cubicBezTo>
                  <a:cubicBezTo>
                    <a:pt x="0" y="40179"/>
                    <a:pt x="0" y="44840"/>
                    <a:pt x="888" y="49502"/>
                  </a:cubicBezTo>
                  <a:lnTo>
                    <a:pt x="1332" y="49280"/>
                  </a:lnTo>
                  <a:cubicBezTo>
                    <a:pt x="1776" y="44840"/>
                    <a:pt x="2442" y="40401"/>
                    <a:pt x="3330" y="35961"/>
                  </a:cubicBezTo>
                  <a:cubicBezTo>
                    <a:pt x="4218" y="31744"/>
                    <a:pt x="5328" y="27304"/>
                    <a:pt x="6660" y="23308"/>
                  </a:cubicBezTo>
                  <a:cubicBezTo>
                    <a:pt x="9545" y="14651"/>
                    <a:pt x="14207" y="6882"/>
                    <a:pt x="20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a:off x="2233925" y="931800"/>
              <a:ext cx="382950" cy="1970100"/>
            </a:xfrm>
            <a:custGeom>
              <a:avLst/>
              <a:gdLst/>
              <a:ahLst/>
              <a:cxnLst/>
              <a:rect l="l" t="t" r="r" b="b"/>
              <a:pathLst>
                <a:path w="15318" h="78804" extrusionOk="0">
                  <a:moveTo>
                    <a:pt x="15095" y="1"/>
                  </a:moveTo>
                  <a:cubicBezTo>
                    <a:pt x="6660" y="11322"/>
                    <a:pt x="1776" y="24641"/>
                    <a:pt x="666" y="38625"/>
                  </a:cubicBezTo>
                  <a:cubicBezTo>
                    <a:pt x="0" y="45729"/>
                    <a:pt x="444" y="52610"/>
                    <a:pt x="1998" y="59492"/>
                  </a:cubicBezTo>
                  <a:cubicBezTo>
                    <a:pt x="3552" y="66373"/>
                    <a:pt x="6216" y="72810"/>
                    <a:pt x="10212" y="78804"/>
                  </a:cubicBezTo>
                  <a:lnTo>
                    <a:pt x="10434" y="78804"/>
                  </a:lnTo>
                  <a:cubicBezTo>
                    <a:pt x="7770" y="72366"/>
                    <a:pt x="5994" y="65707"/>
                    <a:pt x="4662" y="59048"/>
                  </a:cubicBezTo>
                  <a:cubicBezTo>
                    <a:pt x="3330" y="52388"/>
                    <a:pt x="2886" y="45729"/>
                    <a:pt x="2886" y="38847"/>
                  </a:cubicBezTo>
                  <a:cubicBezTo>
                    <a:pt x="3552" y="25084"/>
                    <a:pt x="7770" y="11766"/>
                    <a:pt x="15317" y="223"/>
                  </a:cubicBezTo>
                  <a:lnTo>
                    <a:pt x="150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a:off x="1667875" y="1442350"/>
              <a:ext cx="366300" cy="2003400"/>
            </a:xfrm>
            <a:custGeom>
              <a:avLst/>
              <a:gdLst/>
              <a:ahLst/>
              <a:cxnLst/>
              <a:rect l="l" t="t" r="r" b="b"/>
              <a:pathLst>
                <a:path w="14652" h="80136" extrusionOk="0">
                  <a:moveTo>
                    <a:pt x="9324" y="1"/>
                  </a:moveTo>
                  <a:cubicBezTo>
                    <a:pt x="2886" y="12654"/>
                    <a:pt x="0" y="26639"/>
                    <a:pt x="666" y="40845"/>
                  </a:cubicBezTo>
                  <a:cubicBezTo>
                    <a:pt x="888" y="47949"/>
                    <a:pt x="2220" y="54830"/>
                    <a:pt x="4440" y="61712"/>
                  </a:cubicBezTo>
                  <a:cubicBezTo>
                    <a:pt x="6660" y="68371"/>
                    <a:pt x="9990" y="74586"/>
                    <a:pt x="14429" y="80136"/>
                  </a:cubicBezTo>
                  <a:lnTo>
                    <a:pt x="14651" y="80136"/>
                  </a:lnTo>
                  <a:cubicBezTo>
                    <a:pt x="11543" y="73921"/>
                    <a:pt x="8880" y="67483"/>
                    <a:pt x="7104" y="60824"/>
                  </a:cubicBezTo>
                  <a:cubicBezTo>
                    <a:pt x="5106" y="54164"/>
                    <a:pt x="3774" y="47505"/>
                    <a:pt x="3108" y="40623"/>
                  </a:cubicBezTo>
                  <a:cubicBezTo>
                    <a:pt x="1776" y="26861"/>
                    <a:pt x="3996" y="12876"/>
                    <a:pt x="95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1401500" y="2940725"/>
              <a:ext cx="316350" cy="1137675"/>
            </a:xfrm>
            <a:custGeom>
              <a:avLst/>
              <a:gdLst/>
              <a:ahLst/>
              <a:cxnLst/>
              <a:rect l="l" t="t" r="r" b="b"/>
              <a:pathLst>
                <a:path w="12654" h="45507" extrusionOk="0">
                  <a:moveTo>
                    <a:pt x="1776" y="1"/>
                  </a:moveTo>
                  <a:cubicBezTo>
                    <a:pt x="0" y="7992"/>
                    <a:pt x="0" y="16205"/>
                    <a:pt x="1776" y="24197"/>
                  </a:cubicBezTo>
                  <a:cubicBezTo>
                    <a:pt x="2442" y="28192"/>
                    <a:pt x="3774" y="31966"/>
                    <a:pt x="5550" y="35740"/>
                  </a:cubicBezTo>
                  <a:cubicBezTo>
                    <a:pt x="7326" y="39291"/>
                    <a:pt x="9545" y="42621"/>
                    <a:pt x="12431" y="45507"/>
                  </a:cubicBezTo>
                  <a:lnTo>
                    <a:pt x="12653" y="45285"/>
                  </a:lnTo>
                  <a:cubicBezTo>
                    <a:pt x="11099" y="41733"/>
                    <a:pt x="9323" y="38181"/>
                    <a:pt x="7770" y="34630"/>
                  </a:cubicBezTo>
                  <a:cubicBezTo>
                    <a:pt x="6216" y="30856"/>
                    <a:pt x="4884" y="27304"/>
                    <a:pt x="3774" y="23531"/>
                  </a:cubicBezTo>
                  <a:cubicBezTo>
                    <a:pt x="1776" y="15983"/>
                    <a:pt x="1110" y="7992"/>
                    <a:pt x="1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4226200" y="693175"/>
              <a:ext cx="765850" cy="754750"/>
            </a:xfrm>
            <a:custGeom>
              <a:avLst/>
              <a:gdLst/>
              <a:ahLst/>
              <a:cxnLst/>
              <a:rect l="l" t="t" r="r" b="b"/>
              <a:pathLst>
                <a:path w="30634" h="30190" extrusionOk="0">
                  <a:moveTo>
                    <a:pt x="30634" y="0"/>
                  </a:moveTo>
                  <a:cubicBezTo>
                    <a:pt x="23531" y="1998"/>
                    <a:pt x="16871" y="5772"/>
                    <a:pt x="11322" y="10878"/>
                  </a:cubicBezTo>
                  <a:cubicBezTo>
                    <a:pt x="8436" y="13319"/>
                    <a:pt x="5772" y="16205"/>
                    <a:pt x="3774" y="19313"/>
                  </a:cubicBezTo>
                  <a:cubicBezTo>
                    <a:pt x="1998" y="22642"/>
                    <a:pt x="667" y="26194"/>
                    <a:pt x="1" y="29968"/>
                  </a:cubicBezTo>
                  <a:lnTo>
                    <a:pt x="223" y="30190"/>
                  </a:lnTo>
                  <a:cubicBezTo>
                    <a:pt x="2220" y="26860"/>
                    <a:pt x="4218" y="23752"/>
                    <a:pt x="6216" y="20867"/>
                  </a:cubicBezTo>
                  <a:cubicBezTo>
                    <a:pt x="8214" y="17981"/>
                    <a:pt x="10434" y="15095"/>
                    <a:pt x="12875" y="12431"/>
                  </a:cubicBezTo>
                  <a:cubicBezTo>
                    <a:pt x="17759" y="7104"/>
                    <a:pt x="23975" y="2886"/>
                    <a:pt x="30634" y="222"/>
                  </a:cubicBezTo>
                  <a:lnTo>
                    <a:pt x="306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5053075" y="254750"/>
              <a:ext cx="1343025" cy="810275"/>
            </a:xfrm>
            <a:custGeom>
              <a:avLst/>
              <a:gdLst/>
              <a:ahLst/>
              <a:cxnLst/>
              <a:rect l="l" t="t" r="r" b="b"/>
              <a:pathLst>
                <a:path w="53721" h="32411" extrusionOk="0">
                  <a:moveTo>
                    <a:pt x="53720" y="1"/>
                  </a:moveTo>
                  <a:cubicBezTo>
                    <a:pt x="49946" y="3775"/>
                    <a:pt x="45729" y="6882"/>
                    <a:pt x="40845" y="9102"/>
                  </a:cubicBezTo>
                  <a:cubicBezTo>
                    <a:pt x="36184" y="11544"/>
                    <a:pt x="31522" y="13542"/>
                    <a:pt x="26638" y="15318"/>
                  </a:cubicBezTo>
                  <a:cubicBezTo>
                    <a:pt x="21533" y="17093"/>
                    <a:pt x="16649" y="19313"/>
                    <a:pt x="11988" y="21755"/>
                  </a:cubicBezTo>
                  <a:cubicBezTo>
                    <a:pt x="7326" y="24197"/>
                    <a:pt x="3108" y="27749"/>
                    <a:pt x="1" y="32188"/>
                  </a:cubicBezTo>
                  <a:lnTo>
                    <a:pt x="223" y="32410"/>
                  </a:lnTo>
                  <a:cubicBezTo>
                    <a:pt x="4218" y="29302"/>
                    <a:pt x="8658" y="26417"/>
                    <a:pt x="13320" y="24197"/>
                  </a:cubicBezTo>
                  <a:cubicBezTo>
                    <a:pt x="17981" y="21977"/>
                    <a:pt x="22643" y="19757"/>
                    <a:pt x="27526" y="17537"/>
                  </a:cubicBezTo>
                  <a:cubicBezTo>
                    <a:pt x="32410" y="15540"/>
                    <a:pt x="37072" y="13098"/>
                    <a:pt x="41733" y="10434"/>
                  </a:cubicBezTo>
                  <a:cubicBezTo>
                    <a:pt x="46173" y="7770"/>
                    <a:pt x="50168" y="4219"/>
                    <a:pt x="53720" y="223"/>
                  </a:cubicBezTo>
                  <a:lnTo>
                    <a:pt x="537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2994200" y="2423225"/>
              <a:ext cx="2552825" cy="446575"/>
            </a:xfrm>
            <a:custGeom>
              <a:avLst/>
              <a:gdLst/>
              <a:ahLst/>
              <a:cxnLst/>
              <a:rect l="l" t="t" r="r" b="b"/>
              <a:pathLst>
                <a:path w="102113" h="17863" extrusionOk="0">
                  <a:moveTo>
                    <a:pt x="13236" y="1"/>
                  </a:moveTo>
                  <a:cubicBezTo>
                    <a:pt x="8769" y="1"/>
                    <a:pt x="4329" y="611"/>
                    <a:pt x="1" y="1832"/>
                  </a:cubicBezTo>
                  <a:lnTo>
                    <a:pt x="1" y="2054"/>
                  </a:lnTo>
                  <a:cubicBezTo>
                    <a:pt x="2381" y="1810"/>
                    <a:pt x="4778" y="1684"/>
                    <a:pt x="7177" y="1684"/>
                  </a:cubicBezTo>
                  <a:cubicBezTo>
                    <a:pt x="13507" y="1684"/>
                    <a:pt x="19856" y="2565"/>
                    <a:pt x="25973" y="4496"/>
                  </a:cubicBezTo>
                  <a:cubicBezTo>
                    <a:pt x="34186" y="6716"/>
                    <a:pt x="42621" y="9824"/>
                    <a:pt x="50834" y="12487"/>
                  </a:cubicBezTo>
                  <a:cubicBezTo>
                    <a:pt x="59270" y="15595"/>
                    <a:pt x="68149" y="17371"/>
                    <a:pt x="77028" y="17815"/>
                  </a:cubicBezTo>
                  <a:cubicBezTo>
                    <a:pt x="77666" y="17847"/>
                    <a:pt x="78303" y="17863"/>
                    <a:pt x="78940" y="17863"/>
                  </a:cubicBezTo>
                  <a:cubicBezTo>
                    <a:pt x="87174" y="17863"/>
                    <a:pt x="95313" y="15213"/>
                    <a:pt x="102112" y="10268"/>
                  </a:cubicBezTo>
                  <a:lnTo>
                    <a:pt x="101890" y="10046"/>
                  </a:lnTo>
                  <a:cubicBezTo>
                    <a:pt x="95559" y="14266"/>
                    <a:pt x="88068" y="16663"/>
                    <a:pt x="80420" y="16663"/>
                  </a:cubicBezTo>
                  <a:cubicBezTo>
                    <a:pt x="79218" y="16663"/>
                    <a:pt x="78012" y="16604"/>
                    <a:pt x="76806" y="16483"/>
                  </a:cubicBezTo>
                  <a:cubicBezTo>
                    <a:pt x="68149" y="15817"/>
                    <a:pt x="59714" y="13819"/>
                    <a:pt x="51500" y="10490"/>
                  </a:cubicBezTo>
                  <a:cubicBezTo>
                    <a:pt x="43287" y="7160"/>
                    <a:pt x="35074" y="4274"/>
                    <a:pt x="26639" y="1832"/>
                  </a:cubicBezTo>
                  <a:cubicBezTo>
                    <a:pt x="22199" y="611"/>
                    <a:pt x="17704" y="1"/>
                    <a:pt x="1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4242850" y="1420150"/>
              <a:ext cx="1581650" cy="181750"/>
            </a:xfrm>
            <a:custGeom>
              <a:avLst/>
              <a:gdLst/>
              <a:ahLst/>
              <a:cxnLst/>
              <a:rect l="l" t="t" r="r" b="b"/>
              <a:pathLst>
                <a:path w="63266" h="7270" extrusionOk="0">
                  <a:moveTo>
                    <a:pt x="63043" y="1"/>
                  </a:moveTo>
                  <a:cubicBezTo>
                    <a:pt x="58825" y="3331"/>
                    <a:pt x="53720" y="5328"/>
                    <a:pt x="48392" y="5550"/>
                  </a:cubicBezTo>
                  <a:cubicBezTo>
                    <a:pt x="47504" y="5587"/>
                    <a:pt x="46610" y="5606"/>
                    <a:pt x="45713" y="5606"/>
                  </a:cubicBezTo>
                  <a:cubicBezTo>
                    <a:pt x="41227" y="5606"/>
                    <a:pt x="36664" y="5143"/>
                    <a:pt x="32410" y="4219"/>
                  </a:cubicBezTo>
                  <a:cubicBezTo>
                    <a:pt x="27082" y="3109"/>
                    <a:pt x="21755" y="1999"/>
                    <a:pt x="16205" y="1555"/>
                  </a:cubicBezTo>
                  <a:cubicBezTo>
                    <a:pt x="14977" y="1407"/>
                    <a:pt x="13749" y="1336"/>
                    <a:pt x="12526" y="1336"/>
                  </a:cubicBezTo>
                  <a:cubicBezTo>
                    <a:pt x="8221" y="1336"/>
                    <a:pt x="3976" y="2219"/>
                    <a:pt x="1" y="3775"/>
                  </a:cubicBezTo>
                  <a:lnTo>
                    <a:pt x="1" y="3997"/>
                  </a:lnTo>
                  <a:cubicBezTo>
                    <a:pt x="2473" y="3688"/>
                    <a:pt x="4946" y="3522"/>
                    <a:pt x="7418" y="3522"/>
                  </a:cubicBezTo>
                  <a:cubicBezTo>
                    <a:pt x="10273" y="3522"/>
                    <a:pt x="13128" y="3743"/>
                    <a:pt x="15983" y="4219"/>
                  </a:cubicBezTo>
                  <a:lnTo>
                    <a:pt x="31966" y="6438"/>
                  </a:lnTo>
                  <a:cubicBezTo>
                    <a:pt x="35326" y="6976"/>
                    <a:pt x="38687" y="7270"/>
                    <a:pt x="41998" y="7270"/>
                  </a:cubicBezTo>
                  <a:cubicBezTo>
                    <a:pt x="44155" y="7270"/>
                    <a:pt x="46291" y="7145"/>
                    <a:pt x="48392" y="6882"/>
                  </a:cubicBezTo>
                  <a:cubicBezTo>
                    <a:pt x="53942" y="6216"/>
                    <a:pt x="59047" y="3997"/>
                    <a:pt x="63265" y="223"/>
                  </a:cubicBezTo>
                  <a:lnTo>
                    <a:pt x="630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3510325" y="1923700"/>
              <a:ext cx="2186525" cy="290900"/>
            </a:xfrm>
            <a:custGeom>
              <a:avLst/>
              <a:gdLst/>
              <a:ahLst/>
              <a:cxnLst/>
              <a:rect l="l" t="t" r="r" b="b"/>
              <a:pathLst>
                <a:path w="87461" h="11636" extrusionOk="0">
                  <a:moveTo>
                    <a:pt x="16545" y="0"/>
                  </a:moveTo>
                  <a:cubicBezTo>
                    <a:pt x="10781" y="0"/>
                    <a:pt x="5143" y="1457"/>
                    <a:pt x="0" y="4277"/>
                  </a:cubicBezTo>
                  <a:lnTo>
                    <a:pt x="0" y="4499"/>
                  </a:lnTo>
                  <a:cubicBezTo>
                    <a:pt x="4471" y="3102"/>
                    <a:pt x="9206" y="2320"/>
                    <a:pt x="13927" y="2320"/>
                  </a:cubicBezTo>
                  <a:cubicBezTo>
                    <a:pt x="16708" y="2320"/>
                    <a:pt x="19483" y="2591"/>
                    <a:pt x="22198" y="3167"/>
                  </a:cubicBezTo>
                  <a:cubicBezTo>
                    <a:pt x="29524" y="4499"/>
                    <a:pt x="36849" y="6719"/>
                    <a:pt x="44174" y="8494"/>
                  </a:cubicBezTo>
                  <a:cubicBezTo>
                    <a:pt x="50781" y="10697"/>
                    <a:pt x="57749" y="11635"/>
                    <a:pt x="64753" y="11635"/>
                  </a:cubicBezTo>
                  <a:cubicBezTo>
                    <a:pt x="65514" y="11635"/>
                    <a:pt x="66276" y="11624"/>
                    <a:pt x="67038" y="11602"/>
                  </a:cubicBezTo>
                  <a:cubicBezTo>
                    <a:pt x="74808" y="11158"/>
                    <a:pt x="82133" y="7829"/>
                    <a:pt x="87461" y="2057"/>
                  </a:cubicBezTo>
                  <a:lnTo>
                    <a:pt x="87239" y="1835"/>
                  </a:lnTo>
                  <a:cubicBezTo>
                    <a:pt x="81689" y="7163"/>
                    <a:pt x="74586" y="10048"/>
                    <a:pt x="66816" y="10048"/>
                  </a:cubicBezTo>
                  <a:cubicBezTo>
                    <a:pt x="59269" y="10048"/>
                    <a:pt x="51722" y="8938"/>
                    <a:pt x="44618" y="6497"/>
                  </a:cubicBezTo>
                  <a:cubicBezTo>
                    <a:pt x="37515" y="3833"/>
                    <a:pt x="29967" y="1835"/>
                    <a:pt x="22420" y="503"/>
                  </a:cubicBezTo>
                  <a:cubicBezTo>
                    <a:pt x="20457" y="167"/>
                    <a:pt x="18494" y="0"/>
                    <a:pt x="165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2555800" y="2909850"/>
              <a:ext cx="2902425" cy="531550"/>
            </a:xfrm>
            <a:custGeom>
              <a:avLst/>
              <a:gdLst/>
              <a:ahLst/>
              <a:cxnLst/>
              <a:rect l="l" t="t" r="r" b="b"/>
              <a:pathLst>
                <a:path w="116097" h="21262" extrusionOk="0">
                  <a:moveTo>
                    <a:pt x="13743" y="1"/>
                  </a:moveTo>
                  <a:cubicBezTo>
                    <a:pt x="9093" y="1"/>
                    <a:pt x="4477" y="561"/>
                    <a:pt x="0" y="1680"/>
                  </a:cubicBezTo>
                  <a:lnTo>
                    <a:pt x="0" y="2124"/>
                  </a:lnTo>
                  <a:cubicBezTo>
                    <a:pt x="2673" y="1820"/>
                    <a:pt x="5362" y="1666"/>
                    <a:pt x="8054" y="1666"/>
                  </a:cubicBezTo>
                  <a:cubicBezTo>
                    <a:pt x="15201" y="1666"/>
                    <a:pt x="22368" y="2752"/>
                    <a:pt x="29302" y="5009"/>
                  </a:cubicBezTo>
                  <a:cubicBezTo>
                    <a:pt x="38847" y="7673"/>
                    <a:pt x="48170" y="11225"/>
                    <a:pt x="57715" y="14555"/>
                  </a:cubicBezTo>
                  <a:cubicBezTo>
                    <a:pt x="67261" y="18106"/>
                    <a:pt x="77250" y="20326"/>
                    <a:pt x="87461" y="21214"/>
                  </a:cubicBezTo>
                  <a:cubicBezTo>
                    <a:pt x="88174" y="21246"/>
                    <a:pt x="88889" y="21262"/>
                    <a:pt x="89604" y="21262"/>
                  </a:cubicBezTo>
                  <a:cubicBezTo>
                    <a:pt x="98900" y="21262"/>
                    <a:pt x="108264" y="18582"/>
                    <a:pt x="116096" y="13223"/>
                  </a:cubicBezTo>
                  <a:lnTo>
                    <a:pt x="115874" y="13001"/>
                  </a:lnTo>
                  <a:cubicBezTo>
                    <a:pt x="108777" y="17483"/>
                    <a:pt x="100580" y="19923"/>
                    <a:pt x="92208" y="19923"/>
                  </a:cubicBezTo>
                  <a:cubicBezTo>
                    <a:pt x="90630" y="19923"/>
                    <a:pt x="89045" y="19836"/>
                    <a:pt x="87461" y="19660"/>
                  </a:cubicBezTo>
                  <a:cubicBezTo>
                    <a:pt x="77472" y="18772"/>
                    <a:pt x="67705" y="16330"/>
                    <a:pt x="58603" y="12557"/>
                  </a:cubicBezTo>
                  <a:cubicBezTo>
                    <a:pt x="49280" y="8561"/>
                    <a:pt x="39735" y="5009"/>
                    <a:pt x="30190" y="2346"/>
                  </a:cubicBezTo>
                  <a:cubicBezTo>
                    <a:pt x="24779" y="783"/>
                    <a:pt x="19238" y="1"/>
                    <a:pt x="13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2122925" y="3511650"/>
              <a:ext cx="3141050" cy="522650"/>
            </a:xfrm>
            <a:custGeom>
              <a:avLst/>
              <a:gdLst/>
              <a:ahLst/>
              <a:cxnLst/>
              <a:rect l="l" t="t" r="r" b="b"/>
              <a:pathLst>
                <a:path w="125642" h="20906" extrusionOk="0">
                  <a:moveTo>
                    <a:pt x="14606" y="0"/>
                  </a:moveTo>
                  <a:cubicBezTo>
                    <a:pt x="9520" y="0"/>
                    <a:pt x="4480" y="1136"/>
                    <a:pt x="1" y="3579"/>
                  </a:cubicBezTo>
                  <a:lnTo>
                    <a:pt x="1" y="3801"/>
                  </a:lnTo>
                  <a:cubicBezTo>
                    <a:pt x="3830" y="2303"/>
                    <a:pt x="7784" y="1554"/>
                    <a:pt x="11769" y="1554"/>
                  </a:cubicBezTo>
                  <a:cubicBezTo>
                    <a:pt x="13098" y="1554"/>
                    <a:pt x="14430" y="1637"/>
                    <a:pt x="15761" y="1804"/>
                  </a:cubicBezTo>
                  <a:cubicBezTo>
                    <a:pt x="21089" y="2470"/>
                    <a:pt x="26195" y="3579"/>
                    <a:pt x="31300" y="5355"/>
                  </a:cubicBezTo>
                  <a:cubicBezTo>
                    <a:pt x="41511" y="8685"/>
                    <a:pt x="51722" y="12459"/>
                    <a:pt x="62155" y="15566"/>
                  </a:cubicBezTo>
                  <a:cubicBezTo>
                    <a:pt x="72589" y="18896"/>
                    <a:pt x="83466" y="20672"/>
                    <a:pt x="94343" y="20894"/>
                  </a:cubicBezTo>
                  <a:cubicBezTo>
                    <a:pt x="94740" y="20902"/>
                    <a:pt x="95136" y="20906"/>
                    <a:pt x="95532" y="20906"/>
                  </a:cubicBezTo>
                  <a:cubicBezTo>
                    <a:pt x="106218" y="20906"/>
                    <a:pt x="116652" y="18024"/>
                    <a:pt x="125642" y="12459"/>
                  </a:cubicBezTo>
                  <a:lnTo>
                    <a:pt x="125642" y="12237"/>
                  </a:lnTo>
                  <a:cubicBezTo>
                    <a:pt x="117061" y="17026"/>
                    <a:pt x="107583" y="19663"/>
                    <a:pt x="97853" y="19663"/>
                  </a:cubicBezTo>
                  <a:cubicBezTo>
                    <a:pt x="96760" y="19663"/>
                    <a:pt x="95663" y="19629"/>
                    <a:pt x="94565" y="19562"/>
                  </a:cubicBezTo>
                  <a:cubicBezTo>
                    <a:pt x="83910" y="19118"/>
                    <a:pt x="73255" y="17120"/>
                    <a:pt x="63043" y="13569"/>
                  </a:cubicBezTo>
                  <a:cubicBezTo>
                    <a:pt x="52832" y="10017"/>
                    <a:pt x="42843" y="5799"/>
                    <a:pt x="32188" y="2914"/>
                  </a:cubicBezTo>
                  <a:cubicBezTo>
                    <a:pt x="26860" y="1138"/>
                    <a:pt x="21533" y="250"/>
                    <a:pt x="15983" y="28"/>
                  </a:cubicBezTo>
                  <a:cubicBezTo>
                    <a:pt x="15524" y="9"/>
                    <a:pt x="15065" y="0"/>
                    <a:pt x="14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1801050" y="4061325"/>
              <a:ext cx="3041175" cy="657175"/>
            </a:xfrm>
            <a:custGeom>
              <a:avLst/>
              <a:gdLst/>
              <a:ahLst/>
              <a:cxnLst/>
              <a:rect l="l" t="t" r="r" b="b"/>
              <a:pathLst>
                <a:path w="121647" h="26287" extrusionOk="0">
                  <a:moveTo>
                    <a:pt x="14479" y="0"/>
                  </a:moveTo>
                  <a:cubicBezTo>
                    <a:pt x="9212" y="0"/>
                    <a:pt x="4006" y="1972"/>
                    <a:pt x="1" y="5344"/>
                  </a:cubicBezTo>
                  <a:lnTo>
                    <a:pt x="1" y="5566"/>
                  </a:lnTo>
                  <a:cubicBezTo>
                    <a:pt x="3871" y="3171"/>
                    <a:pt x="8199" y="1846"/>
                    <a:pt x="12606" y="1846"/>
                  </a:cubicBezTo>
                  <a:cubicBezTo>
                    <a:pt x="13508" y="1846"/>
                    <a:pt x="14413" y="1902"/>
                    <a:pt x="15318" y="2015"/>
                  </a:cubicBezTo>
                  <a:cubicBezTo>
                    <a:pt x="20645" y="2237"/>
                    <a:pt x="25751" y="3791"/>
                    <a:pt x="30412" y="6010"/>
                  </a:cubicBezTo>
                  <a:cubicBezTo>
                    <a:pt x="39957" y="10450"/>
                    <a:pt x="48837" y="17331"/>
                    <a:pt x="59048" y="21327"/>
                  </a:cubicBezTo>
                  <a:cubicBezTo>
                    <a:pt x="67184" y="24651"/>
                    <a:pt x="75768" y="26286"/>
                    <a:pt x="84311" y="26286"/>
                  </a:cubicBezTo>
                  <a:cubicBezTo>
                    <a:pt x="97445" y="26286"/>
                    <a:pt x="110483" y="22422"/>
                    <a:pt x="121646" y="14890"/>
                  </a:cubicBezTo>
                  <a:lnTo>
                    <a:pt x="121646" y="14668"/>
                  </a:lnTo>
                  <a:cubicBezTo>
                    <a:pt x="110842" y="21356"/>
                    <a:pt x="98546" y="24766"/>
                    <a:pt x="86228" y="24766"/>
                  </a:cubicBezTo>
                  <a:cubicBezTo>
                    <a:pt x="77289" y="24766"/>
                    <a:pt x="68337" y="22970"/>
                    <a:pt x="59936" y="19329"/>
                  </a:cubicBezTo>
                  <a:cubicBezTo>
                    <a:pt x="50169" y="15112"/>
                    <a:pt x="41733" y="7786"/>
                    <a:pt x="31522" y="3569"/>
                  </a:cubicBezTo>
                  <a:cubicBezTo>
                    <a:pt x="26417" y="1349"/>
                    <a:pt x="20867" y="17"/>
                    <a:pt x="15318" y="17"/>
                  </a:cubicBezTo>
                  <a:cubicBezTo>
                    <a:pt x="15038" y="6"/>
                    <a:pt x="14758" y="0"/>
                    <a:pt x="14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1551325" y="4638200"/>
              <a:ext cx="2591650" cy="604800"/>
            </a:xfrm>
            <a:custGeom>
              <a:avLst/>
              <a:gdLst/>
              <a:ahLst/>
              <a:cxnLst/>
              <a:rect l="l" t="t" r="r" b="b"/>
              <a:pathLst>
                <a:path w="103666" h="24192" extrusionOk="0">
                  <a:moveTo>
                    <a:pt x="13430" y="0"/>
                  </a:moveTo>
                  <a:cubicBezTo>
                    <a:pt x="13024" y="0"/>
                    <a:pt x="12617" y="9"/>
                    <a:pt x="12210" y="28"/>
                  </a:cubicBezTo>
                  <a:cubicBezTo>
                    <a:pt x="9768" y="250"/>
                    <a:pt x="7326" y="916"/>
                    <a:pt x="5106" y="1804"/>
                  </a:cubicBezTo>
                  <a:cubicBezTo>
                    <a:pt x="2887" y="2914"/>
                    <a:pt x="1111" y="4689"/>
                    <a:pt x="1" y="6687"/>
                  </a:cubicBezTo>
                  <a:lnTo>
                    <a:pt x="1" y="6687"/>
                  </a:lnTo>
                  <a:cubicBezTo>
                    <a:pt x="2935" y="3544"/>
                    <a:pt x="7056" y="1785"/>
                    <a:pt x="11430" y="1785"/>
                  </a:cubicBezTo>
                  <a:cubicBezTo>
                    <a:pt x="11689" y="1785"/>
                    <a:pt x="11949" y="1791"/>
                    <a:pt x="12210" y="1804"/>
                  </a:cubicBezTo>
                  <a:cubicBezTo>
                    <a:pt x="16649" y="1804"/>
                    <a:pt x="21089" y="3136"/>
                    <a:pt x="24863" y="5577"/>
                  </a:cubicBezTo>
                  <a:cubicBezTo>
                    <a:pt x="28858" y="7575"/>
                    <a:pt x="32410" y="10461"/>
                    <a:pt x="36406" y="13125"/>
                  </a:cubicBezTo>
                  <a:cubicBezTo>
                    <a:pt x="46827" y="20400"/>
                    <a:pt x="59338" y="24192"/>
                    <a:pt x="71933" y="24192"/>
                  </a:cubicBezTo>
                  <a:cubicBezTo>
                    <a:pt x="73558" y="24192"/>
                    <a:pt x="75183" y="24129"/>
                    <a:pt x="76806" y="24002"/>
                  </a:cubicBezTo>
                  <a:cubicBezTo>
                    <a:pt x="86351" y="23336"/>
                    <a:pt x="95453" y="20450"/>
                    <a:pt x="103666" y="15789"/>
                  </a:cubicBezTo>
                  <a:lnTo>
                    <a:pt x="103666" y="15567"/>
                  </a:lnTo>
                  <a:cubicBezTo>
                    <a:pt x="94419" y="20375"/>
                    <a:pt x="84215" y="22855"/>
                    <a:pt x="74002" y="22855"/>
                  </a:cubicBezTo>
                  <a:cubicBezTo>
                    <a:pt x="65826" y="22855"/>
                    <a:pt x="57645" y="21265"/>
                    <a:pt x="49946" y="18008"/>
                  </a:cubicBezTo>
                  <a:cubicBezTo>
                    <a:pt x="45729" y="16011"/>
                    <a:pt x="41733" y="13791"/>
                    <a:pt x="38181" y="11127"/>
                  </a:cubicBezTo>
                  <a:cubicBezTo>
                    <a:pt x="34408" y="8241"/>
                    <a:pt x="30412" y="5577"/>
                    <a:pt x="26195" y="3358"/>
                  </a:cubicBezTo>
                  <a:cubicBezTo>
                    <a:pt x="22328" y="1119"/>
                    <a:pt x="17903" y="0"/>
                    <a:pt x="134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61"/>
        <p:cNvGrpSpPr/>
        <p:nvPr/>
      </p:nvGrpSpPr>
      <p:grpSpPr>
        <a:xfrm>
          <a:off x="0" y="0"/>
          <a:ext cx="0" cy="0"/>
          <a:chOff x="0" y="0"/>
          <a:chExt cx="0" cy="0"/>
        </a:xfrm>
      </p:grpSpPr>
      <p:sp>
        <p:nvSpPr>
          <p:cNvPr id="1062" name="Google Shape;1062;p32"/>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63" name="Google Shape;1063;p32"/>
          <p:cNvSpPr txBox="1">
            <a:spLocks noGrp="1"/>
          </p:cNvSpPr>
          <p:nvPr>
            <p:ph type="body" idx="1"/>
          </p:nvPr>
        </p:nvSpPr>
        <p:spPr>
          <a:xfrm>
            <a:off x="628650" y="1369219"/>
            <a:ext cx="3886200" cy="32634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64" name="Google Shape;1064;p32"/>
          <p:cNvSpPr txBox="1">
            <a:spLocks noGrp="1"/>
          </p:cNvSpPr>
          <p:nvPr>
            <p:ph type="body" idx="2"/>
          </p:nvPr>
        </p:nvSpPr>
        <p:spPr>
          <a:xfrm>
            <a:off x="4629150" y="1369219"/>
            <a:ext cx="3886200" cy="32634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65" name="Google Shape;1065;p32"/>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66" name="Google Shape;1066;p32"/>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67" name="Google Shape;1067;p32"/>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8"/>
        <p:cNvGrpSpPr/>
        <p:nvPr/>
      </p:nvGrpSpPr>
      <p:grpSpPr>
        <a:xfrm>
          <a:off x="0" y="0"/>
          <a:ext cx="0" cy="0"/>
          <a:chOff x="0" y="0"/>
          <a:chExt cx="0" cy="0"/>
        </a:xfrm>
      </p:grpSpPr>
      <p:sp>
        <p:nvSpPr>
          <p:cNvPr id="1069" name="Google Shape;1069;p33"/>
          <p:cNvSpPr txBox="1">
            <a:spLocks noGrp="1"/>
          </p:cNvSpPr>
          <p:nvPr>
            <p:ph type="title"/>
          </p:nvPr>
        </p:nvSpPr>
        <p:spPr>
          <a:xfrm>
            <a:off x="623888" y="1282304"/>
            <a:ext cx="7886700" cy="21396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70" name="Google Shape;1070;p33"/>
          <p:cNvSpPr txBox="1">
            <a:spLocks noGrp="1"/>
          </p:cNvSpPr>
          <p:nvPr>
            <p:ph type="body" idx="1"/>
          </p:nvPr>
        </p:nvSpPr>
        <p:spPr>
          <a:xfrm>
            <a:off x="623888" y="3442098"/>
            <a:ext cx="7886700" cy="1125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2400"/>
              <a:buNone/>
              <a:defRPr sz="2400">
                <a:solidFill>
                  <a:schemeClr val="dk1"/>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71" name="Google Shape;1071;p33"/>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72" name="Google Shape;1072;p33"/>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73" name="Google Shape;1073;p33"/>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74"/>
        <p:cNvGrpSpPr/>
        <p:nvPr/>
      </p:nvGrpSpPr>
      <p:grpSpPr>
        <a:xfrm>
          <a:off x="0" y="0"/>
          <a:ext cx="0" cy="0"/>
          <a:chOff x="0" y="0"/>
          <a:chExt cx="0" cy="0"/>
        </a:xfrm>
      </p:grpSpPr>
      <p:sp>
        <p:nvSpPr>
          <p:cNvPr id="1075" name="Google Shape;1075;p34"/>
          <p:cNvSpPr txBox="1">
            <a:spLocks noGrp="1"/>
          </p:cNvSpPr>
          <p:nvPr>
            <p:ph type="title"/>
          </p:nvPr>
        </p:nvSpPr>
        <p:spPr>
          <a:xfrm>
            <a:off x="629841" y="273844"/>
            <a:ext cx="7886700" cy="99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76" name="Google Shape;1076;p34"/>
          <p:cNvSpPr txBox="1">
            <a:spLocks noGrp="1"/>
          </p:cNvSpPr>
          <p:nvPr>
            <p:ph type="body" idx="1"/>
          </p:nvPr>
        </p:nvSpPr>
        <p:spPr>
          <a:xfrm>
            <a:off x="629842" y="1260872"/>
            <a:ext cx="3868200" cy="6180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077" name="Google Shape;1077;p34"/>
          <p:cNvSpPr txBox="1">
            <a:spLocks noGrp="1"/>
          </p:cNvSpPr>
          <p:nvPr>
            <p:ph type="body" idx="2"/>
          </p:nvPr>
        </p:nvSpPr>
        <p:spPr>
          <a:xfrm>
            <a:off x="629842" y="1878806"/>
            <a:ext cx="3868200" cy="2763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78" name="Google Shape;1078;p34"/>
          <p:cNvSpPr txBox="1">
            <a:spLocks noGrp="1"/>
          </p:cNvSpPr>
          <p:nvPr>
            <p:ph type="body" idx="3"/>
          </p:nvPr>
        </p:nvSpPr>
        <p:spPr>
          <a:xfrm>
            <a:off x="4629150" y="1260872"/>
            <a:ext cx="3887400" cy="6180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079" name="Google Shape;1079;p34"/>
          <p:cNvSpPr txBox="1">
            <a:spLocks noGrp="1"/>
          </p:cNvSpPr>
          <p:nvPr>
            <p:ph type="body" idx="4"/>
          </p:nvPr>
        </p:nvSpPr>
        <p:spPr>
          <a:xfrm>
            <a:off x="4629150" y="1878806"/>
            <a:ext cx="3887400" cy="2763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80" name="Google Shape;1080;p34"/>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81" name="Google Shape;1081;p34"/>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82" name="Google Shape;1082;p34"/>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83"/>
        <p:cNvGrpSpPr/>
        <p:nvPr/>
      </p:nvGrpSpPr>
      <p:grpSpPr>
        <a:xfrm>
          <a:off x="0" y="0"/>
          <a:ext cx="0" cy="0"/>
          <a:chOff x="0" y="0"/>
          <a:chExt cx="0" cy="0"/>
        </a:xfrm>
      </p:grpSpPr>
      <p:sp>
        <p:nvSpPr>
          <p:cNvPr id="1084" name="Google Shape;1084;p35"/>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85" name="Google Shape;1085;p35"/>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86" name="Google Shape;1086;p35"/>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87" name="Google Shape;1087;p35"/>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88"/>
        <p:cNvGrpSpPr/>
        <p:nvPr/>
      </p:nvGrpSpPr>
      <p:grpSpPr>
        <a:xfrm>
          <a:off x="0" y="0"/>
          <a:ext cx="0" cy="0"/>
          <a:chOff x="0" y="0"/>
          <a:chExt cx="0" cy="0"/>
        </a:xfrm>
      </p:grpSpPr>
      <p:sp>
        <p:nvSpPr>
          <p:cNvPr id="1089" name="Google Shape;1089;p36"/>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90" name="Google Shape;1090;p36"/>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91" name="Google Shape;1091;p36"/>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92"/>
        <p:cNvGrpSpPr/>
        <p:nvPr/>
      </p:nvGrpSpPr>
      <p:grpSpPr>
        <a:xfrm>
          <a:off x="0" y="0"/>
          <a:ext cx="0" cy="0"/>
          <a:chOff x="0" y="0"/>
          <a:chExt cx="0" cy="0"/>
        </a:xfrm>
      </p:grpSpPr>
      <p:sp>
        <p:nvSpPr>
          <p:cNvPr id="1093" name="Google Shape;1093;p37"/>
          <p:cNvSpPr txBox="1">
            <a:spLocks noGrp="1"/>
          </p:cNvSpPr>
          <p:nvPr>
            <p:ph type="title"/>
          </p:nvPr>
        </p:nvSpPr>
        <p:spPr>
          <a:xfrm>
            <a:off x="629841" y="342900"/>
            <a:ext cx="2949300" cy="12003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94" name="Google Shape;1094;p37"/>
          <p:cNvSpPr txBox="1">
            <a:spLocks noGrp="1"/>
          </p:cNvSpPr>
          <p:nvPr>
            <p:ph type="body" idx="1"/>
          </p:nvPr>
        </p:nvSpPr>
        <p:spPr>
          <a:xfrm>
            <a:off x="3887391" y="740569"/>
            <a:ext cx="4629300" cy="36552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095" name="Google Shape;1095;p37"/>
          <p:cNvSpPr txBox="1">
            <a:spLocks noGrp="1"/>
          </p:cNvSpPr>
          <p:nvPr>
            <p:ph type="body" idx="2"/>
          </p:nvPr>
        </p:nvSpPr>
        <p:spPr>
          <a:xfrm>
            <a:off x="629841" y="1543050"/>
            <a:ext cx="2949300" cy="2858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096" name="Google Shape;1096;p37"/>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97" name="Google Shape;1097;p37"/>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98" name="Google Shape;1098;p37"/>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99"/>
        <p:cNvGrpSpPr/>
        <p:nvPr/>
      </p:nvGrpSpPr>
      <p:grpSpPr>
        <a:xfrm>
          <a:off x="0" y="0"/>
          <a:ext cx="0" cy="0"/>
          <a:chOff x="0" y="0"/>
          <a:chExt cx="0" cy="0"/>
        </a:xfrm>
      </p:grpSpPr>
      <p:sp>
        <p:nvSpPr>
          <p:cNvPr id="1100" name="Google Shape;1100;p38"/>
          <p:cNvSpPr txBox="1">
            <a:spLocks noGrp="1"/>
          </p:cNvSpPr>
          <p:nvPr>
            <p:ph type="title"/>
          </p:nvPr>
        </p:nvSpPr>
        <p:spPr>
          <a:xfrm>
            <a:off x="629841" y="342900"/>
            <a:ext cx="2949300" cy="12003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01" name="Google Shape;1101;p38"/>
          <p:cNvSpPr>
            <a:spLocks noGrp="1"/>
          </p:cNvSpPr>
          <p:nvPr>
            <p:ph type="pic" idx="2"/>
          </p:nvPr>
        </p:nvSpPr>
        <p:spPr>
          <a:xfrm>
            <a:off x="3887391" y="740569"/>
            <a:ext cx="4629300" cy="3655200"/>
          </a:xfrm>
          <a:prstGeom prst="rect">
            <a:avLst/>
          </a:prstGeom>
          <a:noFill/>
          <a:ln>
            <a:noFill/>
          </a:ln>
        </p:spPr>
      </p:sp>
      <p:sp>
        <p:nvSpPr>
          <p:cNvPr id="1102" name="Google Shape;1102;p38"/>
          <p:cNvSpPr txBox="1">
            <a:spLocks noGrp="1"/>
          </p:cNvSpPr>
          <p:nvPr>
            <p:ph type="body" idx="1"/>
          </p:nvPr>
        </p:nvSpPr>
        <p:spPr>
          <a:xfrm>
            <a:off x="629841" y="1543050"/>
            <a:ext cx="2949300" cy="2858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103" name="Google Shape;1103;p38"/>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04" name="Google Shape;1104;p38"/>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05" name="Google Shape;1105;p38"/>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06"/>
        <p:cNvGrpSpPr/>
        <p:nvPr/>
      </p:nvGrpSpPr>
      <p:grpSpPr>
        <a:xfrm>
          <a:off x="0" y="0"/>
          <a:ext cx="0" cy="0"/>
          <a:chOff x="0" y="0"/>
          <a:chExt cx="0" cy="0"/>
        </a:xfrm>
      </p:grpSpPr>
      <p:sp>
        <p:nvSpPr>
          <p:cNvPr id="1107" name="Google Shape;1107;p39"/>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08" name="Google Shape;1108;p39"/>
          <p:cNvSpPr txBox="1">
            <a:spLocks noGrp="1"/>
          </p:cNvSpPr>
          <p:nvPr>
            <p:ph type="body" idx="1"/>
          </p:nvPr>
        </p:nvSpPr>
        <p:spPr>
          <a:xfrm rot="5400000">
            <a:off x="2940300" y="-942431"/>
            <a:ext cx="3263400" cy="78867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09" name="Google Shape;1109;p39"/>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10" name="Google Shape;1110;p39"/>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11" name="Google Shape;1111;p39"/>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12"/>
        <p:cNvGrpSpPr/>
        <p:nvPr/>
      </p:nvGrpSpPr>
      <p:grpSpPr>
        <a:xfrm>
          <a:off x="0" y="0"/>
          <a:ext cx="0" cy="0"/>
          <a:chOff x="0" y="0"/>
          <a:chExt cx="0" cy="0"/>
        </a:xfrm>
      </p:grpSpPr>
      <p:sp>
        <p:nvSpPr>
          <p:cNvPr id="1113" name="Google Shape;1113;p40"/>
          <p:cNvSpPr txBox="1">
            <a:spLocks noGrp="1"/>
          </p:cNvSpPr>
          <p:nvPr>
            <p:ph type="title"/>
          </p:nvPr>
        </p:nvSpPr>
        <p:spPr>
          <a:xfrm rot="5400000">
            <a:off x="5350049" y="1467543"/>
            <a:ext cx="4359000" cy="19716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14" name="Google Shape;1114;p40"/>
          <p:cNvSpPr txBox="1">
            <a:spLocks noGrp="1"/>
          </p:cNvSpPr>
          <p:nvPr>
            <p:ph type="body" idx="1"/>
          </p:nvPr>
        </p:nvSpPr>
        <p:spPr>
          <a:xfrm rot="5400000">
            <a:off x="1349475" y="-447057"/>
            <a:ext cx="4359000" cy="58008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15" name="Google Shape;1115;p40"/>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16" name="Google Shape;1116;p40"/>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17" name="Google Shape;1117;p40"/>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24"/>
        <p:cNvGrpSpPr/>
        <p:nvPr/>
      </p:nvGrpSpPr>
      <p:grpSpPr>
        <a:xfrm>
          <a:off x="0" y="0"/>
          <a:ext cx="0" cy="0"/>
          <a:chOff x="0" y="0"/>
          <a:chExt cx="0" cy="0"/>
        </a:xfrm>
      </p:grpSpPr>
      <p:sp>
        <p:nvSpPr>
          <p:cNvPr id="1125" name="Google Shape;1125;p42"/>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6" name="Google Shape;1126;p42"/>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27" name="Google Shape;1127;p42"/>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28" name="Google Shape;1128;p42"/>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29" name="Google Shape;1129;p42"/>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3"/>
        <p:cNvGrpSpPr/>
        <p:nvPr/>
      </p:nvGrpSpPr>
      <p:grpSpPr>
        <a:xfrm>
          <a:off x="0" y="0"/>
          <a:ext cx="0" cy="0"/>
          <a:chOff x="0" y="0"/>
          <a:chExt cx="0" cy="0"/>
        </a:xfrm>
      </p:grpSpPr>
      <p:sp>
        <p:nvSpPr>
          <p:cNvPr id="174" name="Google Shape;174;p5"/>
          <p:cNvSpPr/>
          <p:nvPr/>
        </p:nvSpPr>
        <p:spPr>
          <a:xfrm>
            <a:off x="421075" y="389425"/>
            <a:ext cx="8309400" cy="436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5"/>
          <p:cNvSpPr txBox="1">
            <a:spLocks noGrp="1"/>
          </p:cNvSpPr>
          <p:nvPr>
            <p:ph type="title"/>
          </p:nvPr>
        </p:nvSpPr>
        <p:spPr>
          <a:xfrm>
            <a:off x="720000" y="445025"/>
            <a:ext cx="5852700" cy="5727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76" name="Google Shape;176;p5"/>
          <p:cNvSpPr txBox="1">
            <a:spLocks noGrp="1"/>
          </p:cNvSpPr>
          <p:nvPr>
            <p:ph type="subTitle" idx="1"/>
          </p:nvPr>
        </p:nvSpPr>
        <p:spPr>
          <a:xfrm>
            <a:off x="1214800" y="1948213"/>
            <a:ext cx="2438400" cy="37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000" b="1">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7" name="Google Shape;177;p5"/>
          <p:cNvSpPr txBox="1">
            <a:spLocks noGrp="1"/>
          </p:cNvSpPr>
          <p:nvPr>
            <p:ph type="subTitle" idx="2"/>
          </p:nvPr>
        </p:nvSpPr>
        <p:spPr>
          <a:xfrm>
            <a:off x="1214800" y="2261988"/>
            <a:ext cx="2438400" cy="11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8" name="Google Shape;178;p5"/>
          <p:cNvSpPr txBox="1">
            <a:spLocks noGrp="1"/>
          </p:cNvSpPr>
          <p:nvPr>
            <p:ph type="subTitle" idx="3"/>
          </p:nvPr>
        </p:nvSpPr>
        <p:spPr>
          <a:xfrm>
            <a:off x="5490800" y="1948213"/>
            <a:ext cx="2438400" cy="37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000" b="1">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9" name="Google Shape;179;p5"/>
          <p:cNvSpPr txBox="1">
            <a:spLocks noGrp="1"/>
          </p:cNvSpPr>
          <p:nvPr>
            <p:ph type="subTitle" idx="4"/>
          </p:nvPr>
        </p:nvSpPr>
        <p:spPr>
          <a:xfrm>
            <a:off x="5490800" y="2261988"/>
            <a:ext cx="2438400" cy="11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30"/>
        <p:cNvGrpSpPr/>
        <p:nvPr/>
      </p:nvGrpSpPr>
      <p:grpSpPr>
        <a:xfrm>
          <a:off x="0" y="0"/>
          <a:ext cx="0" cy="0"/>
          <a:chOff x="0" y="0"/>
          <a:chExt cx="0" cy="0"/>
        </a:xfrm>
      </p:grpSpPr>
      <p:sp>
        <p:nvSpPr>
          <p:cNvPr id="1131" name="Google Shape;1131;p43"/>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32" name="Google Shape;1132;p43"/>
          <p:cNvSpPr txBox="1">
            <a:spLocks noGrp="1"/>
          </p:cNvSpPr>
          <p:nvPr>
            <p:ph type="body" idx="1"/>
          </p:nvPr>
        </p:nvSpPr>
        <p:spPr>
          <a:xfrm>
            <a:off x="628650" y="1369219"/>
            <a:ext cx="3886200" cy="32634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33" name="Google Shape;1133;p43"/>
          <p:cNvSpPr txBox="1">
            <a:spLocks noGrp="1"/>
          </p:cNvSpPr>
          <p:nvPr>
            <p:ph type="body" idx="2"/>
          </p:nvPr>
        </p:nvSpPr>
        <p:spPr>
          <a:xfrm>
            <a:off x="4629150" y="1369219"/>
            <a:ext cx="3886200" cy="32634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34" name="Google Shape;1134;p43"/>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35" name="Google Shape;1135;p43"/>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36" name="Google Shape;1136;p43"/>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37"/>
        <p:cNvGrpSpPr/>
        <p:nvPr/>
      </p:nvGrpSpPr>
      <p:grpSpPr>
        <a:xfrm>
          <a:off x="0" y="0"/>
          <a:ext cx="0" cy="0"/>
          <a:chOff x="0" y="0"/>
          <a:chExt cx="0" cy="0"/>
        </a:xfrm>
      </p:grpSpPr>
      <p:sp>
        <p:nvSpPr>
          <p:cNvPr id="1138" name="Google Shape;1138;p44"/>
          <p:cNvSpPr txBox="1">
            <a:spLocks noGrp="1"/>
          </p:cNvSpPr>
          <p:nvPr>
            <p:ph type="ctrTitle"/>
          </p:nvPr>
        </p:nvSpPr>
        <p:spPr>
          <a:xfrm>
            <a:off x="685800" y="841772"/>
            <a:ext cx="7772400" cy="1790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39" name="Google Shape;1139;p44"/>
          <p:cNvSpPr txBox="1">
            <a:spLocks noGrp="1"/>
          </p:cNvSpPr>
          <p:nvPr>
            <p:ph type="subTitle" idx="1"/>
          </p:nvPr>
        </p:nvSpPr>
        <p:spPr>
          <a:xfrm>
            <a:off x="1143000" y="2701528"/>
            <a:ext cx="6858000" cy="1241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140" name="Google Shape;1140;p44"/>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41" name="Google Shape;1141;p44"/>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42" name="Google Shape;1142;p44"/>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43"/>
        <p:cNvGrpSpPr/>
        <p:nvPr/>
      </p:nvGrpSpPr>
      <p:grpSpPr>
        <a:xfrm>
          <a:off x="0" y="0"/>
          <a:ext cx="0" cy="0"/>
          <a:chOff x="0" y="0"/>
          <a:chExt cx="0" cy="0"/>
        </a:xfrm>
      </p:grpSpPr>
      <p:sp>
        <p:nvSpPr>
          <p:cNvPr id="1144" name="Google Shape;1144;p45"/>
          <p:cNvSpPr txBox="1">
            <a:spLocks noGrp="1"/>
          </p:cNvSpPr>
          <p:nvPr>
            <p:ph type="title"/>
          </p:nvPr>
        </p:nvSpPr>
        <p:spPr>
          <a:xfrm>
            <a:off x="623888" y="1282304"/>
            <a:ext cx="7886700" cy="21396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45" name="Google Shape;1145;p45"/>
          <p:cNvSpPr txBox="1">
            <a:spLocks noGrp="1"/>
          </p:cNvSpPr>
          <p:nvPr>
            <p:ph type="body" idx="1"/>
          </p:nvPr>
        </p:nvSpPr>
        <p:spPr>
          <a:xfrm>
            <a:off x="623888" y="3442098"/>
            <a:ext cx="7886700" cy="1125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2400"/>
              <a:buNone/>
              <a:defRPr sz="2400">
                <a:solidFill>
                  <a:schemeClr val="dk1"/>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146" name="Google Shape;1146;p45"/>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47" name="Google Shape;1147;p45"/>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48" name="Google Shape;1148;p45"/>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49"/>
        <p:cNvGrpSpPr/>
        <p:nvPr/>
      </p:nvGrpSpPr>
      <p:grpSpPr>
        <a:xfrm>
          <a:off x="0" y="0"/>
          <a:ext cx="0" cy="0"/>
          <a:chOff x="0" y="0"/>
          <a:chExt cx="0" cy="0"/>
        </a:xfrm>
      </p:grpSpPr>
      <p:sp>
        <p:nvSpPr>
          <p:cNvPr id="1150" name="Google Shape;1150;p46"/>
          <p:cNvSpPr txBox="1">
            <a:spLocks noGrp="1"/>
          </p:cNvSpPr>
          <p:nvPr>
            <p:ph type="title"/>
          </p:nvPr>
        </p:nvSpPr>
        <p:spPr>
          <a:xfrm>
            <a:off x="629841" y="273844"/>
            <a:ext cx="7886700" cy="99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51" name="Google Shape;1151;p46"/>
          <p:cNvSpPr txBox="1">
            <a:spLocks noGrp="1"/>
          </p:cNvSpPr>
          <p:nvPr>
            <p:ph type="body" idx="1"/>
          </p:nvPr>
        </p:nvSpPr>
        <p:spPr>
          <a:xfrm>
            <a:off x="629842" y="1260872"/>
            <a:ext cx="3868200" cy="6180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152" name="Google Shape;1152;p46"/>
          <p:cNvSpPr txBox="1">
            <a:spLocks noGrp="1"/>
          </p:cNvSpPr>
          <p:nvPr>
            <p:ph type="body" idx="2"/>
          </p:nvPr>
        </p:nvSpPr>
        <p:spPr>
          <a:xfrm>
            <a:off x="629842" y="1878806"/>
            <a:ext cx="3868200" cy="2763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53" name="Google Shape;1153;p46"/>
          <p:cNvSpPr txBox="1">
            <a:spLocks noGrp="1"/>
          </p:cNvSpPr>
          <p:nvPr>
            <p:ph type="body" idx="3"/>
          </p:nvPr>
        </p:nvSpPr>
        <p:spPr>
          <a:xfrm>
            <a:off x="4629150" y="1260872"/>
            <a:ext cx="3887400" cy="6180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154" name="Google Shape;1154;p46"/>
          <p:cNvSpPr txBox="1">
            <a:spLocks noGrp="1"/>
          </p:cNvSpPr>
          <p:nvPr>
            <p:ph type="body" idx="4"/>
          </p:nvPr>
        </p:nvSpPr>
        <p:spPr>
          <a:xfrm>
            <a:off x="4629150" y="1878806"/>
            <a:ext cx="3887400" cy="2763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55" name="Google Shape;1155;p46"/>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56" name="Google Shape;1156;p46"/>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57" name="Google Shape;1157;p46"/>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58"/>
        <p:cNvGrpSpPr/>
        <p:nvPr/>
      </p:nvGrpSpPr>
      <p:grpSpPr>
        <a:xfrm>
          <a:off x="0" y="0"/>
          <a:ext cx="0" cy="0"/>
          <a:chOff x="0" y="0"/>
          <a:chExt cx="0" cy="0"/>
        </a:xfrm>
      </p:grpSpPr>
      <p:sp>
        <p:nvSpPr>
          <p:cNvPr id="1159" name="Google Shape;1159;p47"/>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60" name="Google Shape;1160;p47"/>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61" name="Google Shape;1161;p47"/>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62" name="Google Shape;1162;p47"/>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63"/>
        <p:cNvGrpSpPr/>
        <p:nvPr/>
      </p:nvGrpSpPr>
      <p:grpSpPr>
        <a:xfrm>
          <a:off x="0" y="0"/>
          <a:ext cx="0" cy="0"/>
          <a:chOff x="0" y="0"/>
          <a:chExt cx="0" cy="0"/>
        </a:xfrm>
      </p:grpSpPr>
      <p:sp>
        <p:nvSpPr>
          <p:cNvPr id="1164" name="Google Shape;1164;p48"/>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65" name="Google Shape;1165;p48"/>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66" name="Google Shape;1166;p48"/>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67"/>
        <p:cNvGrpSpPr/>
        <p:nvPr/>
      </p:nvGrpSpPr>
      <p:grpSpPr>
        <a:xfrm>
          <a:off x="0" y="0"/>
          <a:ext cx="0" cy="0"/>
          <a:chOff x="0" y="0"/>
          <a:chExt cx="0" cy="0"/>
        </a:xfrm>
      </p:grpSpPr>
      <p:sp>
        <p:nvSpPr>
          <p:cNvPr id="1168" name="Google Shape;1168;p49"/>
          <p:cNvSpPr txBox="1">
            <a:spLocks noGrp="1"/>
          </p:cNvSpPr>
          <p:nvPr>
            <p:ph type="title"/>
          </p:nvPr>
        </p:nvSpPr>
        <p:spPr>
          <a:xfrm>
            <a:off x="629841" y="342900"/>
            <a:ext cx="2949300" cy="12003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69" name="Google Shape;1169;p49"/>
          <p:cNvSpPr txBox="1">
            <a:spLocks noGrp="1"/>
          </p:cNvSpPr>
          <p:nvPr>
            <p:ph type="body" idx="1"/>
          </p:nvPr>
        </p:nvSpPr>
        <p:spPr>
          <a:xfrm>
            <a:off x="3887391" y="740569"/>
            <a:ext cx="4629300" cy="36552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170" name="Google Shape;1170;p49"/>
          <p:cNvSpPr txBox="1">
            <a:spLocks noGrp="1"/>
          </p:cNvSpPr>
          <p:nvPr>
            <p:ph type="body" idx="2"/>
          </p:nvPr>
        </p:nvSpPr>
        <p:spPr>
          <a:xfrm>
            <a:off x="629841" y="1543050"/>
            <a:ext cx="2949300" cy="2858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171" name="Google Shape;1171;p49"/>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72" name="Google Shape;1172;p49"/>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73" name="Google Shape;1173;p49"/>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74"/>
        <p:cNvGrpSpPr/>
        <p:nvPr/>
      </p:nvGrpSpPr>
      <p:grpSpPr>
        <a:xfrm>
          <a:off x="0" y="0"/>
          <a:ext cx="0" cy="0"/>
          <a:chOff x="0" y="0"/>
          <a:chExt cx="0" cy="0"/>
        </a:xfrm>
      </p:grpSpPr>
      <p:sp>
        <p:nvSpPr>
          <p:cNvPr id="1175" name="Google Shape;1175;p50"/>
          <p:cNvSpPr txBox="1">
            <a:spLocks noGrp="1"/>
          </p:cNvSpPr>
          <p:nvPr>
            <p:ph type="title"/>
          </p:nvPr>
        </p:nvSpPr>
        <p:spPr>
          <a:xfrm>
            <a:off x="629841" y="342900"/>
            <a:ext cx="2949300" cy="12003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76" name="Google Shape;1176;p50"/>
          <p:cNvSpPr>
            <a:spLocks noGrp="1"/>
          </p:cNvSpPr>
          <p:nvPr>
            <p:ph type="pic" idx="2"/>
          </p:nvPr>
        </p:nvSpPr>
        <p:spPr>
          <a:xfrm>
            <a:off x="3887391" y="740569"/>
            <a:ext cx="4629300" cy="36552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177" name="Google Shape;1177;p50"/>
          <p:cNvSpPr txBox="1">
            <a:spLocks noGrp="1"/>
          </p:cNvSpPr>
          <p:nvPr>
            <p:ph type="body" idx="1"/>
          </p:nvPr>
        </p:nvSpPr>
        <p:spPr>
          <a:xfrm>
            <a:off x="629841" y="1543050"/>
            <a:ext cx="2949300" cy="2858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178" name="Google Shape;1178;p50"/>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79" name="Google Shape;1179;p50"/>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80" name="Google Shape;1180;p50"/>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81"/>
        <p:cNvGrpSpPr/>
        <p:nvPr/>
      </p:nvGrpSpPr>
      <p:grpSpPr>
        <a:xfrm>
          <a:off x="0" y="0"/>
          <a:ext cx="0" cy="0"/>
          <a:chOff x="0" y="0"/>
          <a:chExt cx="0" cy="0"/>
        </a:xfrm>
      </p:grpSpPr>
      <p:sp>
        <p:nvSpPr>
          <p:cNvPr id="1182" name="Google Shape;1182;p51"/>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83" name="Google Shape;1183;p51"/>
          <p:cNvSpPr txBox="1">
            <a:spLocks noGrp="1"/>
          </p:cNvSpPr>
          <p:nvPr>
            <p:ph type="body" idx="1"/>
          </p:nvPr>
        </p:nvSpPr>
        <p:spPr>
          <a:xfrm rot="5400000">
            <a:off x="2940300" y="-942431"/>
            <a:ext cx="3263400" cy="78867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84" name="Google Shape;1184;p51"/>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85" name="Google Shape;1185;p51"/>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86" name="Google Shape;1186;p51"/>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87"/>
        <p:cNvGrpSpPr/>
        <p:nvPr/>
      </p:nvGrpSpPr>
      <p:grpSpPr>
        <a:xfrm>
          <a:off x="0" y="0"/>
          <a:ext cx="0" cy="0"/>
          <a:chOff x="0" y="0"/>
          <a:chExt cx="0" cy="0"/>
        </a:xfrm>
      </p:grpSpPr>
      <p:sp>
        <p:nvSpPr>
          <p:cNvPr id="1188" name="Google Shape;1188;p52"/>
          <p:cNvSpPr txBox="1">
            <a:spLocks noGrp="1"/>
          </p:cNvSpPr>
          <p:nvPr>
            <p:ph type="title"/>
          </p:nvPr>
        </p:nvSpPr>
        <p:spPr>
          <a:xfrm rot="5400000">
            <a:off x="5350050" y="1467544"/>
            <a:ext cx="4359000" cy="19716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89" name="Google Shape;1189;p52"/>
          <p:cNvSpPr txBox="1">
            <a:spLocks noGrp="1"/>
          </p:cNvSpPr>
          <p:nvPr>
            <p:ph type="body" idx="1"/>
          </p:nvPr>
        </p:nvSpPr>
        <p:spPr>
          <a:xfrm rot="5400000">
            <a:off x="1349475" y="-447056"/>
            <a:ext cx="4359000" cy="58008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90" name="Google Shape;1190;p52"/>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91" name="Google Shape;1191;p52"/>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92" name="Google Shape;1192;p52"/>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0"/>
        <p:cNvGrpSpPr/>
        <p:nvPr/>
      </p:nvGrpSpPr>
      <p:grpSpPr>
        <a:xfrm>
          <a:off x="0" y="0"/>
          <a:ext cx="0" cy="0"/>
          <a:chOff x="0" y="0"/>
          <a:chExt cx="0" cy="0"/>
        </a:xfrm>
      </p:grpSpPr>
      <p:sp>
        <p:nvSpPr>
          <p:cNvPr id="181" name="Google Shape;181;p6"/>
          <p:cNvSpPr/>
          <p:nvPr/>
        </p:nvSpPr>
        <p:spPr>
          <a:xfrm>
            <a:off x="421075" y="389425"/>
            <a:ext cx="8309400" cy="436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6"/>
          <p:cNvSpPr txBox="1">
            <a:spLocks noGrp="1"/>
          </p:cNvSpPr>
          <p:nvPr>
            <p:ph type="title"/>
          </p:nvPr>
        </p:nvSpPr>
        <p:spPr>
          <a:xfrm>
            <a:off x="720000" y="445025"/>
            <a:ext cx="5852700" cy="5727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grpSp>
        <p:nvGrpSpPr>
          <p:cNvPr id="183" name="Google Shape;183;p6"/>
          <p:cNvGrpSpPr/>
          <p:nvPr/>
        </p:nvGrpSpPr>
        <p:grpSpPr>
          <a:xfrm rot="-7304592">
            <a:off x="7754158" y="-588800"/>
            <a:ext cx="762780" cy="1564067"/>
            <a:chOff x="2392800" y="238125"/>
            <a:chExt cx="2677175" cy="5084850"/>
          </a:xfrm>
        </p:grpSpPr>
        <p:sp>
          <p:nvSpPr>
            <p:cNvPr id="184" name="Google Shape;184;p6"/>
            <p:cNvSpPr/>
            <p:nvPr/>
          </p:nvSpPr>
          <p:spPr>
            <a:xfrm>
              <a:off x="2526350" y="690275"/>
              <a:ext cx="1198100" cy="4632700"/>
            </a:xfrm>
            <a:custGeom>
              <a:avLst/>
              <a:gdLst/>
              <a:ahLst/>
              <a:cxnLst/>
              <a:rect l="l" t="t" r="r" b="b"/>
              <a:pathLst>
                <a:path w="47924" h="185308" extrusionOk="0">
                  <a:moveTo>
                    <a:pt x="35055" y="1"/>
                  </a:moveTo>
                  <a:cubicBezTo>
                    <a:pt x="33546" y="1"/>
                    <a:pt x="31869" y="1290"/>
                    <a:pt x="32203" y="3183"/>
                  </a:cubicBezTo>
                  <a:cubicBezTo>
                    <a:pt x="42560" y="64402"/>
                    <a:pt x="31648" y="127286"/>
                    <a:pt x="1131" y="181292"/>
                  </a:cubicBezTo>
                  <a:cubicBezTo>
                    <a:pt x="0" y="183428"/>
                    <a:pt x="1772" y="185308"/>
                    <a:pt x="3546" y="185308"/>
                  </a:cubicBezTo>
                  <a:cubicBezTo>
                    <a:pt x="4384" y="185308"/>
                    <a:pt x="5221" y="184889"/>
                    <a:pt x="5755" y="183881"/>
                  </a:cubicBezTo>
                  <a:lnTo>
                    <a:pt x="5570" y="183881"/>
                  </a:lnTo>
                  <a:cubicBezTo>
                    <a:pt x="36642" y="128581"/>
                    <a:pt x="47924" y="64402"/>
                    <a:pt x="37197" y="1889"/>
                  </a:cubicBezTo>
                  <a:cubicBezTo>
                    <a:pt x="36976" y="564"/>
                    <a:pt x="36052" y="1"/>
                    <a:pt x="35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6"/>
            <p:cNvSpPr/>
            <p:nvPr/>
          </p:nvSpPr>
          <p:spPr>
            <a:xfrm>
              <a:off x="3430500" y="641425"/>
              <a:ext cx="899675" cy="1623425"/>
            </a:xfrm>
            <a:custGeom>
              <a:avLst/>
              <a:gdLst/>
              <a:ahLst/>
              <a:cxnLst/>
              <a:rect l="l" t="t" r="r" b="b"/>
              <a:pathLst>
                <a:path w="35987" h="64937" extrusionOk="0">
                  <a:moveTo>
                    <a:pt x="24544" y="0"/>
                  </a:moveTo>
                  <a:cubicBezTo>
                    <a:pt x="22975" y="0"/>
                    <a:pt x="21451" y="1220"/>
                    <a:pt x="22115" y="3103"/>
                  </a:cubicBezTo>
                  <a:cubicBezTo>
                    <a:pt x="30068" y="25112"/>
                    <a:pt x="22300" y="47676"/>
                    <a:pt x="2325" y="60068"/>
                  </a:cubicBezTo>
                  <a:cubicBezTo>
                    <a:pt x="0" y="61463"/>
                    <a:pt x="1442" y="64936"/>
                    <a:pt x="3712" y="64936"/>
                  </a:cubicBezTo>
                  <a:cubicBezTo>
                    <a:pt x="4151" y="64936"/>
                    <a:pt x="4620" y="64806"/>
                    <a:pt x="5100" y="64507"/>
                  </a:cubicBezTo>
                  <a:cubicBezTo>
                    <a:pt x="26554" y="51745"/>
                    <a:pt x="35987" y="25297"/>
                    <a:pt x="27109" y="1808"/>
                  </a:cubicBezTo>
                  <a:cubicBezTo>
                    <a:pt x="26664" y="547"/>
                    <a:pt x="25594" y="0"/>
                    <a:pt x="245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6"/>
            <p:cNvSpPr/>
            <p:nvPr/>
          </p:nvSpPr>
          <p:spPr>
            <a:xfrm>
              <a:off x="2800700" y="860025"/>
              <a:ext cx="748350" cy="784950"/>
            </a:xfrm>
            <a:custGeom>
              <a:avLst/>
              <a:gdLst/>
              <a:ahLst/>
              <a:cxnLst/>
              <a:rect l="l" t="t" r="r" b="b"/>
              <a:pathLst>
                <a:path w="29934" h="31398" extrusionOk="0">
                  <a:moveTo>
                    <a:pt x="3119" y="0"/>
                  </a:moveTo>
                  <a:cubicBezTo>
                    <a:pt x="1627" y="0"/>
                    <a:pt x="0" y="1260"/>
                    <a:pt x="330" y="3237"/>
                  </a:cubicBezTo>
                  <a:cubicBezTo>
                    <a:pt x="2364" y="16923"/>
                    <a:pt x="12351" y="28020"/>
                    <a:pt x="25853" y="31349"/>
                  </a:cubicBezTo>
                  <a:cubicBezTo>
                    <a:pt x="26036" y="31382"/>
                    <a:pt x="26213" y="31397"/>
                    <a:pt x="26382" y="31397"/>
                  </a:cubicBezTo>
                  <a:cubicBezTo>
                    <a:pt x="29113" y="31397"/>
                    <a:pt x="29934" y="27400"/>
                    <a:pt x="27148" y="26356"/>
                  </a:cubicBezTo>
                  <a:cubicBezTo>
                    <a:pt x="15496" y="23581"/>
                    <a:pt x="6803" y="13779"/>
                    <a:pt x="5323" y="1942"/>
                  </a:cubicBezTo>
                  <a:cubicBezTo>
                    <a:pt x="5098" y="590"/>
                    <a:pt x="4140" y="0"/>
                    <a:pt x="3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6"/>
            <p:cNvSpPr/>
            <p:nvPr/>
          </p:nvSpPr>
          <p:spPr>
            <a:xfrm>
              <a:off x="2693325" y="2072800"/>
              <a:ext cx="794550" cy="973850"/>
            </a:xfrm>
            <a:custGeom>
              <a:avLst/>
              <a:gdLst/>
              <a:ahLst/>
              <a:cxnLst/>
              <a:rect l="l" t="t" r="r" b="b"/>
              <a:pathLst>
                <a:path w="31782" h="38954" extrusionOk="0">
                  <a:moveTo>
                    <a:pt x="5207" y="0"/>
                  </a:moveTo>
                  <a:cubicBezTo>
                    <a:pt x="4201" y="0"/>
                    <a:pt x="3292" y="564"/>
                    <a:pt x="3145" y="1888"/>
                  </a:cubicBezTo>
                  <a:cubicBezTo>
                    <a:pt x="1" y="18719"/>
                    <a:pt x="10728" y="34995"/>
                    <a:pt x="27374" y="38879"/>
                  </a:cubicBezTo>
                  <a:cubicBezTo>
                    <a:pt x="27602" y="38929"/>
                    <a:pt x="27821" y="38953"/>
                    <a:pt x="28029" y="38953"/>
                  </a:cubicBezTo>
                  <a:cubicBezTo>
                    <a:pt x="30859" y="38953"/>
                    <a:pt x="31782" y="34574"/>
                    <a:pt x="28853" y="33885"/>
                  </a:cubicBezTo>
                  <a:cubicBezTo>
                    <a:pt x="14797" y="30926"/>
                    <a:pt x="5734" y="17424"/>
                    <a:pt x="8139" y="3183"/>
                  </a:cubicBezTo>
                  <a:cubicBezTo>
                    <a:pt x="8473" y="1290"/>
                    <a:pt x="6728" y="0"/>
                    <a:pt x="52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6"/>
            <p:cNvSpPr/>
            <p:nvPr/>
          </p:nvSpPr>
          <p:spPr>
            <a:xfrm>
              <a:off x="3312950" y="2922525"/>
              <a:ext cx="678175" cy="501525"/>
            </a:xfrm>
            <a:custGeom>
              <a:avLst/>
              <a:gdLst/>
              <a:ahLst/>
              <a:cxnLst/>
              <a:rect l="l" t="t" r="r" b="b"/>
              <a:pathLst>
                <a:path w="27127" h="20061" extrusionOk="0">
                  <a:moveTo>
                    <a:pt x="23918" y="1"/>
                  </a:moveTo>
                  <a:cubicBezTo>
                    <a:pt x="22901" y="1"/>
                    <a:pt x="21884" y="525"/>
                    <a:pt x="21454" y="1745"/>
                  </a:cubicBezTo>
                  <a:cubicBezTo>
                    <a:pt x="18309" y="9143"/>
                    <a:pt x="11281" y="14322"/>
                    <a:pt x="3328" y="14692"/>
                  </a:cubicBezTo>
                  <a:cubicBezTo>
                    <a:pt x="56" y="14874"/>
                    <a:pt x="0" y="20060"/>
                    <a:pt x="3162" y="20060"/>
                  </a:cubicBezTo>
                  <a:cubicBezTo>
                    <a:pt x="3217" y="20060"/>
                    <a:pt x="3272" y="20059"/>
                    <a:pt x="3328" y="20056"/>
                  </a:cubicBezTo>
                  <a:cubicBezTo>
                    <a:pt x="13686" y="19316"/>
                    <a:pt x="22748" y="12842"/>
                    <a:pt x="26447" y="3225"/>
                  </a:cubicBezTo>
                  <a:cubicBezTo>
                    <a:pt x="27126" y="1301"/>
                    <a:pt x="25521" y="1"/>
                    <a:pt x="23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6"/>
            <p:cNvSpPr/>
            <p:nvPr/>
          </p:nvSpPr>
          <p:spPr>
            <a:xfrm>
              <a:off x="3873475" y="1658950"/>
              <a:ext cx="932725" cy="289200"/>
            </a:xfrm>
            <a:custGeom>
              <a:avLst/>
              <a:gdLst/>
              <a:ahLst/>
              <a:cxnLst/>
              <a:rect l="l" t="t" r="r" b="b"/>
              <a:pathLst>
                <a:path w="37309" h="11568" extrusionOk="0">
                  <a:moveTo>
                    <a:pt x="33358" y="1"/>
                  </a:moveTo>
                  <a:cubicBezTo>
                    <a:pt x="32765" y="1"/>
                    <a:pt x="32148" y="203"/>
                    <a:pt x="31584" y="687"/>
                  </a:cubicBezTo>
                  <a:cubicBezTo>
                    <a:pt x="27163" y="4428"/>
                    <a:pt x="21491" y="6362"/>
                    <a:pt x="15761" y="6362"/>
                  </a:cubicBezTo>
                  <a:cubicBezTo>
                    <a:pt x="12142" y="6362"/>
                    <a:pt x="8501" y="5591"/>
                    <a:pt x="5136" y="4016"/>
                  </a:cubicBezTo>
                  <a:cubicBezTo>
                    <a:pt x="4723" y="3809"/>
                    <a:pt x="4317" y="3718"/>
                    <a:pt x="3932" y="3718"/>
                  </a:cubicBezTo>
                  <a:cubicBezTo>
                    <a:pt x="1562" y="3718"/>
                    <a:pt x="1" y="7182"/>
                    <a:pt x="2547" y="8455"/>
                  </a:cubicBezTo>
                  <a:cubicBezTo>
                    <a:pt x="6726" y="10544"/>
                    <a:pt x="11241" y="11567"/>
                    <a:pt x="15733" y="11567"/>
                  </a:cubicBezTo>
                  <a:cubicBezTo>
                    <a:pt x="22771" y="11567"/>
                    <a:pt x="29751" y="9056"/>
                    <a:pt x="35283" y="4201"/>
                  </a:cubicBezTo>
                  <a:cubicBezTo>
                    <a:pt x="37308" y="2610"/>
                    <a:pt x="35487" y="1"/>
                    <a:pt x="33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6"/>
            <p:cNvSpPr/>
            <p:nvPr/>
          </p:nvSpPr>
          <p:spPr>
            <a:xfrm>
              <a:off x="2392800" y="358325"/>
              <a:ext cx="647350" cy="651975"/>
            </a:xfrm>
            <a:custGeom>
              <a:avLst/>
              <a:gdLst/>
              <a:ahLst/>
              <a:cxnLst/>
              <a:rect l="l" t="t" r="r" b="b"/>
              <a:pathLst>
                <a:path w="25894" h="26079" extrusionOk="0">
                  <a:moveTo>
                    <a:pt x="12947" y="1"/>
                  </a:moveTo>
                  <a:cubicBezTo>
                    <a:pt x="5733" y="1"/>
                    <a:pt x="0" y="5919"/>
                    <a:pt x="0" y="12947"/>
                  </a:cubicBezTo>
                  <a:cubicBezTo>
                    <a:pt x="0" y="20160"/>
                    <a:pt x="5733" y="26079"/>
                    <a:pt x="12947" y="26079"/>
                  </a:cubicBezTo>
                  <a:cubicBezTo>
                    <a:pt x="20160" y="26079"/>
                    <a:pt x="25893" y="20160"/>
                    <a:pt x="25893" y="12947"/>
                  </a:cubicBezTo>
                  <a:cubicBezTo>
                    <a:pt x="25893" y="5919"/>
                    <a:pt x="20160" y="1"/>
                    <a:pt x="12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6"/>
            <p:cNvSpPr/>
            <p:nvPr/>
          </p:nvSpPr>
          <p:spPr>
            <a:xfrm>
              <a:off x="3826150" y="238125"/>
              <a:ext cx="688975" cy="684325"/>
            </a:xfrm>
            <a:custGeom>
              <a:avLst/>
              <a:gdLst/>
              <a:ahLst/>
              <a:cxnLst/>
              <a:rect l="l" t="t" r="r" b="b"/>
              <a:pathLst>
                <a:path w="27559" h="27373" extrusionOk="0">
                  <a:moveTo>
                    <a:pt x="13872" y="0"/>
                  </a:moveTo>
                  <a:cubicBezTo>
                    <a:pt x="6289" y="0"/>
                    <a:pt x="1" y="6103"/>
                    <a:pt x="1" y="13686"/>
                  </a:cubicBezTo>
                  <a:cubicBezTo>
                    <a:pt x="1" y="21269"/>
                    <a:pt x="6289" y="27373"/>
                    <a:pt x="13872" y="27373"/>
                  </a:cubicBezTo>
                  <a:cubicBezTo>
                    <a:pt x="21270" y="27373"/>
                    <a:pt x="27559" y="21269"/>
                    <a:pt x="27559" y="13686"/>
                  </a:cubicBezTo>
                  <a:cubicBezTo>
                    <a:pt x="27559" y="6103"/>
                    <a:pt x="21270" y="0"/>
                    <a:pt x="138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6"/>
            <p:cNvSpPr/>
            <p:nvPr/>
          </p:nvSpPr>
          <p:spPr>
            <a:xfrm>
              <a:off x="4630700" y="1444925"/>
              <a:ext cx="439275" cy="439275"/>
            </a:xfrm>
            <a:custGeom>
              <a:avLst/>
              <a:gdLst/>
              <a:ahLst/>
              <a:cxnLst/>
              <a:rect l="l" t="t" r="r" b="b"/>
              <a:pathLst>
                <a:path w="17571" h="17571" extrusionOk="0">
                  <a:moveTo>
                    <a:pt x="8693" y="0"/>
                  </a:moveTo>
                  <a:cubicBezTo>
                    <a:pt x="3884" y="0"/>
                    <a:pt x="0" y="3884"/>
                    <a:pt x="0" y="8878"/>
                  </a:cubicBezTo>
                  <a:cubicBezTo>
                    <a:pt x="0" y="13687"/>
                    <a:pt x="3884" y="17571"/>
                    <a:pt x="8693" y="17571"/>
                  </a:cubicBezTo>
                  <a:cubicBezTo>
                    <a:pt x="13502" y="17571"/>
                    <a:pt x="17571" y="13687"/>
                    <a:pt x="17571" y="8878"/>
                  </a:cubicBezTo>
                  <a:cubicBezTo>
                    <a:pt x="17571" y="3884"/>
                    <a:pt x="13502" y="0"/>
                    <a:pt x="86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6"/>
            <p:cNvSpPr/>
            <p:nvPr/>
          </p:nvSpPr>
          <p:spPr>
            <a:xfrm>
              <a:off x="3826150" y="2730325"/>
              <a:ext cx="406925" cy="406925"/>
            </a:xfrm>
            <a:custGeom>
              <a:avLst/>
              <a:gdLst/>
              <a:ahLst/>
              <a:cxnLst/>
              <a:rect l="l" t="t" r="r" b="b"/>
              <a:pathLst>
                <a:path w="16277" h="16277" extrusionOk="0">
                  <a:moveTo>
                    <a:pt x="8139" y="1"/>
                  </a:moveTo>
                  <a:cubicBezTo>
                    <a:pt x="3700" y="1"/>
                    <a:pt x="1" y="3700"/>
                    <a:pt x="1" y="8139"/>
                  </a:cubicBezTo>
                  <a:cubicBezTo>
                    <a:pt x="1" y="12578"/>
                    <a:pt x="3700" y="16277"/>
                    <a:pt x="8139" y="16277"/>
                  </a:cubicBezTo>
                  <a:cubicBezTo>
                    <a:pt x="12578" y="16277"/>
                    <a:pt x="16277" y="12578"/>
                    <a:pt x="16277" y="8139"/>
                  </a:cubicBezTo>
                  <a:cubicBezTo>
                    <a:pt x="16277" y="3700"/>
                    <a:pt x="12578" y="1"/>
                    <a:pt x="8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6"/>
            <p:cNvSpPr/>
            <p:nvPr/>
          </p:nvSpPr>
          <p:spPr>
            <a:xfrm>
              <a:off x="2508375" y="1666875"/>
              <a:ext cx="596500" cy="601100"/>
            </a:xfrm>
            <a:custGeom>
              <a:avLst/>
              <a:gdLst/>
              <a:ahLst/>
              <a:cxnLst/>
              <a:rect l="l" t="t" r="r" b="b"/>
              <a:pathLst>
                <a:path w="23860" h="24044" extrusionOk="0">
                  <a:moveTo>
                    <a:pt x="11838" y="0"/>
                  </a:moveTo>
                  <a:cubicBezTo>
                    <a:pt x="5364" y="0"/>
                    <a:pt x="1" y="5364"/>
                    <a:pt x="1" y="12022"/>
                  </a:cubicBezTo>
                  <a:cubicBezTo>
                    <a:pt x="1" y="18680"/>
                    <a:pt x="5364" y="24044"/>
                    <a:pt x="11838" y="24044"/>
                  </a:cubicBezTo>
                  <a:cubicBezTo>
                    <a:pt x="18496" y="24044"/>
                    <a:pt x="23859" y="18680"/>
                    <a:pt x="23859" y="12022"/>
                  </a:cubicBezTo>
                  <a:cubicBezTo>
                    <a:pt x="23859" y="5364"/>
                    <a:pt x="18496" y="0"/>
                    <a:pt x="118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 name="Google Shape;195;p6"/>
          <p:cNvGrpSpPr/>
          <p:nvPr/>
        </p:nvGrpSpPr>
        <p:grpSpPr>
          <a:xfrm rot="-5109793" flipH="1">
            <a:off x="8150804" y="-40746"/>
            <a:ext cx="1200509" cy="1177479"/>
            <a:chOff x="1124025" y="238125"/>
            <a:chExt cx="5272075" cy="5173200"/>
          </a:xfrm>
        </p:grpSpPr>
        <p:sp>
          <p:nvSpPr>
            <p:cNvPr id="196" name="Google Shape;196;p6"/>
            <p:cNvSpPr/>
            <p:nvPr/>
          </p:nvSpPr>
          <p:spPr>
            <a:xfrm>
              <a:off x="1124025" y="238125"/>
              <a:ext cx="5272075" cy="517320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6"/>
            <p:cNvSpPr/>
            <p:nvPr/>
          </p:nvSpPr>
          <p:spPr>
            <a:xfrm>
              <a:off x="1490275" y="892950"/>
              <a:ext cx="4456300" cy="4040075"/>
            </a:xfrm>
            <a:custGeom>
              <a:avLst/>
              <a:gdLst/>
              <a:ahLst/>
              <a:cxnLst/>
              <a:rect l="l" t="t" r="r" b="b"/>
              <a:pathLst>
                <a:path w="178252" h="161603" extrusionOk="0">
                  <a:moveTo>
                    <a:pt x="178252" y="1"/>
                  </a:moveTo>
                  <a:cubicBezTo>
                    <a:pt x="157163" y="3108"/>
                    <a:pt x="136963" y="9546"/>
                    <a:pt x="117873" y="18869"/>
                  </a:cubicBezTo>
                  <a:cubicBezTo>
                    <a:pt x="79692" y="37738"/>
                    <a:pt x="47283" y="67039"/>
                    <a:pt x="24863" y="103444"/>
                  </a:cubicBezTo>
                  <a:cubicBezTo>
                    <a:pt x="13542" y="121424"/>
                    <a:pt x="5107" y="140959"/>
                    <a:pt x="1" y="161603"/>
                  </a:cubicBezTo>
                  <a:cubicBezTo>
                    <a:pt x="29080" y="81690"/>
                    <a:pt x="95675" y="21089"/>
                    <a:pt x="178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6"/>
            <p:cNvSpPr/>
            <p:nvPr/>
          </p:nvSpPr>
          <p:spPr>
            <a:xfrm>
              <a:off x="2827725" y="726475"/>
              <a:ext cx="527225" cy="1698175"/>
            </a:xfrm>
            <a:custGeom>
              <a:avLst/>
              <a:gdLst/>
              <a:ahLst/>
              <a:cxnLst/>
              <a:rect l="l" t="t" r="r" b="b"/>
              <a:pathLst>
                <a:path w="21089" h="67927" extrusionOk="0">
                  <a:moveTo>
                    <a:pt x="20867" y="0"/>
                  </a:moveTo>
                  <a:cubicBezTo>
                    <a:pt x="12209" y="8658"/>
                    <a:pt x="5772" y="19535"/>
                    <a:pt x="2664" y="31522"/>
                  </a:cubicBezTo>
                  <a:cubicBezTo>
                    <a:pt x="888" y="37515"/>
                    <a:pt x="0" y="43509"/>
                    <a:pt x="222" y="49946"/>
                  </a:cubicBezTo>
                  <a:cubicBezTo>
                    <a:pt x="444" y="55940"/>
                    <a:pt x="1554" y="62155"/>
                    <a:pt x="3996" y="67926"/>
                  </a:cubicBezTo>
                  <a:lnTo>
                    <a:pt x="4218" y="67926"/>
                  </a:lnTo>
                  <a:cubicBezTo>
                    <a:pt x="3330" y="61933"/>
                    <a:pt x="2886" y="55940"/>
                    <a:pt x="2886" y="49946"/>
                  </a:cubicBezTo>
                  <a:cubicBezTo>
                    <a:pt x="3108" y="43953"/>
                    <a:pt x="3552" y="37959"/>
                    <a:pt x="4884" y="32188"/>
                  </a:cubicBezTo>
                  <a:cubicBezTo>
                    <a:pt x="7326" y="20201"/>
                    <a:pt x="13097" y="9102"/>
                    <a:pt x="21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6"/>
            <p:cNvSpPr/>
            <p:nvPr/>
          </p:nvSpPr>
          <p:spPr>
            <a:xfrm>
              <a:off x="3443725" y="726475"/>
              <a:ext cx="505025" cy="1237575"/>
            </a:xfrm>
            <a:custGeom>
              <a:avLst/>
              <a:gdLst/>
              <a:ahLst/>
              <a:cxnLst/>
              <a:rect l="l" t="t" r="r" b="b"/>
              <a:pathLst>
                <a:path w="20201" h="49503" extrusionOk="0">
                  <a:moveTo>
                    <a:pt x="19979" y="0"/>
                  </a:moveTo>
                  <a:cubicBezTo>
                    <a:pt x="13319" y="6216"/>
                    <a:pt x="7992" y="13763"/>
                    <a:pt x="4440" y="22198"/>
                  </a:cubicBezTo>
                  <a:cubicBezTo>
                    <a:pt x="2664" y="26416"/>
                    <a:pt x="1332" y="30856"/>
                    <a:pt x="666" y="35517"/>
                  </a:cubicBezTo>
                  <a:cubicBezTo>
                    <a:pt x="0" y="40179"/>
                    <a:pt x="0" y="44840"/>
                    <a:pt x="888" y="49502"/>
                  </a:cubicBezTo>
                  <a:lnTo>
                    <a:pt x="1332" y="49280"/>
                  </a:lnTo>
                  <a:cubicBezTo>
                    <a:pt x="1776" y="44840"/>
                    <a:pt x="2442" y="40401"/>
                    <a:pt x="3330" y="35961"/>
                  </a:cubicBezTo>
                  <a:cubicBezTo>
                    <a:pt x="4218" y="31744"/>
                    <a:pt x="5328" y="27304"/>
                    <a:pt x="6660" y="23308"/>
                  </a:cubicBezTo>
                  <a:cubicBezTo>
                    <a:pt x="9545" y="14651"/>
                    <a:pt x="14207" y="6882"/>
                    <a:pt x="20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a:off x="2233925" y="931800"/>
              <a:ext cx="382950" cy="1970100"/>
            </a:xfrm>
            <a:custGeom>
              <a:avLst/>
              <a:gdLst/>
              <a:ahLst/>
              <a:cxnLst/>
              <a:rect l="l" t="t" r="r" b="b"/>
              <a:pathLst>
                <a:path w="15318" h="78804" extrusionOk="0">
                  <a:moveTo>
                    <a:pt x="15095" y="1"/>
                  </a:moveTo>
                  <a:cubicBezTo>
                    <a:pt x="6660" y="11322"/>
                    <a:pt x="1776" y="24641"/>
                    <a:pt x="666" y="38625"/>
                  </a:cubicBezTo>
                  <a:cubicBezTo>
                    <a:pt x="0" y="45729"/>
                    <a:pt x="444" y="52610"/>
                    <a:pt x="1998" y="59492"/>
                  </a:cubicBezTo>
                  <a:cubicBezTo>
                    <a:pt x="3552" y="66373"/>
                    <a:pt x="6216" y="72810"/>
                    <a:pt x="10212" y="78804"/>
                  </a:cubicBezTo>
                  <a:lnTo>
                    <a:pt x="10434" y="78804"/>
                  </a:lnTo>
                  <a:cubicBezTo>
                    <a:pt x="7770" y="72366"/>
                    <a:pt x="5994" y="65707"/>
                    <a:pt x="4662" y="59048"/>
                  </a:cubicBezTo>
                  <a:cubicBezTo>
                    <a:pt x="3330" y="52388"/>
                    <a:pt x="2886" y="45729"/>
                    <a:pt x="2886" y="38847"/>
                  </a:cubicBezTo>
                  <a:cubicBezTo>
                    <a:pt x="3552" y="25084"/>
                    <a:pt x="7770" y="11766"/>
                    <a:pt x="15317" y="223"/>
                  </a:cubicBezTo>
                  <a:lnTo>
                    <a:pt x="150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a:off x="1667875" y="1442350"/>
              <a:ext cx="366300" cy="2003400"/>
            </a:xfrm>
            <a:custGeom>
              <a:avLst/>
              <a:gdLst/>
              <a:ahLst/>
              <a:cxnLst/>
              <a:rect l="l" t="t" r="r" b="b"/>
              <a:pathLst>
                <a:path w="14652" h="80136" extrusionOk="0">
                  <a:moveTo>
                    <a:pt x="9324" y="1"/>
                  </a:moveTo>
                  <a:cubicBezTo>
                    <a:pt x="2886" y="12654"/>
                    <a:pt x="0" y="26639"/>
                    <a:pt x="666" y="40845"/>
                  </a:cubicBezTo>
                  <a:cubicBezTo>
                    <a:pt x="888" y="47949"/>
                    <a:pt x="2220" y="54830"/>
                    <a:pt x="4440" y="61712"/>
                  </a:cubicBezTo>
                  <a:cubicBezTo>
                    <a:pt x="6660" y="68371"/>
                    <a:pt x="9990" y="74586"/>
                    <a:pt x="14429" y="80136"/>
                  </a:cubicBezTo>
                  <a:lnTo>
                    <a:pt x="14651" y="80136"/>
                  </a:lnTo>
                  <a:cubicBezTo>
                    <a:pt x="11543" y="73921"/>
                    <a:pt x="8880" y="67483"/>
                    <a:pt x="7104" y="60824"/>
                  </a:cubicBezTo>
                  <a:cubicBezTo>
                    <a:pt x="5106" y="54164"/>
                    <a:pt x="3774" y="47505"/>
                    <a:pt x="3108" y="40623"/>
                  </a:cubicBezTo>
                  <a:cubicBezTo>
                    <a:pt x="1776" y="26861"/>
                    <a:pt x="3996" y="12876"/>
                    <a:pt x="95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6"/>
            <p:cNvSpPr/>
            <p:nvPr/>
          </p:nvSpPr>
          <p:spPr>
            <a:xfrm>
              <a:off x="1401500" y="2940725"/>
              <a:ext cx="316350" cy="1137675"/>
            </a:xfrm>
            <a:custGeom>
              <a:avLst/>
              <a:gdLst/>
              <a:ahLst/>
              <a:cxnLst/>
              <a:rect l="l" t="t" r="r" b="b"/>
              <a:pathLst>
                <a:path w="12654" h="45507" extrusionOk="0">
                  <a:moveTo>
                    <a:pt x="1776" y="1"/>
                  </a:moveTo>
                  <a:cubicBezTo>
                    <a:pt x="0" y="7992"/>
                    <a:pt x="0" y="16205"/>
                    <a:pt x="1776" y="24197"/>
                  </a:cubicBezTo>
                  <a:cubicBezTo>
                    <a:pt x="2442" y="28192"/>
                    <a:pt x="3774" y="31966"/>
                    <a:pt x="5550" y="35740"/>
                  </a:cubicBezTo>
                  <a:cubicBezTo>
                    <a:pt x="7326" y="39291"/>
                    <a:pt x="9545" y="42621"/>
                    <a:pt x="12431" y="45507"/>
                  </a:cubicBezTo>
                  <a:lnTo>
                    <a:pt x="12653" y="45285"/>
                  </a:lnTo>
                  <a:cubicBezTo>
                    <a:pt x="11099" y="41733"/>
                    <a:pt x="9323" y="38181"/>
                    <a:pt x="7770" y="34630"/>
                  </a:cubicBezTo>
                  <a:cubicBezTo>
                    <a:pt x="6216" y="30856"/>
                    <a:pt x="4884" y="27304"/>
                    <a:pt x="3774" y="23531"/>
                  </a:cubicBezTo>
                  <a:cubicBezTo>
                    <a:pt x="1776" y="15983"/>
                    <a:pt x="1110" y="7992"/>
                    <a:pt x="1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6"/>
            <p:cNvSpPr/>
            <p:nvPr/>
          </p:nvSpPr>
          <p:spPr>
            <a:xfrm>
              <a:off x="4226200" y="693175"/>
              <a:ext cx="765850" cy="754750"/>
            </a:xfrm>
            <a:custGeom>
              <a:avLst/>
              <a:gdLst/>
              <a:ahLst/>
              <a:cxnLst/>
              <a:rect l="l" t="t" r="r" b="b"/>
              <a:pathLst>
                <a:path w="30634" h="30190" extrusionOk="0">
                  <a:moveTo>
                    <a:pt x="30634" y="0"/>
                  </a:moveTo>
                  <a:cubicBezTo>
                    <a:pt x="23531" y="1998"/>
                    <a:pt x="16871" y="5772"/>
                    <a:pt x="11322" y="10878"/>
                  </a:cubicBezTo>
                  <a:cubicBezTo>
                    <a:pt x="8436" y="13319"/>
                    <a:pt x="5772" y="16205"/>
                    <a:pt x="3774" y="19313"/>
                  </a:cubicBezTo>
                  <a:cubicBezTo>
                    <a:pt x="1998" y="22642"/>
                    <a:pt x="667" y="26194"/>
                    <a:pt x="1" y="29968"/>
                  </a:cubicBezTo>
                  <a:lnTo>
                    <a:pt x="223" y="30190"/>
                  </a:lnTo>
                  <a:cubicBezTo>
                    <a:pt x="2220" y="26860"/>
                    <a:pt x="4218" y="23752"/>
                    <a:pt x="6216" y="20867"/>
                  </a:cubicBezTo>
                  <a:cubicBezTo>
                    <a:pt x="8214" y="17981"/>
                    <a:pt x="10434" y="15095"/>
                    <a:pt x="12875" y="12431"/>
                  </a:cubicBezTo>
                  <a:cubicBezTo>
                    <a:pt x="17759" y="7104"/>
                    <a:pt x="23975" y="2886"/>
                    <a:pt x="30634" y="222"/>
                  </a:cubicBezTo>
                  <a:lnTo>
                    <a:pt x="306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6"/>
            <p:cNvSpPr/>
            <p:nvPr/>
          </p:nvSpPr>
          <p:spPr>
            <a:xfrm>
              <a:off x="5053075" y="254750"/>
              <a:ext cx="1343025" cy="810275"/>
            </a:xfrm>
            <a:custGeom>
              <a:avLst/>
              <a:gdLst/>
              <a:ahLst/>
              <a:cxnLst/>
              <a:rect l="l" t="t" r="r" b="b"/>
              <a:pathLst>
                <a:path w="53721" h="32411" extrusionOk="0">
                  <a:moveTo>
                    <a:pt x="53720" y="1"/>
                  </a:moveTo>
                  <a:cubicBezTo>
                    <a:pt x="49946" y="3775"/>
                    <a:pt x="45729" y="6882"/>
                    <a:pt x="40845" y="9102"/>
                  </a:cubicBezTo>
                  <a:cubicBezTo>
                    <a:pt x="36184" y="11544"/>
                    <a:pt x="31522" y="13542"/>
                    <a:pt x="26638" y="15318"/>
                  </a:cubicBezTo>
                  <a:cubicBezTo>
                    <a:pt x="21533" y="17093"/>
                    <a:pt x="16649" y="19313"/>
                    <a:pt x="11988" y="21755"/>
                  </a:cubicBezTo>
                  <a:cubicBezTo>
                    <a:pt x="7326" y="24197"/>
                    <a:pt x="3108" y="27749"/>
                    <a:pt x="1" y="32188"/>
                  </a:cubicBezTo>
                  <a:lnTo>
                    <a:pt x="223" y="32410"/>
                  </a:lnTo>
                  <a:cubicBezTo>
                    <a:pt x="4218" y="29302"/>
                    <a:pt x="8658" y="26417"/>
                    <a:pt x="13320" y="24197"/>
                  </a:cubicBezTo>
                  <a:cubicBezTo>
                    <a:pt x="17981" y="21977"/>
                    <a:pt x="22643" y="19757"/>
                    <a:pt x="27526" y="17537"/>
                  </a:cubicBezTo>
                  <a:cubicBezTo>
                    <a:pt x="32410" y="15540"/>
                    <a:pt x="37072" y="13098"/>
                    <a:pt x="41733" y="10434"/>
                  </a:cubicBezTo>
                  <a:cubicBezTo>
                    <a:pt x="46173" y="7770"/>
                    <a:pt x="50168" y="4219"/>
                    <a:pt x="53720" y="223"/>
                  </a:cubicBezTo>
                  <a:lnTo>
                    <a:pt x="537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6"/>
            <p:cNvSpPr/>
            <p:nvPr/>
          </p:nvSpPr>
          <p:spPr>
            <a:xfrm>
              <a:off x="2994200" y="2423225"/>
              <a:ext cx="2552825" cy="446575"/>
            </a:xfrm>
            <a:custGeom>
              <a:avLst/>
              <a:gdLst/>
              <a:ahLst/>
              <a:cxnLst/>
              <a:rect l="l" t="t" r="r" b="b"/>
              <a:pathLst>
                <a:path w="102113" h="17863" extrusionOk="0">
                  <a:moveTo>
                    <a:pt x="13236" y="1"/>
                  </a:moveTo>
                  <a:cubicBezTo>
                    <a:pt x="8769" y="1"/>
                    <a:pt x="4329" y="611"/>
                    <a:pt x="1" y="1832"/>
                  </a:cubicBezTo>
                  <a:lnTo>
                    <a:pt x="1" y="2054"/>
                  </a:lnTo>
                  <a:cubicBezTo>
                    <a:pt x="2381" y="1810"/>
                    <a:pt x="4778" y="1684"/>
                    <a:pt x="7177" y="1684"/>
                  </a:cubicBezTo>
                  <a:cubicBezTo>
                    <a:pt x="13507" y="1684"/>
                    <a:pt x="19856" y="2565"/>
                    <a:pt x="25973" y="4496"/>
                  </a:cubicBezTo>
                  <a:cubicBezTo>
                    <a:pt x="34186" y="6716"/>
                    <a:pt x="42621" y="9824"/>
                    <a:pt x="50834" y="12487"/>
                  </a:cubicBezTo>
                  <a:cubicBezTo>
                    <a:pt x="59270" y="15595"/>
                    <a:pt x="68149" y="17371"/>
                    <a:pt x="77028" y="17815"/>
                  </a:cubicBezTo>
                  <a:cubicBezTo>
                    <a:pt x="77666" y="17847"/>
                    <a:pt x="78303" y="17863"/>
                    <a:pt x="78940" y="17863"/>
                  </a:cubicBezTo>
                  <a:cubicBezTo>
                    <a:pt x="87174" y="17863"/>
                    <a:pt x="95313" y="15213"/>
                    <a:pt x="102112" y="10268"/>
                  </a:cubicBezTo>
                  <a:lnTo>
                    <a:pt x="101890" y="10046"/>
                  </a:lnTo>
                  <a:cubicBezTo>
                    <a:pt x="95559" y="14266"/>
                    <a:pt x="88068" y="16663"/>
                    <a:pt x="80420" y="16663"/>
                  </a:cubicBezTo>
                  <a:cubicBezTo>
                    <a:pt x="79218" y="16663"/>
                    <a:pt x="78012" y="16604"/>
                    <a:pt x="76806" y="16483"/>
                  </a:cubicBezTo>
                  <a:cubicBezTo>
                    <a:pt x="68149" y="15817"/>
                    <a:pt x="59714" y="13819"/>
                    <a:pt x="51500" y="10490"/>
                  </a:cubicBezTo>
                  <a:cubicBezTo>
                    <a:pt x="43287" y="7160"/>
                    <a:pt x="35074" y="4274"/>
                    <a:pt x="26639" y="1832"/>
                  </a:cubicBezTo>
                  <a:cubicBezTo>
                    <a:pt x="22199" y="611"/>
                    <a:pt x="17704" y="1"/>
                    <a:pt x="1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6"/>
            <p:cNvSpPr/>
            <p:nvPr/>
          </p:nvSpPr>
          <p:spPr>
            <a:xfrm>
              <a:off x="4242850" y="1420150"/>
              <a:ext cx="1581650" cy="181750"/>
            </a:xfrm>
            <a:custGeom>
              <a:avLst/>
              <a:gdLst/>
              <a:ahLst/>
              <a:cxnLst/>
              <a:rect l="l" t="t" r="r" b="b"/>
              <a:pathLst>
                <a:path w="63266" h="7270" extrusionOk="0">
                  <a:moveTo>
                    <a:pt x="63043" y="1"/>
                  </a:moveTo>
                  <a:cubicBezTo>
                    <a:pt x="58825" y="3331"/>
                    <a:pt x="53720" y="5328"/>
                    <a:pt x="48392" y="5550"/>
                  </a:cubicBezTo>
                  <a:cubicBezTo>
                    <a:pt x="47504" y="5587"/>
                    <a:pt x="46610" y="5606"/>
                    <a:pt x="45713" y="5606"/>
                  </a:cubicBezTo>
                  <a:cubicBezTo>
                    <a:pt x="41227" y="5606"/>
                    <a:pt x="36664" y="5143"/>
                    <a:pt x="32410" y="4219"/>
                  </a:cubicBezTo>
                  <a:cubicBezTo>
                    <a:pt x="27082" y="3109"/>
                    <a:pt x="21755" y="1999"/>
                    <a:pt x="16205" y="1555"/>
                  </a:cubicBezTo>
                  <a:cubicBezTo>
                    <a:pt x="14977" y="1407"/>
                    <a:pt x="13749" y="1336"/>
                    <a:pt x="12526" y="1336"/>
                  </a:cubicBezTo>
                  <a:cubicBezTo>
                    <a:pt x="8221" y="1336"/>
                    <a:pt x="3976" y="2219"/>
                    <a:pt x="1" y="3775"/>
                  </a:cubicBezTo>
                  <a:lnTo>
                    <a:pt x="1" y="3997"/>
                  </a:lnTo>
                  <a:cubicBezTo>
                    <a:pt x="2473" y="3688"/>
                    <a:pt x="4946" y="3522"/>
                    <a:pt x="7418" y="3522"/>
                  </a:cubicBezTo>
                  <a:cubicBezTo>
                    <a:pt x="10273" y="3522"/>
                    <a:pt x="13128" y="3743"/>
                    <a:pt x="15983" y="4219"/>
                  </a:cubicBezTo>
                  <a:lnTo>
                    <a:pt x="31966" y="6438"/>
                  </a:lnTo>
                  <a:cubicBezTo>
                    <a:pt x="35326" y="6976"/>
                    <a:pt x="38687" y="7270"/>
                    <a:pt x="41998" y="7270"/>
                  </a:cubicBezTo>
                  <a:cubicBezTo>
                    <a:pt x="44155" y="7270"/>
                    <a:pt x="46291" y="7145"/>
                    <a:pt x="48392" y="6882"/>
                  </a:cubicBezTo>
                  <a:cubicBezTo>
                    <a:pt x="53942" y="6216"/>
                    <a:pt x="59047" y="3997"/>
                    <a:pt x="63265" y="223"/>
                  </a:cubicBezTo>
                  <a:lnTo>
                    <a:pt x="630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6"/>
            <p:cNvSpPr/>
            <p:nvPr/>
          </p:nvSpPr>
          <p:spPr>
            <a:xfrm>
              <a:off x="3510325" y="1923700"/>
              <a:ext cx="2186525" cy="290900"/>
            </a:xfrm>
            <a:custGeom>
              <a:avLst/>
              <a:gdLst/>
              <a:ahLst/>
              <a:cxnLst/>
              <a:rect l="l" t="t" r="r" b="b"/>
              <a:pathLst>
                <a:path w="87461" h="11636" extrusionOk="0">
                  <a:moveTo>
                    <a:pt x="16545" y="0"/>
                  </a:moveTo>
                  <a:cubicBezTo>
                    <a:pt x="10781" y="0"/>
                    <a:pt x="5143" y="1457"/>
                    <a:pt x="0" y="4277"/>
                  </a:cubicBezTo>
                  <a:lnTo>
                    <a:pt x="0" y="4499"/>
                  </a:lnTo>
                  <a:cubicBezTo>
                    <a:pt x="4471" y="3102"/>
                    <a:pt x="9206" y="2320"/>
                    <a:pt x="13927" y="2320"/>
                  </a:cubicBezTo>
                  <a:cubicBezTo>
                    <a:pt x="16708" y="2320"/>
                    <a:pt x="19483" y="2591"/>
                    <a:pt x="22198" y="3167"/>
                  </a:cubicBezTo>
                  <a:cubicBezTo>
                    <a:pt x="29524" y="4499"/>
                    <a:pt x="36849" y="6719"/>
                    <a:pt x="44174" y="8494"/>
                  </a:cubicBezTo>
                  <a:cubicBezTo>
                    <a:pt x="50781" y="10697"/>
                    <a:pt x="57749" y="11635"/>
                    <a:pt x="64753" y="11635"/>
                  </a:cubicBezTo>
                  <a:cubicBezTo>
                    <a:pt x="65514" y="11635"/>
                    <a:pt x="66276" y="11624"/>
                    <a:pt x="67038" y="11602"/>
                  </a:cubicBezTo>
                  <a:cubicBezTo>
                    <a:pt x="74808" y="11158"/>
                    <a:pt x="82133" y="7829"/>
                    <a:pt x="87461" y="2057"/>
                  </a:cubicBezTo>
                  <a:lnTo>
                    <a:pt x="87239" y="1835"/>
                  </a:lnTo>
                  <a:cubicBezTo>
                    <a:pt x="81689" y="7163"/>
                    <a:pt x="74586" y="10048"/>
                    <a:pt x="66816" y="10048"/>
                  </a:cubicBezTo>
                  <a:cubicBezTo>
                    <a:pt x="59269" y="10048"/>
                    <a:pt x="51722" y="8938"/>
                    <a:pt x="44618" y="6497"/>
                  </a:cubicBezTo>
                  <a:cubicBezTo>
                    <a:pt x="37515" y="3833"/>
                    <a:pt x="29967" y="1835"/>
                    <a:pt x="22420" y="503"/>
                  </a:cubicBezTo>
                  <a:cubicBezTo>
                    <a:pt x="20457" y="167"/>
                    <a:pt x="18494" y="0"/>
                    <a:pt x="165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6"/>
            <p:cNvSpPr/>
            <p:nvPr/>
          </p:nvSpPr>
          <p:spPr>
            <a:xfrm>
              <a:off x="2555800" y="2909850"/>
              <a:ext cx="2902425" cy="531550"/>
            </a:xfrm>
            <a:custGeom>
              <a:avLst/>
              <a:gdLst/>
              <a:ahLst/>
              <a:cxnLst/>
              <a:rect l="l" t="t" r="r" b="b"/>
              <a:pathLst>
                <a:path w="116097" h="21262" extrusionOk="0">
                  <a:moveTo>
                    <a:pt x="13743" y="1"/>
                  </a:moveTo>
                  <a:cubicBezTo>
                    <a:pt x="9093" y="1"/>
                    <a:pt x="4477" y="561"/>
                    <a:pt x="0" y="1680"/>
                  </a:cubicBezTo>
                  <a:lnTo>
                    <a:pt x="0" y="2124"/>
                  </a:lnTo>
                  <a:cubicBezTo>
                    <a:pt x="2673" y="1820"/>
                    <a:pt x="5362" y="1666"/>
                    <a:pt x="8054" y="1666"/>
                  </a:cubicBezTo>
                  <a:cubicBezTo>
                    <a:pt x="15201" y="1666"/>
                    <a:pt x="22368" y="2752"/>
                    <a:pt x="29302" y="5009"/>
                  </a:cubicBezTo>
                  <a:cubicBezTo>
                    <a:pt x="38847" y="7673"/>
                    <a:pt x="48170" y="11225"/>
                    <a:pt x="57715" y="14555"/>
                  </a:cubicBezTo>
                  <a:cubicBezTo>
                    <a:pt x="67261" y="18106"/>
                    <a:pt x="77250" y="20326"/>
                    <a:pt x="87461" y="21214"/>
                  </a:cubicBezTo>
                  <a:cubicBezTo>
                    <a:pt x="88174" y="21246"/>
                    <a:pt x="88889" y="21262"/>
                    <a:pt x="89604" y="21262"/>
                  </a:cubicBezTo>
                  <a:cubicBezTo>
                    <a:pt x="98900" y="21262"/>
                    <a:pt x="108264" y="18582"/>
                    <a:pt x="116096" y="13223"/>
                  </a:cubicBezTo>
                  <a:lnTo>
                    <a:pt x="115874" y="13001"/>
                  </a:lnTo>
                  <a:cubicBezTo>
                    <a:pt x="108777" y="17483"/>
                    <a:pt x="100580" y="19923"/>
                    <a:pt x="92208" y="19923"/>
                  </a:cubicBezTo>
                  <a:cubicBezTo>
                    <a:pt x="90630" y="19923"/>
                    <a:pt x="89045" y="19836"/>
                    <a:pt x="87461" y="19660"/>
                  </a:cubicBezTo>
                  <a:cubicBezTo>
                    <a:pt x="77472" y="18772"/>
                    <a:pt x="67705" y="16330"/>
                    <a:pt x="58603" y="12557"/>
                  </a:cubicBezTo>
                  <a:cubicBezTo>
                    <a:pt x="49280" y="8561"/>
                    <a:pt x="39735" y="5009"/>
                    <a:pt x="30190" y="2346"/>
                  </a:cubicBezTo>
                  <a:cubicBezTo>
                    <a:pt x="24779" y="783"/>
                    <a:pt x="19238" y="1"/>
                    <a:pt x="13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6"/>
            <p:cNvSpPr/>
            <p:nvPr/>
          </p:nvSpPr>
          <p:spPr>
            <a:xfrm>
              <a:off x="2122925" y="3511650"/>
              <a:ext cx="3141050" cy="522650"/>
            </a:xfrm>
            <a:custGeom>
              <a:avLst/>
              <a:gdLst/>
              <a:ahLst/>
              <a:cxnLst/>
              <a:rect l="l" t="t" r="r" b="b"/>
              <a:pathLst>
                <a:path w="125642" h="20906" extrusionOk="0">
                  <a:moveTo>
                    <a:pt x="14606" y="0"/>
                  </a:moveTo>
                  <a:cubicBezTo>
                    <a:pt x="9520" y="0"/>
                    <a:pt x="4480" y="1136"/>
                    <a:pt x="1" y="3579"/>
                  </a:cubicBezTo>
                  <a:lnTo>
                    <a:pt x="1" y="3801"/>
                  </a:lnTo>
                  <a:cubicBezTo>
                    <a:pt x="3830" y="2303"/>
                    <a:pt x="7784" y="1554"/>
                    <a:pt x="11769" y="1554"/>
                  </a:cubicBezTo>
                  <a:cubicBezTo>
                    <a:pt x="13098" y="1554"/>
                    <a:pt x="14430" y="1637"/>
                    <a:pt x="15761" y="1804"/>
                  </a:cubicBezTo>
                  <a:cubicBezTo>
                    <a:pt x="21089" y="2470"/>
                    <a:pt x="26195" y="3579"/>
                    <a:pt x="31300" y="5355"/>
                  </a:cubicBezTo>
                  <a:cubicBezTo>
                    <a:pt x="41511" y="8685"/>
                    <a:pt x="51722" y="12459"/>
                    <a:pt x="62155" y="15566"/>
                  </a:cubicBezTo>
                  <a:cubicBezTo>
                    <a:pt x="72589" y="18896"/>
                    <a:pt x="83466" y="20672"/>
                    <a:pt x="94343" y="20894"/>
                  </a:cubicBezTo>
                  <a:cubicBezTo>
                    <a:pt x="94740" y="20902"/>
                    <a:pt x="95136" y="20906"/>
                    <a:pt x="95532" y="20906"/>
                  </a:cubicBezTo>
                  <a:cubicBezTo>
                    <a:pt x="106218" y="20906"/>
                    <a:pt x="116652" y="18024"/>
                    <a:pt x="125642" y="12459"/>
                  </a:cubicBezTo>
                  <a:lnTo>
                    <a:pt x="125642" y="12237"/>
                  </a:lnTo>
                  <a:cubicBezTo>
                    <a:pt x="117061" y="17026"/>
                    <a:pt x="107583" y="19663"/>
                    <a:pt x="97853" y="19663"/>
                  </a:cubicBezTo>
                  <a:cubicBezTo>
                    <a:pt x="96760" y="19663"/>
                    <a:pt x="95663" y="19629"/>
                    <a:pt x="94565" y="19562"/>
                  </a:cubicBezTo>
                  <a:cubicBezTo>
                    <a:pt x="83910" y="19118"/>
                    <a:pt x="73255" y="17120"/>
                    <a:pt x="63043" y="13569"/>
                  </a:cubicBezTo>
                  <a:cubicBezTo>
                    <a:pt x="52832" y="10017"/>
                    <a:pt x="42843" y="5799"/>
                    <a:pt x="32188" y="2914"/>
                  </a:cubicBezTo>
                  <a:cubicBezTo>
                    <a:pt x="26860" y="1138"/>
                    <a:pt x="21533" y="250"/>
                    <a:pt x="15983" y="28"/>
                  </a:cubicBezTo>
                  <a:cubicBezTo>
                    <a:pt x="15524" y="9"/>
                    <a:pt x="15065" y="0"/>
                    <a:pt x="14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6"/>
            <p:cNvSpPr/>
            <p:nvPr/>
          </p:nvSpPr>
          <p:spPr>
            <a:xfrm>
              <a:off x="1801050" y="4061325"/>
              <a:ext cx="3041175" cy="657175"/>
            </a:xfrm>
            <a:custGeom>
              <a:avLst/>
              <a:gdLst/>
              <a:ahLst/>
              <a:cxnLst/>
              <a:rect l="l" t="t" r="r" b="b"/>
              <a:pathLst>
                <a:path w="121647" h="26287" extrusionOk="0">
                  <a:moveTo>
                    <a:pt x="14479" y="0"/>
                  </a:moveTo>
                  <a:cubicBezTo>
                    <a:pt x="9212" y="0"/>
                    <a:pt x="4006" y="1972"/>
                    <a:pt x="1" y="5344"/>
                  </a:cubicBezTo>
                  <a:lnTo>
                    <a:pt x="1" y="5566"/>
                  </a:lnTo>
                  <a:cubicBezTo>
                    <a:pt x="3871" y="3171"/>
                    <a:pt x="8199" y="1846"/>
                    <a:pt x="12606" y="1846"/>
                  </a:cubicBezTo>
                  <a:cubicBezTo>
                    <a:pt x="13508" y="1846"/>
                    <a:pt x="14413" y="1902"/>
                    <a:pt x="15318" y="2015"/>
                  </a:cubicBezTo>
                  <a:cubicBezTo>
                    <a:pt x="20645" y="2237"/>
                    <a:pt x="25751" y="3791"/>
                    <a:pt x="30412" y="6010"/>
                  </a:cubicBezTo>
                  <a:cubicBezTo>
                    <a:pt x="39957" y="10450"/>
                    <a:pt x="48837" y="17331"/>
                    <a:pt x="59048" y="21327"/>
                  </a:cubicBezTo>
                  <a:cubicBezTo>
                    <a:pt x="67184" y="24651"/>
                    <a:pt x="75768" y="26286"/>
                    <a:pt x="84311" y="26286"/>
                  </a:cubicBezTo>
                  <a:cubicBezTo>
                    <a:pt x="97445" y="26286"/>
                    <a:pt x="110483" y="22422"/>
                    <a:pt x="121646" y="14890"/>
                  </a:cubicBezTo>
                  <a:lnTo>
                    <a:pt x="121646" y="14668"/>
                  </a:lnTo>
                  <a:cubicBezTo>
                    <a:pt x="110842" y="21356"/>
                    <a:pt x="98546" y="24766"/>
                    <a:pt x="86228" y="24766"/>
                  </a:cubicBezTo>
                  <a:cubicBezTo>
                    <a:pt x="77289" y="24766"/>
                    <a:pt x="68337" y="22970"/>
                    <a:pt x="59936" y="19329"/>
                  </a:cubicBezTo>
                  <a:cubicBezTo>
                    <a:pt x="50169" y="15112"/>
                    <a:pt x="41733" y="7786"/>
                    <a:pt x="31522" y="3569"/>
                  </a:cubicBezTo>
                  <a:cubicBezTo>
                    <a:pt x="26417" y="1349"/>
                    <a:pt x="20867" y="17"/>
                    <a:pt x="15318" y="17"/>
                  </a:cubicBezTo>
                  <a:cubicBezTo>
                    <a:pt x="15038" y="6"/>
                    <a:pt x="14758" y="0"/>
                    <a:pt x="14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6"/>
            <p:cNvSpPr/>
            <p:nvPr/>
          </p:nvSpPr>
          <p:spPr>
            <a:xfrm>
              <a:off x="1551325" y="4638200"/>
              <a:ext cx="2591650" cy="604800"/>
            </a:xfrm>
            <a:custGeom>
              <a:avLst/>
              <a:gdLst/>
              <a:ahLst/>
              <a:cxnLst/>
              <a:rect l="l" t="t" r="r" b="b"/>
              <a:pathLst>
                <a:path w="103666" h="24192" extrusionOk="0">
                  <a:moveTo>
                    <a:pt x="13430" y="0"/>
                  </a:moveTo>
                  <a:cubicBezTo>
                    <a:pt x="13024" y="0"/>
                    <a:pt x="12617" y="9"/>
                    <a:pt x="12210" y="28"/>
                  </a:cubicBezTo>
                  <a:cubicBezTo>
                    <a:pt x="9768" y="250"/>
                    <a:pt x="7326" y="916"/>
                    <a:pt x="5106" y="1804"/>
                  </a:cubicBezTo>
                  <a:cubicBezTo>
                    <a:pt x="2887" y="2914"/>
                    <a:pt x="1111" y="4689"/>
                    <a:pt x="1" y="6687"/>
                  </a:cubicBezTo>
                  <a:lnTo>
                    <a:pt x="1" y="6687"/>
                  </a:lnTo>
                  <a:cubicBezTo>
                    <a:pt x="2935" y="3544"/>
                    <a:pt x="7056" y="1785"/>
                    <a:pt x="11430" y="1785"/>
                  </a:cubicBezTo>
                  <a:cubicBezTo>
                    <a:pt x="11689" y="1785"/>
                    <a:pt x="11949" y="1791"/>
                    <a:pt x="12210" y="1804"/>
                  </a:cubicBezTo>
                  <a:cubicBezTo>
                    <a:pt x="16649" y="1804"/>
                    <a:pt x="21089" y="3136"/>
                    <a:pt x="24863" y="5577"/>
                  </a:cubicBezTo>
                  <a:cubicBezTo>
                    <a:pt x="28858" y="7575"/>
                    <a:pt x="32410" y="10461"/>
                    <a:pt x="36406" y="13125"/>
                  </a:cubicBezTo>
                  <a:cubicBezTo>
                    <a:pt x="46827" y="20400"/>
                    <a:pt x="59338" y="24192"/>
                    <a:pt x="71933" y="24192"/>
                  </a:cubicBezTo>
                  <a:cubicBezTo>
                    <a:pt x="73558" y="24192"/>
                    <a:pt x="75183" y="24129"/>
                    <a:pt x="76806" y="24002"/>
                  </a:cubicBezTo>
                  <a:cubicBezTo>
                    <a:pt x="86351" y="23336"/>
                    <a:pt x="95453" y="20450"/>
                    <a:pt x="103666" y="15789"/>
                  </a:cubicBezTo>
                  <a:lnTo>
                    <a:pt x="103666" y="15567"/>
                  </a:lnTo>
                  <a:cubicBezTo>
                    <a:pt x="94419" y="20375"/>
                    <a:pt x="84215" y="22855"/>
                    <a:pt x="74002" y="22855"/>
                  </a:cubicBezTo>
                  <a:cubicBezTo>
                    <a:pt x="65826" y="22855"/>
                    <a:pt x="57645" y="21265"/>
                    <a:pt x="49946" y="18008"/>
                  </a:cubicBezTo>
                  <a:cubicBezTo>
                    <a:pt x="45729" y="16011"/>
                    <a:pt x="41733" y="13791"/>
                    <a:pt x="38181" y="11127"/>
                  </a:cubicBezTo>
                  <a:cubicBezTo>
                    <a:pt x="34408" y="8241"/>
                    <a:pt x="30412" y="5577"/>
                    <a:pt x="26195" y="3358"/>
                  </a:cubicBezTo>
                  <a:cubicBezTo>
                    <a:pt x="22328" y="1119"/>
                    <a:pt x="17903" y="0"/>
                    <a:pt x="134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6"/>
          <p:cNvGrpSpPr/>
          <p:nvPr/>
        </p:nvGrpSpPr>
        <p:grpSpPr>
          <a:xfrm rot="1564534" flipH="1">
            <a:off x="8523966" y="-115808"/>
            <a:ext cx="1075451" cy="2271781"/>
            <a:chOff x="2773725" y="240525"/>
            <a:chExt cx="2096325" cy="5101625"/>
          </a:xfrm>
        </p:grpSpPr>
        <p:sp>
          <p:nvSpPr>
            <p:cNvPr id="213" name="Google Shape;213;p6"/>
            <p:cNvSpPr/>
            <p:nvPr/>
          </p:nvSpPr>
          <p:spPr>
            <a:xfrm>
              <a:off x="2773725" y="240525"/>
              <a:ext cx="2096325" cy="5101625"/>
            </a:xfrm>
            <a:custGeom>
              <a:avLst/>
              <a:gdLst/>
              <a:ahLst/>
              <a:cxnLst/>
              <a:rect l="l" t="t" r="r" b="b"/>
              <a:pathLst>
                <a:path w="83853" h="204065" extrusionOk="0">
                  <a:moveTo>
                    <a:pt x="34110" y="0"/>
                  </a:moveTo>
                  <a:cubicBezTo>
                    <a:pt x="28906" y="0"/>
                    <a:pt x="23698" y="1120"/>
                    <a:pt x="18864" y="3391"/>
                  </a:cubicBezTo>
                  <a:cubicBezTo>
                    <a:pt x="9670" y="17023"/>
                    <a:pt x="4756" y="33033"/>
                    <a:pt x="2379" y="49518"/>
                  </a:cubicBezTo>
                  <a:cubicBezTo>
                    <a:pt x="1" y="66637"/>
                    <a:pt x="159" y="83914"/>
                    <a:pt x="477" y="101192"/>
                  </a:cubicBezTo>
                  <a:cubicBezTo>
                    <a:pt x="5390" y="91206"/>
                    <a:pt x="12365" y="82171"/>
                    <a:pt x="20607" y="74721"/>
                  </a:cubicBezTo>
                  <a:lnTo>
                    <a:pt x="20607" y="74721"/>
                  </a:lnTo>
                  <a:cubicBezTo>
                    <a:pt x="19498" y="85658"/>
                    <a:pt x="14108" y="95485"/>
                    <a:pt x="9512" y="105630"/>
                  </a:cubicBezTo>
                  <a:cubicBezTo>
                    <a:pt x="5073" y="115775"/>
                    <a:pt x="1428" y="126870"/>
                    <a:pt x="4281" y="137649"/>
                  </a:cubicBezTo>
                  <a:cubicBezTo>
                    <a:pt x="7609" y="128455"/>
                    <a:pt x="13633" y="120530"/>
                    <a:pt x="21558" y="115141"/>
                  </a:cubicBezTo>
                  <a:lnTo>
                    <a:pt x="21558" y="115141"/>
                  </a:lnTo>
                  <a:cubicBezTo>
                    <a:pt x="13316" y="145892"/>
                    <a:pt x="19815" y="178703"/>
                    <a:pt x="39153" y="204065"/>
                  </a:cubicBezTo>
                  <a:cubicBezTo>
                    <a:pt x="48980" y="177118"/>
                    <a:pt x="53101" y="148586"/>
                    <a:pt x="51199" y="120054"/>
                  </a:cubicBezTo>
                  <a:lnTo>
                    <a:pt x="51199" y="120054"/>
                  </a:lnTo>
                  <a:cubicBezTo>
                    <a:pt x="58174" y="126078"/>
                    <a:pt x="62136" y="134796"/>
                    <a:pt x="62295" y="143989"/>
                  </a:cubicBezTo>
                  <a:cubicBezTo>
                    <a:pt x="72756" y="122908"/>
                    <a:pt x="71171" y="97705"/>
                    <a:pt x="58015" y="78208"/>
                  </a:cubicBezTo>
                  <a:lnTo>
                    <a:pt x="58015" y="78208"/>
                  </a:lnTo>
                  <a:cubicBezTo>
                    <a:pt x="64673" y="79793"/>
                    <a:pt x="70537" y="84390"/>
                    <a:pt x="73708" y="90572"/>
                  </a:cubicBezTo>
                  <a:cubicBezTo>
                    <a:pt x="83852" y="76623"/>
                    <a:pt x="81474" y="57443"/>
                    <a:pt x="76244" y="40958"/>
                  </a:cubicBezTo>
                  <a:cubicBezTo>
                    <a:pt x="71805" y="26692"/>
                    <a:pt x="64831" y="11951"/>
                    <a:pt x="51675" y="4501"/>
                  </a:cubicBezTo>
                  <a:cubicBezTo>
                    <a:pt x="46219" y="1517"/>
                    <a:pt x="40167" y="0"/>
                    <a:pt x="34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6"/>
            <p:cNvSpPr/>
            <p:nvPr/>
          </p:nvSpPr>
          <p:spPr>
            <a:xfrm>
              <a:off x="3534575" y="380775"/>
              <a:ext cx="321000" cy="4933650"/>
            </a:xfrm>
            <a:custGeom>
              <a:avLst/>
              <a:gdLst/>
              <a:ahLst/>
              <a:cxnLst/>
              <a:rect l="l" t="t" r="r" b="b"/>
              <a:pathLst>
                <a:path w="12840" h="197346" extrusionOk="0">
                  <a:moveTo>
                    <a:pt x="793" y="0"/>
                  </a:moveTo>
                  <a:lnTo>
                    <a:pt x="793" y="0"/>
                  </a:lnTo>
                  <a:cubicBezTo>
                    <a:pt x="6500" y="6341"/>
                    <a:pt x="9987" y="14108"/>
                    <a:pt x="10779" y="22509"/>
                  </a:cubicBezTo>
                  <a:cubicBezTo>
                    <a:pt x="11572" y="30910"/>
                    <a:pt x="11572" y="39311"/>
                    <a:pt x="10462" y="47553"/>
                  </a:cubicBezTo>
                  <a:cubicBezTo>
                    <a:pt x="8877" y="64355"/>
                    <a:pt x="6182" y="80840"/>
                    <a:pt x="3805" y="97484"/>
                  </a:cubicBezTo>
                  <a:cubicBezTo>
                    <a:pt x="1269" y="114127"/>
                    <a:pt x="1" y="131088"/>
                    <a:pt x="159" y="147890"/>
                  </a:cubicBezTo>
                  <a:cubicBezTo>
                    <a:pt x="159" y="156291"/>
                    <a:pt x="952" y="164692"/>
                    <a:pt x="2220" y="173093"/>
                  </a:cubicBezTo>
                  <a:cubicBezTo>
                    <a:pt x="3646" y="181336"/>
                    <a:pt x="5865" y="189578"/>
                    <a:pt x="8877" y="197345"/>
                  </a:cubicBezTo>
                  <a:cubicBezTo>
                    <a:pt x="3805" y="181336"/>
                    <a:pt x="1427" y="164692"/>
                    <a:pt x="1586" y="147890"/>
                  </a:cubicBezTo>
                  <a:cubicBezTo>
                    <a:pt x="1903" y="131088"/>
                    <a:pt x="3171" y="114286"/>
                    <a:pt x="5865" y="97801"/>
                  </a:cubicBezTo>
                  <a:cubicBezTo>
                    <a:pt x="8085" y="81157"/>
                    <a:pt x="10779" y="64514"/>
                    <a:pt x="12047" y="47712"/>
                  </a:cubicBezTo>
                  <a:cubicBezTo>
                    <a:pt x="12840" y="39311"/>
                    <a:pt x="12840" y="30751"/>
                    <a:pt x="11730" y="22509"/>
                  </a:cubicBezTo>
                  <a:cubicBezTo>
                    <a:pt x="10304" y="14108"/>
                    <a:pt x="6975" y="5707"/>
                    <a:pt x="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6"/>
            <p:cNvSpPr/>
            <p:nvPr/>
          </p:nvSpPr>
          <p:spPr>
            <a:xfrm>
              <a:off x="3154150" y="2207600"/>
              <a:ext cx="582550" cy="939200"/>
            </a:xfrm>
            <a:custGeom>
              <a:avLst/>
              <a:gdLst/>
              <a:ahLst/>
              <a:cxnLst/>
              <a:rect l="l" t="t" r="r" b="b"/>
              <a:pathLst>
                <a:path w="23302" h="37568" extrusionOk="0">
                  <a:moveTo>
                    <a:pt x="23302" y="0"/>
                  </a:moveTo>
                  <a:cubicBezTo>
                    <a:pt x="17595" y="4914"/>
                    <a:pt x="12682" y="10621"/>
                    <a:pt x="8719" y="17119"/>
                  </a:cubicBezTo>
                  <a:cubicBezTo>
                    <a:pt x="4756" y="23460"/>
                    <a:pt x="1744" y="30434"/>
                    <a:pt x="1" y="37567"/>
                  </a:cubicBezTo>
                  <a:cubicBezTo>
                    <a:pt x="6183" y="24094"/>
                    <a:pt x="13950" y="11572"/>
                    <a:pt x="233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6"/>
            <p:cNvSpPr/>
            <p:nvPr/>
          </p:nvSpPr>
          <p:spPr>
            <a:xfrm>
              <a:off x="3804050" y="2116450"/>
              <a:ext cx="598400" cy="1165075"/>
            </a:xfrm>
            <a:custGeom>
              <a:avLst/>
              <a:gdLst/>
              <a:ahLst/>
              <a:cxnLst/>
              <a:rect l="l" t="t" r="r" b="b"/>
              <a:pathLst>
                <a:path w="23936" h="46603" extrusionOk="0">
                  <a:moveTo>
                    <a:pt x="0" y="1"/>
                  </a:moveTo>
                  <a:cubicBezTo>
                    <a:pt x="3012" y="3329"/>
                    <a:pt x="5707" y="6817"/>
                    <a:pt x="8401" y="10304"/>
                  </a:cubicBezTo>
                  <a:cubicBezTo>
                    <a:pt x="10779" y="13950"/>
                    <a:pt x="13156" y="17754"/>
                    <a:pt x="15059" y="21717"/>
                  </a:cubicBezTo>
                  <a:cubicBezTo>
                    <a:pt x="17119" y="25679"/>
                    <a:pt x="18863" y="29642"/>
                    <a:pt x="20289" y="33763"/>
                  </a:cubicBezTo>
                  <a:lnTo>
                    <a:pt x="21399" y="36933"/>
                  </a:lnTo>
                  <a:lnTo>
                    <a:pt x="22350" y="40104"/>
                  </a:lnTo>
                  <a:lnTo>
                    <a:pt x="23143" y="43432"/>
                  </a:lnTo>
                  <a:cubicBezTo>
                    <a:pt x="23460" y="44383"/>
                    <a:pt x="23777" y="45493"/>
                    <a:pt x="23935" y="46603"/>
                  </a:cubicBezTo>
                  <a:cubicBezTo>
                    <a:pt x="23935" y="44383"/>
                    <a:pt x="23618" y="42164"/>
                    <a:pt x="23301" y="39945"/>
                  </a:cubicBezTo>
                  <a:lnTo>
                    <a:pt x="22667" y="36616"/>
                  </a:lnTo>
                  <a:lnTo>
                    <a:pt x="21716" y="33288"/>
                  </a:lnTo>
                  <a:cubicBezTo>
                    <a:pt x="20606" y="29008"/>
                    <a:pt x="18863" y="24887"/>
                    <a:pt x="16802" y="20924"/>
                  </a:cubicBezTo>
                  <a:cubicBezTo>
                    <a:pt x="14742" y="16961"/>
                    <a:pt x="12364" y="13157"/>
                    <a:pt x="9511" y="9511"/>
                  </a:cubicBezTo>
                  <a:cubicBezTo>
                    <a:pt x="6816" y="6024"/>
                    <a:pt x="3646" y="2854"/>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6"/>
            <p:cNvSpPr/>
            <p:nvPr/>
          </p:nvSpPr>
          <p:spPr>
            <a:xfrm>
              <a:off x="3827825" y="880075"/>
              <a:ext cx="681600" cy="1141300"/>
            </a:xfrm>
            <a:custGeom>
              <a:avLst/>
              <a:gdLst/>
              <a:ahLst/>
              <a:cxnLst/>
              <a:rect l="l" t="t" r="r" b="b"/>
              <a:pathLst>
                <a:path w="27264" h="45652" extrusionOk="0">
                  <a:moveTo>
                    <a:pt x="0" y="1"/>
                  </a:moveTo>
                  <a:cubicBezTo>
                    <a:pt x="3329" y="3171"/>
                    <a:pt x="6341" y="6499"/>
                    <a:pt x="9194" y="9987"/>
                  </a:cubicBezTo>
                  <a:cubicBezTo>
                    <a:pt x="12047" y="13474"/>
                    <a:pt x="14583" y="17120"/>
                    <a:pt x="16961" y="21082"/>
                  </a:cubicBezTo>
                  <a:cubicBezTo>
                    <a:pt x="19180" y="24887"/>
                    <a:pt x="21240" y="28849"/>
                    <a:pt x="22826" y="32971"/>
                  </a:cubicBezTo>
                  <a:lnTo>
                    <a:pt x="24094" y="35982"/>
                  </a:lnTo>
                  <a:lnTo>
                    <a:pt x="25203" y="39153"/>
                  </a:lnTo>
                  <a:lnTo>
                    <a:pt x="26313" y="42481"/>
                  </a:lnTo>
                  <a:cubicBezTo>
                    <a:pt x="26630" y="43432"/>
                    <a:pt x="26947" y="44542"/>
                    <a:pt x="27264" y="45651"/>
                  </a:cubicBezTo>
                  <a:cubicBezTo>
                    <a:pt x="27105" y="44542"/>
                    <a:pt x="26947" y="43432"/>
                    <a:pt x="26788" y="42323"/>
                  </a:cubicBezTo>
                  <a:lnTo>
                    <a:pt x="26154" y="38994"/>
                  </a:lnTo>
                  <a:lnTo>
                    <a:pt x="25362" y="35665"/>
                  </a:lnTo>
                  <a:lnTo>
                    <a:pt x="24252" y="32337"/>
                  </a:lnTo>
                  <a:cubicBezTo>
                    <a:pt x="22826" y="28057"/>
                    <a:pt x="20923" y="23777"/>
                    <a:pt x="18546" y="19973"/>
                  </a:cubicBezTo>
                  <a:cubicBezTo>
                    <a:pt x="16168" y="16010"/>
                    <a:pt x="13474" y="12364"/>
                    <a:pt x="10303" y="8877"/>
                  </a:cubicBezTo>
                  <a:cubicBezTo>
                    <a:pt x="7292" y="5548"/>
                    <a:pt x="3805" y="2537"/>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6"/>
            <p:cNvSpPr/>
            <p:nvPr/>
          </p:nvSpPr>
          <p:spPr>
            <a:xfrm>
              <a:off x="2995650" y="681950"/>
              <a:ext cx="701425" cy="1390950"/>
            </a:xfrm>
            <a:custGeom>
              <a:avLst/>
              <a:gdLst/>
              <a:ahLst/>
              <a:cxnLst/>
              <a:rect l="l" t="t" r="r" b="b"/>
              <a:pathLst>
                <a:path w="28057" h="55638" extrusionOk="0">
                  <a:moveTo>
                    <a:pt x="28057" y="0"/>
                  </a:moveTo>
                  <a:lnTo>
                    <a:pt x="28057" y="0"/>
                  </a:lnTo>
                  <a:cubicBezTo>
                    <a:pt x="24411" y="3804"/>
                    <a:pt x="21082" y="7767"/>
                    <a:pt x="18070" y="12205"/>
                  </a:cubicBezTo>
                  <a:cubicBezTo>
                    <a:pt x="15059" y="16485"/>
                    <a:pt x="12206" y="20923"/>
                    <a:pt x="9987" y="25679"/>
                  </a:cubicBezTo>
                  <a:cubicBezTo>
                    <a:pt x="7450" y="30434"/>
                    <a:pt x="5548" y="35348"/>
                    <a:pt x="3805" y="40262"/>
                  </a:cubicBezTo>
                  <a:cubicBezTo>
                    <a:pt x="3012" y="42798"/>
                    <a:pt x="2220" y="45334"/>
                    <a:pt x="1586" y="47870"/>
                  </a:cubicBezTo>
                  <a:cubicBezTo>
                    <a:pt x="952" y="50406"/>
                    <a:pt x="317" y="52942"/>
                    <a:pt x="0" y="55637"/>
                  </a:cubicBezTo>
                  <a:cubicBezTo>
                    <a:pt x="476" y="54369"/>
                    <a:pt x="793" y="53101"/>
                    <a:pt x="1269" y="51833"/>
                  </a:cubicBezTo>
                  <a:lnTo>
                    <a:pt x="2537" y="48187"/>
                  </a:lnTo>
                  <a:cubicBezTo>
                    <a:pt x="3329" y="45651"/>
                    <a:pt x="4280" y="43273"/>
                    <a:pt x="5231" y="40896"/>
                  </a:cubicBezTo>
                  <a:cubicBezTo>
                    <a:pt x="7292" y="35982"/>
                    <a:pt x="9352" y="31227"/>
                    <a:pt x="11730" y="26630"/>
                  </a:cubicBezTo>
                  <a:cubicBezTo>
                    <a:pt x="13949" y="22033"/>
                    <a:pt x="16485" y="17436"/>
                    <a:pt x="19339" y="12998"/>
                  </a:cubicBezTo>
                  <a:cubicBezTo>
                    <a:pt x="22033" y="8560"/>
                    <a:pt x="25045" y="4280"/>
                    <a:pt x="28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6"/>
            <p:cNvSpPr/>
            <p:nvPr/>
          </p:nvSpPr>
          <p:spPr>
            <a:xfrm>
              <a:off x="3633650" y="2972400"/>
              <a:ext cx="225900" cy="1422650"/>
            </a:xfrm>
            <a:custGeom>
              <a:avLst/>
              <a:gdLst/>
              <a:ahLst/>
              <a:cxnLst/>
              <a:rect l="l" t="t" r="r" b="b"/>
              <a:pathLst>
                <a:path w="9036" h="56906" extrusionOk="0">
                  <a:moveTo>
                    <a:pt x="1110" y="1"/>
                  </a:moveTo>
                  <a:cubicBezTo>
                    <a:pt x="317" y="4756"/>
                    <a:pt x="0" y="9670"/>
                    <a:pt x="159" y="14425"/>
                  </a:cubicBezTo>
                  <a:cubicBezTo>
                    <a:pt x="159" y="24253"/>
                    <a:pt x="1427" y="33922"/>
                    <a:pt x="4122" y="43274"/>
                  </a:cubicBezTo>
                  <a:cubicBezTo>
                    <a:pt x="4756" y="45652"/>
                    <a:pt x="5390" y="47871"/>
                    <a:pt x="6341" y="50248"/>
                  </a:cubicBezTo>
                  <a:cubicBezTo>
                    <a:pt x="7133" y="52468"/>
                    <a:pt x="7926" y="54687"/>
                    <a:pt x="9035" y="56906"/>
                  </a:cubicBezTo>
                  <a:cubicBezTo>
                    <a:pt x="8718" y="55796"/>
                    <a:pt x="8401" y="54687"/>
                    <a:pt x="8084" y="53419"/>
                  </a:cubicBezTo>
                  <a:lnTo>
                    <a:pt x="7133" y="49931"/>
                  </a:lnTo>
                  <a:cubicBezTo>
                    <a:pt x="6658" y="47554"/>
                    <a:pt x="6024" y="45335"/>
                    <a:pt x="5548" y="42957"/>
                  </a:cubicBezTo>
                  <a:cubicBezTo>
                    <a:pt x="4597" y="38202"/>
                    <a:pt x="3646" y="33446"/>
                    <a:pt x="3012" y="28691"/>
                  </a:cubicBezTo>
                  <a:cubicBezTo>
                    <a:pt x="2378" y="23936"/>
                    <a:pt x="1902" y="19180"/>
                    <a:pt x="1585" y="14425"/>
                  </a:cubicBezTo>
                  <a:cubicBezTo>
                    <a:pt x="1268" y="9670"/>
                    <a:pt x="1110" y="4915"/>
                    <a:pt x="1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 name="Google Shape;220;p6"/>
          <p:cNvGrpSpPr/>
          <p:nvPr/>
        </p:nvGrpSpPr>
        <p:grpSpPr>
          <a:xfrm rot="-142591">
            <a:off x="121618" y="3156224"/>
            <a:ext cx="745797" cy="1582787"/>
            <a:chOff x="2479375" y="241250"/>
            <a:chExt cx="2454400" cy="5089875"/>
          </a:xfrm>
        </p:grpSpPr>
        <p:sp>
          <p:nvSpPr>
            <p:cNvPr id="221" name="Google Shape;221;p6"/>
            <p:cNvSpPr/>
            <p:nvPr/>
          </p:nvSpPr>
          <p:spPr>
            <a:xfrm>
              <a:off x="2479375" y="1065000"/>
              <a:ext cx="1943850" cy="4266125"/>
            </a:xfrm>
            <a:custGeom>
              <a:avLst/>
              <a:gdLst/>
              <a:ahLst/>
              <a:cxnLst/>
              <a:rect l="l" t="t" r="r" b="b"/>
              <a:pathLst>
                <a:path w="77754" h="170645" extrusionOk="0">
                  <a:moveTo>
                    <a:pt x="75783" y="0"/>
                  </a:moveTo>
                  <a:cubicBezTo>
                    <a:pt x="74757" y="0"/>
                    <a:pt x="73647" y="666"/>
                    <a:pt x="73536" y="1998"/>
                  </a:cubicBezTo>
                  <a:cubicBezTo>
                    <a:pt x="65988" y="61933"/>
                    <a:pt x="55777" y="129859"/>
                    <a:pt x="1836" y="166708"/>
                  </a:cubicBezTo>
                  <a:cubicBezTo>
                    <a:pt x="0" y="167993"/>
                    <a:pt x="1201" y="170644"/>
                    <a:pt x="2927" y="170644"/>
                  </a:cubicBezTo>
                  <a:cubicBezTo>
                    <a:pt x="3288" y="170644"/>
                    <a:pt x="3672" y="170528"/>
                    <a:pt x="4056" y="170260"/>
                  </a:cubicBezTo>
                  <a:lnTo>
                    <a:pt x="4056" y="170038"/>
                  </a:lnTo>
                  <a:cubicBezTo>
                    <a:pt x="59329" y="132523"/>
                    <a:pt x="69984" y="63709"/>
                    <a:pt x="77531" y="1998"/>
                  </a:cubicBezTo>
                  <a:cubicBezTo>
                    <a:pt x="77753" y="666"/>
                    <a:pt x="76810" y="0"/>
                    <a:pt x="757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6"/>
            <p:cNvSpPr/>
            <p:nvPr/>
          </p:nvSpPr>
          <p:spPr>
            <a:xfrm>
              <a:off x="4179025" y="241250"/>
              <a:ext cx="443975" cy="1395375"/>
            </a:xfrm>
            <a:custGeom>
              <a:avLst/>
              <a:gdLst/>
              <a:ahLst/>
              <a:cxnLst/>
              <a:rect l="l" t="t" r="r" b="b"/>
              <a:pathLst>
                <a:path w="17759" h="55815" extrusionOk="0">
                  <a:moveTo>
                    <a:pt x="10381" y="1"/>
                  </a:moveTo>
                  <a:cubicBezTo>
                    <a:pt x="8131" y="1"/>
                    <a:pt x="6021" y="1087"/>
                    <a:pt x="4884" y="2983"/>
                  </a:cubicBezTo>
                  <a:cubicBezTo>
                    <a:pt x="3330" y="5203"/>
                    <a:pt x="2664" y="7644"/>
                    <a:pt x="2442" y="10308"/>
                  </a:cubicBezTo>
                  <a:cubicBezTo>
                    <a:pt x="0" y="25403"/>
                    <a:pt x="888" y="40941"/>
                    <a:pt x="4884" y="55814"/>
                  </a:cubicBezTo>
                  <a:lnTo>
                    <a:pt x="13985" y="25403"/>
                  </a:lnTo>
                  <a:cubicBezTo>
                    <a:pt x="15761" y="19187"/>
                    <a:pt x="17759" y="12972"/>
                    <a:pt x="16427" y="6756"/>
                  </a:cubicBezTo>
                  <a:cubicBezTo>
                    <a:pt x="16205" y="3871"/>
                    <a:pt x="14207" y="1207"/>
                    <a:pt x="11543" y="97"/>
                  </a:cubicBezTo>
                  <a:cubicBezTo>
                    <a:pt x="11155" y="32"/>
                    <a:pt x="10766" y="1"/>
                    <a:pt x="103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6"/>
            <p:cNvSpPr/>
            <p:nvPr/>
          </p:nvSpPr>
          <p:spPr>
            <a:xfrm>
              <a:off x="3679550" y="1462325"/>
              <a:ext cx="399600" cy="1189850"/>
            </a:xfrm>
            <a:custGeom>
              <a:avLst/>
              <a:gdLst/>
              <a:ahLst/>
              <a:cxnLst/>
              <a:rect l="l" t="t" r="r" b="b"/>
              <a:pathLst>
                <a:path w="15984" h="47594" extrusionOk="0">
                  <a:moveTo>
                    <a:pt x="3784" y="1"/>
                  </a:moveTo>
                  <a:cubicBezTo>
                    <a:pt x="3091" y="1"/>
                    <a:pt x="2398" y="179"/>
                    <a:pt x="1777" y="534"/>
                  </a:cubicBezTo>
                  <a:cubicBezTo>
                    <a:pt x="445" y="2088"/>
                    <a:pt x="1" y="3863"/>
                    <a:pt x="445" y="5639"/>
                  </a:cubicBezTo>
                  <a:cubicBezTo>
                    <a:pt x="1777" y="20734"/>
                    <a:pt x="7104" y="35163"/>
                    <a:pt x="15984" y="47594"/>
                  </a:cubicBezTo>
                  <a:cubicBezTo>
                    <a:pt x="15318" y="33609"/>
                    <a:pt x="13098" y="19624"/>
                    <a:pt x="9102" y="6083"/>
                  </a:cubicBezTo>
                  <a:cubicBezTo>
                    <a:pt x="8658" y="4307"/>
                    <a:pt x="7992" y="2754"/>
                    <a:pt x="6660" y="1200"/>
                  </a:cubicBezTo>
                  <a:cubicBezTo>
                    <a:pt x="5861" y="401"/>
                    <a:pt x="4822" y="1"/>
                    <a:pt x="37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6"/>
            <p:cNvSpPr/>
            <p:nvPr/>
          </p:nvSpPr>
          <p:spPr>
            <a:xfrm>
              <a:off x="4123525" y="1803575"/>
              <a:ext cx="810250" cy="1118775"/>
            </a:xfrm>
            <a:custGeom>
              <a:avLst/>
              <a:gdLst/>
              <a:ahLst/>
              <a:cxnLst/>
              <a:rect l="l" t="t" r="r" b="b"/>
              <a:pathLst>
                <a:path w="32410" h="44751" extrusionOk="0">
                  <a:moveTo>
                    <a:pt x="26344" y="0"/>
                  </a:moveTo>
                  <a:cubicBezTo>
                    <a:pt x="26080" y="0"/>
                    <a:pt x="25807" y="63"/>
                    <a:pt x="25528" y="203"/>
                  </a:cubicBezTo>
                  <a:cubicBezTo>
                    <a:pt x="24640" y="425"/>
                    <a:pt x="24418" y="1534"/>
                    <a:pt x="24196" y="2644"/>
                  </a:cubicBezTo>
                  <a:cubicBezTo>
                    <a:pt x="22642" y="10414"/>
                    <a:pt x="20201" y="17739"/>
                    <a:pt x="16871" y="25064"/>
                  </a:cubicBezTo>
                  <a:cubicBezTo>
                    <a:pt x="13319" y="31946"/>
                    <a:pt x="7548" y="35276"/>
                    <a:pt x="222" y="37939"/>
                  </a:cubicBezTo>
                  <a:lnTo>
                    <a:pt x="0" y="37939"/>
                  </a:lnTo>
                  <a:cubicBezTo>
                    <a:pt x="2573" y="42480"/>
                    <a:pt x="7623" y="44750"/>
                    <a:pt x="12757" y="44750"/>
                  </a:cubicBezTo>
                  <a:cubicBezTo>
                    <a:pt x="15153" y="44750"/>
                    <a:pt x="17567" y="44256"/>
                    <a:pt x="19757" y="43267"/>
                  </a:cubicBezTo>
                  <a:cubicBezTo>
                    <a:pt x="26416" y="39493"/>
                    <a:pt x="30856" y="33056"/>
                    <a:pt x="31744" y="25508"/>
                  </a:cubicBezTo>
                  <a:cubicBezTo>
                    <a:pt x="32410" y="17961"/>
                    <a:pt x="31522" y="10414"/>
                    <a:pt x="29302" y="3310"/>
                  </a:cubicBezTo>
                  <a:cubicBezTo>
                    <a:pt x="28928" y="1813"/>
                    <a:pt x="27764" y="0"/>
                    <a:pt x="263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6"/>
            <p:cNvSpPr/>
            <p:nvPr/>
          </p:nvSpPr>
          <p:spPr>
            <a:xfrm>
              <a:off x="3302200" y="2345350"/>
              <a:ext cx="610475" cy="1031550"/>
            </a:xfrm>
            <a:custGeom>
              <a:avLst/>
              <a:gdLst/>
              <a:ahLst/>
              <a:cxnLst/>
              <a:rect l="l" t="t" r="r" b="b"/>
              <a:pathLst>
                <a:path w="24419" h="41262" extrusionOk="0">
                  <a:moveTo>
                    <a:pt x="2672" y="1"/>
                  </a:moveTo>
                  <a:cubicBezTo>
                    <a:pt x="2278" y="1"/>
                    <a:pt x="1899" y="88"/>
                    <a:pt x="1554" y="286"/>
                  </a:cubicBezTo>
                  <a:cubicBezTo>
                    <a:pt x="444" y="1396"/>
                    <a:pt x="0" y="2728"/>
                    <a:pt x="222" y="4281"/>
                  </a:cubicBezTo>
                  <a:cubicBezTo>
                    <a:pt x="666" y="15158"/>
                    <a:pt x="4884" y="25592"/>
                    <a:pt x="11987" y="34027"/>
                  </a:cubicBezTo>
                  <a:cubicBezTo>
                    <a:pt x="14669" y="36900"/>
                    <a:pt x="18673" y="41262"/>
                    <a:pt x="22431" y="41262"/>
                  </a:cubicBezTo>
                  <a:cubicBezTo>
                    <a:pt x="23028" y="41262"/>
                    <a:pt x="23618" y="41152"/>
                    <a:pt x="24196" y="40908"/>
                  </a:cubicBezTo>
                  <a:lnTo>
                    <a:pt x="24418" y="41130"/>
                  </a:lnTo>
                  <a:cubicBezTo>
                    <a:pt x="22642" y="26701"/>
                    <a:pt x="16427" y="12939"/>
                    <a:pt x="6660" y="2284"/>
                  </a:cubicBezTo>
                  <a:cubicBezTo>
                    <a:pt x="5624" y="1075"/>
                    <a:pt x="4051" y="1"/>
                    <a:pt x="26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6"/>
            <p:cNvSpPr/>
            <p:nvPr/>
          </p:nvSpPr>
          <p:spPr>
            <a:xfrm>
              <a:off x="3651825" y="3385450"/>
              <a:ext cx="982275" cy="684600"/>
            </a:xfrm>
            <a:custGeom>
              <a:avLst/>
              <a:gdLst/>
              <a:ahLst/>
              <a:cxnLst/>
              <a:rect l="l" t="t" r="r" b="b"/>
              <a:pathLst>
                <a:path w="39291" h="27384" extrusionOk="0">
                  <a:moveTo>
                    <a:pt x="0" y="23278"/>
                  </a:moveTo>
                  <a:lnTo>
                    <a:pt x="0" y="23500"/>
                  </a:lnTo>
                  <a:cubicBezTo>
                    <a:pt x="39" y="23451"/>
                    <a:pt x="77" y="23402"/>
                    <a:pt x="116" y="23353"/>
                  </a:cubicBezTo>
                  <a:lnTo>
                    <a:pt x="116" y="23353"/>
                  </a:lnTo>
                  <a:cubicBezTo>
                    <a:pt x="77" y="23328"/>
                    <a:pt x="39" y="23303"/>
                    <a:pt x="0" y="23278"/>
                  </a:cubicBezTo>
                  <a:close/>
                  <a:moveTo>
                    <a:pt x="33289" y="0"/>
                  </a:moveTo>
                  <a:cubicBezTo>
                    <a:pt x="32780" y="0"/>
                    <a:pt x="32262" y="63"/>
                    <a:pt x="31743" y="192"/>
                  </a:cubicBezTo>
                  <a:cubicBezTo>
                    <a:pt x="29080" y="858"/>
                    <a:pt x="26860" y="1968"/>
                    <a:pt x="24862" y="3522"/>
                  </a:cubicBezTo>
                  <a:cubicBezTo>
                    <a:pt x="16477" y="9479"/>
                    <a:pt x="6557" y="15218"/>
                    <a:pt x="116" y="23353"/>
                  </a:cubicBezTo>
                  <a:lnTo>
                    <a:pt x="116" y="23353"/>
                  </a:lnTo>
                  <a:cubicBezTo>
                    <a:pt x="4431" y="26109"/>
                    <a:pt x="9176" y="27384"/>
                    <a:pt x="13832" y="27384"/>
                  </a:cubicBezTo>
                  <a:cubicBezTo>
                    <a:pt x="24732" y="27384"/>
                    <a:pt x="35145" y="20396"/>
                    <a:pt x="38403" y="9071"/>
                  </a:cubicBezTo>
                  <a:cubicBezTo>
                    <a:pt x="39291" y="7074"/>
                    <a:pt x="39291" y="4854"/>
                    <a:pt x="38403" y="2856"/>
                  </a:cubicBezTo>
                  <a:cubicBezTo>
                    <a:pt x="37330" y="1068"/>
                    <a:pt x="35393" y="0"/>
                    <a:pt x="33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 name="Google Shape;227;p6"/>
          <p:cNvGrpSpPr/>
          <p:nvPr/>
        </p:nvGrpSpPr>
        <p:grpSpPr>
          <a:xfrm rot="7419666">
            <a:off x="-449829" y="3853233"/>
            <a:ext cx="1428683" cy="1129345"/>
            <a:chOff x="508050" y="242250"/>
            <a:chExt cx="6512250" cy="5147800"/>
          </a:xfrm>
        </p:grpSpPr>
        <p:sp>
          <p:nvSpPr>
            <p:cNvPr id="228" name="Google Shape;228;p6"/>
            <p:cNvSpPr/>
            <p:nvPr/>
          </p:nvSpPr>
          <p:spPr>
            <a:xfrm>
              <a:off x="508050" y="242250"/>
              <a:ext cx="6512250" cy="5147800"/>
            </a:xfrm>
            <a:custGeom>
              <a:avLst/>
              <a:gdLst/>
              <a:ahLst/>
              <a:cxnLst/>
              <a:rect l="l" t="t" r="r" b="b"/>
              <a:pathLst>
                <a:path w="260490" h="205912" extrusionOk="0">
                  <a:moveTo>
                    <a:pt x="192120" y="0"/>
                  </a:moveTo>
                  <a:cubicBezTo>
                    <a:pt x="185268" y="0"/>
                    <a:pt x="178662" y="685"/>
                    <a:pt x="172695" y="2150"/>
                  </a:cubicBezTo>
                  <a:cubicBezTo>
                    <a:pt x="150698" y="7746"/>
                    <a:pt x="131403" y="21639"/>
                    <a:pt x="119054" y="40742"/>
                  </a:cubicBezTo>
                  <a:cubicBezTo>
                    <a:pt x="127586" y="36582"/>
                    <a:pt x="136945" y="34486"/>
                    <a:pt x="146314" y="34486"/>
                  </a:cubicBezTo>
                  <a:cubicBezTo>
                    <a:pt x="153894" y="34486"/>
                    <a:pt x="161481" y="35858"/>
                    <a:pt x="168643" y="38619"/>
                  </a:cubicBezTo>
                  <a:cubicBezTo>
                    <a:pt x="131210" y="41128"/>
                    <a:pt x="97828" y="63125"/>
                    <a:pt x="80848" y="96506"/>
                  </a:cubicBezTo>
                  <a:cubicBezTo>
                    <a:pt x="94190" y="89501"/>
                    <a:pt x="108974" y="85812"/>
                    <a:pt x="124078" y="85812"/>
                  </a:cubicBezTo>
                  <a:cubicBezTo>
                    <a:pt x="126449" y="85812"/>
                    <a:pt x="128827" y="85903"/>
                    <a:pt x="131210" y="86086"/>
                  </a:cubicBezTo>
                  <a:cubicBezTo>
                    <a:pt x="108790" y="128808"/>
                    <a:pt x="61336" y="156670"/>
                    <a:pt x="13377" y="156670"/>
                  </a:cubicBezTo>
                  <a:cubicBezTo>
                    <a:pt x="8916" y="156670"/>
                    <a:pt x="4450" y="156429"/>
                    <a:pt x="0" y="155936"/>
                  </a:cubicBezTo>
                  <a:lnTo>
                    <a:pt x="0" y="155936"/>
                  </a:lnTo>
                  <a:cubicBezTo>
                    <a:pt x="12928" y="173881"/>
                    <a:pt x="32802" y="185458"/>
                    <a:pt x="54799" y="188160"/>
                  </a:cubicBezTo>
                  <a:cubicBezTo>
                    <a:pt x="57551" y="188447"/>
                    <a:pt x="60300" y="188589"/>
                    <a:pt x="63036" y="188589"/>
                  </a:cubicBezTo>
                  <a:cubicBezTo>
                    <a:pt x="82362" y="188589"/>
                    <a:pt x="101044" y="181517"/>
                    <a:pt x="115580" y="168671"/>
                  </a:cubicBezTo>
                  <a:lnTo>
                    <a:pt x="115580" y="168671"/>
                  </a:lnTo>
                  <a:cubicBezTo>
                    <a:pt x="113265" y="184494"/>
                    <a:pt x="102845" y="198194"/>
                    <a:pt x="87988" y="204368"/>
                  </a:cubicBezTo>
                  <a:cubicBezTo>
                    <a:pt x="92621" y="205079"/>
                    <a:pt x="97250" y="205427"/>
                    <a:pt x="101842" y="205427"/>
                  </a:cubicBezTo>
                  <a:cubicBezTo>
                    <a:pt x="130906" y="205427"/>
                    <a:pt x="158453" y="191482"/>
                    <a:pt x="175782" y="167321"/>
                  </a:cubicBezTo>
                  <a:cubicBezTo>
                    <a:pt x="181185" y="179477"/>
                    <a:pt x="181764" y="193370"/>
                    <a:pt x="177133" y="205912"/>
                  </a:cubicBezTo>
                  <a:cubicBezTo>
                    <a:pt x="222478" y="179284"/>
                    <a:pt x="252386" y="132975"/>
                    <a:pt x="258174" y="80876"/>
                  </a:cubicBezTo>
                  <a:cubicBezTo>
                    <a:pt x="260490" y="57529"/>
                    <a:pt x="257210" y="32637"/>
                    <a:pt x="245246" y="12763"/>
                  </a:cubicBezTo>
                  <a:lnTo>
                    <a:pt x="245053" y="12956"/>
                  </a:lnTo>
                  <a:cubicBezTo>
                    <a:pt x="230711" y="4941"/>
                    <a:pt x="210528" y="0"/>
                    <a:pt x="1921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6"/>
            <p:cNvSpPr/>
            <p:nvPr/>
          </p:nvSpPr>
          <p:spPr>
            <a:xfrm>
              <a:off x="1911800" y="1497150"/>
              <a:ext cx="4520000" cy="2852150"/>
            </a:xfrm>
            <a:custGeom>
              <a:avLst/>
              <a:gdLst/>
              <a:ahLst/>
              <a:cxnLst/>
              <a:rect l="l" t="t" r="r" b="b"/>
              <a:pathLst>
                <a:path w="180800" h="114086" extrusionOk="0">
                  <a:moveTo>
                    <a:pt x="166906" y="0"/>
                  </a:moveTo>
                  <a:cubicBezTo>
                    <a:pt x="162083" y="0"/>
                    <a:pt x="157452" y="579"/>
                    <a:pt x="152821" y="1737"/>
                  </a:cubicBezTo>
                  <a:cubicBezTo>
                    <a:pt x="143559" y="4245"/>
                    <a:pt x="134876" y="8298"/>
                    <a:pt x="127158" y="13700"/>
                  </a:cubicBezTo>
                  <a:cubicBezTo>
                    <a:pt x="123106" y="16402"/>
                    <a:pt x="119439" y="19489"/>
                    <a:pt x="115966" y="22576"/>
                  </a:cubicBezTo>
                  <a:cubicBezTo>
                    <a:pt x="112300" y="25857"/>
                    <a:pt x="109020" y="29330"/>
                    <a:pt x="105933" y="32803"/>
                  </a:cubicBezTo>
                  <a:cubicBezTo>
                    <a:pt x="99758" y="39942"/>
                    <a:pt x="93969" y="47275"/>
                    <a:pt x="88374" y="54800"/>
                  </a:cubicBezTo>
                  <a:cubicBezTo>
                    <a:pt x="82778" y="62518"/>
                    <a:pt x="77182" y="69850"/>
                    <a:pt x="71201" y="76990"/>
                  </a:cubicBezTo>
                  <a:cubicBezTo>
                    <a:pt x="68306" y="80656"/>
                    <a:pt x="65219" y="84129"/>
                    <a:pt x="61939" y="87409"/>
                  </a:cubicBezTo>
                  <a:cubicBezTo>
                    <a:pt x="58658" y="90497"/>
                    <a:pt x="55185" y="93584"/>
                    <a:pt x="51519" y="96478"/>
                  </a:cubicBezTo>
                  <a:cubicBezTo>
                    <a:pt x="44187" y="102267"/>
                    <a:pt x="36083" y="106898"/>
                    <a:pt x="27400" y="109985"/>
                  </a:cubicBezTo>
                  <a:cubicBezTo>
                    <a:pt x="22962" y="111529"/>
                    <a:pt x="18524" y="112494"/>
                    <a:pt x="13893" y="113073"/>
                  </a:cubicBezTo>
                  <a:cubicBezTo>
                    <a:pt x="11953" y="113315"/>
                    <a:pt x="9980" y="113422"/>
                    <a:pt x="8015" y="113422"/>
                  </a:cubicBezTo>
                  <a:cubicBezTo>
                    <a:pt x="5289" y="113422"/>
                    <a:pt x="2579" y="113216"/>
                    <a:pt x="0" y="112880"/>
                  </a:cubicBezTo>
                  <a:lnTo>
                    <a:pt x="0" y="112880"/>
                  </a:lnTo>
                  <a:cubicBezTo>
                    <a:pt x="3698" y="113684"/>
                    <a:pt x="7665" y="114086"/>
                    <a:pt x="11564" y="114086"/>
                  </a:cubicBezTo>
                  <a:cubicBezTo>
                    <a:pt x="12344" y="114086"/>
                    <a:pt x="13121" y="114070"/>
                    <a:pt x="13893" y="114037"/>
                  </a:cubicBezTo>
                  <a:cubicBezTo>
                    <a:pt x="18717" y="113844"/>
                    <a:pt x="23348" y="113073"/>
                    <a:pt x="27979" y="111722"/>
                  </a:cubicBezTo>
                  <a:cubicBezTo>
                    <a:pt x="37047" y="108828"/>
                    <a:pt x="45538" y="104390"/>
                    <a:pt x="53256" y="98794"/>
                  </a:cubicBezTo>
                  <a:cubicBezTo>
                    <a:pt x="57115" y="95900"/>
                    <a:pt x="60781" y="92812"/>
                    <a:pt x="64254" y="89725"/>
                  </a:cubicBezTo>
                  <a:cubicBezTo>
                    <a:pt x="67534" y="86252"/>
                    <a:pt x="70815" y="82779"/>
                    <a:pt x="73902" y="79305"/>
                  </a:cubicBezTo>
                  <a:cubicBezTo>
                    <a:pt x="80077" y="71973"/>
                    <a:pt x="85479" y="64448"/>
                    <a:pt x="91075" y="56922"/>
                  </a:cubicBezTo>
                  <a:cubicBezTo>
                    <a:pt x="96671" y="49397"/>
                    <a:pt x="102266" y="41872"/>
                    <a:pt x="108441" y="34925"/>
                  </a:cubicBezTo>
                  <a:cubicBezTo>
                    <a:pt x="111528" y="31452"/>
                    <a:pt x="114616" y="27979"/>
                    <a:pt x="118089" y="24892"/>
                  </a:cubicBezTo>
                  <a:cubicBezTo>
                    <a:pt x="121369" y="21612"/>
                    <a:pt x="124842" y="18717"/>
                    <a:pt x="128701" y="16016"/>
                  </a:cubicBezTo>
                  <a:cubicBezTo>
                    <a:pt x="136034" y="10420"/>
                    <a:pt x="144331" y="6175"/>
                    <a:pt x="153207" y="3474"/>
                  </a:cubicBezTo>
                  <a:cubicBezTo>
                    <a:pt x="157645" y="2123"/>
                    <a:pt x="162276" y="1351"/>
                    <a:pt x="166906" y="965"/>
                  </a:cubicBezTo>
                  <a:cubicBezTo>
                    <a:pt x="167678" y="933"/>
                    <a:pt x="168450" y="917"/>
                    <a:pt x="169222" y="917"/>
                  </a:cubicBezTo>
                  <a:cubicBezTo>
                    <a:pt x="173081" y="917"/>
                    <a:pt x="176940" y="1319"/>
                    <a:pt x="180799" y="2123"/>
                  </a:cubicBezTo>
                  <a:cubicBezTo>
                    <a:pt x="176168" y="772"/>
                    <a:pt x="171537" y="0"/>
                    <a:pt x="1669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6"/>
            <p:cNvSpPr/>
            <p:nvPr/>
          </p:nvSpPr>
          <p:spPr>
            <a:xfrm>
              <a:off x="5110025" y="1511625"/>
              <a:ext cx="892450" cy="2325150"/>
            </a:xfrm>
            <a:custGeom>
              <a:avLst/>
              <a:gdLst/>
              <a:ahLst/>
              <a:cxnLst/>
              <a:rect l="l" t="t" r="r" b="b"/>
              <a:pathLst>
                <a:path w="35698" h="93006" extrusionOk="0">
                  <a:moveTo>
                    <a:pt x="35697" y="0"/>
                  </a:moveTo>
                  <a:cubicBezTo>
                    <a:pt x="31066" y="193"/>
                    <a:pt x="26628" y="1737"/>
                    <a:pt x="23155" y="4824"/>
                  </a:cubicBezTo>
                  <a:cubicBezTo>
                    <a:pt x="19875" y="7912"/>
                    <a:pt x="17174" y="11771"/>
                    <a:pt x="15437" y="16016"/>
                  </a:cubicBezTo>
                  <a:cubicBezTo>
                    <a:pt x="13700" y="20261"/>
                    <a:pt x="12350" y="24506"/>
                    <a:pt x="11578" y="29137"/>
                  </a:cubicBezTo>
                  <a:cubicBezTo>
                    <a:pt x="10806" y="33382"/>
                    <a:pt x="10420" y="38013"/>
                    <a:pt x="10227" y="42451"/>
                  </a:cubicBezTo>
                  <a:cubicBezTo>
                    <a:pt x="9648" y="51327"/>
                    <a:pt x="9841" y="60010"/>
                    <a:pt x="8683" y="68693"/>
                  </a:cubicBezTo>
                  <a:cubicBezTo>
                    <a:pt x="7912" y="77376"/>
                    <a:pt x="5017" y="85673"/>
                    <a:pt x="0" y="93005"/>
                  </a:cubicBezTo>
                  <a:cubicBezTo>
                    <a:pt x="6175" y="86252"/>
                    <a:pt x="10227" y="77954"/>
                    <a:pt x="11578" y="69079"/>
                  </a:cubicBezTo>
                  <a:cubicBezTo>
                    <a:pt x="12929" y="60203"/>
                    <a:pt x="13507" y="51327"/>
                    <a:pt x="13700" y="42451"/>
                  </a:cubicBezTo>
                  <a:cubicBezTo>
                    <a:pt x="13893" y="33961"/>
                    <a:pt x="15437" y="25471"/>
                    <a:pt x="18331" y="17173"/>
                  </a:cubicBezTo>
                  <a:cubicBezTo>
                    <a:pt x="19489" y="13121"/>
                    <a:pt x="21612" y="9455"/>
                    <a:pt x="24506" y="6175"/>
                  </a:cubicBezTo>
                  <a:cubicBezTo>
                    <a:pt x="25857" y="4631"/>
                    <a:pt x="27593" y="3281"/>
                    <a:pt x="29523" y="2316"/>
                  </a:cubicBezTo>
                  <a:cubicBezTo>
                    <a:pt x="31452" y="1351"/>
                    <a:pt x="33575" y="579"/>
                    <a:pt x="35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6"/>
            <p:cNvSpPr/>
            <p:nvPr/>
          </p:nvSpPr>
          <p:spPr>
            <a:xfrm>
              <a:off x="3884750" y="1723875"/>
              <a:ext cx="1389300" cy="3159675"/>
            </a:xfrm>
            <a:custGeom>
              <a:avLst/>
              <a:gdLst/>
              <a:ahLst/>
              <a:cxnLst/>
              <a:rect l="l" t="t" r="r" b="b"/>
              <a:pathLst>
                <a:path w="55572" h="126387" extrusionOk="0">
                  <a:moveTo>
                    <a:pt x="55572" y="0"/>
                  </a:moveTo>
                  <a:lnTo>
                    <a:pt x="55572" y="0"/>
                  </a:lnTo>
                  <a:cubicBezTo>
                    <a:pt x="50362" y="2895"/>
                    <a:pt x="45731" y="6947"/>
                    <a:pt x="42065" y="11964"/>
                  </a:cubicBezTo>
                  <a:cubicBezTo>
                    <a:pt x="38592" y="16981"/>
                    <a:pt x="35698" y="22576"/>
                    <a:pt x="33768" y="28365"/>
                  </a:cubicBezTo>
                  <a:cubicBezTo>
                    <a:pt x="29716" y="40135"/>
                    <a:pt x="28944" y="52484"/>
                    <a:pt x="27979" y="64448"/>
                  </a:cubicBezTo>
                  <a:cubicBezTo>
                    <a:pt x="27015" y="76411"/>
                    <a:pt x="26050" y="88374"/>
                    <a:pt x="21998" y="99373"/>
                  </a:cubicBezTo>
                  <a:cubicBezTo>
                    <a:pt x="19875" y="104968"/>
                    <a:pt x="17174" y="110178"/>
                    <a:pt x="13508" y="115002"/>
                  </a:cubicBezTo>
                  <a:cubicBezTo>
                    <a:pt x="9842" y="119826"/>
                    <a:pt x="5211" y="123685"/>
                    <a:pt x="1" y="126386"/>
                  </a:cubicBezTo>
                  <a:cubicBezTo>
                    <a:pt x="2702" y="125229"/>
                    <a:pt x="5404" y="123878"/>
                    <a:pt x="8105" y="122141"/>
                  </a:cubicBezTo>
                  <a:cubicBezTo>
                    <a:pt x="10420" y="120405"/>
                    <a:pt x="12736" y="118282"/>
                    <a:pt x="14858" y="116160"/>
                  </a:cubicBezTo>
                  <a:cubicBezTo>
                    <a:pt x="18910" y="111529"/>
                    <a:pt x="22191" y="106126"/>
                    <a:pt x="24506" y="100530"/>
                  </a:cubicBezTo>
                  <a:cubicBezTo>
                    <a:pt x="29330" y="89146"/>
                    <a:pt x="30681" y="76797"/>
                    <a:pt x="31646" y="64641"/>
                  </a:cubicBezTo>
                  <a:cubicBezTo>
                    <a:pt x="32417" y="52677"/>
                    <a:pt x="32996" y="40714"/>
                    <a:pt x="36469" y="29137"/>
                  </a:cubicBezTo>
                  <a:cubicBezTo>
                    <a:pt x="38013" y="23541"/>
                    <a:pt x="40521" y="17945"/>
                    <a:pt x="43609" y="12928"/>
                  </a:cubicBezTo>
                  <a:cubicBezTo>
                    <a:pt x="46696" y="7719"/>
                    <a:pt x="50748" y="3281"/>
                    <a:pt x="555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6"/>
            <p:cNvSpPr/>
            <p:nvPr/>
          </p:nvSpPr>
          <p:spPr>
            <a:xfrm>
              <a:off x="1911800" y="4020050"/>
              <a:ext cx="1220450" cy="654575"/>
            </a:xfrm>
            <a:custGeom>
              <a:avLst/>
              <a:gdLst/>
              <a:ahLst/>
              <a:cxnLst/>
              <a:rect l="l" t="t" r="r" b="b"/>
              <a:pathLst>
                <a:path w="48818" h="26183" extrusionOk="0">
                  <a:moveTo>
                    <a:pt x="48818" y="0"/>
                  </a:moveTo>
                  <a:lnTo>
                    <a:pt x="48818" y="0"/>
                  </a:lnTo>
                  <a:cubicBezTo>
                    <a:pt x="45538" y="3474"/>
                    <a:pt x="42064" y="6561"/>
                    <a:pt x="38205" y="9455"/>
                  </a:cubicBezTo>
                  <a:cubicBezTo>
                    <a:pt x="30873" y="15244"/>
                    <a:pt x="22576" y="19489"/>
                    <a:pt x="13700" y="22576"/>
                  </a:cubicBezTo>
                  <a:cubicBezTo>
                    <a:pt x="9262" y="23927"/>
                    <a:pt x="4631" y="25085"/>
                    <a:pt x="0" y="25856"/>
                  </a:cubicBezTo>
                  <a:cubicBezTo>
                    <a:pt x="1809" y="26074"/>
                    <a:pt x="3618" y="26182"/>
                    <a:pt x="5427" y="26182"/>
                  </a:cubicBezTo>
                  <a:cubicBezTo>
                    <a:pt x="8442" y="26182"/>
                    <a:pt x="11457" y="25881"/>
                    <a:pt x="14472" y="25278"/>
                  </a:cubicBezTo>
                  <a:cubicBezTo>
                    <a:pt x="24119" y="23155"/>
                    <a:pt x="32995" y="18524"/>
                    <a:pt x="40135" y="11771"/>
                  </a:cubicBezTo>
                  <a:cubicBezTo>
                    <a:pt x="43608" y="8297"/>
                    <a:pt x="46502" y="4438"/>
                    <a:pt x="48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6"/>
            <p:cNvSpPr/>
            <p:nvPr/>
          </p:nvSpPr>
          <p:spPr>
            <a:xfrm>
              <a:off x="3744875" y="1603950"/>
              <a:ext cx="1630500" cy="240550"/>
            </a:xfrm>
            <a:custGeom>
              <a:avLst/>
              <a:gdLst/>
              <a:ahLst/>
              <a:cxnLst/>
              <a:rect l="l" t="t" r="r" b="b"/>
              <a:pathLst>
                <a:path w="65220" h="9622" extrusionOk="0">
                  <a:moveTo>
                    <a:pt x="40615" y="1"/>
                  </a:moveTo>
                  <a:cubicBezTo>
                    <a:pt x="32122" y="1"/>
                    <a:pt x="23767" y="1122"/>
                    <a:pt x="15630" y="3447"/>
                  </a:cubicBezTo>
                  <a:cubicBezTo>
                    <a:pt x="10227" y="4990"/>
                    <a:pt x="5017" y="7113"/>
                    <a:pt x="0" y="9621"/>
                  </a:cubicBezTo>
                  <a:cubicBezTo>
                    <a:pt x="5403" y="8464"/>
                    <a:pt x="10806" y="7113"/>
                    <a:pt x="16208" y="6148"/>
                  </a:cubicBezTo>
                  <a:cubicBezTo>
                    <a:pt x="21611" y="5183"/>
                    <a:pt x="27014" y="4411"/>
                    <a:pt x="32417" y="4026"/>
                  </a:cubicBezTo>
                  <a:cubicBezTo>
                    <a:pt x="37819" y="3447"/>
                    <a:pt x="43222" y="3254"/>
                    <a:pt x="48818" y="3254"/>
                  </a:cubicBezTo>
                  <a:cubicBezTo>
                    <a:pt x="54221" y="3254"/>
                    <a:pt x="59816" y="3447"/>
                    <a:pt x="65219" y="3833"/>
                  </a:cubicBezTo>
                  <a:cubicBezTo>
                    <a:pt x="60009" y="2096"/>
                    <a:pt x="54414" y="938"/>
                    <a:pt x="49011" y="359"/>
                  </a:cubicBezTo>
                  <a:cubicBezTo>
                    <a:pt x="46199" y="121"/>
                    <a:pt x="43400" y="1"/>
                    <a:pt x="406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6"/>
            <p:cNvSpPr/>
            <p:nvPr/>
          </p:nvSpPr>
          <p:spPr>
            <a:xfrm>
              <a:off x="3556725" y="3267525"/>
              <a:ext cx="361825" cy="868325"/>
            </a:xfrm>
            <a:custGeom>
              <a:avLst/>
              <a:gdLst/>
              <a:ahLst/>
              <a:cxnLst/>
              <a:rect l="l" t="t" r="r" b="b"/>
              <a:pathLst>
                <a:path w="14473" h="34733" extrusionOk="0">
                  <a:moveTo>
                    <a:pt x="14473" y="0"/>
                  </a:moveTo>
                  <a:lnTo>
                    <a:pt x="10806" y="193"/>
                  </a:lnTo>
                  <a:cubicBezTo>
                    <a:pt x="11964" y="12735"/>
                    <a:pt x="8105" y="25277"/>
                    <a:pt x="1" y="34732"/>
                  </a:cubicBezTo>
                  <a:cubicBezTo>
                    <a:pt x="9456" y="25663"/>
                    <a:pt x="14473" y="13121"/>
                    <a:pt x="14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97"/>
        <p:cNvGrpSpPr/>
        <p:nvPr/>
      </p:nvGrpSpPr>
      <p:grpSpPr>
        <a:xfrm>
          <a:off x="0" y="0"/>
          <a:ext cx="0" cy="0"/>
          <a:chOff x="0" y="0"/>
          <a:chExt cx="0" cy="0"/>
        </a:xfrm>
      </p:grpSpPr>
      <p:sp>
        <p:nvSpPr>
          <p:cNvPr id="1198" name="Google Shape;1198;p5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99" name="Google Shape;1199;p5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0" name="Google Shape;1200;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01"/>
        <p:cNvGrpSpPr/>
        <p:nvPr/>
      </p:nvGrpSpPr>
      <p:grpSpPr>
        <a:xfrm>
          <a:off x="0" y="0"/>
          <a:ext cx="0" cy="0"/>
          <a:chOff x="0" y="0"/>
          <a:chExt cx="0" cy="0"/>
        </a:xfrm>
      </p:grpSpPr>
      <p:sp>
        <p:nvSpPr>
          <p:cNvPr id="1202" name="Google Shape;1202;p5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03" name="Google Shape;1203;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04"/>
        <p:cNvGrpSpPr/>
        <p:nvPr/>
      </p:nvGrpSpPr>
      <p:grpSpPr>
        <a:xfrm>
          <a:off x="0" y="0"/>
          <a:ext cx="0" cy="0"/>
          <a:chOff x="0" y="0"/>
          <a:chExt cx="0" cy="0"/>
        </a:xfrm>
      </p:grpSpPr>
      <p:sp>
        <p:nvSpPr>
          <p:cNvPr id="1205" name="Google Shape;1205;p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06" name="Google Shape;1206;p5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207" name="Google Shape;1207;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08"/>
        <p:cNvGrpSpPr/>
        <p:nvPr/>
      </p:nvGrpSpPr>
      <p:grpSpPr>
        <a:xfrm>
          <a:off x="0" y="0"/>
          <a:ext cx="0" cy="0"/>
          <a:chOff x="0" y="0"/>
          <a:chExt cx="0" cy="0"/>
        </a:xfrm>
      </p:grpSpPr>
      <p:sp>
        <p:nvSpPr>
          <p:cNvPr id="1209" name="Google Shape;1209;p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10" name="Google Shape;1210;p5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211" name="Google Shape;1211;p5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212" name="Google Shape;1212;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13"/>
        <p:cNvGrpSpPr/>
        <p:nvPr/>
      </p:nvGrpSpPr>
      <p:grpSpPr>
        <a:xfrm>
          <a:off x="0" y="0"/>
          <a:ext cx="0" cy="0"/>
          <a:chOff x="0" y="0"/>
          <a:chExt cx="0" cy="0"/>
        </a:xfrm>
      </p:grpSpPr>
      <p:sp>
        <p:nvSpPr>
          <p:cNvPr id="1214" name="Google Shape;1214;p5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15" name="Google Shape;1215;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16"/>
        <p:cNvGrpSpPr/>
        <p:nvPr/>
      </p:nvGrpSpPr>
      <p:grpSpPr>
        <a:xfrm>
          <a:off x="0" y="0"/>
          <a:ext cx="0" cy="0"/>
          <a:chOff x="0" y="0"/>
          <a:chExt cx="0" cy="0"/>
        </a:xfrm>
      </p:grpSpPr>
      <p:sp>
        <p:nvSpPr>
          <p:cNvPr id="1217" name="Google Shape;1217;p5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18" name="Google Shape;1218;p5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219" name="Google Shape;1219;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20"/>
        <p:cNvGrpSpPr/>
        <p:nvPr/>
      </p:nvGrpSpPr>
      <p:grpSpPr>
        <a:xfrm>
          <a:off x="0" y="0"/>
          <a:ext cx="0" cy="0"/>
          <a:chOff x="0" y="0"/>
          <a:chExt cx="0" cy="0"/>
        </a:xfrm>
      </p:grpSpPr>
      <p:sp>
        <p:nvSpPr>
          <p:cNvPr id="1221" name="Google Shape;1221;p6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222" name="Google Shape;1222;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23"/>
        <p:cNvGrpSpPr/>
        <p:nvPr/>
      </p:nvGrpSpPr>
      <p:grpSpPr>
        <a:xfrm>
          <a:off x="0" y="0"/>
          <a:ext cx="0" cy="0"/>
          <a:chOff x="0" y="0"/>
          <a:chExt cx="0" cy="0"/>
        </a:xfrm>
      </p:grpSpPr>
      <p:sp>
        <p:nvSpPr>
          <p:cNvPr id="1224" name="Google Shape;1224;p6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6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226" name="Google Shape;1226;p6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27" name="Google Shape;1227;p6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228" name="Google Shape;1228;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29"/>
        <p:cNvGrpSpPr/>
        <p:nvPr/>
      </p:nvGrpSpPr>
      <p:grpSpPr>
        <a:xfrm>
          <a:off x="0" y="0"/>
          <a:ext cx="0" cy="0"/>
          <a:chOff x="0" y="0"/>
          <a:chExt cx="0" cy="0"/>
        </a:xfrm>
      </p:grpSpPr>
      <p:sp>
        <p:nvSpPr>
          <p:cNvPr id="1230" name="Google Shape;1230;p6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1231" name="Google Shape;1231;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32"/>
        <p:cNvGrpSpPr/>
        <p:nvPr/>
      </p:nvGrpSpPr>
      <p:grpSpPr>
        <a:xfrm>
          <a:off x="0" y="0"/>
          <a:ext cx="0" cy="0"/>
          <a:chOff x="0" y="0"/>
          <a:chExt cx="0" cy="0"/>
        </a:xfrm>
      </p:grpSpPr>
      <p:sp>
        <p:nvSpPr>
          <p:cNvPr id="1233" name="Google Shape;1233;p6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34" name="Google Shape;1234;p6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1235" name="Google Shape;1235;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35"/>
        <p:cNvGrpSpPr/>
        <p:nvPr/>
      </p:nvGrpSpPr>
      <p:grpSpPr>
        <a:xfrm>
          <a:off x="0" y="0"/>
          <a:ext cx="0" cy="0"/>
          <a:chOff x="0" y="0"/>
          <a:chExt cx="0" cy="0"/>
        </a:xfrm>
      </p:grpSpPr>
      <p:sp>
        <p:nvSpPr>
          <p:cNvPr id="236" name="Google Shape;236;p7"/>
          <p:cNvSpPr/>
          <p:nvPr/>
        </p:nvSpPr>
        <p:spPr>
          <a:xfrm>
            <a:off x="421075" y="389425"/>
            <a:ext cx="8309400" cy="436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7"/>
          <p:cNvSpPr txBox="1">
            <a:spLocks noGrp="1"/>
          </p:cNvSpPr>
          <p:nvPr>
            <p:ph type="title"/>
          </p:nvPr>
        </p:nvSpPr>
        <p:spPr>
          <a:xfrm>
            <a:off x="940900" y="1750388"/>
            <a:ext cx="3419100" cy="61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44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238" name="Google Shape;238;p7"/>
          <p:cNvSpPr txBox="1">
            <a:spLocks noGrp="1"/>
          </p:cNvSpPr>
          <p:nvPr>
            <p:ph type="subTitle" idx="1"/>
          </p:nvPr>
        </p:nvSpPr>
        <p:spPr>
          <a:xfrm>
            <a:off x="1015750" y="2537513"/>
            <a:ext cx="3419100" cy="855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solidFill>
                  <a:schemeClr val="lt1"/>
                </a:solidFill>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grpSp>
        <p:nvGrpSpPr>
          <p:cNvPr id="239" name="Google Shape;239;p7"/>
          <p:cNvGrpSpPr/>
          <p:nvPr/>
        </p:nvGrpSpPr>
        <p:grpSpPr>
          <a:xfrm rot="5703669">
            <a:off x="439135" y="-649204"/>
            <a:ext cx="792917" cy="1654429"/>
            <a:chOff x="2479375" y="241250"/>
            <a:chExt cx="2454400" cy="5089875"/>
          </a:xfrm>
        </p:grpSpPr>
        <p:sp>
          <p:nvSpPr>
            <p:cNvPr id="240" name="Google Shape;240;p7"/>
            <p:cNvSpPr/>
            <p:nvPr/>
          </p:nvSpPr>
          <p:spPr>
            <a:xfrm>
              <a:off x="2479375" y="1065000"/>
              <a:ext cx="1943850" cy="4266125"/>
            </a:xfrm>
            <a:custGeom>
              <a:avLst/>
              <a:gdLst/>
              <a:ahLst/>
              <a:cxnLst/>
              <a:rect l="l" t="t" r="r" b="b"/>
              <a:pathLst>
                <a:path w="77754" h="170645" extrusionOk="0">
                  <a:moveTo>
                    <a:pt x="75783" y="0"/>
                  </a:moveTo>
                  <a:cubicBezTo>
                    <a:pt x="74757" y="0"/>
                    <a:pt x="73647" y="666"/>
                    <a:pt x="73536" y="1998"/>
                  </a:cubicBezTo>
                  <a:cubicBezTo>
                    <a:pt x="65988" y="61933"/>
                    <a:pt x="55777" y="129859"/>
                    <a:pt x="1836" y="166708"/>
                  </a:cubicBezTo>
                  <a:cubicBezTo>
                    <a:pt x="0" y="167993"/>
                    <a:pt x="1201" y="170644"/>
                    <a:pt x="2927" y="170644"/>
                  </a:cubicBezTo>
                  <a:cubicBezTo>
                    <a:pt x="3288" y="170644"/>
                    <a:pt x="3672" y="170528"/>
                    <a:pt x="4056" y="170260"/>
                  </a:cubicBezTo>
                  <a:lnTo>
                    <a:pt x="4056" y="170038"/>
                  </a:lnTo>
                  <a:cubicBezTo>
                    <a:pt x="59329" y="132523"/>
                    <a:pt x="69984" y="63709"/>
                    <a:pt x="77531" y="1998"/>
                  </a:cubicBezTo>
                  <a:cubicBezTo>
                    <a:pt x="77753" y="666"/>
                    <a:pt x="76810" y="0"/>
                    <a:pt x="757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7"/>
            <p:cNvSpPr/>
            <p:nvPr/>
          </p:nvSpPr>
          <p:spPr>
            <a:xfrm>
              <a:off x="4179025" y="241250"/>
              <a:ext cx="443975" cy="1395375"/>
            </a:xfrm>
            <a:custGeom>
              <a:avLst/>
              <a:gdLst/>
              <a:ahLst/>
              <a:cxnLst/>
              <a:rect l="l" t="t" r="r" b="b"/>
              <a:pathLst>
                <a:path w="17759" h="55815" extrusionOk="0">
                  <a:moveTo>
                    <a:pt x="10381" y="1"/>
                  </a:moveTo>
                  <a:cubicBezTo>
                    <a:pt x="8131" y="1"/>
                    <a:pt x="6021" y="1087"/>
                    <a:pt x="4884" y="2983"/>
                  </a:cubicBezTo>
                  <a:cubicBezTo>
                    <a:pt x="3330" y="5203"/>
                    <a:pt x="2664" y="7644"/>
                    <a:pt x="2442" y="10308"/>
                  </a:cubicBezTo>
                  <a:cubicBezTo>
                    <a:pt x="0" y="25403"/>
                    <a:pt x="888" y="40941"/>
                    <a:pt x="4884" y="55814"/>
                  </a:cubicBezTo>
                  <a:lnTo>
                    <a:pt x="13985" y="25403"/>
                  </a:lnTo>
                  <a:cubicBezTo>
                    <a:pt x="15761" y="19187"/>
                    <a:pt x="17759" y="12972"/>
                    <a:pt x="16427" y="6756"/>
                  </a:cubicBezTo>
                  <a:cubicBezTo>
                    <a:pt x="16205" y="3871"/>
                    <a:pt x="14207" y="1207"/>
                    <a:pt x="11543" y="97"/>
                  </a:cubicBezTo>
                  <a:cubicBezTo>
                    <a:pt x="11155" y="32"/>
                    <a:pt x="10766" y="1"/>
                    <a:pt x="10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7"/>
            <p:cNvSpPr/>
            <p:nvPr/>
          </p:nvSpPr>
          <p:spPr>
            <a:xfrm>
              <a:off x="3679550" y="1462325"/>
              <a:ext cx="399600" cy="1189850"/>
            </a:xfrm>
            <a:custGeom>
              <a:avLst/>
              <a:gdLst/>
              <a:ahLst/>
              <a:cxnLst/>
              <a:rect l="l" t="t" r="r" b="b"/>
              <a:pathLst>
                <a:path w="15984" h="47594" extrusionOk="0">
                  <a:moveTo>
                    <a:pt x="3784" y="1"/>
                  </a:moveTo>
                  <a:cubicBezTo>
                    <a:pt x="3091" y="1"/>
                    <a:pt x="2398" y="179"/>
                    <a:pt x="1777" y="534"/>
                  </a:cubicBezTo>
                  <a:cubicBezTo>
                    <a:pt x="445" y="2088"/>
                    <a:pt x="1" y="3863"/>
                    <a:pt x="445" y="5639"/>
                  </a:cubicBezTo>
                  <a:cubicBezTo>
                    <a:pt x="1777" y="20734"/>
                    <a:pt x="7104" y="35163"/>
                    <a:pt x="15984" y="47594"/>
                  </a:cubicBezTo>
                  <a:cubicBezTo>
                    <a:pt x="15318" y="33609"/>
                    <a:pt x="13098" y="19624"/>
                    <a:pt x="9102" y="6083"/>
                  </a:cubicBezTo>
                  <a:cubicBezTo>
                    <a:pt x="8658" y="4307"/>
                    <a:pt x="7992" y="2754"/>
                    <a:pt x="6660" y="1200"/>
                  </a:cubicBezTo>
                  <a:cubicBezTo>
                    <a:pt x="5861" y="401"/>
                    <a:pt x="4822" y="1"/>
                    <a:pt x="3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7"/>
            <p:cNvSpPr/>
            <p:nvPr/>
          </p:nvSpPr>
          <p:spPr>
            <a:xfrm>
              <a:off x="4123525" y="1803575"/>
              <a:ext cx="810250" cy="1118775"/>
            </a:xfrm>
            <a:custGeom>
              <a:avLst/>
              <a:gdLst/>
              <a:ahLst/>
              <a:cxnLst/>
              <a:rect l="l" t="t" r="r" b="b"/>
              <a:pathLst>
                <a:path w="32410" h="44751" extrusionOk="0">
                  <a:moveTo>
                    <a:pt x="26344" y="0"/>
                  </a:moveTo>
                  <a:cubicBezTo>
                    <a:pt x="26080" y="0"/>
                    <a:pt x="25807" y="63"/>
                    <a:pt x="25528" y="203"/>
                  </a:cubicBezTo>
                  <a:cubicBezTo>
                    <a:pt x="24640" y="425"/>
                    <a:pt x="24418" y="1534"/>
                    <a:pt x="24196" y="2644"/>
                  </a:cubicBezTo>
                  <a:cubicBezTo>
                    <a:pt x="22642" y="10414"/>
                    <a:pt x="20201" y="17739"/>
                    <a:pt x="16871" y="25064"/>
                  </a:cubicBezTo>
                  <a:cubicBezTo>
                    <a:pt x="13319" y="31946"/>
                    <a:pt x="7548" y="35276"/>
                    <a:pt x="222" y="37939"/>
                  </a:cubicBezTo>
                  <a:lnTo>
                    <a:pt x="0" y="37939"/>
                  </a:lnTo>
                  <a:cubicBezTo>
                    <a:pt x="2573" y="42480"/>
                    <a:pt x="7623" y="44750"/>
                    <a:pt x="12757" y="44750"/>
                  </a:cubicBezTo>
                  <a:cubicBezTo>
                    <a:pt x="15153" y="44750"/>
                    <a:pt x="17567" y="44256"/>
                    <a:pt x="19757" y="43267"/>
                  </a:cubicBezTo>
                  <a:cubicBezTo>
                    <a:pt x="26416" y="39493"/>
                    <a:pt x="30856" y="33056"/>
                    <a:pt x="31744" y="25508"/>
                  </a:cubicBezTo>
                  <a:cubicBezTo>
                    <a:pt x="32410" y="17961"/>
                    <a:pt x="31522" y="10414"/>
                    <a:pt x="29302" y="3310"/>
                  </a:cubicBezTo>
                  <a:cubicBezTo>
                    <a:pt x="28928" y="1813"/>
                    <a:pt x="27764" y="0"/>
                    <a:pt x="263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7"/>
            <p:cNvSpPr/>
            <p:nvPr/>
          </p:nvSpPr>
          <p:spPr>
            <a:xfrm>
              <a:off x="3302200" y="2345350"/>
              <a:ext cx="610475" cy="1031550"/>
            </a:xfrm>
            <a:custGeom>
              <a:avLst/>
              <a:gdLst/>
              <a:ahLst/>
              <a:cxnLst/>
              <a:rect l="l" t="t" r="r" b="b"/>
              <a:pathLst>
                <a:path w="24419" h="41262" extrusionOk="0">
                  <a:moveTo>
                    <a:pt x="2672" y="1"/>
                  </a:moveTo>
                  <a:cubicBezTo>
                    <a:pt x="2278" y="1"/>
                    <a:pt x="1899" y="88"/>
                    <a:pt x="1554" y="286"/>
                  </a:cubicBezTo>
                  <a:cubicBezTo>
                    <a:pt x="444" y="1396"/>
                    <a:pt x="0" y="2728"/>
                    <a:pt x="222" y="4281"/>
                  </a:cubicBezTo>
                  <a:cubicBezTo>
                    <a:pt x="666" y="15158"/>
                    <a:pt x="4884" y="25592"/>
                    <a:pt x="11987" y="34027"/>
                  </a:cubicBezTo>
                  <a:cubicBezTo>
                    <a:pt x="14669" y="36900"/>
                    <a:pt x="18673" y="41262"/>
                    <a:pt x="22431" y="41262"/>
                  </a:cubicBezTo>
                  <a:cubicBezTo>
                    <a:pt x="23028" y="41262"/>
                    <a:pt x="23618" y="41152"/>
                    <a:pt x="24196" y="40908"/>
                  </a:cubicBezTo>
                  <a:lnTo>
                    <a:pt x="24418" y="41130"/>
                  </a:lnTo>
                  <a:cubicBezTo>
                    <a:pt x="22642" y="26701"/>
                    <a:pt x="16427" y="12939"/>
                    <a:pt x="6660" y="2284"/>
                  </a:cubicBezTo>
                  <a:cubicBezTo>
                    <a:pt x="5624" y="1075"/>
                    <a:pt x="4051" y="1"/>
                    <a:pt x="2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7"/>
            <p:cNvSpPr/>
            <p:nvPr/>
          </p:nvSpPr>
          <p:spPr>
            <a:xfrm>
              <a:off x="3651825" y="3385450"/>
              <a:ext cx="982275" cy="684600"/>
            </a:xfrm>
            <a:custGeom>
              <a:avLst/>
              <a:gdLst/>
              <a:ahLst/>
              <a:cxnLst/>
              <a:rect l="l" t="t" r="r" b="b"/>
              <a:pathLst>
                <a:path w="39291" h="27384" extrusionOk="0">
                  <a:moveTo>
                    <a:pt x="0" y="23278"/>
                  </a:moveTo>
                  <a:lnTo>
                    <a:pt x="0" y="23500"/>
                  </a:lnTo>
                  <a:cubicBezTo>
                    <a:pt x="39" y="23451"/>
                    <a:pt x="77" y="23402"/>
                    <a:pt x="116" y="23353"/>
                  </a:cubicBezTo>
                  <a:lnTo>
                    <a:pt x="116" y="23353"/>
                  </a:lnTo>
                  <a:cubicBezTo>
                    <a:pt x="77" y="23328"/>
                    <a:pt x="39" y="23303"/>
                    <a:pt x="0" y="23278"/>
                  </a:cubicBezTo>
                  <a:close/>
                  <a:moveTo>
                    <a:pt x="33289" y="0"/>
                  </a:moveTo>
                  <a:cubicBezTo>
                    <a:pt x="32780" y="0"/>
                    <a:pt x="32262" y="63"/>
                    <a:pt x="31743" y="192"/>
                  </a:cubicBezTo>
                  <a:cubicBezTo>
                    <a:pt x="29080" y="858"/>
                    <a:pt x="26860" y="1968"/>
                    <a:pt x="24862" y="3522"/>
                  </a:cubicBezTo>
                  <a:cubicBezTo>
                    <a:pt x="16477" y="9479"/>
                    <a:pt x="6557" y="15218"/>
                    <a:pt x="116" y="23353"/>
                  </a:cubicBezTo>
                  <a:lnTo>
                    <a:pt x="116" y="23353"/>
                  </a:lnTo>
                  <a:cubicBezTo>
                    <a:pt x="4431" y="26109"/>
                    <a:pt x="9176" y="27384"/>
                    <a:pt x="13832" y="27384"/>
                  </a:cubicBezTo>
                  <a:cubicBezTo>
                    <a:pt x="24732" y="27384"/>
                    <a:pt x="35145" y="20396"/>
                    <a:pt x="38403" y="9071"/>
                  </a:cubicBezTo>
                  <a:cubicBezTo>
                    <a:pt x="39291" y="7074"/>
                    <a:pt x="39291" y="4854"/>
                    <a:pt x="38403" y="2856"/>
                  </a:cubicBezTo>
                  <a:cubicBezTo>
                    <a:pt x="37330" y="1068"/>
                    <a:pt x="35393" y="0"/>
                    <a:pt x="332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 name="Google Shape;246;p7"/>
          <p:cNvGrpSpPr/>
          <p:nvPr/>
        </p:nvGrpSpPr>
        <p:grpSpPr>
          <a:xfrm rot="-10397127" flipH="1">
            <a:off x="-190613" y="-88321"/>
            <a:ext cx="1122745" cy="1095010"/>
            <a:chOff x="1124025" y="238125"/>
            <a:chExt cx="5272075" cy="5173200"/>
          </a:xfrm>
        </p:grpSpPr>
        <p:sp>
          <p:nvSpPr>
            <p:cNvPr id="247" name="Google Shape;247;p7"/>
            <p:cNvSpPr/>
            <p:nvPr/>
          </p:nvSpPr>
          <p:spPr>
            <a:xfrm>
              <a:off x="1124025" y="238125"/>
              <a:ext cx="5272075" cy="517320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7"/>
            <p:cNvSpPr/>
            <p:nvPr/>
          </p:nvSpPr>
          <p:spPr>
            <a:xfrm>
              <a:off x="1490275" y="892950"/>
              <a:ext cx="4456300" cy="4040075"/>
            </a:xfrm>
            <a:custGeom>
              <a:avLst/>
              <a:gdLst/>
              <a:ahLst/>
              <a:cxnLst/>
              <a:rect l="l" t="t" r="r" b="b"/>
              <a:pathLst>
                <a:path w="178252" h="161603" extrusionOk="0">
                  <a:moveTo>
                    <a:pt x="178252" y="1"/>
                  </a:moveTo>
                  <a:cubicBezTo>
                    <a:pt x="157163" y="3108"/>
                    <a:pt x="136963" y="9546"/>
                    <a:pt x="117873" y="18869"/>
                  </a:cubicBezTo>
                  <a:cubicBezTo>
                    <a:pt x="79692" y="37738"/>
                    <a:pt x="47283" y="67039"/>
                    <a:pt x="24863" y="103444"/>
                  </a:cubicBezTo>
                  <a:cubicBezTo>
                    <a:pt x="13542" y="121424"/>
                    <a:pt x="5107" y="140959"/>
                    <a:pt x="1" y="161603"/>
                  </a:cubicBezTo>
                  <a:cubicBezTo>
                    <a:pt x="29080" y="81690"/>
                    <a:pt x="95675" y="21089"/>
                    <a:pt x="178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7"/>
            <p:cNvSpPr/>
            <p:nvPr/>
          </p:nvSpPr>
          <p:spPr>
            <a:xfrm>
              <a:off x="2827725" y="726475"/>
              <a:ext cx="527225" cy="1698175"/>
            </a:xfrm>
            <a:custGeom>
              <a:avLst/>
              <a:gdLst/>
              <a:ahLst/>
              <a:cxnLst/>
              <a:rect l="l" t="t" r="r" b="b"/>
              <a:pathLst>
                <a:path w="21089" h="67927" extrusionOk="0">
                  <a:moveTo>
                    <a:pt x="20867" y="0"/>
                  </a:moveTo>
                  <a:cubicBezTo>
                    <a:pt x="12209" y="8658"/>
                    <a:pt x="5772" y="19535"/>
                    <a:pt x="2664" y="31522"/>
                  </a:cubicBezTo>
                  <a:cubicBezTo>
                    <a:pt x="888" y="37515"/>
                    <a:pt x="0" y="43509"/>
                    <a:pt x="222" y="49946"/>
                  </a:cubicBezTo>
                  <a:cubicBezTo>
                    <a:pt x="444" y="55940"/>
                    <a:pt x="1554" y="62155"/>
                    <a:pt x="3996" y="67926"/>
                  </a:cubicBezTo>
                  <a:lnTo>
                    <a:pt x="4218" y="67926"/>
                  </a:lnTo>
                  <a:cubicBezTo>
                    <a:pt x="3330" y="61933"/>
                    <a:pt x="2886" y="55940"/>
                    <a:pt x="2886" y="49946"/>
                  </a:cubicBezTo>
                  <a:cubicBezTo>
                    <a:pt x="3108" y="43953"/>
                    <a:pt x="3552" y="37959"/>
                    <a:pt x="4884" y="32188"/>
                  </a:cubicBezTo>
                  <a:cubicBezTo>
                    <a:pt x="7326" y="20201"/>
                    <a:pt x="13097" y="9102"/>
                    <a:pt x="21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7"/>
            <p:cNvSpPr/>
            <p:nvPr/>
          </p:nvSpPr>
          <p:spPr>
            <a:xfrm>
              <a:off x="3443725" y="726475"/>
              <a:ext cx="505025" cy="1237575"/>
            </a:xfrm>
            <a:custGeom>
              <a:avLst/>
              <a:gdLst/>
              <a:ahLst/>
              <a:cxnLst/>
              <a:rect l="l" t="t" r="r" b="b"/>
              <a:pathLst>
                <a:path w="20201" h="49503" extrusionOk="0">
                  <a:moveTo>
                    <a:pt x="19979" y="0"/>
                  </a:moveTo>
                  <a:cubicBezTo>
                    <a:pt x="13319" y="6216"/>
                    <a:pt x="7992" y="13763"/>
                    <a:pt x="4440" y="22198"/>
                  </a:cubicBezTo>
                  <a:cubicBezTo>
                    <a:pt x="2664" y="26416"/>
                    <a:pt x="1332" y="30856"/>
                    <a:pt x="666" y="35517"/>
                  </a:cubicBezTo>
                  <a:cubicBezTo>
                    <a:pt x="0" y="40179"/>
                    <a:pt x="0" y="44840"/>
                    <a:pt x="888" y="49502"/>
                  </a:cubicBezTo>
                  <a:lnTo>
                    <a:pt x="1332" y="49280"/>
                  </a:lnTo>
                  <a:cubicBezTo>
                    <a:pt x="1776" y="44840"/>
                    <a:pt x="2442" y="40401"/>
                    <a:pt x="3330" y="35961"/>
                  </a:cubicBezTo>
                  <a:cubicBezTo>
                    <a:pt x="4218" y="31744"/>
                    <a:pt x="5328" y="27304"/>
                    <a:pt x="6660" y="23308"/>
                  </a:cubicBezTo>
                  <a:cubicBezTo>
                    <a:pt x="9545" y="14651"/>
                    <a:pt x="14207" y="6882"/>
                    <a:pt x="20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7"/>
            <p:cNvSpPr/>
            <p:nvPr/>
          </p:nvSpPr>
          <p:spPr>
            <a:xfrm>
              <a:off x="2233925" y="931800"/>
              <a:ext cx="382950" cy="1970100"/>
            </a:xfrm>
            <a:custGeom>
              <a:avLst/>
              <a:gdLst/>
              <a:ahLst/>
              <a:cxnLst/>
              <a:rect l="l" t="t" r="r" b="b"/>
              <a:pathLst>
                <a:path w="15318" h="78804" extrusionOk="0">
                  <a:moveTo>
                    <a:pt x="15095" y="1"/>
                  </a:moveTo>
                  <a:cubicBezTo>
                    <a:pt x="6660" y="11322"/>
                    <a:pt x="1776" y="24641"/>
                    <a:pt x="666" y="38625"/>
                  </a:cubicBezTo>
                  <a:cubicBezTo>
                    <a:pt x="0" y="45729"/>
                    <a:pt x="444" y="52610"/>
                    <a:pt x="1998" y="59492"/>
                  </a:cubicBezTo>
                  <a:cubicBezTo>
                    <a:pt x="3552" y="66373"/>
                    <a:pt x="6216" y="72810"/>
                    <a:pt x="10212" y="78804"/>
                  </a:cubicBezTo>
                  <a:lnTo>
                    <a:pt x="10434" y="78804"/>
                  </a:lnTo>
                  <a:cubicBezTo>
                    <a:pt x="7770" y="72366"/>
                    <a:pt x="5994" y="65707"/>
                    <a:pt x="4662" y="59048"/>
                  </a:cubicBezTo>
                  <a:cubicBezTo>
                    <a:pt x="3330" y="52388"/>
                    <a:pt x="2886" y="45729"/>
                    <a:pt x="2886" y="38847"/>
                  </a:cubicBezTo>
                  <a:cubicBezTo>
                    <a:pt x="3552" y="25084"/>
                    <a:pt x="7770" y="11766"/>
                    <a:pt x="15317" y="223"/>
                  </a:cubicBezTo>
                  <a:lnTo>
                    <a:pt x="150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7"/>
            <p:cNvSpPr/>
            <p:nvPr/>
          </p:nvSpPr>
          <p:spPr>
            <a:xfrm>
              <a:off x="1667875" y="1442350"/>
              <a:ext cx="366300" cy="2003400"/>
            </a:xfrm>
            <a:custGeom>
              <a:avLst/>
              <a:gdLst/>
              <a:ahLst/>
              <a:cxnLst/>
              <a:rect l="l" t="t" r="r" b="b"/>
              <a:pathLst>
                <a:path w="14652" h="80136" extrusionOk="0">
                  <a:moveTo>
                    <a:pt x="9324" y="1"/>
                  </a:moveTo>
                  <a:cubicBezTo>
                    <a:pt x="2886" y="12654"/>
                    <a:pt x="0" y="26639"/>
                    <a:pt x="666" y="40845"/>
                  </a:cubicBezTo>
                  <a:cubicBezTo>
                    <a:pt x="888" y="47949"/>
                    <a:pt x="2220" y="54830"/>
                    <a:pt x="4440" y="61712"/>
                  </a:cubicBezTo>
                  <a:cubicBezTo>
                    <a:pt x="6660" y="68371"/>
                    <a:pt x="9990" y="74586"/>
                    <a:pt x="14429" y="80136"/>
                  </a:cubicBezTo>
                  <a:lnTo>
                    <a:pt x="14651" y="80136"/>
                  </a:lnTo>
                  <a:cubicBezTo>
                    <a:pt x="11543" y="73921"/>
                    <a:pt x="8880" y="67483"/>
                    <a:pt x="7104" y="60824"/>
                  </a:cubicBezTo>
                  <a:cubicBezTo>
                    <a:pt x="5106" y="54164"/>
                    <a:pt x="3774" y="47505"/>
                    <a:pt x="3108" y="40623"/>
                  </a:cubicBezTo>
                  <a:cubicBezTo>
                    <a:pt x="1776" y="26861"/>
                    <a:pt x="3996" y="12876"/>
                    <a:pt x="95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7"/>
            <p:cNvSpPr/>
            <p:nvPr/>
          </p:nvSpPr>
          <p:spPr>
            <a:xfrm>
              <a:off x="1401500" y="2940725"/>
              <a:ext cx="316350" cy="1137675"/>
            </a:xfrm>
            <a:custGeom>
              <a:avLst/>
              <a:gdLst/>
              <a:ahLst/>
              <a:cxnLst/>
              <a:rect l="l" t="t" r="r" b="b"/>
              <a:pathLst>
                <a:path w="12654" h="45507" extrusionOk="0">
                  <a:moveTo>
                    <a:pt x="1776" y="1"/>
                  </a:moveTo>
                  <a:cubicBezTo>
                    <a:pt x="0" y="7992"/>
                    <a:pt x="0" y="16205"/>
                    <a:pt x="1776" y="24197"/>
                  </a:cubicBezTo>
                  <a:cubicBezTo>
                    <a:pt x="2442" y="28192"/>
                    <a:pt x="3774" y="31966"/>
                    <a:pt x="5550" y="35740"/>
                  </a:cubicBezTo>
                  <a:cubicBezTo>
                    <a:pt x="7326" y="39291"/>
                    <a:pt x="9545" y="42621"/>
                    <a:pt x="12431" y="45507"/>
                  </a:cubicBezTo>
                  <a:lnTo>
                    <a:pt x="12653" y="45285"/>
                  </a:lnTo>
                  <a:cubicBezTo>
                    <a:pt x="11099" y="41733"/>
                    <a:pt x="9323" y="38181"/>
                    <a:pt x="7770" y="34630"/>
                  </a:cubicBezTo>
                  <a:cubicBezTo>
                    <a:pt x="6216" y="30856"/>
                    <a:pt x="4884" y="27304"/>
                    <a:pt x="3774" y="23531"/>
                  </a:cubicBezTo>
                  <a:cubicBezTo>
                    <a:pt x="1776" y="15983"/>
                    <a:pt x="1110" y="7992"/>
                    <a:pt x="1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7"/>
            <p:cNvSpPr/>
            <p:nvPr/>
          </p:nvSpPr>
          <p:spPr>
            <a:xfrm>
              <a:off x="4226200" y="693175"/>
              <a:ext cx="765850" cy="754750"/>
            </a:xfrm>
            <a:custGeom>
              <a:avLst/>
              <a:gdLst/>
              <a:ahLst/>
              <a:cxnLst/>
              <a:rect l="l" t="t" r="r" b="b"/>
              <a:pathLst>
                <a:path w="30634" h="30190" extrusionOk="0">
                  <a:moveTo>
                    <a:pt x="30634" y="0"/>
                  </a:moveTo>
                  <a:cubicBezTo>
                    <a:pt x="23531" y="1998"/>
                    <a:pt x="16871" y="5772"/>
                    <a:pt x="11322" y="10878"/>
                  </a:cubicBezTo>
                  <a:cubicBezTo>
                    <a:pt x="8436" y="13319"/>
                    <a:pt x="5772" y="16205"/>
                    <a:pt x="3774" y="19313"/>
                  </a:cubicBezTo>
                  <a:cubicBezTo>
                    <a:pt x="1998" y="22642"/>
                    <a:pt x="667" y="26194"/>
                    <a:pt x="1" y="29968"/>
                  </a:cubicBezTo>
                  <a:lnTo>
                    <a:pt x="223" y="30190"/>
                  </a:lnTo>
                  <a:cubicBezTo>
                    <a:pt x="2220" y="26860"/>
                    <a:pt x="4218" y="23752"/>
                    <a:pt x="6216" y="20867"/>
                  </a:cubicBezTo>
                  <a:cubicBezTo>
                    <a:pt x="8214" y="17981"/>
                    <a:pt x="10434" y="15095"/>
                    <a:pt x="12875" y="12431"/>
                  </a:cubicBezTo>
                  <a:cubicBezTo>
                    <a:pt x="17759" y="7104"/>
                    <a:pt x="23975" y="2886"/>
                    <a:pt x="30634" y="222"/>
                  </a:cubicBezTo>
                  <a:lnTo>
                    <a:pt x="306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7"/>
            <p:cNvSpPr/>
            <p:nvPr/>
          </p:nvSpPr>
          <p:spPr>
            <a:xfrm>
              <a:off x="5053075" y="254750"/>
              <a:ext cx="1343025" cy="810275"/>
            </a:xfrm>
            <a:custGeom>
              <a:avLst/>
              <a:gdLst/>
              <a:ahLst/>
              <a:cxnLst/>
              <a:rect l="l" t="t" r="r" b="b"/>
              <a:pathLst>
                <a:path w="53721" h="32411" extrusionOk="0">
                  <a:moveTo>
                    <a:pt x="53720" y="1"/>
                  </a:moveTo>
                  <a:cubicBezTo>
                    <a:pt x="49946" y="3775"/>
                    <a:pt x="45729" y="6882"/>
                    <a:pt x="40845" y="9102"/>
                  </a:cubicBezTo>
                  <a:cubicBezTo>
                    <a:pt x="36184" y="11544"/>
                    <a:pt x="31522" y="13542"/>
                    <a:pt x="26638" y="15318"/>
                  </a:cubicBezTo>
                  <a:cubicBezTo>
                    <a:pt x="21533" y="17093"/>
                    <a:pt x="16649" y="19313"/>
                    <a:pt x="11988" y="21755"/>
                  </a:cubicBezTo>
                  <a:cubicBezTo>
                    <a:pt x="7326" y="24197"/>
                    <a:pt x="3108" y="27749"/>
                    <a:pt x="1" y="32188"/>
                  </a:cubicBezTo>
                  <a:lnTo>
                    <a:pt x="223" y="32410"/>
                  </a:lnTo>
                  <a:cubicBezTo>
                    <a:pt x="4218" y="29302"/>
                    <a:pt x="8658" y="26417"/>
                    <a:pt x="13320" y="24197"/>
                  </a:cubicBezTo>
                  <a:cubicBezTo>
                    <a:pt x="17981" y="21977"/>
                    <a:pt x="22643" y="19757"/>
                    <a:pt x="27526" y="17537"/>
                  </a:cubicBezTo>
                  <a:cubicBezTo>
                    <a:pt x="32410" y="15540"/>
                    <a:pt x="37072" y="13098"/>
                    <a:pt x="41733" y="10434"/>
                  </a:cubicBezTo>
                  <a:cubicBezTo>
                    <a:pt x="46173" y="7770"/>
                    <a:pt x="50168" y="4219"/>
                    <a:pt x="53720" y="223"/>
                  </a:cubicBezTo>
                  <a:lnTo>
                    <a:pt x="537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7"/>
            <p:cNvSpPr/>
            <p:nvPr/>
          </p:nvSpPr>
          <p:spPr>
            <a:xfrm>
              <a:off x="2994200" y="2423225"/>
              <a:ext cx="2552825" cy="446575"/>
            </a:xfrm>
            <a:custGeom>
              <a:avLst/>
              <a:gdLst/>
              <a:ahLst/>
              <a:cxnLst/>
              <a:rect l="l" t="t" r="r" b="b"/>
              <a:pathLst>
                <a:path w="102113" h="17863" extrusionOk="0">
                  <a:moveTo>
                    <a:pt x="13236" y="1"/>
                  </a:moveTo>
                  <a:cubicBezTo>
                    <a:pt x="8769" y="1"/>
                    <a:pt x="4329" y="611"/>
                    <a:pt x="1" y="1832"/>
                  </a:cubicBezTo>
                  <a:lnTo>
                    <a:pt x="1" y="2054"/>
                  </a:lnTo>
                  <a:cubicBezTo>
                    <a:pt x="2381" y="1810"/>
                    <a:pt x="4778" y="1684"/>
                    <a:pt x="7177" y="1684"/>
                  </a:cubicBezTo>
                  <a:cubicBezTo>
                    <a:pt x="13507" y="1684"/>
                    <a:pt x="19856" y="2565"/>
                    <a:pt x="25973" y="4496"/>
                  </a:cubicBezTo>
                  <a:cubicBezTo>
                    <a:pt x="34186" y="6716"/>
                    <a:pt x="42621" y="9824"/>
                    <a:pt x="50834" y="12487"/>
                  </a:cubicBezTo>
                  <a:cubicBezTo>
                    <a:pt x="59270" y="15595"/>
                    <a:pt x="68149" y="17371"/>
                    <a:pt x="77028" y="17815"/>
                  </a:cubicBezTo>
                  <a:cubicBezTo>
                    <a:pt x="77666" y="17847"/>
                    <a:pt x="78303" y="17863"/>
                    <a:pt x="78940" y="17863"/>
                  </a:cubicBezTo>
                  <a:cubicBezTo>
                    <a:pt x="87174" y="17863"/>
                    <a:pt x="95313" y="15213"/>
                    <a:pt x="102112" y="10268"/>
                  </a:cubicBezTo>
                  <a:lnTo>
                    <a:pt x="101890" y="10046"/>
                  </a:lnTo>
                  <a:cubicBezTo>
                    <a:pt x="95559" y="14266"/>
                    <a:pt x="88068" y="16663"/>
                    <a:pt x="80420" y="16663"/>
                  </a:cubicBezTo>
                  <a:cubicBezTo>
                    <a:pt x="79218" y="16663"/>
                    <a:pt x="78012" y="16604"/>
                    <a:pt x="76806" y="16483"/>
                  </a:cubicBezTo>
                  <a:cubicBezTo>
                    <a:pt x="68149" y="15817"/>
                    <a:pt x="59714" y="13819"/>
                    <a:pt x="51500" y="10490"/>
                  </a:cubicBezTo>
                  <a:cubicBezTo>
                    <a:pt x="43287" y="7160"/>
                    <a:pt x="35074" y="4274"/>
                    <a:pt x="26639" y="1832"/>
                  </a:cubicBezTo>
                  <a:cubicBezTo>
                    <a:pt x="22199" y="611"/>
                    <a:pt x="17704" y="1"/>
                    <a:pt x="1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7"/>
            <p:cNvSpPr/>
            <p:nvPr/>
          </p:nvSpPr>
          <p:spPr>
            <a:xfrm>
              <a:off x="4242850" y="1420150"/>
              <a:ext cx="1581650" cy="181750"/>
            </a:xfrm>
            <a:custGeom>
              <a:avLst/>
              <a:gdLst/>
              <a:ahLst/>
              <a:cxnLst/>
              <a:rect l="l" t="t" r="r" b="b"/>
              <a:pathLst>
                <a:path w="63266" h="7270" extrusionOk="0">
                  <a:moveTo>
                    <a:pt x="63043" y="1"/>
                  </a:moveTo>
                  <a:cubicBezTo>
                    <a:pt x="58825" y="3331"/>
                    <a:pt x="53720" y="5328"/>
                    <a:pt x="48392" y="5550"/>
                  </a:cubicBezTo>
                  <a:cubicBezTo>
                    <a:pt x="47504" y="5587"/>
                    <a:pt x="46610" y="5606"/>
                    <a:pt x="45713" y="5606"/>
                  </a:cubicBezTo>
                  <a:cubicBezTo>
                    <a:pt x="41227" y="5606"/>
                    <a:pt x="36664" y="5143"/>
                    <a:pt x="32410" y="4219"/>
                  </a:cubicBezTo>
                  <a:cubicBezTo>
                    <a:pt x="27082" y="3109"/>
                    <a:pt x="21755" y="1999"/>
                    <a:pt x="16205" y="1555"/>
                  </a:cubicBezTo>
                  <a:cubicBezTo>
                    <a:pt x="14977" y="1407"/>
                    <a:pt x="13749" y="1336"/>
                    <a:pt x="12526" y="1336"/>
                  </a:cubicBezTo>
                  <a:cubicBezTo>
                    <a:pt x="8221" y="1336"/>
                    <a:pt x="3976" y="2219"/>
                    <a:pt x="1" y="3775"/>
                  </a:cubicBezTo>
                  <a:lnTo>
                    <a:pt x="1" y="3997"/>
                  </a:lnTo>
                  <a:cubicBezTo>
                    <a:pt x="2473" y="3688"/>
                    <a:pt x="4946" y="3522"/>
                    <a:pt x="7418" y="3522"/>
                  </a:cubicBezTo>
                  <a:cubicBezTo>
                    <a:pt x="10273" y="3522"/>
                    <a:pt x="13128" y="3743"/>
                    <a:pt x="15983" y="4219"/>
                  </a:cubicBezTo>
                  <a:lnTo>
                    <a:pt x="31966" y="6438"/>
                  </a:lnTo>
                  <a:cubicBezTo>
                    <a:pt x="35326" y="6976"/>
                    <a:pt x="38687" y="7270"/>
                    <a:pt x="41998" y="7270"/>
                  </a:cubicBezTo>
                  <a:cubicBezTo>
                    <a:pt x="44155" y="7270"/>
                    <a:pt x="46291" y="7145"/>
                    <a:pt x="48392" y="6882"/>
                  </a:cubicBezTo>
                  <a:cubicBezTo>
                    <a:pt x="53942" y="6216"/>
                    <a:pt x="59047" y="3997"/>
                    <a:pt x="63265" y="223"/>
                  </a:cubicBezTo>
                  <a:lnTo>
                    <a:pt x="630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7"/>
            <p:cNvSpPr/>
            <p:nvPr/>
          </p:nvSpPr>
          <p:spPr>
            <a:xfrm>
              <a:off x="3510325" y="1923700"/>
              <a:ext cx="2186525" cy="290900"/>
            </a:xfrm>
            <a:custGeom>
              <a:avLst/>
              <a:gdLst/>
              <a:ahLst/>
              <a:cxnLst/>
              <a:rect l="l" t="t" r="r" b="b"/>
              <a:pathLst>
                <a:path w="87461" h="11636" extrusionOk="0">
                  <a:moveTo>
                    <a:pt x="16545" y="0"/>
                  </a:moveTo>
                  <a:cubicBezTo>
                    <a:pt x="10781" y="0"/>
                    <a:pt x="5143" y="1457"/>
                    <a:pt x="0" y="4277"/>
                  </a:cubicBezTo>
                  <a:lnTo>
                    <a:pt x="0" y="4499"/>
                  </a:lnTo>
                  <a:cubicBezTo>
                    <a:pt x="4471" y="3102"/>
                    <a:pt x="9206" y="2320"/>
                    <a:pt x="13927" y="2320"/>
                  </a:cubicBezTo>
                  <a:cubicBezTo>
                    <a:pt x="16708" y="2320"/>
                    <a:pt x="19483" y="2591"/>
                    <a:pt x="22198" y="3167"/>
                  </a:cubicBezTo>
                  <a:cubicBezTo>
                    <a:pt x="29524" y="4499"/>
                    <a:pt x="36849" y="6719"/>
                    <a:pt x="44174" y="8494"/>
                  </a:cubicBezTo>
                  <a:cubicBezTo>
                    <a:pt x="50781" y="10697"/>
                    <a:pt x="57749" y="11635"/>
                    <a:pt x="64753" y="11635"/>
                  </a:cubicBezTo>
                  <a:cubicBezTo>
                    <a:pt x="65514" y="11635"/>
                    <a:pt x="66276" y="11624"/>
                    <a:pt x="67038" y="11602"/>
                  </a:cubicBezTo>
                  <a:cubicBezTo>
                    <a:pt x="74808" y="11158"/>
                    <a:pt x="82133" y="7829"/>
                    <a:pt x="87461" y="2057"/>
                  </a:cubicBezTo>
                  <a:lnTo>
                    <a:pt x="87239" y="1835"/>
                  </a:lnTo>
                  <a:cubicBezTo>
                    <a:pt x="81689" y="7163"/>
                    <a:pt x="74586" y="10048"/>
                    <a:pt x="66816" y="10048"/>
                  </a:cubicBezTo>
                  <a:cubicBezTo>
                    <a:pt x="59269" y="10048"/>
                    <a:pt x="51722" y="8938"/>
                    <a:pt x="44618" y="6497"/>
                  </a:cubicBezTo>
                  <a:cubicBezTo>
                    <a:pt x="37515" y="3833"/>
                    <a:pt x="29967" y="1835"/>
                    <a:pt x="22420" y="503"/>
                  </a:cubicBezTo>
                  <a:cubicBezTo>
                    <a:pt x="20457" y="167"/>
                    <a:pt x="18494" y="0"/>
                    <a:pt x="165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7"/>
            <p:cNvSpPr/>
            <p:nvPr/>
          </p:nvSpPr>
          <p:spPr>
            <a:xfrm>
              <a:off x="2555800" y="2909850"/>
              <a:ext cx="2902425" cy="531550"/>
            </a:xfrm>
            <a:custGeom>
              <a:avLst/>
              <a:gdLst/>
              <a:ahLst/>
              <a:cxnLst/>
              <a:rect l="l" t="t" r="r" b="b"/>
              <a:pathLst>
                <a:path w="116097" h="21262" extrusionOk="0">
                  <a:moveTo>
                    <a:pt x="13743" y="1"/>
                  </a:moveTo>
                  <a:cubicBezTo>
                    <a:pt x="9093" y="1"/>
                    <a:pt x="4477" y="561"/>
                    <a:pt x="0" y="1680"/>
                  </a:cubicBezTo>
                  <a:lnTo>
                    <a:pt x="0" y="2124"/>
                  </a:lnTo>
                  <a:cubicBezTo>
                    <a:pt x="2673" y="1820"/>
                    <a:pt x="5362" y="1666"/>
                    <a:pt x="8054" y="1666"/>
                  </a:cubicBezTo>
                  <a:cubicBezTo>
                    <a:pt x="15201" y="1666"/>
                    <a:pt x="22368" y="2752"/>
                    <a:pt x="29302" y="5009"/>
                  </a:cubicBezTo>
                  <a:cubicBezTo>
                    <a:pt x="38847" y="7673"/>
                    <a:pt x="48170" y="11225"/>
                    <a:pt x="57715" y="14555"/>
                  </a:cubicBezTo>
                  <a:cubicBezTo>
                    <a:pt x="67261" y="18106"/>
                    <a:pt x="77250" y="20326"/>
                    <a:pt x="87461" y="21214"/>
                  </a:cubicBezTo>
                  <a:cubicBezTo>
                    <a:pt x="88174" y="21246"/>
                    <a:pt x="88889" y="21262"/>
                    <a:pt x="89604" y="21262"/>
                  </a:cubicBezTo>
                  <a:cubicBezTo>
                    <a:pt x="98900" y="21262"/>
                    <a:pt x="108264" y="18582"/>
                    <a:pt x="116096" y="13223"/>
                  </a:cubicBezTo>
                  <a:lnTo>
                    <a:pt x="115874" y="13001"/>
                  </a:lnTo>
                  <a:cubicBezTo>
                    <a:pt x="108777" y="17483"/>
                    <a:pt x="100580" y="19923"/>
                    <a:pt x="92208" y="19923"/>
                  </a:cubicBezTo>
                  <a:cubicBezTo>
                    <a:pt x="90630" y="19923"/>
                    <a:pt x="89045" y="19836"/>
                    <a:pt x="87461" y="19660"/>
                  </a:cubicBezTo>
                  <a:cubicBezTo>
                    <a:pt x="77472" y="18772"/>
                    <a:pt x="67705" y="16330"/>
                    <a:pt x="58603" y="12557"/>
                  </a:cubicBezTo>
                  <a:cubicBezTo>
                    <a:pt x="49280" y="8561"/>
                    <a:pt x="39735" y="5009"/>
                    <a:pt x="30190" y="2346"/>
                  </a:cubicBezTo>
                  <a:cubicBezTo>
                    <a:pt x="24779" y="783"/>
                    <a:pt x="19238" y="1"/>
                    <a:pt x="13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7"/>
            <p:cNvSpPr/>
            <p:nvPr/>
          </p:nvSpPr>
          <p:spPr>
            <a:xfrm>
              <a:off x="2122925" y="3511650"/>
              <a:ext cx="3141050" cy="522650"/>
            </a:xfrm>
            <a:custGeom>
              <a:avLst/>
              <a:gdLst/>
              <a:ahLst/>
              <a:cxnLst/>
              <a:rect l="l" t="t" r="r" b="b"/>
              <a:pathLst>
                <a:path w="125642" h="20906" extrusionOk="0">
                  <a:moveTo>
                    <a:pt x="14606" y="0"/>
                  </a:moveTo>
                  <a:cubicBezTo>
                    <a:pt x="9520" y="0"/>
                    <a:pt x="4480" y="1136"/>
                    <a:pt x="1" y="3579"/>
                  </a:cubicBezTo>
                  <a:lnTo>
                    <a:pt x="1" y="3801"/>
                  </a:lnTo>
                  <a:cubicBezTo>
                    <a:pt x="3830" y="2303"/>
                    <a:pt x="7784" y="1554"/>
                    <a:pt x="11769" y="1554"/>
                  </a:cubicBezTo>
                  <a:cubicBezTo>
                    <a:pt x="13098" y="1554"/>
                    <a:pt x="14430" y="1637"/>
                    <a:pt x="15761" y="1804"/>
                  </a:cubicBezTo>
                  <a:cubicBezTo>
                    <a:pt x="21089" y="2470"/>
                    <a:pt x="26195" y="3579"/>
                    <a:pt x="31300" y="5355"/>
                  </a:cubicBezTo>
                  <a:cubicBezTo>
                    <a:pt x="41511" y="8685"/>
                    <a:pt x="51722" y="12459"/>
                    <a:pt x="62155" y="15566"/>
                  </a:cubicBezTo>
                  <a:cubicBezTo>
                    <a:pt x="72589" y="18896"/>
                    <a:pt x="83466" y="20672"/>
                    <a:pt x="94343" y="20894"/>
                  </a:cubicBezTo>
                  <a:cubicBezTo>
                    <a:pt x="94740" y="20902"/>
                    <a:pt x="95136" y="20906"/>
                    <a:pt x="95532" y="20906"/>
                  </a:cubicBezTo>
                  <a:cubicBezTo>
                    <a:pt x="106218" y="20906"/>
                    <a:pt x="116652" y="18024"/>
                    <a:pt x="125642" y="12459"/>
                  </a:cubicBezTo>
                  <a:lnTo>
                    <a:pt x="125642" y="12237"/>
                  </a:lnTo>
                  <a:cubicBezTo>
                    <a:pt x="117061" y="17026"/>
                    <a:pt x="107583" y="19663"/>
                    <a:pt x="97853" y="19663"/>
                  </a:cubicBezTo>
                  <a:cubicBezTo>
                    <a:pt x="96760" y="19663"/>
                    <a:pt x="95663" y="19629"/>
                    <a:pt x="94565" y="19562"/>
                  </a:cubicBezTo>
                  <a:cubicBezTo>
                    <a:pt x="83910" y="19118"/>
                    <a:pt x="73255" y="17120"/>
                    <a:pt x="63043" y="13569"/>
                  </a:cubicBezTo>
                  <a:cubicBezTo>
                    <a:pt x="52832" y="10017"/>
                    <a:pt x="42843" y="5799"/>
                    <a:pt x="32188" y="2914"/>
                  </a:cubicBezTo>
                  <a:cubicBezTo>
                    <a:pt x="26860" y="1138"/>
                    <a:pt x="21533" y="250"/>
                    <a:pt x="15983" y="28"/>
                  </a:cubicBezTo>
                  <a:cubicBezTo>
                    <a:pt x="15524" y="9"/>
                    <a:pt x="15065" y="0"/>
                    <a:pt x="14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7"/>
            <p:cNvSpPr/>
            <p:nvPr/>
          </p:nvSpPr>
          <p:spPr>
            <a:xfrm>
              <a:off x="1801050" y="4061325"/>
              <a:ext cx="3041175" cy="657175"/>
            </a:xfrm>
            <a:custGeom>
              <a:avLst/>
              <a:gdLst/>
              <a:ahLst/>
              <a:cxnLst/>
              <a:rect l="l" t="t" r="r" b="b"/>
              <a:pathLst>
                <a:path w="121647" h="26287" extrusionOk="0">
                  <a:moveTo>
                    <a:pt x="14479" y="0"/>
                  </a:moveTo>
                  <a:cubicBezTo>
                    <a:pt x="9212" y="0"/>
                    <a:pt x="4006" y="1972"/>
                    <a:pt x="1" y="5344"/>
                  </a:cubicBezTo>
                  <a:lnTo>
                    <a:pt x="1" y="5566"/>
                  </a:lnTo>
                  <a:cubicBezTo>
                    <a:pt x="3871" y="3171"/>
                    <a:pt x="8199" y="1846"/>
                    <a:pt x="12606" y="1846"/>
                  </a:cubicBezTo>
                  <a:cubicBezTo>
                    <a:pt x="13508" y="1846"/>
                    <a:pt x="14413" y="1902"/>
                    <a:pt x="15318" y="2015"/>
                  </a:cubicBezTo>
                  <a:cubicBezTo>
                    <a:pt x="20645" y="2237"/>
                    <a:pt x="25751" y="3791"/>
                    <a:pt x="30412" y="6010"/>
                  </a:cubicBezTo>
                  <a:cubicBezTo>
                    <a:pt x="39957" y="10450"/>
                    <a:pt x="48837" y="17331"/>
                    <a:pt x="59048" y="21327"/>
                  </a:cubicBezTo>
                  <a:cubicBezTo>
                    <a:pt x="67184" y="24651"/>
                    <a:pt x="75768" y="26286"/>
                    <a:pt x="84311" y="26286"/>
                  </a:cubicBezTo>
                  <a:cubicBezTo>
                    <a:pt x="97445" y="26286"/>
                    <a:pt x="110483" y="22422"/>
                    <a:pt x="121646" y="14890"/>
                  </a:cubicBezTo>
                  <a:lnTo>
                    <a:pt x="121646" y="14668"/>
                  </a:lnTo>
                  <a:cubicBezTo>
                    <a:pt x="110842" y="21356"/>
                    <a:pt x="98546" y="24766"/>
                    <a:pt x="86228" y="24766"/>
                  </a:cubicBezTo>
                  <a:cubicBezTo>
                    <a:pt x="77289" y="24766"/>
                    <a:pt x="68337" y="22970"/>
                    <a:pt x="59936" y="19329"/>
                  </a:cubicBezTo>
                  <a:cubicBezTo>
                    <a:pt x="50169" y="15112"/>
                    <a:pt x="41733" y="7786"/>
                    <a:pt x="31522" y="3569"/>
                  </a:cubicBezTo>
                  <a:cubicBezTo>
                    <a:pt x="26417" y="1349"/>
                    <a:pt x="20867" y="17"/>
                    <a:pt x="15318" y="17"/>
                  </a:cubicBezTo>
                  <a:cubicBezTo>
                    <a:pt x="15038" y="6"/>
                    <a:pt x="14758" y="0"/>
                    <a:pt x="14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7"/>
            <p:cNvSpPr/>
            <p:nvPr/>
          </p:nvSpPr>
          <p:spPr>
            <a:xfrm>
              <a:off x="1551325" y="4638200"/>
              <a:ext cx="2591650" cy="604800"/>
            </a:xfrm>
            <a:custGeom>
              <a:avLst/>
              <a:gdLst/>
              <a:ahLst/>
              <a:cxnLst/>
              <a:rect l="l" t="t" r="r" b="b"/>
              <a:pathLst>
                <a:path w="103666" h="24192" extrusionOk="0">
                  <a:moveTo>
                    <a:pt x="13430" y="0"/>
                  </a:moveTo>
                  <a:cubicBezTo>
                    <a:pt x="13024" y="0"/>
                    <a:pt x="12617" y="9"/>
                    <a:pt x="12210" y="28"/>
                  </a:cubicBezTo>
                  <a:cubicBezTo>
                    <a:pt x="9768" y="250"/>
                    <a:pt x="7326" y="916"/>
                    <a:pt x="5106" y="1804"/>
                  </a:cubicBezTo>
                  <a:cubicBezTo>
                    <a:pt x="2887" y="2914"/>
                    <a:pt x="1111" y="4689"/>
                    <a:pt x="1" y="6687"/>
                  </a:cubicBezTo>
                  <a:lnTo>
                    <a:pt x="1" y="6687"/>
                  </a:lnTo>
                  <a:cubicBezTo>
                    <a:pt x="2935" y="3544"/>
                    <a:pt x="7056" y="1785"/>
                    <a:pt x="11430" y="1785"/>
                  </a:cubicBezTo>
                  <a:cubicBezTo>
                    <a:pt x="11689" y="1785"/>
                    <a:pt x="11949" y="1791"/>
                    <a:pt x="12210" y="1804"/>
                  </a:cubicBezTo>
                  <a:cubicBezTo>
                    <a:pt x="16649" y="1804"/>
                    <a:pt x="21089" y="3136"/>
                    <a:pt x="24863" y="5577"/>
                  </a:cubicBezTo>
                  <a:cubicBezTo>
                    <a:pt x="28858" y="7575"/>
                    <a:pt x="32410" y="10461"/>
                    <a:pt x="36406" y="13125"/>
                  </a:cubicBezTo>
                  <a:cubicBezTo>
                    <a:pt x="46827" y="20400"/>
                    <a:pt x="59338" y="24192"/>
                    <a:pt x="71933" y="24192"/>
                  </a:cubicBezTo>
                  <a:cubicBezTo>
                    <a:pt x="73558" y="24192"/>
                    <a:pt x="75183" y="24129"/>
                    <a:pt x="76806" y="24002"/>
                  </a:cubicBezTo>
                  <a:cubicBezTo>
                    <a:pt x="86351" y="23336"/>
                    <a:pt x="95453" y="20450"/>
                    <a:pt x="103666" y="15789"/>
                  </a:cubicBezTo>
                  <a:lnTo>
                    <a:pt x="103666" y="15567"/>
                  </a:lnTo>
                  <a:cubicBezTo>
                    <a:pt x="94419" y="20375"/>
                    <a:pt x="84215" y="22855"/>
                    <a:pt x="74002" y="22855"/>
                  </a:cubicBezTo>
                  <a:cubicBezTo>
                    <a:pt x="65826" y="22855"/>
                    <a:pt x="57645" y="21265"/>
                    <a:pt x="49946" y="18008"/>
                  </a:cubicBezTo>
                  <a:cubicBezTo>
                    <a:pt x="45729" y="16011"/>
                    <a:pt x="41733" y="13791"/>
                    <a:pt x="38181" y="11127"/>
                  </a:cubicBezTo>
                  <a:cubicBezTo>
                    <a:pt x="34408" y="8241"/>
                    <a:pt x="30412" y="5577"/>
                    <a:pt x="26195" y="3358"/>
                  </a:cubicBezTo>
                  <a:cubicBezTo>
                    <a:pt x="22328" y="1119"/>
                    <a:pt x="17903" y="0"/>
                    <a:pt x="134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7"/>
          <p:cNvGrpSpPr/>
          <p:nvPr/>
        </p:nvGrpSpPr>
        <p:grpSpPr>
          <a:xfrm rot="2439809" flipH="1">
            <a:off x="558266" y="4022613"/>
            <a:ext cx="906988" cy="1612865"/>
            <a:chOff x="2344925" y="238125"/>
            <a:chExt cx="2835925" cy="5038075"/>
          </a:xfrm>
        </p:grpSpPr>
        <p:sp>
          <p:nvSpPr>
            <p:cNvPr id="264" name="Google Shape;264;p7"/>
            <p:cNvSpPr/>
            <p:nvPr/>
          </p:nvSpPr>
          <p:spPr>
            <a:xfrm>
              <a:off x="3229250" y="894250"/>
              <a:ext cx="1951600" cy="4381950"/>
            </a:xfrm>
            <a:custGeom>
              <a:avLst/>
              <a:gdLst/>
              <a:ahLst/>
              <a:cxnLst/>
              <a:rect l="l" t="t" r="r" b="b"/>
              <a:pathLst>
                <a:path w="78064" h="175278" extrusionOk="0">
                  <a:moveTo>
                    <a:pt x="3060" y="1"/>
                  </a:moveTo>
                  <a:cubicBezTo>
                    <a:pt x="1611" y="1"/>
                    <a:pt x="0" y="1239"/>
                    <a:pt x="321" y="3056"/>
                  </a:cubicBezTo>
                  <a:cubicBezTo>
                    <a:pt x="9378" y="65389"/>
                    <a:pt x="34240" y="124347"/>
                    <a:pt x="72420" y="174248"/>
                  </a:cubicBezTo>
                  <a:cubicBezTo>
                    <a:pt x="72992" y="174976"/>
                    <a:pt x="73762" y="175278"/>
                    <a:pt x="74516" y="175278"/>
                  </a:cubicBezTo>
                  <a:cubicBezTo>
                    <a:pt x="76337" y="175278"/>
                    <a:pt x="78063" y="173520"/>
                    <a:pt x="76682" y="171762"/>
                  </a:cubicBezTo>
                  <a:cubicBezTo>
                    <a:pt x="38679" y="122216"/>
                    <a:pt x="13995" y="63613"/>
                    <a:pt x="5116" y="1813"/>
                  </a:cubicBezTo>
                  <a:cubicBezTo>
                    <a:pt x="4904" y="541"/>
                    <a:pt x="4017" y="1"/>
                    <a:pt x="3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7"/>
            <p:cNvSpPr/>
            <p:nvPr/>
          </p:nvSpPr>
          <p:spPr>
            <a:xfrm>
              <a:off x="3725750" y="1130175"/>
              <a:ext cx="537075" cy="1889050"/>
            </a:xfrm>
            <a:custGeom>
              <a:avLst/>
              <a:gdLst/>
              <a:ahLst/>
              <a:cxnLst/>
              <a:rect l="l" t="t" r="r" b="b"/>
              <a:pathLst>
                <a:path w="21483" h="75562" extrusionOk="0">
                  <a:moveTo>
                    <a:pt x="6029" y="1"/>
                  </a:moveTo>
                  <a:cubicBezTo>
                    <a:pt x="4299" y="1"/>
                    <a:pt x="2625" y="1787"/>
                    <a:pt x="3725" y="3742"/>
                  </a:cubicBezTo>
                  <a:cubicBezTo>
                    <a:pt x="16156" y="25052"/>
                    <a:pt x="15268" y="51690"/>
                    <a:pt x="1239" y="71934"/>
                  </a:cubicBezTo>
                  <a:cubicBezTo>
                    <a:pt x="1" y="73791"/>
                    <a:pt x="1697" y="75562"/>
                    <a:pt x="3439" y="75562"/>
                  </a:cubicBezTo>
                  <a:cubicBezTo>
                    <a:pt x="4197" y="75562"/>
                    <a:pt x="4963" y="75227"/>
                    <a:pt x="5501" y="74421"/>
                  </a:cubicBezTo>
                  <a:cubicBezTo>
                    <a:pt x="20418" y="52578"/>
                    <a:pt x="21483" y="23986"/>
                    <a:pt x="8164" y="1256"/>
                  </a:cubicBezTo>
                  <a:cubicBezTo>
                    <a:pt x="7610" y="369"/>
                    <a:pt x="6813" y="1"/>
                    <a:pt x="6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7"/>
            <p:cNvSpPr/>
            <p:nvPr/>
          </p:nvSpPr>
          <p:spPr>
            <a:xfrm>
              <a:off x="2671225" y="1283650"/>
              <a:ext cx="912350" cy="867975"/>
            </a:xfrm>
            <a:custGeom>
              <a:avLst/>
              <a:gdLst/>
              <a:ahLst/>
              <a:cxnLst/>
              <a:rect l="l" t="t" r="r" b="b"/>
              <a:pathLst>
                <a:path w="36494" h="34719" extrusionOk="0">
                  <a:moveTo>
                    <a:pt x="2442" y="0"/>
                  </a:moveTo>
                  <a:cubicBezTo>
                    <a:pt x="1199" y="0"/>
                    <a:pt x="0" y="799"/>
                    <a:pt x="89" y="2398"/>
                  </a:cubicBezTo>
                  <a:cubicBezTo>
                    <a:pt x="1155" y="20156"/>
                    <a:pt x="15539" y="34008"/>
                    <a:pt x="33297" y="34718"/>
                  </a:cubicBezTo>
                  <a:cubicBezTo>
                    <a:pt x="36494" y="34718"/>
                    <a:pt x="36494" y="29746"/>
                    <a:pt x="33297" y="29746"/>
                  </a:cubicBezTo>
                  <a:lnTo>
                    <a:pt x="33475" y="29746"/>
                  </a:lnTo>
                  <a:cubicBezTo>
                    <a:pt x="18380" y="29213"/>
                    <a:pt x="6127" y="17315"/>
                    <a:pt x="5062" y="2398"/>
                  </a:cubicBezTo>
                  <a:cubicBezTo>
                    <a:pt x="4973" y="799"/>
                    <a:pt x="3685" y="0"/>
                    <a:pt x="24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7"/>
            <p:cNvSpPr/>
            <p:nvPr/>
          </p:nvSpPr>
          <p:spPr>
            <a:xfrm>
              <a:off x="4036475" y="1612175"/>
              <a:ext cx="501625" cy="613000"/>
            </a:xfrm>
            <a:custGeom>
              <a:avLst/>
              <a:gdLst/>
              <a:ahLst/>
              <a:cxnLst/>
              <a:rect l="l" t="t" r="r" b="b"/>
              <a:pathLst>
                <a:path w="20065" h="24520" extrusionOk="0">
                  <a:moveTo>
                    <a:pt x="17667" y="0"/>
                  </a:moveTo>
                  <a:cubicBezTo>
                    <a:pt x="16424" y="0"/>
                    <a:pt x="15092" y="800"/>
                    <a:pt x="14914" y="2398"/>
                  </a:cubicBezTo>
                  <a:cubicBezTo>
                    <a:pt x="14236" y="9178"/>
                    <a:pt x="12587" y="19518"/>
                    <a:pt x="4254" y="19518"/>
                  </a:cubicBezTo>
                  <a:cubicBezTo>
                    <a:pt x="3857" y="19518"/>
                    <a:pt x="3444" y="19494"/>
                    <a:pt x="3016" y="19446"/>
                  </a:cubicBezTo>
                  <a:cubicBezTo>
                    <a:pt x="2912" y="19434"/>
                    <a:pt x="2812" y="19428"/>
                    <a:pt x="2715" y="19428"/>
                  </a:cubicBezTo>
                  <a:cubicBezTo>
                    <a:pt x="1" y="19428"/>
                    <a:pt x="101" y="24075"/>
                    <a:pt x="3016" y="24418"/>
                  </a:cubicBezTo>
                  <a:cubicBezTo>
                    <a:pt x="3621" y="24487"/>
                    <a:pt x="4205" y="24520"/>
                    <a:pt x="4768" y="24520"/>
                  </a:cubicBezTo>
                  <a:cubicBezTo>
                    <a:pt x="15943" y="24520"/>
                    <a:pt x="19041" y="11527"/>
                    <a:pt x="19887" y="2398"/>
                  </a:cubicBezTo>
                  <a:cubicBezTo>
                    <a:pt x="20064" y="800"/>
                    <a:pt x="18910" y="0"/>
                    <a:pt x="176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7"/>
            <p:cNvSpPr/>
            <p:nvPr/>
          </p:nvSpPr>
          <p:spPr>
            <a:xfrm>
              <a:off x="2945150" y="3149525"/>
              <a:ext cx="1256650" cy="598200"/>
            </a:xfrm>
            <a:custGeom>
              <a:avLst/>
              <a:gdLst/>
              <a:ahLst/>
              <a:cxnLst/>
              <a:rect l="l" t="t" r="r" b="b"/>
              <a:pathLst>
                <a:path w="50266" h="23928" extrusionOk="0">
                  <a:moveTo>
                    <a:pt x="3682" y="1"/>
                  </a:moveTo>
                  <a:cubicBezTo>
                    <a:pt x="1675" y="1"/>
                    <a:pt x="0" y="2521"/>
                    <a:pt x="1918" y="4302"/>
                  </a:cubicBezTo>
                  <a:lnTo>
                    <a:pt x="1918" y="4479"/>
                  </a:lnTo>
                  <a:cubicBezTo>
                    <a:pt x="11480" y="14041"/>
                    <a:pt x="22880" y="23927"/>
                    <a:pt x="36119" y="23927"/>
                  </a:cubicBezTo>
                  <a:cubicBezTo>
                    <a:pt x="39845" y="23927"/>
                    <a:pt x="43717" y="23144"/>
                    <a:pt x="47735" y="21350"/>
                  </a:cubicBezTo>
                  <a:cubicBezTo>
                    <a:pt x="50265" y="20243"/>
                    <a:pt x="48570" y="16741"/>
                    <a:pt x="46036" y="16741"/>
                  </a:cubicBezTo>
                  <a:cubicBezTo>
                    <a:pt x="45725" y="16741"/>
                    <a:pt x="45401" y="16794"/>
                    <a:pt x="45071" y="16910"/>
                  </a:cubicBezTo>
                  <a:cubicBezTo>
                    <a:pt x="41892" y="18339"/>
                    <a:pt x="38806" y="18963"/>
                    <a:pt x="35821" y="18963"/>
                  </a:cubicBezTo>
                  <a:cubicBezTo>
                    <a:pt x="23966" y="18963"/>
                    <a:pt x="13698" y="9120"/>
                    <a:pt x="5470" y="750"/>
                  </a:cubicBezTo>
                  <a:cubicBezTo>
                    <a:pt x="4901" y="222"/>
                    <a:pt x="4277" y="1"/>
                    <a:pt x="3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7"/>
            <p:cNvSpPr/>
            <p:nvPr/>
          </p:nvSpPr>
          <p:spPr>
            <a:xfrm>
              <a:off x="2899850" y="238125"/>
              <a:ext cx="754775" cy="759175"/>
            </a:xfrm>
            <a:custGeom>
              <a:avLst/>
              <a:gdLst/>
              <a:ahLst/>
              <a:cxnLst/>
              <a:rect l="l" t="t" r="r" b="b"/>
              <a:pathLst>
                <a:path w="30191" h="30367" extrusionOk="0">
                  <a:moveTo>
                    <a:pt x="15096" y="0"/>
                  </a:moveTo>
                  <a:cubicBezTo>
                    <a:pt x="6749" y="0"/>
                    <a:pt x="1" y="6748"/>
                    <a:pt x="1" y="15095"/>
                  </a:cubicBezTo>
                  <a:cubicBezTo>
                    <a:pt x="1" y="23441"/>
                    <a:pt x="6749" y="30367"/>
                    <a:pt x="15096" y="30367"/>
                  </a:cubicBezTo>
                  <a:cubicBezTo>
                    <a:pt x="23442" y="30367"/>
                    <a:pt x="30190" y="23441"/>
                    <a:pt x="30190" y="15095"/>
                  </a:cubicBezTo>
                  <a:cubicBezTo>
                    <a:pt x="30190" y="6748"/>
                    <a:pt x="23442" y="0"/>
                    <a:pt x="15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7"/>
            <p:cNvSpPr/>
            <p:nvPr/>
          </p:nvSpPr>
          <p:spPr>
            <a:xfrm>
              <a:off x="2571325" y="2706550"/>
              <a:ext cx="723675" cy="723675"/>
            </a:xfrm>
            <a:custGeom>
              <a:avLst/>
              <a:gdLst/>
              <a:ahLst/>
              <a:cxnLst/>
              <a:rect l="l" t="t" r="r" b="b"/>
              <a:pathLst>
                <a:path w="28947" h="28947" extrusionOk="0">
                  <a:moveTo>
                    <a:pt x="14563" y="0"/>
                  </a:moveTo>
                  <a:cubicBezTo>
                    <a:pt x="6571" y="0"/>
                    <a:pt x="1" y="6393"/>
                    <a:pt x="1" y="14562"/>
                  </a:cubicBezTo>
                  <a:cubicBezTo>
                    <a:pt x="1" y="22553"/>
                    <a:pt x="6571" y="28946"/>
                    <a:pt x="14563" y="28946"/>
                  </a:cubicBezTo>
                  <a:cubicBezTo>
                    <a:pt x="22554" y="28946"/>
                    <a:pt x="28947" y="22553"/>
                    <a:pt x="28947" y="14562"/>
                  </a:cubicBezTo>
                  <a:cubicBezTo>
                    <a:pt x="28947" y="6393"/>
                    <a:pt x="22554" y="0"/>
                    <a:pt x="145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7"/>
            <p:cNvSpPr/>
            <p:nvPr/>
          </p:nvSpPr>
          <p:spPr>
            <a:xfrm>
              <a:off x="4364925" y="1343575"/>
              <a:ext cx="483925" cy="483950"/>
            </a:xfrm>
            <a:custGeom>
              <a:avLst/>
              <a:gdLst/>
              <a:ahLst/>
              <a:cxnLst/>
              <a:rect l="l" t="t" r="r" b="b"/>
              <a:pathLst>
                <a:path w="19357" h="19358" extrusionOk="0">
                  <a:moveTo>
                    <a:pt x="9590" y="1"/>
                  </a:moveTo>
                  <a:cubicBezTo>
                    <a:pt x="4262" y="1"/>
                    <a:pt x="0" y="4263"/>
                    <a:pt x="0" y="9590"/>
                  </a:cubicBezTo>
                  <a:cubicBezTo>
                    <a:pt x="0" y="14918"/>
                    <a:pt x="4262" y="19357"/>
                    <a:pt x="9590" y="19357"/>
                  </a:cubicBezTo>
                  <a:cubicBezTo>
                    <a:pt x="14917" y="19357"/>
                    <a:pt x="19357" y="14918"/>
                    <a:pt x="19357" y="9590"/>
                  </a:cubicBezTo>
                  <a:cubicBezTo>
                    <a:pt x="19357" y="4263"/>
                    <a:pt x="14917" y="1"/>
                    <a:pt x="95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7"/>
            <p:cNvSpPr/>
            <p:nvPr/>
          </p:nvSpPr>
          <p:spPr>
            <a:xfrm>
              <a:off x="2344925" y="992850"/>
              <a:ext cx="563850" cy="563850"/>
            </a:xfrm>
            <a:custGeom>
              <a:avLst/>
              <a:gdLst/>
              <a:ahLst/>
              <a:cxnLst/>
              <a:rect l="l" t="t" r="r" b="b"/>
              <a:pathLst>
                <a:path w="22554" h="22554" extrusionOk="0">
                  <a:moveTo>
                    <a:pt x="11188" y="0"/>
                  </a:moveTo>
                  <a:cubicBezTo>
                    <a:pt x="4972" y="0"/>
                    <a:pt x="0" y="5150"/>
                    <a:pt x="0" y="11366"/>
                  </a:cubicBezTo>
                  <a:cubicBezTo>
                    <a:pt x="0" y="17581"/>
                    <a:pt x="4972" y="22554"/>
                    <a:pt x="11188" y="22554"/>
                  </a:cubicBezTo>
                  <a:cubicBezTo>
                    <a:pt x="17581" y="22554"/>
                    <a:pt x="22553" y="17581"/>
                    <a:pt x="22553" y="11366"/>
                  </a:cubicBezTo>
                  <a:cubicBezTo>
                    <a:pt x="22553" y="5150"/>
                    <a:pt x="17581" y="0"/>
                    <a:pt x="11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7"/>
            <p:cNvSpPr/>
            <p:nvPr/>
          </p:nvSpPr>
          <p:spPr>
            <a:xfrm>
              <a:off x="3685675" y="992850"/>
              <a:ext cx="426225" cy="430675"/>
            </a:xfrm>
            <a:custGeom>
              <a:avLst/>
              <a:gdLst/>
              <a:ahLst/>
              <a:cxnLst/>
              <a:rect l="l" t="t" r="r" b="b"/>
              <a:pathLst>
                <a:path w="17049" h="17227" extrusionOk="0">
                  <a:moveTo>
                    <a:pt x="8524" y="0"/>
                  </a:moveTo>
                  <a:cubicBezTo>
                    <a:pt x="3907" y="0"/>
                    <a:pt x="0" y="3907"/>
                    <a:pt x="0" y="8702"/>
                  </a:cubicBezTo>
                  <a:cubicBezTo>
                    <a:pt x="0" y="13319"/>
                    <a:pt x="3907" y="17226"/>
                    <a:pt x="8524" y="17226"/>
                  </a:cubicBezTo>
                  <a:cubicBezTo>
                    <a:pt x="13319" y="17226"/>
                    <a:pt x="17048" y="13319"/>
                    <a:pt x="17048" y="8702"/>
                  </a:cubicBezTo>
                  <a:cubicBezTo>
                    <a:pt x="17048" y="3907"/>
                    <a:pt x="13319" y="0"/>
                    <a:pt x="8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 name="Google Shape;274;p7"/>
          <p:cNvGrpSpPr/>
          <p:nvPr/>
        </p:nvGrpSpPr>
        <p:grpSpPr>
          <a:xfrm>
            <a:off x="-251463" y="3994262"/>
            <a:ext cx="1173037" cy="1152072"/>
            <a:chOff x="1124025" y="238125"/>
            <a:chExt cx="5272075" cy="5173200"/>
          </a:xfrm>
        </p:grpSpPr>
        <p:sp>
          <p:nvSpPr>
            <p:cNvPr id="275" name="Google Shape;275;p7"/>
            <p:cNvSpPr/>
            <p:nvPr/>
          </p:nvSpPr>
          <p:spPr>
            <a:xfrm>
              <a:off x="1124025" y="238125"/>
              <a:ext cx="5272075" cy="517320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7"/>
            <p:cNvSpPr/>
            <p:nvPr/>
          </p:nvSpPr>
          <p:spPr>
            <a:xfrm>
              <a:off x="1490275" y="892950"/>
              <a:ext cx="4456300" cy="4040075"/>
            </a:xfrm>
            <a:custGeom>
              <a:avLst/>
              <a:gdLst/>
              <a:ahLst/>
              <a:cxnLst/>
              <a:rect l="l" t="t" r="r" b="b"/>
              <a:pathLst>
                <a:path w="178252" h="161603" extrusionOk="0">
                  <a:moveTo>
                    <a:pt x="178252" y="1"/>
                  </a:moveTo>
                  <a:cubicBezTo>
                    <a:pt x="157163" y="3108"/>
                    <a:pt x="136963" y="9546"/>
                    <a:pt x="117873" y="18869"/>
                  </a:cubicBezTo>
                  <a:cubicBezTo>
                    <a:pt x="79692" y="37738"/>
                    <a:pt x="47283" y="67039"/>
                    <a:pt x="24863" y="103444"/>
                  </a:cubicBezTo>
                  <a:cubicBezTo>
                    <a:pt x="13542" y="121424"/>
                    <a:pt x="5107" y="140959"/>
                    <a:pt x="1" y="161603"/>
                  </a:cubicBezTo>
                  <a:cubicBezTo>
                    <a:pt x="29080" y="81690"/>
                    <a:pt x="95675" y="21089"/>
                    <a:pt x="178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7"/>
            <p:cNvSpPr/>
            <p:nvPr/>
          </p:nvSpPr>
          <p:spPr>
            <a:xfrm>
              <a:off x="2827725" y="726475"/>
              <a:ext cx="527225" cy="1698175"/>
            </a:xfrm>
            <a:custGeom>
              <a:avLst/>
              <a:gdLst/>
              <a:ahLst/>
              <a:cxnLst/>
              <a:rect l="l" t="t" r="r" b="b"/>
              <a:pathLst>
                <a:path w="21089" h="67927" extrusionOk="0">
                  <a:moveTo>
                    <a:pt x="20867" y="0"/>
                  </a:moveTo>
                  <a:cubicBezTo>
                    <a:pt x="12209" y="8658"/>
                    <a:pt x="5772" y="19535"/>
                    <a:pt x="2664" y="31522"/>
                  </a:cubicBezTo>
                  <a:cubicBezTo>
                    <a:pt x="888" y="37515"/>
                    <a:pt x="0" y="43509"/>
                    <a:pt x="222" y="49946"/>
                  </a:cubicBezTo>
                  <a:cubicBezTo>
                    <a:pt x="444" y="55940"/>
                    <a:pt x="1554" y="62155"/>
                    <a:pt x="3996" y="67926"/>
                  </a:cubicBezTo>
                  <a:lnTo>
                    <a:pt x="4218" y="67926"/>
                  </a:lnTo>
                  <a:cubicBezTo>
                    <a:pt x="3330" y="61933"/>
                    <a:pt x="2886" y="55940"/>
                    <a:pt x="2886" y="49946"/>
                  </a:cubicBezTo>
                  <a:cubicBezTo>
                    <a:pt x="3108" y="43953"/>
                    <a:pt x="3552" y="37959"/>
                    <a:pt x="4884" y="32188"/>
                  </a:cubicBezTo>
                  <a:cubicBezTo>
                    <a:pt x="7326" y="20201"/>
                    <a:pt x="13097" y="9102"/>
                    <a:pt x="21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7"/>
            <p:cNvSpPr/>
            <p:nvPr/>
          </p:nvSpPr>
          <p:spPr>
            <a:xfrm>
              <a:off x="3443725" y="726475"/>
              <a:ext cx="505025" cy="1237575"/>
            </a:xfrm>
            <a:custGeom>
              <a:avLst/>
              <a:gdLst/>
              <a:ahLst/>
              <a:cxnLst/>
              <a:rect l="l" t="t" r="r" b="b"/>
              <a:pathLst>
                <a:path w="20201" h="49503" extrusionOk="0">
                  <a:moveTo>
                    <a:pt x="19979" y="0"/>
                  </a:moveTo>
                  <a:cubicBezTo>
                    <a:pt x="13319" y="6216"/>
                    <a:pt x="7992" y="13763"/>
                    <a:pt x="4440" y="22198"/>
                  </a:cubicBezTo>
                  <a:cubicBezTo>
                    <a:pt x="2664" y="26416"/>
                    <a:pt x="1332" y="30856"/>
                    <a:pt x="666" y="35517"/>
                  </a:cubicBezTo>
                  <a:cubicBezTo>
                    <a:pt x="0" y="40179"/>
                    <a:pt x="0" y="44840"/>
                    <a:pt x="888" y="49502"/>
                  </a:cubicBezTo>
                  <a:lnTo>
                    <a:pt x="1332" y="49280"/>
                  </a:lnTo>
                  <a:cubicBezTo>
                    <a:pt x="1776" y="44840"/>
                    <a:pt x="2442" y="40401"/>
                    <a:pt x="3330" y="35961"/>
                  </a:cubicBezTo>
                  <a:cubicBezTo>
                    <a:pt x="4218" y="31744"/>
                    <a:pt x="5328" y="27304"/>
                    <a:pt x="6660" y="23308"/>
                  </a:cubicBezTo>
                  <a:cubicBezTo>
                    <a:pt x="9545" y="14651"/>
                    <a:pt x="14207" y="6882"/>
                    <a:pt x="20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7"/>
            <p:cNvSpPr/>
            <p:nvPr/>
          </p:nvSpPr>
          <p:spPr>
            <a:xfrm>
              <a:off x="2233925" y="931800"/>
              <a:ext cx="382950" cy="1970100"/>
            </a:xfrm>
            <a:custGeom>
              <a:avLst/>
              <a:gdLst/>
              <a:ahLst/>
              <a:cxnLst/>
              <a:rect l="l" t="t" r="r" b="b"/>
              <a:pathLst>
                <a:path w="15318" h="78804" extrusionOk="0">
                  <a:moveTo>
                    <a:pt x="15095" y="1"/>
                  </a:moveTo>
                  <a:cubicBezTo>
                    <a:pt x="6660" y="11322"/>
                    <a:pt x="1776" y="24641"/>
                    <a:pt x="666" y="38625"/>
                  </a:cubicBezTo>
                  <a:cubicBezTo>
                    <a:pt x="0" y="45729"/>
                    <a:pt x="444" y="52610"/>
                    <a:pt x="1998" y="59492"/>
                  </a:cubicBezTo>
                  <a:cubicBezTo>
                    <a:pt x="3552" y="66373"/>
                    <a:pt x="6216" y="72810"/>
                    <a:pt x="10212" y="78804"/>
                  </a:cubicBezTo>
                  <a:lnTo>
                    <a:pt x="10434" y="78804"/>
                  </a:lnTo>
                  <a:cubicBezTo>
                    <a:pt x="7770" y="72366"/>
                    <a:pt x="5994" y="65707"/>
                    <a:pt x="4662" y="59048"/>
                  </a:cubicBezTo>
                  <a:cubicBezTo>
                    <a:pt x="3330" y="52388"/>
                    <a:pt x="2886" y="45729"/>
                    <a:pt x="2886" y="38847"/>
                  </a:cubicBezTo>
                  <a:cubicBezTo>
                    <a:pt x="3552" y="25084"/>
                    <a:pt x="7770" y="11766"/>
                    <a:pt x="15317" y="223"/>
                  </a:cubicBezTo>
                  <a:lnTo>
                    <a:pt x="150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7"/>
            <p:cNvSpPr/>
            <p:nvPr/>
          </p:nvSpPr>
          <p:spPr>
            <a:xfrm>
              <a:off x="1667875" y="1442350"/>
              <a:ext cx="366300" cy="2003400"/>
            </a:xfrm>
            <a:custGeom>
              <a:avLst/>
              <a:gdLst/>
              <a:ahLst/>
              <a:cxnLst/>
              <a:rect l="l" t="t" r="r" b="b"/>
              <a:pathLst>
                <a:path w="14652" h="80136" extrusionOk="0">
                  <a:moveTo>
                    <a:pt x="9324" y="1"/>
                  </a:moveTo>
                  <a:cubicBezTo>
                    <a:pt x="2886" y="12654"/>
                    <a:pt x="0" y="26639"/>
                    <a:pt x="666" y="40845"/>
                  </a:cubicBezTo>
                  <a:cubicBezTo>
                    <a:pt x="888" y="47949"/>
                    <a:pt x="2220" y="54830"/>
                    <a:pt x="4440" y="61712"/>
                  </a:cubicBezTo>
                  <a:cubicBezTo>
                    <a:pt x="6660" y="68371"/>
                    <a:pt x="9990" y="74586"/>
                    <a:pt x="14429" y="80136"/>
                  </a:cubicBezTo>
                  <a:lnTo>
                    <a:pt x="14651" y="80136"/>
                  </a:lnTo>
                  <a:cubicBezTo>
                    <a:pt x="11543" y="73921"/>
                    <a:pt x="8880" y="67483"/>
                    <a:pt x="7104" y="60824"/>
                  </a:cubicBezTo>
                  <a:cubicBezTo>
                    <a:pt x="5106" y="54164"/>
                    <a:pt x="3774" y="47505"/>
                    <a:pt x="3108" y="40623"/>
                  </a:cubicBezTo>
                  <a:cubicBezTo>
                    <a:pt x="1776" y="26861"/>
                    <a:pt x="3996" y="12876"/>
                    <a:pt x="95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7"/>
            <p:cNvSpPr/>
            <p:nvPr/>
          </p:nvSpPr>
          <p:spPr>
            <a:xfrm>
              <a:off x="1401500" y="2940725"/>
              <a:ext cx="316350" cy="1137675"/>
            </a:xfrm>
            <a:custGeom>
              <a:avLst/>
              <a:gdLst/>
              <a:ahLst/>
              <a:cxnLst/>
              <a:rect l="l" t="t" r="r" b="b"/>
              <a:pathLst>
                <a:path w="12654" h="45507" extrusionOk="0">
                  <a:moveTo>
                    <a:pt x="1776" y="1"/>
                  </a:moveTo>
                  <a:cubicBezTo>
                    <a:pt x="0" y="7992"/>
                    <a:pt x="0" y="16205"/>
                    <a:pt x="1776" y="24197"/>
                  </a:cubicBezTo>
                  <a:cubicBezTo>
                    <a:pt x="2442" y="28192"/>
                    <a:pt x="3774" y="31966"/>
                    <a:pt x="5550" y="35740"/>
                  </a:cubicBezTo>
                  <a:cubicBezTo>
                    <a:pt x="7326" y="39291"/>
                    <a:pt x="9545" y="42621"/>
                    <a:pt x="12431" y="45507"/>
                  </a:cubicBezTo>
                  <a:lnTo>
                    <a:pt x="12653" y="45285"/>
                  </a:lnTo>
                  <a:cubicBezTo>
                    <a:pt x="11099" y="41733"/>
                    <a:pt x="9323" y="38181"/>
                    <a:pt x="7770" y="34630"/>
                  </a:cubicBezTo>
                  <a:cubicBezTo>
                    <a:pt x="6216" y="30856"/>
                    <a:pt x="4884" y="27304"/>
                    <a:pt x="3774" y="23531"/>
                  </a:cubicBezTo>
                  <a:cubicBezTo>
                    <a:pt x="1776" y="15983"/>
                    <a:pt x="1110" y="7992"/>
                    <a:pt x="1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7"/>
            <p:cNvSpPr/>
            <p:nvPr/>
          </p:nvSpPr>
          <p:spPr>
            <a:xfrm>
              <a:off x="4226200" y="693175"/>
              <a:ext cx="765850" cy="754750"/>
            </a:xfrm>
            <a:custGeom>
              <a:avLst/>
              <a:gdLst/>
              <a:ahLst/>
              <a:cxnLst/>
              <a:rect l="l" t="t" r="r" b="b"/>
              <a:pathLst>
                <a:path w="30634" h="30190" extrusionOk="0">
                  <a:moveTo>
                    <a:pt x="30634" y="0"/>
                  </a:moveTo>
                  <a:cubicBezTo>
                    <a:pt x="23531" y="1998"/>
                    <a:pt x="16871" y="5772"/>
                    <a:pt x="11322" y="10878"/>
                  </a:cubicBezTo>
                  <a:cubicBezTo>
                    <a:pt x="8436" y="13319"/>
                    <a:pt x="5772" y="16205"/>
                    <a:pt x="3774" y="19313"/>
                  </a:cubicBezTo>
                  <a:cubicBezTo>
                    <a:pt x="1998" y="22642"/>
                    <a:pt x="667" y="26194"/>
                    <a:pt x="1" y="29968"/>
                  </a:cubicBezTo>
                  <a:lnTo>
                    <a:pt x="223" y="30190"/>
                  </a:lnTo>
                  <a:cubicBezTo>
                    <a:pt x="2220" y="26860"/>
                    <a:pt x="4218" y="23752"/>
                    <a:pt x="6216" y="20867"/>
                  </a:cubicBezTo>
                  <a:cubicBezTo>
                    <a:pt x="8214" y="17981"/>
                    <a:pt x="10434" y="15095"/>
                    <a:pt x="12875" y="12431"/>
                  </a:cubicBezTo>
                  <a:cubicBezTo>
                    <a:pt x="17759" y="7104"/>
                    <a:pt x="23975" y="2886"/>
                    <a:pt x="30634" y="222"/>
                  </a:cubicBezTo>
                  <a:lnTo>
                    <a:pt x="306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7"/>
            <p:cNvSpPr/>
            <p:nvPr/>
          </p:nvSpPr>
          <p:spPr>
            <a:xfrm>
              <a:off x="5053075" y="254750"/>
              <a:ext cx="1343025" cy="810275"/>
            </a:xfrm>
            <a:custGeom>
              <a:avLst/>
              <a:gdLst/>
              <a:ahLst/>
              <a:cxnLst/>
              <a:rect l="l" t="t" r="r" b="b"/>
              <a:pathLst>
                <a:path w="53721" h="32411" extrusionOk="0">
                  <a:moveTo>
                    <a:pt x="53720" y="1"/>
                  </a:moveTo>
                  <a:cubicBezTo>
                    <a:pt x="49946" y="3775"/>
                    <a:pt x="45729" y="6882"/>
                    <a:pt x="40845" y="9102"/>
                  </a:cubicBezTo>
                  <a:cubicBezTo>
                    <a:pt x="36184" y="11544"/>
                    <a:pt x="31522" y="13542"/>
                    <a:pt x="26638" y="15318"/>
                  </a:cubicBezTo>
                  <a:cubicBezTo>
                    <a:pt x="21533" y="17093"/>
                    <a:pt x="16649" y="19313"/>
                    <a:pt x="11988" y="21755"/>
                  </a:cubicBezTo>
                  <a:cubicBezTo>
                    <a:pt x="7326" y="24197"/>
                    <a:pt x="3108" y="27749"/>
                    <a:pt x="1" y="32188"/>
                  </a:cubicBezTo>
                  <a:lnTo>
                    <a:pt x="223" y="32410"/>
                  </a:lnTo>
                  <a:cubicBezTo>
                    <a:pt x="4218" y="29302"/>
                    <a:pt x="8658" y="26417"/>
                    <a:pt x="13320" y="24197"/>
                  </a:cubicBezTo>
                  <a:cubicBezTo>
                    <a:pt x="17981" y="21977"/>
                    <a:pt x="22643" y="19757"/>
                    <a:pt x="27526" y="17537"/>
                  </a:cubicBezTo>
                  <a:cubicBezTo>
                    <a:pt x="32410" y="15540"/>
                    <a:pt x="37072" y="13098"/>
                    <a:pt x="41733" y="10434"/>
                  </a:cubicBezTo>
                  <a:cubicBezTo>
                    <a:pt x="46173" y="7770"/>
                    <a:pt x="50168" y="4219"/>
                    <a:pt x="53720" y="223"/>
                  </a:cubicBezTo>
                  <a:lnTo>
                    <a:pt x="537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7"/>
            <p:cNvSpPr/>
            <p:nvPr/>
          </p:nvSpPr>
          <p:spPr>
            <a:xfrm>
              <a:off x="2994200" y="2423225"/>
              <a:ext cx="2552825" cy="446575"/>
            </a:xfrm>
            <a:custGeom>
              <a:avLst/>
              <a:gdLst/>
              <a:ahLst/>
              <a:cxnLst/>
              <a:rect l="l" t="t" r="r" b="b"/>
              <a:pathLst>
                <a:path w="102113" h="17863" extrusionOk="0">
                  <a:moveTo>
                    <a:pt x="13236" y="1"/>
                  </a:moveTo>
                  <a:cubicBezTo>
                    <a:pt x="8769" y="1"/>
                    <a:pt x="4329" y="611"/>
                    <a:pt x="1" y="1832"/>
                  </a:cubicBezTo>
                  <a:lnTo>
                    <a:pt x="1" y="2054"/>
                  </a:lnTo>
                  <a:cubicBezTo>
                    <a:pt x="2381" y="1810"/>
                    <a:pt x="4778" y="1684"/>
                    <a:pt x="7177" y="1684"/>
                  </a:cubicBezTo>
                  <a:cubicBezTo>
                    <a:pt x="13507" y="1684"/>
                    <a:pt x="19856" y="2565"/>
                    <a:pt x="25973" y="4496"/>
                  </a:cubicBezTo>
                  <a:cubicBezTo>
                    <a:pt x="34186" y="6716"/>
                    <a:pt x="42621" y="9824"/>
                    <a:pt x="50834" y="12487"/>
                  </a:cubicBezTo>
                  <a:cubicBezTo>
                    <a:pt x="59270" y="15595"/>
                    <a:pt x="68149" y="17371"/>
                    <a:pt x="77028" y="17815"/>
                  </a:cubicBezTo>
                  <a:cubicBezTo>
                    <a:pt x="77666" y="17847"/>
                    <a:pt x="78303" y="17863"/>
                    <a:pt x="78940" y="17863"/>
                  </a:cubicBezTo>
                  <a:cubicBezTo>
                    <a:pt x="87174" y="17863"/>
                    <a:pt x="95313" y="15213"/>
                    <a:pt x="102112" y="10268"/>
                  </a:cubicBezTo>
                  <a:lnTo>
                    <a:pt x="101890" y="10046"/>
                  </a:lnTo>
                  <a:cubicBezTo>
                    <a:pt x="95559" y="14266"/>
                    <a:pt x="88068" y="16663"/>
                    <a:pt x="80420" y="16663"/>
                  </a:cubicBezTo>
                  <a:cubicBezTo>
                    <a:pt x="79218" y="16663"/>
                    <a:pt x="78012" y="16604"/>
                    <a:pt x="76806" y="16483"/>
                  </a:cubicBezTo>
                  <a:cubicBezTo>
                    <a:pt x="68149" y="15817"/>
                    <a:pt x="59714" y="13819"/>
                    <a:pt x="51500" y="10490"/>
                  </a:cubicBezTo>
                  <a:cubicBezTo>
                    <a:pt x="43287" y="7160"/>
                    <a:pt x="35074" y="4274"/>
                    <a:pt x="26639" y="1832"/>
                  </a:cubicBezTo>
                  <a:cubicBezTo>
                    <a:pt x="22199" y="611"/>
                    <a:pt x="17704" y="1"/>
                    <a:pt x="1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7"/>
            <p:cNvSpPr/>
            <p:nvPr/>
          </p:nvSpPr>
          <p:spPr>
            <a:xfrm>
              <a:off x="4242850" y="1420150"/>
              <a:ext cx="1581650" cy="181750"/>
            </a:xfrm>
            <a:custGeom>
              <a:avLst/>
              <a:gdLst/>
              <a:ahLst/>
              <a:cxnLst/>
              <a:rect l="l" t="t" r="r" b="b"/>
              <a:pathLst>
                <a:path w="63266" h="7270" extrusionOk="0">
                  <a:moveTo>
                    <a:pt x="63043" y="1"/>
                  </a:moveTo>
                  <a:cubicBezTo>
                    <a:pt x="58825" y="3331"/>
                    <a:pt x="53720" y="5328"/>
                    <a:pt x="48392" y="5550"/>
                  </a:cubicBezTo>
                  <a:cubicBezTo>
                    <a:pt x="47504" y="5587"/>
                    <a:pt x="46610" y="5606"/>
                    <a:pt x="45713" y="5606"/>
                  </a:cubicBezTo>
                  <a:cubicBezTo>
                    <a:pt x="41227" y="5606"/>
                    <a:pt x="36664" y="5143"/>
                    <a:pt x="32410" y="4219"/>
                  </a:cubicBezTo>
                  <a:cubicBezTo>
                    <a:pt x="27082" y="3109"/>
                    <a:pt x="21755" y="1999"/>
                    <a:pt x="16205" y="1555"/>
                  </a:cubicBezTo>
                  <a:cubicBezTo>
                    <a:pt x="14977" y="1407"/>
                    <a:pt x="13749" y="1336"/>
                    <a:pt x="12526" y="1336"/>
                  </a:cubicBezTo>
                  <a:cubicBezTo>
                    <a:pt x="8221" y="1336"/>
                    <a:pt x="3976" y="2219"/>
                    <a:pt x="1" y="3775"/>
                  </a:cubicBezTo>
                  <a:lnTo>
                    <a:pt x="1" y="3997"/>
                  </a:lnTo>
                  <a:cubicBezTo>
                    <a:pt x="2473" y="3688"/>
                    <a:pt x="4946" y="3522"/>
                    <a:pt x="7418" y="3522"/>
                  </a:cubicBezTo>
                  <a:cubicBezTo>
                    <a:pt x="10273" y="3522"/>
                    <a:pt x="13128" y="3743"/>
                    <a:pt x="15983" y="4219"/>
                  </a:cubicBezTo>
                  <a:lnTo>
                    <a:pt x="31966" y="6438"/>
                  </a:lnTo>
                  <a:cubicBezTo>
                    <a:pt x="35326" y="6976"/>
                    <a:pt x="38687" y="7270"/>
                    <a:pt x="41998" y="7270"/>
                  </a:cubicBezTo>
                  <a:cubicBezTo>
                    <a:pt x="44155" y="7270"/>
                    <a:pt x="46291" y="7145"/>
                    <a:pt x="48392" y="6882"/>
                  </a:cubicBezTo>
                  <a:cubicBezTo>
                    <a:pt x="53942" y="6216"/>
                    <a:pt x="59047" y="3997"/>
                    <a:pt x="63265" y="223"/>
                  </a:cubicBezTo>
                  <a:lnTo>
                    <a:pt x="630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7"/>
            <p:cNvSpPr/>
            <p:nvPr/>
          </p:nvSpPr>
          <p:spPr>
            <a:xfrm>
              <a:off x="3510325" y="1923700"/>
              <a:ext cx="2186525" cy="290900"/>
            </a:xfrm>
            <a:custGeom>
              <a:avLst/>
              <a:gdLst/>
              <a:ahLst/>
              <a:cxnLst/>
              <a:rect l="l" t="t" r="r" b="b"/>
              <a:pathLst>
                <a:path w="87461" h="11636" extrusionOk="0">
                  <a:moveTo>
                    <a:pt x="16545" y="0"/>
                  </a:moveTo>
                  <a:cubicBezTo>
                    <a:pt x="10781" y="0"/>
                    <a:pt x="5143" y="1457"/>
                    <a:pt x="0" y="4277"/>
                  </a:cubicBezTo>
                  <a:lnTo>
                    <a:pt x="0" y="4499"/>
                  </a:lnTo>
                  <a:cubicBezTo>
                    <a:pt x="4471" y="3102"/>
                    <a:pt x="9206" y="2320"/>
                    <a:pt x="13927" y="2320"/>
                  </a:cubicBezTo>
                  <a:cubicBezTo>
                    <a:pt x="16708" y="2320"/>
                    <a:pt x="19483" y="2591"/>
                    <a:pt x="22198" y="3167"/>
                  </a:cubicBezTo>
                  <a:cubicBezTo>
                    <a:pt x="29524" y="4499"/>
                    <a:pt x="36849" y="6719"/>
                    <a:pt x="44174" y="8494"/>
                  </a:cubicBezTo>
                  <a:cubicBezTo>
                    <a:pt x="50781" y="10697"/>
                    <a:pt x="57749" y="11635"/>
                    <a:pt x="64753" y="11635"/>
                  </a:cubicBezTo>
                  <a:cubicBezTo>
                    <a:pt x="65514" y="11635"/>
                    <a:pt x="66276" y="11624"/>
                    <a:pt x="67038" y="11602"/>
                  </a:cubicBezTo>
                  <a:cubicBezTo>
                    <a:pt x="74808" y="11158"/>
                    <a:pt x="82133" y="7829"/>
                    <a:pt x="87461" y="2057"/>
                  </a:cubicBezTo>
                  <a:lnTo>
                    <a:pt x="87239" y="1835"/>
                  </a:lnTo>
                  <a:cubicBezTo>
                    <a:pt x="81689" y="7163"/>
                    <a:pt x="74586" y="10048"/>
                    <a:pt x="66816" y="10048"/>
                  </a:cubicBezTo>
                  <a:cubicBezTo>
                    <a:pt x="59269" y="10048"/>
                    <a:pt x="51722" y="8938"/>
                    <a:pt x="44618" y="6497"/>
                  </a:cubicBezTo>
                  <a:cubicBezTo>
                    <a:pt x="37515" y="3833"/>
                    <a:pt x="29967" y="1835"/>
                    <a:pt x="22420" y="503"/>
                  </a:cubicBezTo>
                  <a:cubicBezTo>
                    <a:pt x="20457" y="167"/>
                    <a:pt x="18494" y="0"/>
                    <a:pt x="165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7"/>
            <p:cNvSpPr/>
            <p:nvPr/>
          </p:nvSpPr>
          <p:spPr>
            <a:xfrm>
              <a:off x="2555800" y="2909850"/>
              <a:ext cx="2902425" cy="531550"/>
            </a:xfrm>
            <a:custGeom>
              <a:avLst/>
              <a:gdLst/>
              <a:ahLst/>
              <a:cxnLst/>
              <a:rect l="l" t="t" r="r" b="b"/>
              <a:pathLst>
                <a:path w="116097" h="21262" extrusionOk="0">
                  <a:moveTo>
                    <a:pt x="13743" y="1"/>
                  </a:moveTo>
                  <a:cubicBezTo>
                    <a:pt x="9093" y="1"/>
                    <a:pt x="4477" y="561"/>
                    <a:pt x="0" y="1680"/>
                  </a:cubicBezTo>
                  <a:lnTo>
                    <a:pt x="0" y="2124"/>
                  </a:lnTo>
                  <a:cubicBezTo>
                    <a:pt x="2673" y="1820"/>
                    <a:pt x="5362" y="1666"/>
                    <a:pt x="8054" y="1666"/>
                  </a:cubicBezTo>
                  <a:cubicBezTo>
                    <a:pt x="15201" y="1666"/>
                    <a:pt x="22368" y="2752"/>
                    <a:pt x="29302" y="5009"/>
                  </a:cubicBezTo>
                  <a:cubicBezTo>
                    <a:pt x="38847" y="7673"/>
                    <a:pt x="48170" y="11225"/>
                    <a:pt x="57715" y="14555"/>
                  </a:cubicBezTo>
                  <a:cubicBezTo>
                    <a:pt x="67261" y="18106"/>
                    <a:pt x="77250" y="20326"/>
                    <a:pt x="87461" y="21214"/>
                  </a:cubicBezTo>
                  <a:cubicBezTo>
                    <a:pt x="88174" y="21246"/>
                    <a:pt x="88889" y="21262"/>
                    <a:pt x="89604" y="21262"/>
                  </a:cubicBezTo>
                  <a:cubicBezTo>
                    <a:pt x="98900" y="21262"/>
                    <a:pt x="108264" y="18582"/>
                    <a:pt x="116096" y="13223"/>
                  </a:cubicBezTo>
                  <a:lnTo>
                    <a:pt x="115874" y="13001"/>
                  </a:lnTo>
                  <a:cubicBezTo>
                    <a:pt x="108777" y="17483"/>
                    <a:pt x="100580" y="19923"/>
                    <a:pt x="92208" y="19923"/>
                  </a:cubicBezTo>
                  <a:cubicBezTo>
                    <a:pt x="90630" y="19923"/>
                    <a:pt x="89045" y="19836"/>
                    <a:pt x="87461" y="19660"/>
                  </a:cubicBezTo>
                  <a:cubicBezTo>
                    <a:pt x="77472" y="18772"/>
                    <a:pt x="67705" y="16330"/>
                    <a:pt x="58603" y="12557"/>
                  </a:cubicBezTo>
                  <a:cubicBezTo>
                    <a:pt x="49280" y="8561"/>
                    <a:pt x="39735" y="5009"/>
                    <a:pt x="30190" y="2346"/>
                  </a:cubicBezTo>
                  <a:cubicBezTo>
                    <a:pt x="24779" y="783"/>
                    <a:pt x="19238" y="1"/>
                    <a:pt x="13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7"/>
            <p:cNvSpPr/>
            <p:nvPr/>
          </p:nvSpPr>
          <p:spPr>
            <a:xfrm>
              <a:off x="2122925" y="3511650"/>
              <a:ext cx="3141050" cy="522650"/>
            </a:xfrm>
            <a:custGeom>
              <a:avLst/>
              <a:gdLst/>
              <a:ahLst/>
              <a:cxnLst/>
              <a:rect l="l" t="t" r="r" b="b"/>
              <a:pathLst>
                <a:path w="125642" h="20906" extrusionOk="0">
                  <a:moveTo>
                    <a:pt x="14606" y="0"/>
                  </a:moveTo>
                  <a:cubicBezTo>
                    <a:pt x="9520" y="0"/>
                    <a:pt x="4480" y="1136"/>
                    <a:pt x="1" y="3579"/>
                  </a:cubicBezTo>
                  <a:lnTo>
                    <a:pt x="1" y="3801"/>
                  </a:lnTo>
                  <a:cubicBezTo>
                    <a:pt x="3830" y="2303"/>
                    <a:pt x="7784" y="1554"/>
                    <a:pt x="11769" y="1554"/>
                  </a:cubicBezTo>
                  <a:cubicBezTo>
                    <a:pt x="13098" y="1554"/>
                    <a:pt x="14430" y="1637"/>
                    <a:pt x="15761" y="1804"/>
                  </a:cubicBezTo>
                  <a:cubicBezTo>
                    <a:pt x="21089" y="2470"/>
                    <a:pt x="26195" y="3579"/>
                    <a:pt x="31300" y="5355"/>
                  </a:cubicBezTo>
                  <a:cubicBezTo>
                    <a:pt x="41511" y="8685"/>
                    <a:pt x="51722" y="12459"/>
                    <a:pt x="62155" y="15566"/>
                  </a:cubicBezTo>
                  <a:cubicBezTo>
                    <a:pt x="72589" y="18896"/>
                    <a:pt x="83466" y="20672"/>
                    <a:pt x="94343" y="20894"/>
                  </a:cubicBezTo>
                  <a:cubicBezTo>
                    <a:pt x="94740" y="20902"/>
                    <a:pt x="95136" y="20906"/>
                    <a:pt x="95532" y="20906"/>
                  </a:cubicBezTo>
                  <a:cubicBezTo>
                    <a:pt x="106218" y="20906"/>
                    <a:pt x="116652" y="18024"/>
                    <a:pt x="125642" y="12459"/>
                  </a:cubicBezTo>
                  <a:lnTo>
                    <a:pt x="125642" y="12237"/>
                  </a:lnTo>
                  <a:cubicBezTo>
                    <a:pt x="117061" y="17026"/>
                    <a:pt x="107583" y="19663"/>
                    <a:pt x="97853" y="19663"/>
                  </a:cubicBezTo>
                  <a:cubicBezTo>
                    <a:pt x="96760" y="19663"/>
                    <a:pt x="95663" y="19629"/>
                    <a:pt x="94565" y="19562"/>
                  </a:cubicBezTo>
                  <a:cubicBezTo>
                    <a:pt x="83910" y="19118"/>
                    <a:pt x="73255" y="17120"/>
                    <a:pt x="63043" y="13569"/>
                  </a:cubicBezTo>
                  <a:cubicBezTo>
                    <a:pt x="52832" y="10017"/>
                    <a:pt x="42843" y="5799"/>
                    <a:pt x="32188" y="2914"/>
                  </a:cubicBezTo>
                  <a:cubicBezTo>
                    <a:pt x="26860" y="1138"/>
                    <a:pt x="21533" y="250"/>
                    <a:pt x="15983" y="28"/>
                  </a:cubicBezTo>
                  <a:cubicBezTo>
                    <a:pt x="15524" y="9"/>
                    <a:pt x="15065" y="0"/>
                    <a:pt x="14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7"/>
            <p:cNvSpPr/>
            <p:nvPr/>
          </p:nvSpPr>
          <p:spPr>
            <a:xfrm>
              <a:off x="1801050" y="4061325"/>
              <a:ext cx="3041175" cy="657175"/>
            </a:xfrm>
            <a:custGeom>
              <a:avLst/>
              <a:gdLst/>
              <a:ahLst/>
              <a:cxnLst/>
              <a:rect l="l" t="t" r="r" b="b"/>
              <a:pathLst>
                <a:path w="121647" h="26287" extrusionOk="0">
                  <a:moveTo>
                    <a:pt x="14479" y="0"/>
                  </a:moveTo>
                  <a:cubicBezTo>
                    <a:pt x="9212" y="0"/>
                    <a:pt x="4006" y="1972"/>
                    <a:pt x="1" y="5344"/>
                  </a:cubicBezTo>
                  <a:lnTo>
                    <a:pt x="1" y="5566"/>
                  </a:lnTo>
                  <a:cubicBezTo>
                    <a:pt x="3871" y="3171"/>
                    <a:pt x="8199" y="1846"/>
                    <a:pt x="12606" y="1846"/>
                  </a:cubicBezTo>
                  <a:cubicBezTo>
                    <a:pt x="13508" y="1846"/>
                    <a:pt x="14413" y="1902"/>
                    <a:pt x="15318" y="2015"/>
                  </a:cubicBezTo>
                  <a:cubicBezTo>
                    <a:pt x="20645" y="2237"/>
                    <a:pt x="25751" y="3791"/>
                    <a:pt x="30412" y="6010"/>
                  </a:cubicBezTo>
                  <a:cubicBezTo>
                    <a:pt x="39957" y="10450"/>
                    <a:pt x="48837" y="17331"/>
                    <a:pt x="59048" y="21327"/>
                  </a:cubicBezTo>
                  <a:cubicBezTo>
                    <a:pt x="67184" y="24651"/>
                    <a:pt x="75768" y="26286"/>
                    <a:pt x="84311" y="26286"/>
                  </a:cubicBezTo>
                  <a:cubicBezTo>
                    <a:pt x="97445" y="26286"/>
                    <a:pt x="110483" y="22422"/>
                    <a:pt x="121646" y="14890"/>
                  </a:cubicBezTo>
                  <a:lnTo>
                    <a:pt x="121646" y="14668"/>
                  </a:lnTo>
                  <a:cubicBezTo>
                    <a:pt x="110842" y="21356"/>
                    <a:pt x="98546" y="24766"/>
                    <a:pt x="86228" y="24766"/>
                  </a:cubicBezTo>
                  <a:cubicBezTo>
                    <a:pt x="77289" y="24766"/>
                    <a:pt x="68337" y="22970"/>
                    <a:pt x="59936" y="19329"/>
                  </a:cubicBezTo>
                  <a:cubicBezTo>
                    <a:pt x="50169" y="15112"/>
                    <a:pt x="41733" y="7786"/>
                    <a:pt x="31522" y="3569"/>
                  </a:cubicBezTo>
                  <a:cubicBezTo>
                    <a:pt x="26417" y="1349"/>
                    <a:pt x="20867" y="17"/>
                    <a:pt x="15318" y="17"/>
                  </a:cubicBezTo>
                  <a:cubicBezTo>
                    <a:pt x="15038" y="6"/>
                    <a:pt x="14758" y="0"/>
                    <a:pt x="14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7"/>
            <p:cNvSpPr/>
            <p:nvPr/>
          </p:nvSpPr>
          <p:spPr>
            <a:xfrm>
              <a:off x="1551325" y="4638200"/>
              <a:ext cx="2591650" cy="604800"/>
            </a:xfrm>
            <a:custGeom>
              <a:avLst/>
              <a:gdLst/>
              <a:ahLst/>
              <a:cxnLst/>
              <a:rect l="l" t="t" r="r" b="b"/>
              <a:pathLst>
                <a:path w="103666" h="24192" extrusionOk="0">
                  <a:moveTo>
                    <a:pt x="13430" y="0"/>
                  </a:moveTo>
                  <a:cubicBezTo>
                    <a:pt x="13024" y="0"/>
                    <a:pt x="12617" y="9"/>
                    <a:pt x="12210" y="28"/>
                  </a:cubicBezTo>
                  <a:cubicBezTo>
                    <a:pt x="9768" y="250"/>
                    <a:pt x="7326" y="916"/>
                    <a:pt x="5106" y="1804"/>
                  </a:cubicBezTo>
                  <a:cubicBezTo>
                    <a:pt x="2887" y="2914"/>
                    <a:pt x="1111" y="4689"/>
                    <a:pt x="1" y="6687"/>
                  </a:cubicBezTo>
                  <a:lnTo>
                    <a:pt x="1" y="6687"/>
                  </a:lnTo>
                  <a:cubicBezTo>
                    <a:pt x="2935" y="3544"/>
                    <a:pt x="7056" y="1785"/>
                    <a:pt x="11430" y="1785"/>
                  </a:cubicBezTo>
                  <a:cubicBezTo>
                    <a:pt x="11689" y="1785"/>
                    <a:pt x="11949" y="1791"/>
                    <a:pt x="12210" y="1804"/>
                  </a:cubicBezTo>
                  <a:cubicBezTo>
                    <a:pt x="16649" y="1804"/>
                    <a:pt x="21089" y="3136"/>
                    <a:pt x="24863" y="5577"/>
                  </a:cubicBezTo>
                  <a:cubicBezTo>
                    <a:pt x="28858" y="7575"/>
                    <a:pt x="32410" y="10461"/>
                    <a:pt x="36406" y="13125"/>
                  </a:cubicBezTo>
                  <a:cubicBezTo>
                    <a:pt x="46827" y="20400"/>
                    <a:pt x="59338" y="24192"/>
                    <a:pt x="71933" y="24192"/>
                  </a:cubicBezTo>
                  <a:cubicBezTo>
                    <a:pt x="73558" y="24192"/>
                    <a:pt x="75183" y="24129"/>
                    <a:pt x="76806" y="24002"/>
                  </a:cubicBezTo>
                  <a:cubicBezTo>
                    <a:pt x="86351" y="23336"/>
                    <a:pt x="95453" y="20450"/>
                    <a:pt x="103666" y="15789"/>
                  </a:cubicBezTo>
                  <a:lnTo>
                    <a:pt x="103666" y="15567"/>
                  </a:lnTo>
                  <a:cubicBezTo>
                    <a:pt x="94419" y="20375"/>
                    <a:pt x="84215" y="22855"/>
                    <a:pt x="74002" y="22855"/>
                  </a:cubicBezTo>
                  <a:cubicBezTo>
                    <a:pt x="65826" y="22855"/>
                    <a:pt x="57645" y="21265"/>
                    <a:pt x="49946" y="18008"/>
                  </a:cubicBezTo>
                  <a:cubicBezTo>
                    <a:pt x="45729" y="16011"/>
                    <a:pt x="41733" y="13791"/>
                    <a:pt x="38181" y="11127"/>
                  </a:cubicBezTo>
                  <a:cubicBezTo>
                    <a:pt x="34408" y="8241"/>
                    <a:pt x="30412" y="5577"/>
                    <a:pt x="26195" y="3358"/>
                  </a:cubicBezTo>
                  <a:cubicBezTo>
                    <a:pt x="22328" y="1119"/>
                    <a:pt x="17903" y="0"/>
                    <a:pt x="134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36"/>
        <p:cNvGrpSpPr/>
        <p:nvPr/>
      </p:nvGrpSpPr>
      <p:grpSpPr>
        <a:xfrm>
          <a:off x="0" y="0"/>
          <a:ext cx="0" cy="0"/>
          <a:chOff x="0" y="0"/>
          <a:chExt cx="0" cy="0"/>
        </a:xfrm>
      </p:grpSpPr>
      <p:sp>
        <p:nvSpPr>
          <p:cNvPr id="1237" name="Google Shape;1237;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38"/>
        <p:cNvGrpSpPr/>
        <p:nvPr/>
      </p:nvGrpSpPr>
      <p:grpSpPr>
        <a:xfrm>
          <a:off x="0" y="0"/>
          <a:ext cx="0" cy="0"/>
          <a:chOff x="0" y="0"/>
          <a:chExt cx="0" cy="0"/>
        </a:xfrm>
      </p:grpSpPr>
      <p:sp>
        <p:nvSpPr>
          <p:cNvPr id="1239" name="Google Shape;1239;p6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40" name="Google Shape;1240;p6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241" name="Google Shape;1241;p6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242" name="Google Shape;1242;p6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243" name="Google Shape;1243;p6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44"/>
        <p:cNvGrpSpPr/>
        <p:nvPr/>
      </p:nvGrpSpPr>
      <p:grpSpPr>
        <a:xfrm>
          <a:off x="0" y="0"/>
          <a:ext cx="0" cy="0"/>
          <a:chOff x="0" y="0"/>
          <a:chExt cx="0" cy="0"/>
        </a:xfrm>
      </p:grpSpPr>
      <p:sp>
        <p:nvSpPr>
          <p:cNvPr id="1245" name="Google Shape;1245;p6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46" name="Google Shape;1246;p66"/>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247" name="Google Shape;1247;p66"/>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248" name="Google Shape;1248;p6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249" name="Google Shape;1249;p6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250" name="Google Shape;1250;p6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ulleted List">
  <p:cSld name="Bulleted List">
    <p:spTree>
      <p:nvGrpSpPr>
        <p:cNvPr id="1" name="Shape 1251"/>
        <p:cNvGrpSpPr/>
        <p:nvPr/>
      </p:nvGrpSpPr>
      <p:grpSpPr>
        <a:xfrm>
          <a:off x="0" y="0"/>
          <a:ext cx="0" cy="0"/>
          <a:chOff x="0" y="0"/>
          <a:chExt cx="0" cy="0"/>
        </a:xfrm>
      </p:grpSpPr>
      <p:sp>
        <p:nvSpPr>
          <p:cNvPr id="1252" name="Google Shape;1252;p67"/>
          <p:cNvSpPr txBox="1">
            <a:spLocks noGrp="1"/>
          </p:cNvSpPr>
          <p:nvPr>
            <p:ph type="title"/>
          </p:nvPr>
        </p:nvSpPr>
        <p:spPr>
          <a:xfrm>
            <a:off x="457200" y="228600"/>
            <a:ext cx="8229600" cy="8574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dk1"/>
              </a:buClr>
              <a:buSzPts val="3000"/>
              <a:buFont typeface="Calibri"/>
              <a:buNone/>
              <a:defRPr sz="30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53" name="Google Shape;1253;p67"/>
          <p:cNvSpPr txBox="1">
            <a:spLocks noGrp="1"/>
          </p:cNvSpPr>
          <p:nvPr>
            <p:ph type="body" idx="1"/>
          </p:nvPr>
        </p:nvSpPr>
        <p:spPr>
          <a:xfrm>
            <a:off x="533400" y="1200150"/>
            <a:ext cx="8153400" cy="32577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300"/>
              </a:spcBef>
              <a:spcAft>
                <a:spcPts val="0"/>
              </a:spcAft>
              <a:buClr>
                <a:schemeClr val="dk1"/>
              </a:buClr>
              <a:buSzPts val="1400"/>
              <a:buChar char="•"/>
              <a:defRPr/>
            </a:lvl1pPr>
            <a:lvl2pPr marL="914400" lvl="1" indent="-317500" algn="l" rtl="0">
              <a:lnSpc>
                <a:spcPct val="90000"/>
              </a:lnSpc>
              <a:spcBef>
                <a:spcPts val="300"/>
              </a:spcBef>
              <a:spcAft>
                <a:spcPts val="0"/>
              </a:spcAft>
              <a:buClr>
                <a:schemeClr val="dk1"/>
              </a:buClr>
              <a:buSzPts val="1400"/>
              <a:buChar char="•"/>
              <a:defRPr/>
            </a:lvl2pPr>
            <a:lvl3pPr marL="1371600" lvl="2" indent="-317500" algn="l" rtl="0">
              <a:lnSpc>
                <a:spcPct val="90000"/>
              </a:lnSpc>
              <a:spcBef>
                <a:spcPts val="300"/>
              </a:spcBef>
              <a:spcAft>
                <a:spcPts val="0"/>
              </a:spcAft>
              <a:buClr>
                <a:schemeClr val="dk1"/>
              </a:buClr>
              <a:buSzPts val="1400"/>
              <a:buChar char="•"/>
              <a:defRPr/>
            </a:lvl3pPr>
            <a:lvl4pPr marL="1828800" lvl="3" indent="-317500" algn="l" rtl="0">
              <a:lnSpc>
                <a:spcPct val="90000"/>
              </a:lnSpc>
              <a:spcBef>
                <a:spcPts val="300"/>
              </a:spcBef>
              <a:spcAft>
                <a:spcPts val="0"/>
              </a:spcAft>
              <a:buClr>
                <a:schemeClr val="dk1"/>
              </a:buClr>
              <a:buSzPts val="1400"/>
              <a:buChar char="•"/>
              <a:defRPr/>
            </a:lvl4pPr>
            <a:lvl5pPr marL="2286000" lvl="4" indent="-317500" algn="l" rtl="0">
              <a:lnSpc>
                <a:spcPct val="90000"/>
              </a:lnSpc>
              <a:spcBef>
                <a:spcPts val="300"/>
              </a:spcBef>
              <a:spcAft>
                <a:spcPts val="0"/>
              </a:spcAft>
              <a:buClr>
                <a:schemeClr val="dk1"/>
              </a:buClr>
              <a:buSzPts val="1400"/>
              <a:buChar char="•"/>
              <a:defRPr/>
            </a:lvl5pPr>
            <a:lvl6pPr marL="2743200" lvl="5" indent="-317500" algn="l" rtl="0">
              <a:lnSpc>
                <a:spcPct val="90000"/>
              </a:lnSpc>
              <a:spcBef>
                <a:spcPts val="300"/>
              </a:spcBef>
              <a:spcAft>
                <a:spcPts val="0"/>
              </a:spcAft>
              <a:buClr>
                <a:schemeClr val="dk1"/>
              </a:buClr>
              <a:buSzPts val="1400"/>
              <a:buChar char="•"/>
              <a:defRPr/>
            </a:lvl6pPr>
            <a:lvl7pPr marL="3200400" lvl="6" indent="-317500" algn="l" rtl="0">
              <a:lnSpc>
                <a:spcPct val="90000"/>
              </a:lnSpc>
              <a:spcBef>
                <a:spcPts val="300"/>
              </a:spcBef>
              <a:spcAft>
                <a:spcPts val="0"/>
              </a:spcAft>
              <a:buClr>
                <a:schemeClr val="dk1"/>
              </a:buClr>
              <a:buSzPts val="1400"/>
              <a:buChar char="•"/>
              <a:defRPr/>
            </a:lvl7pPr>
            <a:lvl8pPr marL="3657600" lvl="7" indent="-317500" algn="l" rtl="0">
              <a:lnSpc>
                <a:spcPct val="90000"/>
              </a:lnSpc>
              <a:spcBef>
                <a:spcPts val="300"/>
              </a:spcBef>
              <a:spcAft>
                <a:spcPts val="0"/>
              </a:spcAft>
              <a:buClr>
                <a:schemeClr val="dk1"/>
              </a:buClr>
              <a:buSzPts val="1400"/>
              <a:buChar char="•"/>
              <a:defRPr/>
            </a:lvl8pPr>
            <a:lvl9pPr marL="4114800" lvl="8" indent="-317500" algn="l" rtl="0">
              <a:lnSpc>
                <a:spcPct val="90000"/>
              </a:lnSpc>
              <a:spcBef>
                <a:spcPts val="300"/>
              </a:spcBef>
              <a:spcAft>
                <a:spcPts val="0"/>
              </a:spcAft>
              <a:buClr>
                <a:schemeClr val="dk1"/>
              </a:buClr>
              <a:buSzPts val="1400"/>
              <a:buChar char="•"/>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60"/>
        <p:cNvGrpSpPr/>
        <p:nvPr/>
      </p:nvGrpSpPr>
      <p:grpSpPr>
        <a:xfrm>
          <a:off x="0" y="0"/>
          <a:ext cx="0" cy="0"/>
          <a:chOff x="0" y="0"/>
          <a:chExt cx="0" cy="0"/>
        </a:xfrm>
      </p:grpSpPr>
      <p:sp>
        <p:nvSpPr>
          <p:cNvPr id="1261" name="Google Shape;1261;p69"/>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62" name="Google Shape;1262;p69"/>
          <p:cNvSpPr txBox="1">
            <a:spLocks noGrp="1"/>
          </p:cNvSpPr>
          <p:nvPr>
            <p:ph type="subTitle" idx="1"/>
          </p:nvPr>
        </p:nvSpPr>
        <p:spPr>
          <a:xfrm>
            <a:off x="1143000" y="2701528"/>
            <a:ext cx="6858000" cy="1241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750"/>
              </a:spcBef>
              <a:spcAft>
                <a:spcPts val="0"/>
              </a:spcAft>
              <a:buClr>
                <a:schemeClr val="dk1"/>
              </a:buClr>
              <a:buSzPts val="1800"/>
              <a:buNone/>
              <a:defRPr sz="1800"/>
            </a:lvl1pPr>
            <a:lvl2pPr lvl="1" algn="ctr" rtl="0">
              <a:lnSpc>
                <a:spcPct val="90000"/>
              </a:lnSpc>
              <a:spcBef>
                <a:spcPts val="375"/>
              </a:spcBef>
              <a:spcAft>
                <a:spcPts val="0"/>
              </a:spcAft>
              <a:buClr>
                <a:schemeClr val="dk1"/>
              </a:buClr>
              <a:buSzPts val="1500"/>
              <a:buNone/>
              <a:defRPr sz="1500"/>
            </a:lvl2pPr>
            <a:lvl3pPr lvl="2" algn="ctr" rtl="0">
              <a:lnSpc>
                <a:spcPct val="90000"/>
              </a:lnSpc>
              <a:spcBef>
                <a:spcPts val="375"/>
              </a:spcBef>
              <a:spcAft>
                <a:spcPts val="0"/>
              </a:spcAft>
              <a:buClr>
                <a:schemeClr val="dk1"/>
              </a:buClr>
              <a:buSzPts val="1350"/>
              <a:buNone/>
              <a:defRPr sz="1350"/>
            </a:lvl3pPr>
            <a:lvl4pPr lvl="3" algn="ctr" rtl="0">
              <a:lnSpc>
                <a:spcPct val="90000"/>
              </a:lnSpc>
              <a:spcBef>
                <a:spcPts val="375"/>
              </a:spcBef>
              <a:spcAft>
                <a:spcPts val="0"/>
              </a:spcAft>
              <a:buClr>
                <a:schemeClr val="dk1"/>
              </a:buClr>
              <a:buSzPts val="1200"/>
              <a:buNone/>
              <a:defRPr sz="1200"/>
            </a:lvl4pPr>
            <a:lvl5pPr lvl="4" algn="ctr" rtl="0">
              <a:lnSpc>
                <a:spcPct val="90000"/>
              </a:lnSpc>
              <a:spcBef>
                <a:spcPts val="375"/>
              </a:spcBef>
              <a:spcAft>
                <a:spcPts val="0"/>
              </a:spcAft>
              <a:buClr>
                <a:schemeClr val="dk1"/>
              </a:buClr>
              <a:buSzPts val="1200"/>
              <a:buNone/>
              <a:defRPr sz="1200"/>
            </a:lvl5pPr>
            <a:lvl6pPr lvl="5" algn="ctr" rtl="0">
              <a:lnSpc>
                <a:spcPct val="90000"/>
              </a:lnSpc>
              <a:spcBef>
                <a:spcPts val="375"/>
              </a:spcBef>
              <a:spcAft>
                <a:spcPts val="0"/>
              </a:spcAft>
              <a:buClr>
                <a:schemeClr val="dk1"/>
              </a:buClr>
              <a:buSzPts val="1200"/>
              <a:buNone/>
              <a:defRPr sz="1200"/>
            </a:lvl6pPr>
            <a:lvl7pPr lvl="6" algn="ctr" rtl="0">
              <a:lnSpc>
                <a:spcPct val="90000"/>
              </a:lnSpc>
              <a:spcBef>
                <a:spcPts val="375"/>
              </a:spcBef>
              <a:spcAft>
                <a:spcPts val="0"/>
              </a:spcAft>
              <a:buClr>
                <a:schemeClr val="dk1"/>
              </a:buClr>
              <a:buSzPts val="1200"/>
              <a:buNone/>
              <a:defRPr sz="1200"/>
            </a:lvl7pPr>
            <a:lvl8pPr lvl="7" algn="ctr" rtl="0">
              <a:lnSpc>
                <a:spcPct val="90000"/>
              </a:lnSpc>
              <a:spcBef>
                <a:spcPts val="375"/>
              </a:spcBef>
              <a:spcAft>
                <a:spcPts val="0"/>
              </a:spcAft>
              <a:buClr>
                <a:schemeClr val="dk1"/>
              </a:buClr>
              <a:buSzPts val="1200"/>
              <a:buNone/>
              <a:defRPr sz="1200"/>
            </a:lvl8pPr>
            <a:lvl9pPr lvl="8" algn="ctr" rtl="0">
              <a:lnSpc>
                <a:spcPct val="90000"/>
              </a:lnSpc>
              <a:spcBef>
                <a:spcPts val="375"/>
              </a:spcBef>
              <a:spcAft>
                <a:spcPts val="0"/>
              </a:spcAft>
              <a:buClr>
                <a:schemeClr val="dk1"/>
              </a:buClr>
              <a:buSzPts val="1200"/>
              <a:buNone/>
              <a:defRPr sz="1200"/>
            </a:lvl9pPr>
          </a:lstStyle>
          <a:p>
            <a:endParaRPr/>
          </a:p>
        </p:txBody>
      </p:sp>
      <p:sp>
        <p:nvSpPr>
          <p:cNvPr id="1263" name="Google Shape;1263;p69"/>
          <p:cNvSpPr txBox="1">
            <a:spLocks noGrp="1"/>
          </p:cNvSpPr>
          <p:nvPr>
            <p:ph type="dt" idx="10"/>
          </p:nvPr>
        </p:nvSpPr>
        <p:spPr>
          <a:xfrm>
            <a:off x="628650" y="4767268"/>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64" name="Google Shape;1264;p69"/>
          <p:cNvSpPr txBox="1">
            <a:spLocks noGrp="1"/>
          </p:cNvSpPr>
          <p:nvPr>
            <p:ph type="ftr" idx="11"/>
          </p:nvPr>
        </p:nvSpPr>
        <p:spPr>
          <a:xfrm>
            <a:off x="3028950" y="4767268"/>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65" name="Google Shape;1265;p69"/>
          <p:cNvSpPr txBox="1">
            <a:spLocks noGrp="1"/>
          </p:cNvSpPr>
          <p:nvPr>
            <p:ph type="sldNum" idx="12"/>
          </p:nvPr>
        </p:nvSpPr>
        <p:spPr>
          <a:xfrm>
            <a:off x="6457950" y="4767268"/>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66"/>
        <p:cNvGrpSpPr/>
        <p:nvPr/>
      </p:nvGrpSpPr>
      <p:grpSpPr>
        <a:xfrm>
          <a:off x="0" y="0"/>
          <a:ext cx="0" cy="0"/>
          <a:chOff x="0" y="0"/>
          <a:chExt cx="0" cy="0"/>
        </a:xfrm>
      </p:grpSpPr>
      <p:sp>
        <p:nvSpPr>
          <p:cNvPr id="1267" name="Google Shape;1267;p70"/>
          <p:cNvSpPr txBox="1">
            <a:spLocks noGrp="1"/>
          </p:cNvSpPr>
          <p:nvPr>
            <p:ph type="title"/>
          </p:nvPr>
        </p:nvSpPr>
        <p:spPr>
          <a:xfrm>
            <a:off x="628650" y="273847"/>
            <a:ext cx="7886700" cy="99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68" name="Google Shape;1268;p70"/>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1269" name="Google Shape;1269;p70"/>
          <p:cNvSpPr txBox="1">
            <a:spLocks noGrp="1"/>
          </p:cNvSpPr>
          <p:nvPr>
            <p:ph type="dt" idx="10"/>
          </p:nvPr>
        </p:nvSpPr>
        <p:spPr>
          <a:xfrm>
            <a:off x="628650" y="4767268"/>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70" name="Google Shape;1270;p70"/>
          <p:cNvSpPr txBox="1">
            <a:spLocks noGrp="1"/>
          </p:cNvSpPr>
          <p:nvPr>
            <p:ph type="ftr" idx="11"/>
          </p:nvPr>
        </p:nvSpPr>
        <p:spPr>
          <a:xfrm>
            <a:off x="3028950" y="4767268"/>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71" name="Google Shape;1271;p70"/>
          <p:cNvSpPr txBox="1">
            <a:spLocks noGrp="1"/>
          </p:cNvSpPr>
          <p:nvPr>
            <p:ph type="sldNum" idx="12"/>
          </p:nvPr>
        </p:nvSpPr>
        <p:spPr>
          <a:xfrm>
            <a:off x="6457950" y="4767268"/>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72"/>
        <p:cNvGrpSpPr/>
        <p:nvPr/>
      </p:nvGrpSpPr>
      <p:grpSpPr>
        <a:xfrm>
          <a:off x="0" y="0"/>
          <a:ext cx="0" cy="0"/>
          <a:chOff x="0" y="0"/>
          <a:chExt cx="0" cy="0"/>
        </a:xfrm>
      </p:grpSpPr>
      <p:sp>
        <p:nvSpPr>
          <p:cNvPr id="1273" name="Google Shape;1273;p71"/>
          <p:cNvSpPr txBox="1">
            <a:spLocks noGrp="1"/>
          </p:cNvSpPr>
          <p:nvPr>
            <p:ph type="title"/>
          </p:nvPr>
        </p:nvSpPr>
        <p:spPr>
          <a:xfrm>
            <a:off x="628650" y="273847"/>
            <a:ext cx="7886700" cy="99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74" name="Google Shape;1274;p71"/>
          <p:cNvSpPr txBox="1">
            <a:spLocks noGrp="1"/>
          </p:cNvSpPr>
          <p:nvPr>
            <p:ph type="dt" idx="10"/>
          </p:nvPr>
        </p:nvSpPr>
        <p:spPr>
          <a:xfrm>
            <a:off x="628650" y="4767268"/>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75" name="Google Shape;1275;p71"/>
          <p:cNvSpPr txBox="1">
            <a:spLocks noGrp="1"/>
          </p:cNvSpPr>
          <p:nvPr>
            <p:ph type="ftr" idx="11"/>
          </p:nvPr>
        </p:nvSpPr>
        <p:spPr>
          <a:xfrm>
            <a:off x="3028950" y="4767268"/>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76" name="Google Shape;1276;p71"/>
          <p:cNvSpPr txBox="1">
            <a:spLocks noGrp="1"/>
          </p:cNvSpPr>
          <p:nvPr>
            <p:ph type="sldNum" idx="12"/>
          </p:nvPr>
        </p:nvSpPr>
        <p:spPr>
          <a:xfrm>
            <a:off x="6457950" y="4767268"/>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77"/>
        <p:cNvGrpSpPr/>
        <p:nvPr/>
      </p:nvGrpSpPr>
      <p:grpSpPr>
        <a:xfrm>
          <a:off x="0" y="0"/>
          <a:ext cx="0" cy="0"/>
          <a:chOff x="0" y="0"/>
          <a:chExt cx="0" cy="0"/>
        </a:xfrm>
      </p:grpSpPr>
      <p:sp>
        <p:nvSpPr>
          <p:cNvPr id="1278" name="Google Shape;1278;p72"/>
          <p:cNvSpPr txBox="1">
            <a:spLocks noGrp="1"/>
          </p:cNvSpPr>
          <p:nvPr>
            <p:ph type="title"/>
          </p:nvPr>
        </p:nvSpPr>
        <p:spPr>
          <a:xfrm>
            <a:off x="623888" y="1282309"/>
            <a:ext cx="7886700" cy="21396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79" name="Google Shape;1279;p72"/>
          <p:cNvSpPr txBox="1">
            <a:spLocks noGrp="1"/>
          </p:cNvSpPr>
          <p:nvPr>
            <p:ph type="body" idx="1"/>
          </p:nvPr>
        </p:nvSpPr>
        <p:spPr>
          <a:xfrm>
            <a:off x="623888" y="3442102"/>
            <a:ext cx="7886700" cy="1125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750"/>
              </a:spcBef>
              <a:spcAft>
                <a:spcPts val="0"/>
              </a:spcAft>
              <a:buClr>
                <a:srgbClr val="888888"/>
              </a:buClr>
              <a:buSzPts val="1800"/>
              <a:buNone/>
              <a:defRPr sz="1800">
                <a:solidFill>
                  <a:srgbClr val="888888"/>
                </a:solidFill>
              </a:defRPr>
            </a:lvl1pPr>
            <a:lvl2pPr marL="914400" lvl="1" indent="-228600" algn="l" rtl="0">
              <a:lnSpc>
                <a:spcPct val="90000"/>
              </a:lnSpc>
              <a:spcBef>
                <a:spcPts val="375"/>
              </a:spcBef>
              <a:spcAft>
                <a:spcPts val="0"/>
              </a:spcAft>
              <a:buClr>
                <a:srgbClr val="888888"/>
              </a:buClr>
              <a:buSzPts val="1500"/>
              <a:buNone/>
              <a:defRPr sz="1500">
                <a:solidFill>
                  <a:srgbClr val="888888"/>
                </a:solidFill>
              </a:defRPr>
            </a:lvl2pPr>
            <a:lvl3pPr marL="1371600" lvl="2" indent="-228600" algn="l" rtl="0">
              <a:lnSpc>
                <a:spcPct val="90000"/>
              </a:lnSpc>
              <a:spcBef>
                <a:spcPts val="375"/>
              </a:spcBef>
              <a:spcAft>
                <a:spcPts val="0"/>
              </a:spcAft>
              <a:buClr>
                <a:srgbClr val="888888"/>
              </a:buClr>
              <a:buSzPts val="1350"/>
              <a:buNone/>
              <a:defRPr sz="1350">
                <a:solidFill>
                  <a:srgbClr val="888888"/>
                </a:solidFill>
              </a:defRPr>
            </a:lvl3pPr>
            <a:lvl4pPr marL="1828800" lvl="3" indent="-228600" algn="l" rtl="0">
              <a:lnSpc>
                <a:spcPct val="90000"/>
              </a:lnSpc>
              <a:spcBef>
                <a:spcPts val="375"/>
              </a:spcBef>
              <a:spcAft>
                <a:spcPts val="0"/>
              </a:spcAft>
              <a:buClr>
                <a:srgbClr val="888888"/>
              </a:buClr>
              <a:buSzPts val="1200"/>
              <a:buNone/>
              <a:defRPr sz="1200">
                <a:solidFill>
                  <a:srgbClr val="888888"/>
                </a:solidFill>
              </a:defRPr>
            </a:lvl4pPr>
            <a:lvl5pPr marL="2286000" lvl="4" indent="-228600" algn="l" rtl="0">
              <a:lnSpc>
                <a:spcPct val="90000"/>
              </a:lnSpc>
              <a:spcBef>
                <a:spcPts val="375"/>
              </a:spcBef>
              <a:spcAft>
                <a:spcPts val="0"/>
              </a:spcAft>
              <a:buClr>
                <a:srgbClr val="888888"/>
              </a:buClr>
              <a:buSzPts val="1200"/>
              <a:buNone/>
              <a:defRPr sz="1200">
                <a:solidFill>
                  <a:srgbClr val="888888"/>
                </a:solidFill>
              </a:defRPr>
            </a:lvl5pPr>
            <a:lvl6pPr marL="2743200" lvl="5" indent="-228600" algn="l" rtl="0">
              <a:lnSpc>
                <a:spcPct val="90000"/>
              </a:lnSpc>
              <a:spcBef>
                <a:spcPts val="375"/>
              </a:spcBef>
              <a:spcAft>
                <a:spcPts val="0"/>
              </a:spcAft>
              <a:buClr>
                <a:srgbClr val="888888"/>
              </a:buClr>
              <a:buSzPts val="1200"/>
              <a:buNone/>
              <a:defRPr sz="1200">
                <a:solidFill>
                  <a:srgbClr val="888888"/>
                </a:solidFill>
              </a:defRPr>
            </a:lvl6pPr>
            <a:lvl7pPr marL="3200400" lvl="6" indent="-228600" algn="l" rtl="0">
              <a:lnSpc>
                <a:spcPct val="90000"/>
              </a:lnSpc>
              <a:spcBef>
                <a:spcPts val="375"/>
              </a:spcBef>
              <a:spcAft>
                <a:spcPts val="0"/>
              </a:spcAft>
              <a:buClr>
                <a:srgbClr val="888888"/>
              </a:buClr>
              <a:buSzPts val="1200"/>
              <a:buNone/>
              <a:defRPr sz="1200">
                <a:solidFill>
                  <a:srgbClr val="888888"/>
                </a:solidFill>
              </a:defRPr>
            </a:lvl7pPr>
            <a:lvl8pPr marL="3657600" lvl="7" indent="-228600" algn="l" rtl="0">
              <a:lnSpc>
                <a:spcPct val="90000"/>
              </a:lnSpc>
              <a:spcBef>
                <a:spcPts val="375"/>
              </a:spcBef>
              <a:spcAft>
                <a:spcPts val="0"/>
              </a:spcAft>
              <a:buClr>
                <a:srgbClr val="888888"/>
              </a:buClr>
              <a:buSzPts val="1200"/>
              <a:buNone/>
              <a:defRPr sz="1200">
                <a:solidFill>
                  <a:srgbClr val="888888"/>
                </a:solidFill>
              </a:defRPr>
            </a:lvl8pPr>
            <a:lvl9pPr marL="4114800" lvl="8" indent="-228600" algn="l" rtl="0">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1280" name="Google Shape;1280;p72"/>
          <p:cNvSpPr txBox="1">
            <a:spLocks noGrp="1"/>
          </p:cNvSpPr>
          <p:nvPr>
            <p:ph type="dt" idx="10"/>
          </p:nvPr>
        </p:nvSpPr>
        <p:spPr>
          <a:xfrm>
            <a:off x="628650" y="4767268"/>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81" name="Google Shape;1281;p72"/>
          <p:cNvSpPr txBox="1">
            <a:spLocks noGrp="1"/>
          </p:cNvSpPr>
          <p:nvPr>
            <p:ph type="ftr" idx="11"/>
          </p:nvPr>
        </p:nvSpPr>
        <p:spPr>
          <a:xfrm>
            <a:off x="3028950" y="4767268"/>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82" name="Google Shape;1282;p72"/>
          <p:cNvSpPr txBox="1">
            <a:spLocks noGrp="1"/>
          </p:cNvSpPr>
          <p:nvPr>
            <p:ph type="sldNum" idx="12"/>
          </p:nvPr>
        </p:nvSpPr>
        <p:spPr>
          <a:xfrm>
            <a:off x="6457950" y="4767268"/>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83"/>
        <p:cNvGrpSpPr/>
        <p:nvPr/>
      </p:nvGrpSpPr>
      <p:grpSpPr>
        <a:xfrm>
          <a:off x="0" y="0"/>
          <a:ext cx="0" cy="0"/>
          <a:chOff x="0" y="0"/>
          <a:chExt cx="0" cy="0"/>
        </a:xfrm>
      </p:grpSpPr>
      <p:sp>
        <p:nvSpPr>
          <p:cNvPr id="1284" name="Google Shape;1284;p73"/>
          <p:cNvSpPr txBox="1">
            <a:spLocks noGrp="1"/>
          </p:cNvSpPr>
          <p:nvPr>
            <p:ph type="title"/>
          </p:nvPr>
        </p:nvSpPr>
        <p:spPr>
          <a:xfrm>
            <a:off x="628650" y="273847"/>
            <a:ext cx="7886700" cy="99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85" name="Google Shape;1285;p73"/>
          <p:cNvSpPr txBox="1">
            <a:spLocks noGrp="1"/>
          </p:cNvSpPr>
          <p:nvPr>
            <p:ph type="body" idx="1"/>
          </p:nvPr>
        </p:nvSpPr>
        <p:spPr>
          <a:xfrm>
            <a:off x="628650" y="1369219"/>
            <a:ext cx="3886200" cy="32634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1286" name="Google Shape;1286;p73"/>
          <p:cNvSpPr txBox="1">
            <a:spLocks noGrp="1"/>
          </p:cNvSpPr>
          <p:nvPr>
            <p:ph type="body" idx="2"/>
          </p:nvPr>
        </p:nvSpPr>
        <p:spPr>
          <a:xfrm>
            <a:off x="4629150" y="1369219"/>
            <a:ext cx="3886200" cy="32634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1287" name="Google Shape;1287;p73"/>
          <p:cNvSpPr txBox="1">
            <a:spLocks noGrp="1"/>
          </p:cNvSpPr>
          <p:nvPr>
            <p:ph type="dt" idx="10"/>
          </p:nvPr>
        </p:nvSpPr>
        <p:spPr>
          <a:xfrm>
            <a:off x="628650" y="4767268"/>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88" name="Google Shape;1288;p73"/>
          <p:cNvSpPr txBox="1">
            <a:spLocks noGrp="1"/>
          </p:cNvSpPr>
          <p:nvPr>
            <p:ph type="ftr" idx="11"/>
          </p:nvPr>
        </p:nvSpPr>
        <p:spPr>
          <a:xfrm>
            <a:off x="3028950" y="4767268"/>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89" name="Google Shape;1289;p73"/>
          <p:cNvSpPr txBox="1">
            <a:spLocks noGrp="1"/>
          </p:cNvSpPr>
          <p:nvPr>
            <p:ph type="sldNum" idx="12"/>
          </p:nvPr>
        </p:nvSpPr>
        <p:spPr>
          <a:xfrm>
            <a:off x="6457950" y="4767268"/>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90"/>
        <p:cNvGrpSpPr/>
        <p:nvPr/>
      </p:nvGrpSpPr>
      <p:grpSpPr>
        <a:xfrm>
          <a:off x="0" y="0"/>
          <a:ext cx="0" cy="0"/>
          <a:chOff x="0" y="0"/>
          <a:chExt cx="0" cy="0"/>
        </a:xfrm>
      </p:grpSpPr>
      <p:sp>
        <p:nvSpPr>
          <p:cNvPr id="1291" name="Google Shape;1291;p74"/>
          <p:cNvSpPr txBox="1">
            <a:spLocks noGrp="1"/>
          </p:cNvSpPr>
          <p:nvPr>
            <p:ph type="title"/>
          </p:nvPr>
        </p:nvSpPr>
        <p:spPr>
          <a:xfrm>
            <a:off x="629841" y="273847"/>
            <a:ext cx="7886700" cy="99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92" name="Google Shape;1292;p74"/>
          <p:cNvSpPr txBox="1">
            <a:spLocks noGrp="1"/>
          </p:cNvSpPr>
          <p:nvPr>
            <p:ph type="body" idx="1"/>
          </p:nvPr>
        </p:nvSpPr>
        <p:spPr>
          <a:xfrm>
            <a:off x="629842" y="1260872"/>
            <a:ext cx="3868200" cy="6180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750"/>
              </a:spcBef>
              <a:spcAft>
                <a:spcPts val="0"/>
              </a:spcAft>
              <a:buClr>
                <a:schemeClr val="dk1"/>
              </a:buClr>
              <a:buSzPts val="1800"/>
              <a:buNone/>
              <a:defRPr sz="1800" b="1"/>
            </a:lvl1pPr>
            <a:lvl2pPr marL="914400" lvl="1" indent="-228600" algn="l" rtl="0">
              <a:lnSpc>
                <a:spcPct val="90000"/>
              </a:lnSpc>
              <a:spcBef>
                <a:spcPts val="375"/>
              </a:spcBef>
              <a:spcAft>
                <a:spcPts val="0"/>
              </a:spcAft>
              <a:buClr>
                <a:schemeClr val="dk1"/>
              </a:buClr>
              <a:buSzPts val="1500"/>
              <a:buNone/>
              <a:defRPr sz="1500" b="1"/>
            </a:lvl2pPr>
            <a:lvl3pPr marL="1371600" lvl="2" indent="-228600" algn="l" rtl="0">
              <a:lnSpc>
                <a:spcPct val="90000"/>
              </a:lnSpc>
              <a:spcBef>
                <a:spcPts val="375"/>
              </a:spcBef>
              <a:spcAft>
                <a:spcPts val="0"/>
              </a:spcAft>
              <a:buClr>
                <a:schemeClr val="dk1"/>
              </a:buClr>
              <a:buSzPts val="1350"/>
              <a:buNone/>
              <a:defRPr sz="1350" b="1"/>
            </a:lvl3pPr>
            <a:lvl4pPr marL="1828800" lvl="3" indent="-228600" algn="l" rtl="0">
              <a:lnSpc>
                <a:spcPct val="90000"/>
              </a:lnSpc>
              <a:spcBef>
                <a:spcPts val="375"/>
              </a:spcBef>
              <a:spcAft>
                <a:spcPts val="0"/>
              </a:spcAft>
              <a:buClr>
                <a:schemeClr val="dk1"/>
              </a:buClr>
              <a:buSzPts val="1200"/>
              <a:buNone/>
              <a:defRPr sz="1200" b="1"/>
            </a:lvl4pPr>
            <a:lvl5pPr marL="2286000" lvl="4" indent="-228600" algn="l" rtl="0">
              <a:lnSpc>
                <a:spcPct val="90000"/>
              </a:lnSpc>
              <a:spcBef>
                <a:spcPts val="375"/>
              </a:spcBef>
              <a:spcAft>
                <a:spcPts val="0"/>
              </a:spcAft>
              <a:buClr>
                <a:schemeClr val="dk1"/>
              </a:buClr>
              <a:buSzPts val="1200"/>
              <a:buNone/>
              <a:defRPr sz="1200" b="1"/>
            </a:lvl5pPr>
            <a:lvl6pPr marL="2743200" lvl="5" indent="-228600" algn="l" rtl="0">
              <a:lnSpc>
                <a:spcPct val="90000"/>
              </a:lnSpc>
              <a:spcBef>
                <a:spcPts val="375"/>
              </a:spcBef>
              <a:spcAft>
                <a:spcPts val="0"/>
              </a:spcAft>
              <a:buClr>
                <a:schemeClr val="dk1"/>
              </a:buClr>
              <a:buSzPts val="1200"/>
              <a:buNone/>
              <a:defRPr sz="1200" b="1"/>
            </a:lvl6pPr>
            <a:lvl7pPr marL="3200400" lvl="6" indent="-228600" algn="l" rtl="0">
              <a:lnSpc>
                <a:spcPct val="90000"/>
              </a:lnSpc>
              <a:spcBef>
                <a:spcPts val="375"/>
              </a:spcBef>
              <a:spcAft>
                <a:spcPts val="0"/>
              </a:spcAft>
              <a:buClr>
                <a:schemeClr val="dk1"/>
              </a:buClr>
              <a:buSzPts val="1200"/>
              <a:buNone/>
              <a:defRPr sz="1200" b="1"/>
            </a:lvl7pPr>
            <a:lvl8pPr marL="3657600" lvl="7" indent="-228600" algn="l" rtl="0">
              <a:lnSpc>
                <a:spcPct val="90000"/>
              </a:lnSpc>
              <a:spcBef>
                <a:spcPts val="375"/>
              </a:spcBef>
              <a:spcAft>
                <a:spcPts val="0"/>
              </a:spcAft>
              <a:buClr>
                <a:schemeClr val="dk1"/>
              </a:buClr>
              <a:buSzPts val="1200"/>
              <a:buNone/>
              <a:defRPr sz="1200" b="1"/>
            </a:lvl8pPr>
            <a:lvl9pPr marL="4114800" lvl="8" indent="-228600" algn="l" rtl="0">
              <a:lnSpc>
                <a:spcPct val="90000"/>
              </a:lnSpc>
              <a:spcBef>
                <a:spcPts val="375"/>
              </a:spcBef>
              <a:spcAft>
                <a:spcPts val="0"/>
              </a:spcAft>
              <a:buClr>
                <a:schemeClr val="dk1"/>
              </a:buClr>
              <a:buSzPts val="1200"/>
              <a:buNone/>
              <a:defRPr sz="1200" b="1"/>
            </a:lvl9pPr>
          </a:lstStyle>
          <a:p>
            <a:endParaRPr/>
          </a:p>
        </p:txBody>
      </p:sp>
      <p:sp>
        <p:nvSpPr>
          <p:cNvPr id="1293" name="Google Shape;1293;p74"/>
          <p:cNvSpPr txBox="1">
            <a:spLocks noGrp="1"/>
          </p:cNvSpPr>
          <p:nvPr>
            <p:ph type="body" idx="2"/>
          </p:nvPr>
        </p:nvSpPr>
        <p:spPr>
          <a:xfrm>
            <a:off x="629842" y="1878806"/>
            <a:ext cx="3868200" cy="2763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1294" name="Google Shape;1294;p74"/>
          <p:cNvSpPr txBox="1">
            <a:spLocks noGrp="1"/>
          </p:cNvSpPr>
          <p:nvPr>
            <p:ph type="body" idx="3"/>
          </p:nvPr>
        </p:nvSpPr>
        <p:spPr>
          <a:xfrm>
            <a:off x="4629152" y="1260872"/>
            <a:ext cx="3887400" cy="6180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750"/>
              </a:spcBef>
              <a:spcAft>
                <a:spcPts val="0"/>
              </a:spcAft>
              <a:buClr>
                <a:schemeClr val="dk1"/>
              </a:buClr>
              <a:buSzPts val="1800"/>
              <a:buNone/>
              <a:defRPr sz="1800" b="1"/>
            </a:lvl1pPr>
            <a:lvl2pPr marL="914400" lvl="1" indent="-228600" algn="l" rtl="0">
              <a:lnSpc>
                <a:spcPct val="90000"/>
              </a:lnSpc>
              <a:spcBef>
                <a:spcPts val="375"/>
              </a:spcBef>
              <a:spcAft>
                <a:spcPts val="0"/>
              </a:spcAft>
              <a:buClr>
                <a:schemeClr val="dk1"/>
              </a:buClr>
              <a:buSzPts val="1500"/>
              <a:buNone/>
              <a:defRPr sz="1500" b="1"/>
            </a:lvl2pPr>
            <a:lvl3pPr marL="1371600" lvl="2" indent="-228600" algn="l" rtl="0">
              <a:lnSpc>
                <a:spcPct val="90000"/>
              </a:lnSpc>
              <a:spcBef>
                <a:spcPts val="375"/>
              </a:spcBef>
              <a:spcAft>
                <a:spcPts val="0"/>
              </a:spcAft>
              <a:buClr>
                <a:schemeClr val="dk1"/>
              </a:buClr>
              <a:buSzPts val="1350"/>
              <a:buNone/>
              <a:defRPr sz="1350" b="1"/>
            </a:lvl3pPr>
            <a:lvl4pPr marL="1828800" lvl="3" indent="-228600" algn="l" rtl="0">
              <a:lnSpc>
                <a:spcPct val="90000"/>
              </a:lnSpc>
              <a:spcBef>
                <a:spcPts val="375"/>
              </a:spcBef>
              <a:spcAft>
                <a:spcPts val="0"/>
              </a:spcAft>
              <a:buClr>
                <a:schemeClr val="dk1"/>
              </a:buClr>
              <a:buSzPts val="1200"/>
              <a:buNone/>
              <a:defRPr sz="1200" b="1"/>
            </a:lvl4pPr>
            <a:lvl5pPr marL="2286000" lvl="4" indent="-228600" algn="l" rtl="0">
              <a:lnSpc>
                <a:spcPct val="90000"/>
              </a:lnSpc>
              <a:spcBef>
                <a:spcPts val="375"/>
              </a:spcBef>
              <a:spcAft>
                <a:spcPts val="0"/>
              </a:spcAft>
              <a:buClr>
                <a:schemeClr val="dk1"/>
              </a:buClr>
              <a:buSzPts val="1200"/>
              <a:buNone/>
              <a:defRPr sz="1200" b="1"/>
            </a:lvl5pPr>
            <a:lvl6pPr marL="2743200" lvl="5" indent="-228600" algn="l" rtl="0">
              <a:lnSpc>
                <a:spcPct val="90000"/>
              </a:lnSpc>
              <a:spcBef>
                <a:spcPts val="375"/>
              </a:spcBef>
              <a:spcAft>
                <a:spcPts val="0"/>
              </a:spcAft>
              <a:buClr>
                <a:schemeClr val="dk1"/>
              </a:buClr>
              <a:buSzPts val="1200"/>
              <a:buNone/>
              <a:defRPr sz="1200" b="1"/>
            </a:lvl6pPr>
            <a:lvl7pPr marL="3200400" lvl="6" indent="-228600" algn="l" rtl="0">
              <a:lnSpc>
                <a:spcPct val="90000"/>
              </a:lnSpc>
              <a:spcBef>
                <a:spcPts val="375"/>
              </a:spcBef>
              <a:spcAft>
                <a:spcPts val="0"/>
              </a:spcAft>
              <a:buClr>
                <a:schemeClr val="dk1"/>
              </a:buClr>
              <a:buSzPts val="1200"/>
              <a:buNone/>
              <a:defRPr sz="1200" b="1"/>
            </a:lvl7pPr>
            <a:lvl8pPr marL="3657600" lvl="7" indent="-228600" algn="l" rtl="0">
              <a:lnSpc>
                <a:spcPct val="90000"/>
              </a:lnSpc>
              <a:spcBef>
                <a:spcPts val="375"/>
              </a:spcBef>
              <a:spcAft>
                <a:spcPts val="0"/>
              </a:spcAft>
              <a:buClr>
                <a:schemeClr val="dk1"/>
              </a:buClr>
              <a:buSzPts val="1200"/>
              <a:buNone/>
              <a:defRPr sz="1200" b="1"/>
            </a:lvl8pPr>
            <a:lvl9pPr marL="4114800" lvl="8" indent="-228600" algn="l" rtl="0">
              <a:lnSpc>
                <a:spcPct val="90000"/>
              </a:lnSpc>
              <a:spcBef>
                <a:spcPts val="375"/>
              </a:spcBef>
              <a:spcAft>
                <a:spcPts val="0"/>
              </a:spcAft>
              <a:buClr>
                <a:schemeClr val="dk1"/>
              </a:buClr>
              <a:buSzPts val="1200"/>
              <a:buNone/>
              <a:defRPr sz="1200" b="1"/>
            </a:lvl9pPr>
          </a:lstStyle>
          <a:p>
            <a:endParaRPr/>
          </a:p>
        </p:txBody>
      </p:sp>
      <p:sp>
        <p:nvSpPr>
          <p:cNvPr id="1295" name="Google Shape;1295;p74"/>
          <p:cNvSpPr txBox="1">
            <a:spLocks noGrp="1"/>
          </p:cNvSpPr>
          <p:nvPr>
            <p:ph type="body" idx="4"/>
          </p:nvPr>
        </p:nvSpPr>
        <p:spPr>
          <a:xfrm>
            <a:off x="4629152" y="1878806"/>
            <a:ext cx="3887400" cy="2763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1296" name="Google Shape;1296;p74"/>
          <p:cNvSpPr txBox="1">
            <a:spLocks noGrp="1"/>
          </p:cNvSpPr>
          <p:nvPr>
            <p:ph type="dt" idx="10"/>
          </p:nvPr>
        </p:nvSpPr>
        <p:spPr>
          <a:xfrm>
            <a:off x="628650" y="4767268"/>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97" name="Google Shape;1297;p74"/>
          <p:cNvSpPr txBox="1">
            <a:spLocks noGrp="1"/>
          </p:cNvSpPr>
          <p:nvPr>
            <p:ph type="ftr" idx="11"/>
          </p:nvPr>
        </p:nvSpPr>
        <p:spPr>
          <a:xfrm>
            <a:off x="3028950" y="4767268"/>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98" name="Google Shape;1298;p74"/>
          <p:cNvSpPr txBox="1">
            <a:spLocks noGrp="1"/>
          </p:cNvSpPr>
          <p:nvPr>
            <p:ph type="sldNum" idx="12"/>
          </p:nvPr>
        </p:nvSpPr>
        <p:spPr>
          <a:xfrm>
            <a:off x="6457950" y="4767268"/>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91"/>
        <p:cNvGrpSpPr/>
        <p:nvPr/>
      </p:nvGrpSpPr>
      <p:grpSpPr>
        <a:xfrm>
          <a:off x="0" y="0"/>
          <a:ext cx="0" cy="0"/>
          <a:chOff x="0" y="0"/>
          <a:chExt cx="0" cy="0"/>
        </a:xfrm>
      </p:grpSpPr>
      <p:sp>
        <p:nvSpPr>
          <p:cNvPr id="292" name="Google Shape;292;p8"/>
          <p:cNvSpPr/>
          <p:nvPr/>
        </p:nvSpPr>
        <p:spPr>
          <a:xfrm>
            <a:off x="421075" y="389425"/>
            <a:ext cx="8309400" cy="436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8"/>
          <p:cNvSpPr txBox="1">
            <a:spLocks noGrp="1"/>
          </p:cNvSpPr>
          <p:nvPr>
            <p:ph type="title"/>
          </p:nvPr>
        </p:nvSpPr>
        <p:spPr>
          <a:xfrm>
            <a:off x="3137675" y="3020300"/>
            <a:ext cx="2868600" cy="4167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2600"/>
            </a:lvl1pPr>
            <a:lvl2pPr lvl="1">
              <a:spcBef>
                <a:spcPts val="160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294" name="Google Shape;294;p8"/>
          <p:cNvSpPr txBox="1">
            <a:spLocks noGrp="1"/>
          </p:cNvSpPr>
          <p:nvPr>
            <p:ph type="subTitle" idx="1"/>
          </p:nvPr>
        </p:nvSpPr>
        <p:spPr>
          <a:xfrm>
            <a:off x="1288050" y="1706500"/>
            <a:ext cx="6567900" cy="1131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2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295" name="Google Shape;295;p8"/>
          <p:cNvGrpSpPr/>
          <p:nvPr/>
        </p:nvGrpSpPr>
        <p:grpSpPr>
          <a:xfrm rot="-2081495" flipH="1">
            <a:off x="7710807" y="3575766"/>
            <a:ext cx="997011" cy="2057275"/>
            <a:chOff x="2479375" y="241250"/>
            <a:chExt cx="2454400" cy="5089875"/>
          </a:xfrm>
        </p:grpSpPr>
        <p:sp>
          <p:nvSpPr>
            <p:cNvPr id="296" name="Google Shape;296;p8"/>
            <p:cNvSpPr/>
            <p:nvPr/>
          </p:nvSpPr>
          <p:spPr>
            <a:xfrm>
              <a:off x="2479375" y="1065000"/>
              <a:ext cx="1943850" cy="4266125"/>
            </a:xfrm>
            <a:custGeom>
              <a:avLst/>
              <a:gdLst/>
              <a:ahLst/>
              <a:cxnLst/>
              <a:rect l="l" t="t" r="r" b="b"/>
              <a:pathLst>
                <a:path w="77754" h="170645" extrusionOk="0">
                  <a:moveTo>
                    <a:pt x="75783" y="0"/>
                  </a:moveTo>
                  <a:cubicBezTo>
                    <a:pt x="74757" y="0"/>
                    <a:pt x="73647" y="666"/>
                    <a:pt x="73536" y="1998"/>
                  </a:cubicBezTo>
                  <a:cubicBezTo>
                    <a:pt x="65988" y="61933"/>
                    <a:pt x="55777" y="129859"/>
                    <a:pt x="1836" y="166708"/>
                  </a:cubicBezTo>
                  <a:cubicBezTo>
                    <a:pt x="0" y="167993"/>
                    <a:pt x="1201" y="170644"/>
                    <a:pt x="2927" y="170644"/>
                  </a:cubicBezTo>
                  <a:cubicBezTo>
                    <a:pt x="3288" y="170644"/>
                    <a:pt x="3672" y="170528"/>
                    <a:pt x="4056" y="170260"/>
                  </a:cubicBezTo>
                  <a:lnTo>
                    <a:pt x="4056" y="170038"/>
                  </a:lnTo>
                  <a:cubicBezTo>
                    <a:pt x="59329" y="132523"/>
                    <a:pt x="69984" y="63709"/>
                    <a:pt x="77531" y="1998"/>
                  </a:cubicBezTo>
                  <a:cubicBezTo>
                    <a:pt x="77753" y="666"/>
                    <a:pt x="76810" y="0"/>
                    <a:pt x="7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8"/>
            <p:cNvSpPr/>
            <p:nvPr/>
          </p:nvSpPr>
          <p:spPr>
            <a:xfrm>
              <a:off x="4179025" y="241250"/>
              <a:ext cx="443975" cy="1395375"/>
            </a:xfrm>
            <a:custGeom>
              <a:avLst/>
              <a:gdLst/>
              <a:ahLst/>
              <a:cxnLst/>
              <a:rect l="l" t="t" r="r" b="b"/>
              <a:pathLst>
                <a:path w="17759" h="55815" extrusionOk="0">
                  <a:moveTo>
                    <a:pt x="10381" y="1"/>
                  </a:moveTo>
                  <a:cubicBezTo>
                    <a:pt x="8131" y="1"/>
                    <a:pt x="6021" y="1087"/>
                    <a:pt x="4884" y="2983"/>
                  </a:cubicBezTo>
                  <a:cubicBezTo>
                    <a:pt x="3330" y="5203"/>
                    <a:pt x="2664" y="7644"/>
                    <a:pt x="2442" y="10308"/>
                  </a:cubicBezTo>
                  <a:cubicBezTo>
                    <a:pt x="0" y="25403"/>
                    <a:pt x="888" y="40941"/>
                    <a:pt x="4884" y="55814"/>
                  </a:cubicBezTo>
                  <a:lnTo>
                    <a:pt x="13985" y="25403"/>
                  </a:lnTo>
                  <a:cubicBezTo>
                    <a:pt x="15761" y="19187"/>
                    <a:pt x="17759" y="12972"/>
                    <a:pt x="16427" y="6756"/>
                  </a:cubicBezTo>
                  <a:cubicBezTo>
                    <a:pt x="16205" y="3871"/>
                    <a:pt x="14207" y="1207"/>
                    <a:pt x="11543" y="97"/>
                  </a:cubicBezTo>
                  <a:cubicBezTo>
                    <a:pt x="11155" y="32"/>
                    <a:pt x="10766" y="1"/>
                    <a:pt x="103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8"/>
            <p:cNvSpPr/>
            <p:nvPr/>
          </p:nvSpPr>
          <p:spPr>
            <a:xfrm>
              <a:off x="3679550" y="1462325"/>
              <a:ext cx="399600" cy="1189850"/>
            </a:xfrm>
            <a:custGeom>
              <a:avLst/>
              <a:gdLst/>
              <a:ahLst/>
              <a:cxnLst/>
              <a:rect l="l" t="t" r="r" b="b"/>
              <a:pathLst>
                <a:path w="15984" h="47594" extrusionOk="0">
                  <a:moveTo>
                    <a:pt x="3784" y="1"/>
                  </a:moveTo>
                  <a:cubicBezTo>
                    <a:pt x="3091" y="1"/>
                    <a:pt x="2398" y="179"/>
                    <a:pt x="1777" y="534"/>
                  </a:cubicBezTo>
                  <a:cubicBezTo>
                    <a:pt x="445" y="2088"/>
                    <a:pt x="1" y="3863"/>
                    <a:pt x="445" y="5639"/>
                  </a:cubicBezTo>
                  <a:cubicBezTo>
                    <a:pt x="1777" y="20734"/>
                    <a:pt x="7104" y="35163"/>
                    <a:pt x="15984" y="47594"/>
                  </a:cubicBezTo>
                  <a:cubicBezTo>
                    <a:pt x="15318" y="33609"/>
                    <a:pt x="13098" y="19624"/>
                    <a:pt x="9102" y="6083"/>
                  </a:cubicBezTo>
                  <a:cubicBezTo>
                    <a:pt x="8658" y="4307"/>
                    <a:pt x="7992" y="2754"/>
                    <a:pt x="6660" y="1200"/>
                  </a:cubicBezTo>
                  <a:cubicBezTo>
                    <a:pt x="5861" y="401"/>
                    <a:pt x="4822" y="1"/>
                    <a:pt x="3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8"/>
            <p:cNvSpPr/>
            <p:nvPr/>
          </p:nvSpPr>
          <p:spPr>
            <a:xfrm>
              <a:off x="4123525" y="1803575"/>
              <a:ext cx="810250" cy="1118775"/>
            </a:xfrm>
            <a:custGeom>
              <a:avLst/>
              <a:gdLst/>
              <a:ahLst/>
              <a:cxnLst/>
              <a:rect l="l" t="t" r="r" b="b"/>
              <a:pathLst>
                <a:path w="32410" h="44751" extrusionOk="0">
                  <a:moveTo>
                    <a:pt x="26344" y="0"/>
                  </a:moveTo>
                  <a:cubicBezTo>
                    <a:pt x="26080" y="0"/>
                    <a:pt x="25807" y="63"/>
                    <a:pt x="25528" y="203"/>
                  </a:cubicBezTo>
                  <a:cubicBezTo>
                    <a:pt x="24640" y="425"/>
                    <a:pt x="24418" y="1534"/>
                    <a:pt x="24196" y="2644"/>
                  </a:cubicBezTo>
                  <a:cubicBezTo>
                    <a:pt x="22642" y="10414"/>
                    <a:pt x="20201" y="17739"/>
                    <a:pt x="16871" y="25064"/>
                  </a:cubicBezTo>
                  <a:cubicBezTo>
                    <a:pt x="13319" y="31946"/>
                    <a:pt x="7548" y="35276"/>
                    <a:pt x="222" y="37939"/>
                  </a:cubicBezTo>
                  <a:lnTo>
                    <a:pt x="0" y="37939"/>
                  </a:lnTo>
                  <a:cubicBezTo>
                    <a:pt x="2573" y="42480"/>
                    <a:pt x="7623" y="44750"/>
                    <a:pt x="12757" y="44750"/>
                  </a:cubicBezTo>
                  <a:cubicBezTo>
                    <a:pt x="15153" y="44750"/>
                    <a:pt x="17567" y="44256"/>
                    <a:pt x="19757" y="43267"/>
                  </a:cubicBezTo>
                  <a:cubicBezTo>
                    <a:pt x="26416" y="39493"/>
                    <a:pt x="30856" y="33056"/>
                    <a:pt x="31744" y="25508"/>
                  </a:cubicBezTo>
                  <a:cubicBezTo>
                    <a:pt x="32410" y="17961"/>
                    <a:pt x="31522" y="10414"/>
                    <a:pt x="29302" y="3310"/>
                  </a:cubicBezTo>
                  <a:cubicBezTo>
                    <a:pt x="28928" y="1813"/>
                    <a:pt x="27764" y="0"/>
                    <a:pt x="263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8"/>
            <p:cNvSpPr/>
            <p:nvPr/>
          </p:nvSpPr>
          <p:spPr>
            <a:xfrm>
              <a:off x="3302200" y="2345350"/>
              <a:ext cx="610475" cy="1031550"/>
            </a:xfrm>
            <a:custGeom>
              <a:avLst/>
              <a:gdLst/>
              <a:ahLst/>
              <a:cxnLst/>
              <a:rect l="l" t="t" r="r" b="b"/>
              <a:pathLst>
                <a:path w="24419" h="41262" extrusionOk="0">
                  <a:moveTo>
                    <a:pt x="2672" y="1"/>
                  </a:moveTo>
                  <a:cubicBezTo>
                    <a:pt x="2278" y="1"/>
                    <a:pt x="1899" y="88"/>
                    <a:pt x="1554" y="286"/>
                  </a:cubicBezTo>
                  <a:cubicBezTo>
                    <a:pt x="444" y="1396"/>
                    <a:pt x="0" y="2728"/>
                    <a:pt x="222" y="4281"/>
                  </a:cubicBezTo>
                  <a:cubicBezTo>
                    <a:pt x="666" y="15158"/>
                    <a:pt x="4884" y="25592"/>
                    <a:pt x="11987" y="34027"/>
                  </a:cubicBezTo>
                  <a:cubicBezTo>
                    <a:pt x="14669" y="36900"/>
                    <a:pt x="18673" y="41262"/>
                    <a:pt x="22431" y="41262"/>
                  </a:cubicBezTo>
                  <a:cubicBezTo>
                    <a:pt x="23028" y="41262"/>
                    <a:pt x="23618" y="41152"/>
                    <a:pt x="24196" y="40908"/>
                  </a:cubicBezTo>
                  <a:lnTo>
                    <a:pt x="24418" y="41130"/>
                  </a:lnTo>
                  <a:cubicBezTo>
                    <a:pt x="22642" y="26701"/>
                    <a:pt x="16427" y="12939"/>
                    <a:pt x="6660" y="2284"/>
                  </a:cubicBezTo>
                  <a:cubicBezTo>
                    <a:pt x="5624" y="1075"/>
                    <a:pt x="4051" y="1"/>
                    <a:pt x="26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8"/>
            <p:cNvSpPr/>
            <p:nvPr/>
          </p:nvSpPr>
          <p:spPr>
            <a:xfrm>
              <a:off x="3651825" y="3385450"/>
              <a:ext cx="982275" cy="684600"/>
            </a:xfrm>
            <a:custGeom>
              <a:avLst/>
              <a:gdLst/>
              <a:ahLst/>
              <a:cxnLst/>
              <a:rect l="l" t="t" r="r" b="b"/>
              <a:pathLst>
                <a:path w="39291" h="27384" extrusionOk="0">
                  <a:moveTo>
                    <a:pt x="0" y="23278"/>
                  </a:moveTo>
                  <a:lnTo>
                    <a:pt x="0" y="23500"/>
                  </a:lnTo>
                  <a:cubicBezTo>
                    <a:pt x="39" y="23451"/>
                    <a:pt x="77" y="23402"/>
                    <a:pt x="116" y="23353"/>
                  </a:cubicBezTo>
                  <a:lnTo>
                    <a:pt x="116" y="23353"/>
                  </a:lnTo>
                  <a:cubicBezTo>
                    <a:pt x="77" y="23328"/>
                    <a:pt x="39" y="23303"/>
                    <a:pt x="0" y="23278"/>
                  </a:cubicBezTo>
                  <a:close/>
                  <a:moveTo>
                    <a:pt x="33289" y="0"/>
                  </a:moveTo>
                  <a:cubicBezTo>
                    <a:pt x="32780" y="0"/>
                    <a:pt x="32262" y="63"/>
                    <a:pt x="31743" y="192"/>
                  </a:cubicBezTo>
                  <a:cubicBezTo>
                    <a:pt x="29080" y="858"/>
                    <a:pt x="26860" y="1968"/>
                    <a:pt x="24862" y="3522"/>
                  </a:cubicBezTo>
                  <a:cubicBezTo>
                    <a:pt x="16477" y="9479"/>
                    <a:pt x="6557" y="15218"/>
                    <a:pt x="116" y="23353"/>
                  </a:cubicBezTo>
                  <a:lnTo>
                    <a:pt x="116" y="23353"/>
                  </a:lnTo>
                  <a:cubicBezTo>
                    <a:pt x="4431" y="26109"/>
                    <a:pt x="9176" y="27384"/>
                    <a:pt x="13832" y="27384"/>
                  </a:cubicBezTo>
                  <a:cubicBezTo>
                    <a:pt x="24732" y="27384"/>
                    <a:pt x="35145" y="20396"/>
                    <a:pt x="38403" y="9071"/>
                  </a:cubicBezTo>
                  <a:cubicBezTo>
                    <a:pt x="39291" y="7074"/>
                    <a:pt x="39291" y="4854"/>
                    <a:pt x="38403" y="2856"/>
                  </a:cubicBezTo>
                  <a:cubicBezTo>
                    <a:pt x="37330" y="1068"/>
                    <a:pt x="35393" y="0"/>
                    <a:pt x="33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 name="Google Shape;302;p8"/>
          <p:cNvGrpSpPr/>
          <p:nvPr/>
        </p:nvGrpSpPr>
        <p:grpSpPr>
          <a:xfrm>
            <a:off x="8230096" y="1655452"/>
            <a:ext cx="2036147" cy="3878988"/>
            <a:chOff x="2453075" y="238700"/>
            <a:chExt cx="2722850" cy="5187200"/>
          </a:xfrm>
        </p:grpSpPr>
        <p:sp>
          <p:nvSpPr>
            <p:cNvPr id="303" name="Google Shape;303;p8"/>
            <p:cNvSpPr/>
            <p:nvPr/>
          </p:nvSpPr>
          <p:spPr>
            <a:xfrm>
              <a:off x="2453075" y="238700"/>
              <a:ext cx="2722850" cy="4798700"/>
            </a:xfrm>
            <a:custGeom>
              <a:avLst/>
              <a:gdLst/>
              <a:ahLst/>
              <a:cxnLst/>
              <a:rect l="l" t="t" r="r" b="b"/>
              <a:pathLst>
                <a:path w="108914" h="191948" extrusionOk="0">
                  <a:moveTo>
                    <a:pt x="24574" y="0"/>
                  </a:moveTo>
                  <a:cubicBezTo>
                    <a:pt x="23468" y="0"/>
                    <a:pt x="22350" y="146"/>
                    <a:pt x="21231" y="457"/>
                  </a:cubicBezTo>
                  <a:cubicBezTo>
                    <a:pt x="14394" y="2376"/>
                    <a:pt x="10436" y="9693"/>
                    <a:pt x="8997" y="16770"/>
                  </a:cubicBezTo>
                  <a:cubicBezTo>
                    <a:pt x="5518" y="33203"/>
                    <a:pt x="10916" y="50355"/>
                    <a:pt x="23150" y="61990"/>
                  </a:cubicBezTo>
                  <a:cubicBezTo>
                    <a:pt x="27589" y="66189"/>
                    <a:pt x="32986" y="69667"/>
                    <a:pt x="35505" y="75185"/>
                  </a:cubicBezTo>
                  <a:cubicBezTo>
                    <a:pt x="38024" y="80702"/>
                    <a:pt x="35505" y="88979"/>
                    <a:pt x="29508" y="89459"/>
                  </a:cubicBezTo>
                  <a:cubicBezTo>
                    <a:pt x="29387" y="89465"/>
                    <a:pt x="29267" y="89468"/>
                    <a:pt x="29148" y="89468"/>
                  </a:cubicBezTo>
                  <a:cubicBezTo>
                    <a:pt x="25001" y="89468"/>
                    <a:pt x="21125" y="85877"/>
                    <a:pt x="17013" y="85877"/>
                  </a:cubicBezTo>
                  <a:cubicBezTo>
                    <a:pt x="16622" y="85877"/>
                    <a:pt x="16229" y="85909"/>
                    <a:pt x="15834" y="85980"/>
                  </a:cubicBezTo>
                  <a:cubicBezTo>
                    <a:pt x="9596" y="87060"/>
                    <a:pt x="9236" y="96775"/>
                    <a:pt x="13435" y="101453"/>
                  </a:cubicBezTo>
                  <a:cubicBezTo>
                    <a:pt x="17753" y="106011"/>
                    <a:pt x="24110" y="108051"/>
                    <a:pt x="29028" y="112129"/>
                  </a:cubicBezTo>
                  <a:cubicBezTo>
                    <a:pt x="33946" y="116207"/>
                    <a:pt x="36345" y="124843"/>
                    <a:pt x="31187" y="128442"/>
                  </a:cubicBezTo>
                  <a:cubicBezTo>
                    <a:pt x="29533" y="129527"/>
                    <a:pt x="27611" y="129811"/>
                    <a:pt x="25595" y="129811"/>
                  </a:cubicBezTo>
                  <a:cubicBezTo>
                    <a:pt x="23390" y="129811"/>
                    <a:pt x="21072" y="129472"/>
                    <a:pt x="18866" y="129472"/>
                  </a:cubicBezTo>
                  <a:cubicBezTo>
                    <a:pt x="18410" y="129472"/>
                    <a:pt x="17958" y="129486"/>
                    <a:pt x="17513" y="129521"/>
                  </a:cubicBezTo>
                  <a:cubicBezTo>
                    <a:pt x="5398" y="130241"/>
                    <a:pt x="0" y="146674"/>
                    <a:pt x="5278" y="157709"/>
                  </a:cubicBezTo>
                  <a:cubicBezTo>
                    <a:pt x="10556" y="168625"/>
                    <a:pt x="22071" y="174742"/>
                    <a:pt x="32866" y="180140"/>
                  </a:cubicBezTo>
                  <a:lnTo>
                    <a:pt x="32866" y="180260"/>
                  </a:lnTo>
                  <a:cubicBezTo>
                    <a:pt x="36944" y="182179"/>
                    <a:pt x="40783" y="184458"/>
                    <a:pt x="44621" y="186737"/>
                  </a:cubicBezTo>
                  <a:cubicBezTo>
                    <a:pt x="51818" y="189616"/>
                    <a:pt x="59375" y="191415"/>
                    <a:pt x="67171" y="191895"/>
                  </a:cubicBezTo>
                  <a:cubicBezTo>
                    <a:pt x="67881" y="191930"/>
                    <a:pt x="68594" y="191948"/>
                    <a:pt x="69309" y="191948"/>
                  </a:cubicBezTo>
                  <a:cubicBezTo>
                    <a:pt x="83091" y="191948"/>
                    <a:pt x="97568" y="185367"/>
                    <a:pt x="103156" y="172823"/>
                  </a:cubicBezTo>
                  <a:cubicBezTo>
                    <a:pt x="108913" y="159748"/>
                    <a:pt x="100037" y="141036"/>
                    <a:pt x="85643" y="140797"/>
                  </a:cubicBezTo>
                  <a:cubicBezTo>
                    <a:pt x="91881" y="136358"/>
                    <a:pt x="97758" y="130841"/>
                    <a:pt x="100757" y="123884"/>
                  </a:cubicBezTo>
                  <a:cubicBezTo>
                    <a:pt x="103876" y="116807"/>
                    <a:pt x="103516" y="107811"/>
                    <a:pt x="98358" y="102293"/>
                  </a:cubicBezTo>
                  <a:cubicBezTo>
                    <a:pt x="95714" y="99403"/>
                    <a:pt x="91683" y="97837"/>
                    <a:pt x="87768" y="97837"/>
                  </a:cubicBezTo>
                  <a:cubicBezTo>
                    <a:pt x="84046" y="97837"/>
                    <a:pt x="80428" y="99253"/>
                    <a:pt x="78207" y="102293"/>
                  </a:cubicBezTo>
                  <a:cubicBezTo>
                    <a:pt x="76407" y="104812"/>
                    <a:pt x="75328" y="108171"/>
                    <a:pt x="72449" y="109250"/>
                  </a:cubicBezTo>
                  <a:cubicBezTo>
                    <a:pt x="71899" y="109477"/>
                    <a:pt x="71347" y="109581"/>
                    <a:pt x="70804" y="109581"/>
                  </a:cubicBezTo>
                  <a:cubicBezTo>
                    <a:pt x="67323" y="109581"/>
                    <a:pt x="64237" y="105293"/>
                    <a:pt x="64653" y="101453"/>
                  </a:cubicBezTo>
                  <a:cubicBezTo>
                    <a:pt x="65132" y="97015"/>
                    <a:pt x="68491" y="93537"/>
                    <a:pt x="71370" y="90298"/>
                  </a:cubicBezTo>
                  <a:cubicBezTo>
                    <a:pt x="74368" y="86940"/>
                    <a:pt x="77247" y="82861"/>
                    <a:pt x="76647" y="78423"/>
                  </a:cubicBezTo>
                  <a:cubicBezTo>
                    <a:pt x="75208" y="69067"/>
                    <a:pt x="61894" y="68827"/>
                    <a:pt x="53977" y="63790"/>
                  </a:cubicBezTo>
                  <a:cubicBezTo>
                    <a:pt x="46420" y="58992"/>
                    <a:pt x="44021" y="49276"/>
                    <a:pt x="43542" y="40400"/>
                  </a:cubicBezTo>
                  <a:cubicBezTo>
                    <a:pt x="43182" y="31523"/>
                    <a:pt x="44141" y="22407"/>
                    <a:pt x="41383" y="13891"/>
                  </a:cubicBezTo>
                  <a:cubicBezTo>
                    <a:pt x="38877" y="6582"/>
                    <a:pt x="32008" y="0"/>
                    <a:pt x="245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8"/>
            <p:cNvSpPr/>
            <p:nvPr/>
          </p:nvSpPr>
          <p:spPr>
            <a:xfrm>
              <a:off x="3046825" y="1080750"/>
              <a:ext cx="1391425" cy="4345150"/>
            </a:xfrm>
            <a:custGeom>
              <a:avLst/>
              <a:gdLst/>
              <a:ahLst/>
              <a:cxnLst/>
              <a:rect l="l" t="t" r="r" b="b"/>
              <a:pathLst>
                <a:path w="55657" h="173806" extrusionOk="0">
                  <a:moveTo>
                    <a:pt x="0" y="1"/>
                  </a:moveTo>
                  <a:lnTo>
                    <a:pt x="0" y="1"/>
                  </a:lnTo>
                  <a:cubicBezTo>
                    <a:pt x="3479" y="6958"/>
                    <a:pt x="6837" y="13915"/>
                    <a:pt x="10076" y="20992"/>
                  </a:cubicBezTo>
                  <a:cubicBezTo>
                    <a:pt x="13194" y="27949"/>
                    <a:pt x="16073" y="35145"/>
                    <a:pt x="18832" y="42342"/>
                  </a:cubicBezTo>
                  <a:cubicBezTo>
                    <a:pt x="24230" y="56856"/>
                    <a:pt x="28668" y="71610"/>
                    <a:pt x="32146" y="86603"/>
                  </a:cubicBezTo>
                  <a:lnTo>
                    <a:pt x="33346" y="92241"/>
                  </a:lnTo>
                  <a:lnTo>
                    <a:pt x="34545" y="97998"/>
                  </a:lnTo>
                  <a:cubicBezTo>
                    <a:pt x="35385" y="101717"/>
                    <a:pt x="35985" y="105555"/>
                    <a:pt x="36584" y="109394"/>
                  </a:cubicBezTo>
                  <a:cubicBezTo>
                    <a:pt x="37184" y="113112"/>
                    <a:pt x="37784" y="116950"/>
                    <a:pt x="38264" y="120789"/>
                  </a:cubicBezTo>
                  <a:cubicBezTo>
                    <a:pt x="38624" y="124627"/>
                    <a:pt x="39103" y="128465"/>
                    <a:pt x="39463" y="132304"/>
                  </a:cubicBezTo>
                  <a:cubicBezTo>
                    <a:pt x="40183" y="139980"/>
                    <a:pt x="40543" y="147897"/>
                    <a:pt x="42582" y="155334"/>
                  </a:cubicBezTo>
                  <a:cubicBezTo>
                    <a:pt x="43421" y="159172"/>
                    <a:pt x="44981" y="162771"/>
                    <a:pt x="47020" y="166129"/>
                  </a:cubicBezTo>
                  <a:cubicBezTo>
                    <a:pt x="49179" y="169488"/>
                    <a:pt x="52178" y="172127"/>
                    <a:pt x="55656" y="173806"/>
                  </a:cubicBezTo>
                  <a:cubicBezTo>
                    <a:pt x="52298" y="171887"/>
                    <a:pt x="49539" y="169128"/>
                    <a:pt x="47500" y="165769"/>
                  </a:cubicBezTo>
                  <a:cubicBezTo>
                    <a:pt x="45581" y="162531"/>
                    <a:pt x="44261" y="158932"/>
                    <a:pt x="43541" y="155094"/>
                  </a:cubicBezTo>
                  <a:cubicBezTo>
                    <a:pt x="41862" y="147657"/>
                    <a:pt x="41742" y="139860"/>
                    <a:pt x="41142" y="132184"/>
                  </a:cubicBezTo>
                  <a:cubicBezTo>
                    <a:pt x="39943" y="116710"/>
                    <a:pt x="37664" y="101237"/>
                    <a:pt x="34185" y="86124"/>
                  </a:cubicBezTo>
                  <a:cubicBezTo>
                    <a:pt x="33466" y="82285"/>
                    <a:pt x="32506" y="78567"/>
                    <a:pt x="31427" y="74848"/>
                  </a:cubicBezTo>
                  <a:cubicBezTo>
                    <a:pt x="30347" y="71130"/>
                    <a:pt x="29388" y="67412"/>
                    <a:pt x="28188" y="63693"/>
                  </a:cubicBezTo>
                  <a:lnTo>
                    <a:pt x="26389" y="58056"/>
                  </a:lnTo>
                  <a:cubicBezTo>
                    <a:pt x="25789" y="56256"/>
                    <a:pt x="25069" y="54457"/>
                    <a:pt x="24470" y="52658"/>
                  </a:cubicBezTo>
                  <a:cubicBezTo>
                    <a:pt x="23270" y="48940"/>
                    <a:pt x="21831" y="45341"/>
                    <a:pt x="20391" y="41743"/>
                  </a:cubicBezTo>
                  <a:cubicBezTo>
                    <a:pt x="17513" y="34546"/>
                    <a:pt x="14394" y="27349"/>
                    <a:pt x="11035" y="20392"/>
                  </a:cubicBezTo>
                  <a:cubicBezTo>
                    <a:pt x="7677" y="13555"/>
                    <a:pt x="3839" y="6718"/>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8"/>
            <p:cNvSpPr/>
            <p:nvPr/>
          </p:nvSpPr>
          <p:spPr>
            <a:xfrm>
              <a:off x="3688550" y="2046325"/>
              <a:ext cx="122950" cy="602775"/>
            </a:xfrm>
            <a:custGeom>
              <a:avLst/>
              <a:gdLst/>
              <a:ahLst/>
              <a:cxnLst/>
              <a:rect l="l" t="t" r="r" b="b"/>
              <a:pathLst>
                <a:path w="4918" h="24111" extrusionOk="0">
                  <a:moveTo>
                    <a:pt x="2039" y="1"/>
                  </a:moveTo>
                  <a:lnTo>
                    <a:pt x="2039" y="1"/>
                  </a:lnTo>
                  <a:cubicBezTo>
                    <a:pt x="4438" y="7798"/>
                    <a:pt x="3719" y="16194"/>
                    <a:pt x="0" y="23511"/>
                  </a:cubicBezTo>
                  <a:lnTo>
                    <a:pt x="1320" y="24111"/>
                  </a:lnTo>
                  <a:cubicBezTo>
                    <a:pt x="4678" y="16434"/>
                    <a:pt x="4918" y="7798"/>
                    <a:pt x="20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8"/>
            <p:cNvSpPr/>
            <p:nvPr/>
          </p:nvSpPr>
          <p:spPr>
            <a:xfrm>
              <a:off x="3235725" y="882825"/>
              <a:ext cx="131975" cy="761700"/>
            </a:xfrm>
            <a:custGeom>
              <a:avLst/>
              <a:gdLst/>
              <a:ahLst/>
              <a:cxnLst/>
              <a:rect l="l" t="t" r="r" b="b"/>
              <a:pathLst>
                <a:path w="5279" h="30468" extrusionOk="0">
                  <a:moveTo>
                    <a:pt x="1" y="1"/>
                  </a:moveTo>
                  <a:lnTo>
                    <a:pt x="1" y="1"/>
                  </a:lnTo>
                  <a:cubicBezTo>
                    <a:pt x="3479" y="9717"/>
                    <a:pt x="4679" y="20032"/>
                    <a:pt x="3479" y="30348"/>
                  </a:cubicBezTo>
                  <a:lnTo>
                    <a:pt x="4319" y="30468"/>
                  </a:lnTo>
                  <a:cubicBezTo>
                    <a:pt x="5279" y="20032"/>
                    <a:pt x="3719" y="9717"/>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8"/>
            <p:cNvSpPr/>
            <p:nvPr/>
          </p:nvSpPr>
          <p:spPr>
            <a:xfrm>
              <a:off x="2941875" y="1431600"/>
              <a:ext cx="473800" cy="428850"/>
            </a:xfrm>
            <a:custGeom>
              <a:avLst/>
              <a:gdLst/>
              <a:ahLst/>
              <a:cxnLst/>
              <a:rect l="l" t="t" r="r" b="b"/>
              <a:pathLst>
                <a:path w="18952" h="17154" extrusionOk="0">
                  <a:moveTo>
                    <a:pt x="0" y="0"/>
                  </a:moveTo>
                  <a:cubicBezTo>
                    <a:pt x="3718" y="7917"/>
                    <a:pt x="10435" y="14154"/>
                    <a:pt x="18712" y="17153"/>
                  </a:cubicBezTo>
                  <a:lnTo>
                    <a:pt x="18952" y="16433"/>
                  </a:lnTo>
                  <a:cubicBezTo>
                    <a:pt x="10675" y="13675"/>
                    <a:pt x="3838" y="779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8"/>
            <p:cNvSpPr/>
            <p:nvPr/>
          </p:nvSpPr>
          <p:spPr>
            <a:xfrm>
              <a:off x="3268725" y="2730050"/>
              <a:ext cx="563775" cy="392850"/>
            </a:xfrm>
            <a:custGeom>
              <a:avLst/>
              <a:gdLst/>
              <a:ahLst/>
              <a:cxnLst/>
              <a:rect l="l" t="t" r="r" b="b"/>
              <a:pathLst>
                <a:path w="22551" h="15714" extrusionOk="0">
                  <a:moveTo>
                    <a:pt x="0" y="0"/>
                  </a:moveTo>
                  <a:lnTo>
                    <a:pt x="0" y="0"/>
                  </a:lnTo>
                  <a:cubicBezTo>
                    <a:pt x="4678" y="8397"/>
                    <a:pt x="12835" y="14274"/>
                    <a:pt x="22311" y="15713"/>
                  </a:cubicBezTo>
                  <a:lnTo>
                    <a:pt x="22551" y="14274"/>
                  </a:lnTo>
                  <a:cubicBezTo>
                    <a:pt x="13195" y="13195"/>
                    <a:pt x="4918" y="791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8"/>
            <p:cNvSpPr/>
            <p:nvPr/>
          </p:nvSpPr>
          <p:spPr>
            <a:xfrm>
              <a:off x="2872900" y="3867900"/>
              <a:ext cx="1238475" cy="742350"/>
            </a:xfrm>
            <a:custGeom>
              <a:avLst/>
              <a:gdLst/>
              <a:ahLst/>
              <a:cxnLst/>
              <a:rect l="l" t="t" r="r" b="b"/>
              <a:pathLst>
                <a:path w="49539" h="29694" extrusionOk="0">
                  <a:moveTo>
                    <a:pt x="13104" y="0"/>
                  </a:moveTo>
                  <a:cubicBezTo>
                    <a:pt x="8682" y="0"/>
                    <a:pt x="4245" y="779"/>
                    <a:pt x="0" y="2346"/>
                  </a:cubicBezTo>
                  <a:cubicBezTo>
                    <a:pt x="3852" y="1062"/>
                    <a:pt x="7827" y="426"/>
                    <a:pt x="11778" y="426"/>
                  </a:cubicBezTo>
                  <a:cubicBezTo>
                    <a:pt x="18159" y="426"/>
                    <a:pt x="24476" y="2084"/>
                    <a:pt x="30107" y="5344"/>
                  </a:cubicBezTo>
                  <a:cubicBezTo>
                    <a:pt x="39103" y="10622"/>
                    <a:pt x="45341" y="19498"/>
                    <a:pt x="47260" y="29694"/>
                  </a:cubicBezTo>
                  <a:lnTo>
                    <a:pt x="49539" y="29214"/>
                  </a:lnTo>
                  <a:cubicBezTo>
                    <a:pt x="47020" y="18659"/>
                    <a:pt x="40183" y="9662"/>
                    <a:pt x="30707" y="4385"/>
                  </a:cubicBezTo>
                  <a:cubicBezTo>
                    <a:pt x="25223" y="1469"/>
                    <a:pt x="19178" y="0"/>
                    <a:pt x="13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8"/>
            <p:cNvSpPr/>
            <p:nvPr/>
          </p:nvSpPr>
          <p:spPr>
            <a:xfrm>
              <a:off x="3172775" y="3938525"/>
              <a:ext cx="362850" cy="275900"/>
            </a:xfrm>
            <a:custGeom>
              <a:avLst/>
              <a:gdLst/>
              <a:ahLst/>
              <a:cxnLst/>
              <a:rect l="l" t="t" r="r" b="b"/>
              <a:pathLst>
                <a:path w="14514" h="11036" extrusionOk="0">
                  <a:moveTo>
                    <a:pt x="14514" y="0"/>
                  </a:moveTo>
                  <a:cubicBezTo>
                    <a:pt x="8037" y="720"/>
                    <a:pt x="2399" y="4918"/>
                    <a:pt x="0" y="11036"/>
                  </a:cubicBezTo>
                  <a:cubicBezTo>
                    <a:pt x="2639" y="5158"/>
                    <a:pt x="8156" y="1200"/>
                    <a:pt x="14514" y="720"/>
                  </a:cubicBezTo>
                  <a:lnTo>
                    <a:pt x="145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8"/>
            <p:cNvSpPr/>
            <p:nvPr/>
          </p:nvSpPr>
          <p:spPr>
            <a:xfrm>
              <a:off x="3496625" y="3644650"/>
              <a:ext cx="251925" cy="410850"/>
            </a:xfrm>
            <a:custGeom>
              <a:avLst/>
              <a:gdLst/>
              <a:ahLst/>
              <a:cxnLst/>
              <a:rect l="l" t="t" r="r" b="b"/>
              <a:pathLst>
                <a:path w="10077" h="16434" extrusionOk="0">
                  <a:moveTo>
                    <a:pt x="0" y="0"/>
                  </a:moveTo>
                  <a:lnTo>
                    <a:pt x="0" y="0"/>
                  </a:lnTo>
                  <a:cubicBezTo>
                    <a:pt x="5158" y="3959"/>
                    <a:pt x="8277" y="9956"/>
                    <a:pt x="8517" y="16433"/>
                  </a:cubicBezTo>
                  <a:lnTo>
                    <a:pt x="10076" y="16313"/>
                  </a:lnTo>
                  <a:cubicBezTo>
                    <a:pt x="9236" y="9596"/>
                    <a:pt x="5638" y="3719"/>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8"/>
            <p:cNvSpPr/>
            <p:nvPr/>
          </p:nvSpPr>
          <p:spPr>
            <a:xfrm>
              <a:off x="3406650" y="2628075"/>
              <a:ext cx="143975" cy="374875"/>
            </a:xfrm>
            <a:custGeom>
              <a:avLst/>
              <a:gdLst/>
              <a:ahLst/>
              <a:cxnLst/>
              <a:rect l="l" t="t" r="r" b="b"/>
              <a:pathLst>
                <a:path w="5759" h="14995" extrusionOk="0">
                  <a:moveTo>
                    <a:pt x="1" y="1"/>
                  </a:moveTo>
                  <a:lnTo>
                    <a:pt x="1" y="1"/>
                  </a:lnTo>
                  <a:cubicBezTo>
                    <a:pt x="3479" y="4199"/>
                    <a:pt x="5159" y="9597"/>
                    <a:pt x="5039" y="14995"/>
                  </a:cubicBezTo>
                  <a:lnTo>
                    <a:pt x="5758" y="14995"/>
                  </a:lnTo>
                  <a:cubicBezTo>
                    <a:pt x="5758" y="9477"/>
                    <a:pt x="3719" y="4199"/>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8"/>
            <p:cNvSpPr/>
            <p:nvPr/>
          </p:nvSpPr>
          <p:spPr>
            <a:xfrm>
              <a:off x="4015400" y="3359775"/>
              <a:ext cx="446825" cy="593775"/>
            </a:xfrm>
            <a:custGeom>
              <a:avLst/>
              <a:gdLst/>
              <a:ahLst/>
              <a:cxnLst/>
              <a:rect l="l" t="t" r="r" b="b"/>
              <a:pathLst>
                <a:path w="17873" h="23751" extrusionOk="0">
                  <a:moveTo>
                    <a:pt x="17873" y="0"/>
                  </a:moveTo>
                  <a:cubicBezTo>
                    <a:pt x="16193" y="10076"/>
                    <a:pt x="9476" y="18592"/>
                    <a:pt x="0" y="22431"/>
                  </a:cubicBezTo>
                  <a:lnTo>
                    <a:pt x="600" y="23750"/>
                  </a:lnTo>
                  <a:cubicBezTo>
                    <a:pt x="10196" y="19432"/>
                    <a:pt x="16673" y="10436"/>
                    <a:pt x="17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 name="Google Shape;314;p8"/>
          <p:cNvGrpSpPr/>
          <p:nvPr/>
        </p:nvGrpSpPr>
        <p:grpSpPr>
          <a:xfrm rot="8563029" flipH="1">
            <a:off x="1001970" y="-511822"/>
            <a:ext cx="936072" cy="1777913"/>
            <a:chOff x="2392800" y="238125"/>
            <a:chExt cx="2677175" cy="5084850"/>
          </a:xfrm>
        </p:grpSpPr>
        <p:sp>
          <p:nvSpPr>
            <p:cNvPr id="315" name="Google Shape;315;p8"/>
            <p:cNvSpPr/>
            <p:nvPr/>
          </p:nvSpPr>
          <p:spPr>
            <a:xfrm>
              <a:off x="2526350" y="690275"/>
              <a:ext cx="1198100" cy="4632700"/>
            </a:xfrm>
            <a:custGeom>
              <a:avLst/>
              <a:gdLst/>
              <a:ahLst/>
              <a:cxnLst/>
              <a:rect l="l" t="t" r="r" b="b"/>
              <a:pathLst>
                <a:path w="47924" h="185308" extrusionOk="0">
                  <a:moveTo>
                    <a:pt x="35055" y="1"/>
                  </a:moveTo>
                  <a:cubicBezTo>
                    <a:pt x="33546" y="1"/>
                    <a:pt x="31869" y="1290"/>
                    <a:pt x="32203" y="3183"/>
                  </a:cubicBezTo>
                  <a:cubicBezTo>
                    <a:pt x="42560" y="64402"/>
                    <a:pt x="31648" y="127286"/>
                    <a:pt x="1131" y="181292"/>
                  </a:cubicBezTo>
                  <a:cubicBezTo>
                    <a:pt x="0" y="183428"/>
                    <a:pt x="1772" y="185308"/>
                    <a:pt x="3546" y="185308"/>
                  </a:cubicBezTo>
                  <a:cubicBezTo>
                    <a:pt x="4384" y="185308"/>
                    <a:pt x="5221" y="184889"/>
                    <a:pt x="5755" y="183881"/>
                  </a:cubicBezTo>
                  <a:lnTo>
                    <a:pt x="5570" y="183881"/>
                  </a:lnTo>
                  <a:cubicBezTo>
                    <a:pt x="36642" y="128581"/>
                    <a:pt x="47924" y="64402"/>
                    <a:pt x="37197" y="1889"/>
                  </a:cubicBezTo>
                  <a:cubicBezTo>
                    <a:pt x="36976" y="564"/>
                    <a:pt x="36052" y="1"/>
                    <a:pt x="35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8"/>
            <p:cNvSpPr/>
            <p:nvPr/>
          </p:nvSpPr>
          <p:spPr>
            <a:xfrm>
              <a:off x="3430500" y="641425"/>
              <a:ext cx="899675" cy="1623425"/>
            </a:xfrm>
            <a:custGeom>
              <a:avLst/>
              <a:gdLst/>
              <a:ahLst/>
              <a:cxnLst/>
              <a:rect l="l" t="t" r="r" b="b"/>
              <a:pathLst>
                <a:path w="35987" h="64937" extrusionOk="0">
                  <a:moveTo>
                    <a:pt x="24544" y="0"/>
                  </a:moveTo>
                  <a:cubicBezTo>
                    <a:pt x="22975" y="0"/>
                    <a:pt x="21451" y="1220"/>
                    <a:pt x="22115" y="3103"/>
                  </a:cubicBezTo>
                  <a:cubicBezTo>
                    <a:pt x="30068" y="25112"/>
                    <a:pt x="22300" y="47676"/>
                    <a:pt x="2325" y="60068"/>
                  </a:cubicBezTo>
                  <a:cubicBezTo>
                    <a:pt x="0" y="61463"/>
                    <a:pt x="1442" y="64936"/>
                    <a:pt x="3712" y="64936"/>
                  </a:cubicBezTo>
                  <a:cubicBezTo>
                    <a:pt x="4151" y="64936"/>
                    <a:pt x="4620" y="64806"/>
                    <a:pt x="5100" y="64507"/>
                  </a:cubicBezTo>
                  <a:cubicBezTo>
                    <a:pt x="26554" y="51745"/>
                    <a:pt x="35987" y="25297"/>
                    <a:pt x="27109" y="1808"/>
                  </a:cubicBezTo>
                  <a:cubicBezTo>
                    <a:pt x="26664" y="547"/>
                    <a:pt x="25594" y="0"/>
                    <a:pt x="245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8"/>
            <p:cNvSpPr/>
            <p:nvPr/>
          </p:nvSpPr>
          <p:spPr>
            <a:xfrm>
              <a:off x="2800700" y="860025"/>
              <a:ext cx="748350" cy="784950"/>
            </a:xfrm>
            <a:custGeom>
              <a:avLst/>
              <a:gdLst/>
              <a:ahLst/>
              <a:cxnLst/>
              <a:rect l="l" t="t" r="r" b="b"/>
              <a:pathLst>
                <a:path w="29934" h="31398" extrusionOk="0">
                  <a:moveTo>
                    <a:pt x="3119" y="0"/>
                  </a:moveTo>
                  <a:cubicBezTo>
                    <a:pt x="1627" y="0"/>
                    <a:pt x="0" y="1260"/>
                    <a:pt x="330" y="3237"/>
                  </a:cubicBezTo>
                  <a:cubicBezTo>
                    <a:pt x="2364" y="16923"/>
                    <a:pt x="12351" y="28020"/>
                    <a:pt x="25853" y="31349"/>
                  </a:cubicBezTo>
                  <a:cubicBezTo>
                    <a:pt x="26036" y="31382"/>
                    <a:pt x="26213" y="31397"/>
                    <a:pt x="26382" y="31397"/>
                  </a:cubicBezTo>
                  <a:cubicBezTo>
                    <a:pt x="29113" y="31397"/>
                    <a:pt x="29934" y="27400"/>
                    <a:pt x="27148" y="26356"/>
                  </a:cubicBezTo>
                  <a:cubicBezTo>
                    <a:pt x="15496" y="23581"/>
                    <a:pt x="6803" y="13779"/>
                    <a:pt x="5323" y="1942"/>
                  </a:cubicBezTo>
                  <a:cubicBezTo>
                    <a:pt x="5098" y="590"/>
                    <a:pt x="4140" y="0"/>
                    <a:pt x="3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8"/>
            <p:cNvSpPr/>
            <p:nvPr/>
          </p:nvSpPr>
          <p:spPr>
            <a:xfrm>
              <a:off x="2693325" y="2072800"/>
              <a:ext cx="794550" cy="973850"/>
            </a:xfrm>
            <a:custGeom>
              <a:avLst/>
              <a:gdLst/>
              <a:ahLst/>
              <a:cxnLst/>
              <a:rect l="l" t="t" r="r" b="b"/>
              <a:pathLst>
                <a:path w="31782" h="38954" extrusionOk="0">
                  <a:moveTo>
                    <a:pt x="5207" y="0"/>
                  </a:moveTo>
                  <a:cubicBezTo>
                    <a:pt x="4201" y="0"/>
                    <a:pt x="3292" y="564"/>
                    <a:pt x="3145" y="1888"/>
                  </a:cubicBezTo>
                  <a:cubicBezTo>
                    <a:pt x="1" y="18719"/>
                    <a:pt x="10728" y="34995"/>
                    <a:pt x="27374" y="38879"/>
                  </a:cubicBezTo>
                  <a:cubicBezTo>
                    <a:pt x="27602" y="38929"/>
                    <a:pt x="27821" y="38953"/>
                    <a:pt x="28029" y="38953"/>
                  </a:cubicBezTo>
                  <a:cubicBezTo>
                    <a:pt x="30859" y="38953"/>
                    <a:pt x="31782" y="34574"/>
                    <a:pt x="28853" y="33885"/>
                  </a:cubicBezTo>
                  <a:cubicBezTo>
                    <a:pt x="14797" y="30926"/>
                    <a:pt x="5734" y="17424"/>
                    <a:pt x="8139" y="3183"/>
                  </a:cubicBezTo>
                  <a:cubicBezTo>
                    <a:pt x="8473" y="1290"/>
                    <a:pt x="6728" y="0"/>
                    <a:pt x="52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8"/>
            <p:cNvSpPr/>
            <p:nvPr/>
          </p:nvSpPr>
          <p:spPr>
            <a:xfrm>
              <a:off x="3312950" y="2922525"/>
              <a:ext cx="678175" cy="501525"/>
            </a:xfrm>
            <a:custGeom>
              <a:avLst/>
              <a:gdLst/>
              <a:ahLst/>
              <a:cxnLst/>
              <a:rect l="l" t="t" r="r" b="b"/>
              <a:pathLst>
                <a:path w="27127" h="20061" extrusionOk="0">
                  <a:moveTo>
                    <a:pt x="23918" y="1"/>
                  </a:moveTo>
                  <a:cubicBezTo>
                    <a:pt x="22901" y="1"/>
                    <a:pt x="21884" y="525"/>
                    <a:pt x="21454" y="1745"/>
                  </a:cubicBezTo>
                  <a:cubicBezTo>
                    <a:pt x="18309" y="9143"/>
                    <a:pt x="11281" y="14322"/>
                    <a:pt x="3328" y="14692"/>
                  </a:cubicBezTo>
                  <a:cubicBezTo>
                    <a:pt x="56" y="14874"/>
                    <a:pt x="0" y="20060"/>
                    <a:pt x="3162" y="20060"/>
                  </a:cubicBezTo>
                  <a:cubicBezTo>
                    <a:pt x="3217" y="20060"/>
                    <a:pt x="3272" y="20059"/>
                    <a:pt x="3328" y="20056"/>
                  </a:cubicBezTo>
                  <a:cubicBezTo>
                    <a:pt x="13686" y="19316"/>
                    <a:pt x="22748" y="12842"/>
                    <a:pt x="26447" y="3225"/>
                  </a:cubicBezTo>
                  <a:cubicBezTo>
                    <a:pt x="27126" y="1301"/>
                    <a:pt x="25521" y="1"/>
                    <a:pt x="23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8"/>
            <p:cNvSpPr/>
            <p:nvPr/>
          </p:nvSpPr>
          <p:spPr>
            <a:xfrm>
              <a:off x="3873475" y="1658950"/>
              <a:ext cx="932725" cy="289200"/>
            </a:xfrm>
            <a:custGeom>
              <a:avLst/>
              <a:gdLst/>
              <a:ahLst/>
              <a:cxnLst/>
              <a:rect l="l" t="t" r="r" b="b"/>
              <a:pathLst>
                <a:path w="37309" h="11568" extrusionOk="0">
                  <a:moveTo>
                    <a:pt x="33358" y="1"/>
                  </a:moveTo>
                  <a:cubicBezTo>
                    <a:pt x="32765" y="1"/>
                    <a:pt x="32148" y="203"/>
                    <a:pt x="31584" y="687"/>
                  </a:cubicBezTo>
                  <a:cubicBezTo>
                    <a:pt x="27163" y="4428"/>
                    <a:pt x="21491" y="6362"/>
                    <a:pt x="15761" y="6362"/>
                  </a:cubicBezTo>
                  <a:cubicBezTo>
                    <a:pt x="12142" y="6362"/>
                    <a:pt x="8501" y="5591"/>
                    <a:pt x="5136" y="4016"/>
                  </a:cubicBezTo>
                  <a:cubicBezTo>
                    <a:pt x="4723" y="3809"/>
                    <a:pt x="4317" y="3718"/>
                    <a:pt x="3932" y="3718"/>
                  </a:cubicBezTo>
                  <a:cubicBezTo>
                    <a:pt x="1562" y="3718"/>
                    <a:pt x="1" y="7182"/>
                    <a:pt x="2547" y="8455"/>
                  </a:cubicBezTo>
                  <a:cubicBezTo>
                    <a:pt x="6726" y="10544"/>
                    <a:pt x="11241" y="11567"/>
                    <a:pt x="15733" y="11567"/>
                  </a:cubicBezTo>
                  <a:cubicBezTo>
                    <a:pt x="22771" y="11567"/>
                    <a:pt x="29751" y="9056"/>
                    <a:pt x="35283" y="4201"/>
                  </a:cubicBezTo>
                  <a:cubicBezTo>
                    <a:pt x="37308" y="2610"/>
                    <a:pt x="35487" y="1"/>
                    <a:pt x="33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8"/>
            <p:cNvSpPr/>
            <p:nvPr/>
          </p:nvSpPr>
          <p:spPr>
            <a:xfrm>
              <a:off x="2392800" y="358325"/>
              <a:ext cx="647350" cy="651975"/>
            </a:xfrm>
            <a:custGeom>
              <a:avLst/>
              <a:gdLst/>
              <a:ahLst/>
              <a:cxnLst/>
              <a:rect l="l" t="t" r="r" b="b"/>
              <a:pathLst>
                <a:path w="25894" h="26079" extrusionOk="0">
                  <a:moveTo>
                    <a:pt x="12947" y="1"/>
                  </a:moveTo>
                  <a:cubicBezTo>
                    <a:pt x="5733" y="1"/>
                    <a:pt x="0" y="5919"/>
                    <a:pt x="0" y="12947"/>
                  </a:cubicBezTo>
                  <a:cubicBezTo>
                    <a:pt x="0" y="20160"/>
                    <a:pt x="5733" y="26079"/>
                    <a:pt x="12947" y="26079"/>
                  </a:cubicBezTo>
                  <a:cubicBezTo>
                    <a:pt x="20160" y="26079"/>
                    <a:pt x="25893" y="20160"/>
                    <a:pt x="25893" y="12947"/>
                  </a:cubicBezTo>
                  <a:cubicBezTo>
                    <a:pt x="25893" y="5919"/>
                    <a:pt x="20160" y="1"/>
                    <a:pt x="12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8"/>
            <p:cNvSpPr/>
            <p:nvPr/>
          </p:nvSpPr>
          <p:spPr>
            <a:xfrm>
              <a:off x="3826150" y="238125"/>
              <a:ext cx="688975" cy="684325"/>
            </a:xfrm>
            <a:custGeom>
              <a:avLst/>
              <a:gdLst/>
              <a:ahLst/>
              <a:cxnLst/>
              <a:rect l="l" t="t" r="r" b="b"/>
              <a:pathLst>
                <a:path w="27559" h="27373" extrusionOk="0">
                  <a:moveTo>
                    <a:pt x="13872" y="0"/>
                  </a:moveTo>
                  <a:cubicBezTo>
                    <a:pt x="6289" y="0"/>
                    <a:pt x="1" y="6103"/>
                    <a:pt x="1" y="13686"/>
                  </a:cubicBezTo>
                  <a:cubicBezTo>
                    <a:pt x="1" y="21269"/>
                    <a:pt x="6289" y="27373"/>
                    <a:pt x="13872" y="27373"/>
                  </a:cubicBezTo>
                  <a:cubicBezTo>
                    <a:pt x="21270" y="27373"/>
                    <a:pt x="27559" y="21269"/>
                    <a:pt x="27559" y="13686"/>
                  </a:cubicBezTo>
                  <a:cubicBezTo>
                    <a:pt x="27559" y="6103"/>
                    <a:pt x="21270" y="0"/>
                    <a:pt x="138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8"/>
            <p:cNvSpPr/>
            <p:nvPr/>
          </p:nvSpPr>
          <p:spPr>
            <a:xfrm>
              <a:off x="4630700" y="1444925"/>
              <a:ext cx="439275" cy="439275"/>
            </a:xfrm>
            <a:custGeom>
              <a:avLst/>
              <a:gdLst/>
              <a:ahLst/>
              <a:cxnLst/>
              <a:rect l="l" t="t" r="r" b="b"/>
              <a:pathLst>
                <a:path w="17571" h="17571" extrusionOk="0">
                  <a:moveTo>
                    <a:pt x="8693" y="0"/>
                  </a:moveTo>
                  <a:cubicBezTo>
                    <a:pt x="3884" y="0"/>
                    <a:pt x="0" y="3884"/>
                    <a:pt x="0" y="8878"/>
                  </a:cubicBezTo>
                  <a:cubicBezTo>
                    <a:pt x="0" y="13687"/>
                    <a:pt x="3884" y="17571"/>
                    <a:pt x="8693" y="17571"/>
                  </a:cubicBezTo>
                  <a:cubicBezTo>
                    <a:pt x="13502" y="17571"/>
                    <a:pt x="17571" y="13687"/>
                    <a:pt x="17571" y="8878"/>
                  </a:cubicBezTo>
                  <a:cubicBezTo>
                    <a:pt x="17571" y="3884"/>
                    <a:pt x="13502" y="0"/>
                    <a:pt x="86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8"/>
            <p:cNvSpPr/>
            <p:nvPr/>
          </p:nvSpPr>
          <p:spPr>
            <a:xfrm>
              <a:off x="3826150" y="2730325"/>
              <a:ext cx="406925" cy="406925"/>
            </a:xfrm>
            <a:custGeom>
              <a:avLst/>
              <a:gdLst/>
              <a:ahLst/>
              <a:cxnLst/>
              <a:rect l="l" t="t" r="r" b="b"/>
              <a:pathLst>
                <a:path w="16277" h="16277" extrusionOk="0">
                  <a:moveTo>
                    <a:pt x="8139" y="1"/>
                  </a:moveTo>
                  <a:cubicBezTo>
                    <a:pt x="3700" y="1"/>
                    <a:pt x="1" y="3700"/>
                    <a:pt x="1" y="8139"/>
                  </a:cubicBezTo>
                  <a:cubicBezTo>
                    <a:pt x="1" y="12578"/>
                    <a:pt x="3700" y="16277"/>
                    <a:pt x="8139" y="16277"/>
                  </a:cubicBezTo>
                  <a:cubicBezTo>
                    <a:pt x="12578" y="16277"/>
                    <a:pt x="16277" y="12578"/>
                    <a:pt x="16277" y="8139"/>
                  </a:cubicBezTo>
                  <a:cubicBezTo>
                    <a:pt x="16277" y="3700"/>
                    <a:pt x="12578" y="1"/>
                    <a:pt x="81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8"/>
            <p:cNvSpPr/>
            <p:nvPr/>
          </p:nvSpPr>
          <p:spPr>
            <a:xfrm>
              <a:off x="2508375" y="1666875"/>
              <a:ext cx="596500" cy="601100"/>
            </a:xfrm>
            <a:custGeom>
              <a:avLst/>
              <a:gdLst/>
              <a:ahLst/>
              <a:cxnLst/>
              <a:rect l="l" t="t" r="r" b="b"/>
              <a:pathLst>
                <a:path w="23860" h="24044" extrusionOk="0">
                  <a:moveTo>
                    <a:pt x="11838" y="0"/>
                  </a:moveTo>
                  <a:cubicBezTo>
                    <a:pt x="5364" y="0"/>
                    <a:pt x="1" y="5364"/>
                    <a:pt x="1" y="12022"/>
                  </a:cubicBezTo>
                  <a:cubicBezTo>
                    <a:pt x="1" y="18680"/>
                    <a:pt x="5364" y="24044"/>
                    <a:pt x="11838" y="24044"/>
                  </a:cubicBezTo>
                  <a:cubicBezTo>
                    <a:pt x="18496" y="24044"/>
                    <a:pt x="23859" y="18680"/>
                    <a:pt x="23859" y="12022"/>
                  </a:cubicBezTo>
                  <a:cubicBezTo>
                    <a:pt x="23859" y="5364"/>
                    <a:pt x="18496" y="0"/>
                    <a:pt x="11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 name="Google Shape;326;p8"/>
          <p:cNvGrpSpPr/>
          <p:nvPr/>
        </p:nvGrpSpPr>
        <p:grpSpPr>
          <a:xfrm rot="2212516" flipH="1">
            <a:off x="-841656" y="95872"/>
            <a:ext cx="2776042" cy="2194404"/>
            <a:chOff x="508050" y="242250"/>
            <a:chExt cx="6512250" cy="5147800"/>
          </a:xfrm>
        </p:grpSpPr>
        <p:sp>
          <p:nvSpPr>
            <p:cNvPr id="327" name="Google Shape;327;p8"/>
            <p:cNvSpPr/>
            <p:nvPr/>
          </p:nvSpPr>
          <p:spPr>
            <a:xfrm>
              <a:off x="508050" y="242250"/>
              <a:ext cx="6512250" cy="5147800"/>
            </a:xfrm>
            <a:custGeom>
              <a:avLst/>
              <a:gdLst/>
              <a:ahLst/>
              <a:cxnLst/>
              <a:rect l="l" t="t" r="r" b="b"/>
              <a:pathLst>
                <a:path w="260490" h="205912" extrusionOk="0">
                  <a:moveTo>
                    <a:pt x="192120" y="0"/>
                  </a:moveTo>
                  <a:cubicBezTo>
                    <a:pt x="185268" y="0"/>
                    <a:pt x="178662" y="685"/>
                    <a:pt x="172695" y="2150"/>
                  </a:cubicBezTo>
                  <a:cubicBezTo>
                    <a:pt x="150698" y="7746"/>
                    <a:pt x="131403" y="21639"/>
                    <a:pt x="119054" y="40742"/>
                  </a:cubicBezTo>
                  <a:cubicBezTo>
                    <a:pt x="127586" y="36582"/>
                    <a:pt x="136945" y="34486"/>
                    <a:pt x="146314" y="34486"/>
                  </a:cubicBezTo>
                  <a:cubicBezTo>
                    <a:pt x="153894" y="34486"/>
                    <a:pt x="161481" y="35858"/>
                    <a:pt x="168643" y="38619"/>
                  </a:cubicBezTo>
                  <a:cubicBezTo>
                    <a:pt x="131210" y="41128"/>
                    <a:pt x="97828" y="63125"/>
                    <a:pt x="80848" y="96506"/>
                  </a:cubicBezTo>
                  <a:cubicBezTo>
                    <a:pt x="94190" y="89501"/>
                    <a:pt x="108974" y="85812"/>
                    <a:pt x="124078" y="85812"/>
                  </a:cubicBezTo>
                  <a:cubicBezTo>
                    <a:pt x="126449" y="85812"/>
                    <a:pt x="128827" y="85903"/>
                    <a:pt x="131210" y="86086"/>
                  </a:cubicBezTo>
                  <a:cubicBezTo>
                    <a:pt x="108790" y="128808"/>
                    <a:pt x="61336" y="156670"/>
                    <a:pt x="13377" y="156670"/>
                  </a:cubicBezTo>
                  <a:cubicBezTo>
                    <a:pt x="8916" y="156670"/>
                    <a:pt x="4450" y="156429"/>
                    <a:pt x="0" y="155936"/>
                  </a:cubicBezTo>
                  <a:lnTo>
                    <a:pt x="0" y="155936"/>
                  </a:lnTo>
                  <a:cubicBezTo>
                    <a:pt x="12928" y="173881"/>
                    <a:pt x="32802" y="185458"/>
                    <a:pt x="54799" y="188160"/>
                  </a:cubicBezTo>
                  <a:cubicBezTo>
                    <a:pt x="57551" y="188447"/>
                    <a:pt x="60300" y="188589"/>
                    <a:pt x="63036" y="188589"/>
                  </a:cubicBezTo>
                  <a:cubicBezTo>
                    <a:pt x="82362" y="188589"/>
                    <a:pt x="101044" y="181517"/>
                    <a:pt x="115580" y="168671"/>
                  </a:cubicBezTo>
                  <a:lnTo>
                    <a:pt x="115580" y="168671"/>
                  </a:lnTo>
                  <a:cubicBezTo>
                    <a:pt x="113265" y="184494"/>
                    <a:pt x="102845" y="198194"/>
                    <a:pt x="87988" y="204368"/>
                  </a:cubicBezTo>
                  <a:cubicBezTo>
                    <a:pt x="92621" y="205079"/>
                    <a:pt x="97250" y="205427"/>
                    <a:pt x="101842" y="205427"/>
                  </a:cubicBezTo>
                  <a:cubicBezTo>
                    <a:pt x="130906" y="205427"/>
                    <a:pt x="158453" y="191482"/>
                    <a:pt x="175782" y="167321"/>
                  </a:cubicBezTo>
                  <a:cubicBezTo>
                    <a:pt x="181185" y="179477"/>
                    <a:pt x="181764" y="193370"/>
                    <a:pt x="177133" y="205912"/>
                  </a:cubicBezTo>
                  <a:cubicBezTo>
                    <a:pt x="222478" y="179284"/>
                    <a:pt x="252386" y="132975"/>
                    <a:pt x="258174" y="80876"/>
                  </a:cubicBezTo>
                  <a:cubicBezTo>
                    <a:pt x="260490" y="57529"/>
                    <a:pt x="257210" y="32637"/>
                    <a:pt x="245246" y="12763"/>
                  </a:cubicBezTo>
                  <a:lnTo>
                    <a:pt x="245053" y="12956"/>
                  </a:lnTo>
                  <a:cubicBezTo>
                    <a:pt x="230711" y="4941"/>
                    <a:pt x="210528" y="0"/>
                    <a:pt x="1921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8"/>
            <p:cNvSpPr/>
            <p:nvPr/>
          </p:nvSpPr>
          <p:spPr>
            <a:xfrm>
              <a:off x="1911800" y="1497150"/>
              <a:ext cx="4520000" cy="2852150"/>
            </a:xfrm>
            <a:custGeom>
              <a:avLst/>
              <a:gdLst/>
              <a:ahLst/>
              <a:cxnLst/>
              <a:rect l="l" t="t" r="r" b="b"/>
              <a:pathLst>
                <a:path w="180800" h="114086" extrusionOk="0">
                  <a:moveTo>
                    <a:pt x="166906" y="0"/>
                  </a:moveTo>
                  <a:cubicBezTo>
                    <a:pt x="162083" y="0"/>
                    <a:pt x="157452" y="579"/>
                    <a:pt x="152821" y="1737"/>
                  </a:cubicBezTo>
                  <a:cubicBezTo>
                    <a:pt x="143559" y="4245"/>
                    <a:pt x="134876" y="8298"/>
                    <a:pt x="127158" y="13700"/>
                  </a:cubicBezTo>
                  <a:cubicBezTo>
                    <a:pt x="123106" y="16402"/>
                    <a:pt x="119439" y="19489"/>
                    <a:pt x="115966" y="22576"/>
                  </a:cubicBezTo>
                  <a:cubicBezTo>
                    <a:pt x="112300" y="25857"/>
                    <a:pt x="109020" y="29330"/>
                    <a:pt x="105933" y="32803"/>
                  </a:cubicBezTo>
                  <a:cubicBezTo>
                    <a:pt x="99758" y="39942"/>
                    <a:pt x="93969" y="47275"/>
                    <a:pt x="88374" y="54800"/>
                  </a:cubicBezTo>
                  <a:cubicBezTo>
                    <a:pt x="82778" y="62518"/>
                    <a:pt x="77182" y="69850"/>
                    <a:pt x="71201" y="76990"/>
                  </a:cubicBezTo>
                  <a:cubicBezTo>
                    <a:pt x="68306" y="80656"/>
                    <a:pt x="65219" y="84129"/>
                    <a:pt x="61939" y="87409"/>
                  </a:cubicBezTo>
                  <a:cubicBezTo>
                    <a:pt x="58658" y="90497"/>
                    <a:pt x="55185" y="93584"/>
                    <a:pt x="51519" y="96478"/>
                  </a:cubicBezTo>
                  <a:cubicBezTo>
                    <a:pt x="44187" y="102267"/>
                    <a:pt x="36083" y="106898"/>
                    <a:pt x="27400" y="109985"/>
                  </a:cubicBezTo>
                  <a:cubicBezTo>
                    <a:pt x="22962" y="111529"/>
                    <a:pt x="18524" y="112494"/>
                    <a:pt x="13893" y="113073"/>
                  </a:cubicBezTo>
                  <a:cubicBezTo>
                    <a:pt x="11953" y="113315"/>
                    <a:pt x="9980" y="113422"/>
                    <a:pt x="8015" y="113422"/>
                  </a:cubicBezTo>
                  <a:cubicBezTo>
                    <a:pt x="5289" y="113422"/>
                    <a:pt x="2579" y="113216"/>
                    <a:pt x="0" y="112880"/>
                  </a:cubicBezTo>
                  <a:lnTo>
                    <a:pt x="0" y="112880"/>
                  </a:lnTo>
                  <a:cubicBezTo>
                    <a:pt x="3698" y="113684"/>
                    <a:pt x="7665" y="114086"/>
                    <a:pt x="11564" y="114086"/>
                  </a:cubicBezTo>
                  <a:cubicBezTo>
                    <a:pt x="12344" y="114086"/>
                    <a:pt x="13121" y="114070"/>
                    <a:pt x="13893" y="114037"/>
                  </a:cubicBezTo>
                  <a:cubicBezTo>
                    <a:pt x="18717" y="113844"/>
                    <a:pt x="23348" y="113073"/>
                    <a:pt x="27979" y="111722"/>
                  </a:cubicBezTo>
                  <a:cubicBezTo>
                    <a:pt x="37047" y="108828"/>
                    <a:pt x="45538" y="104390"/>
                    <a:pt x="53256" y="98794"/>
                  </a:cubicBezTo>
                  <a:cubicBezTo>
                    <a:pt x="57115" y="95900"/>
                    <a:pt x="60781" y="92812"/>
                    <a:pt x="64254" y="89725"/>
                  </a:cubicBezTo>
                  <a:cubicBezTo>
                    <a:pt x="67534" y="86252"/>
                    <a:pt x="70815" y="82779"/>
                    <a:pt x="73902" y="79305"/>
                  </a:cubicBezTo>
                  <a:cubicBezTo>
                    <a:pt x="80077" y="71973"/>
                    <a:pt x="85479" y="64448"/>
                    <a:pt x="91075" y="56922"/>
                  </a:cubicBezTo>
                  <a:cubicBezTo>
                    <a:pt x="96671" y="49397"/>
                    <a:pt x="102266" y="41872"/>
                    <a:pt x="108441" y="34925"/>
                  </a:cubicBezTo>
                  <a:cubicBezTo>
                    <a:pt x="111528" y="31452"/>
                    <a:pt x="114616" y="27979"/>
                    <a:pt x="118089" y="24892"/>
                  </a:cubicBezTo>
                  <a:cubicBezTo>
                    <a:pt x="121369" y="21612"/>
                    <a:pt x="124842" y="18717"/>
                    <a:pt x="128701" y="16016"/>
                  </a:cubicBezTo>
                  <a:cubicBezTo>
                    <a:pt x="136034" y="10420"/>
                    <a:pt x="144331" y="6175"/>
                    <a:pt x="153207" y="3474"/>
                  </a:cubicBezTo>
                  <a:cubicBezTo>
                    <a:pt x="157645" y="2123"/>
                    <a:pt x="162276" y="1351"/>
                    <a:pt x="166906" y="965"/>
                  </a:cubicBezTo>
                  <a:cubicBezTo>
                    <a:pt x="167678" y="933"/>
                    <a:pt x="168450" y="917"/>
                    <a:pt x="169222" y="917"/>
                  </a:cubicBezTo>
                  <a:cubicBezTo>
                    <a:pt x="173081" y="917"/>
                    <a:pt x="176940" y="1319"/>
                    <a:pt x="180799" y="2123"/>
                  </a:cubicBezTo>
                  <a:cubicBezTo>
                    <a:pt x="176168" y="772"/>
                    <a:pt x="171537" y="0"/>
                    <a:pt x="1669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8"/>
            <p:cNvSpPr/>
            <p:nvPr/>
          </p:nvSpPr>
          <p:spPr>
            <a:xfrm>
              <a:off x="5110025" y="1511625"/>
              <a:ext cx="892450" cy="2325150"/>
            </a:xfrm>
            <a:custGeom>
              <a:avLst/>
              <a:gdLst/>
              <a:ahLst/>
              <a:cxnLst/>
              <a:rect l="l" t="t" r="r" b="b"/>
              <a:pathLst>
                <a:path w="35698" h="93006" extrusionOk="0">
                  <a:moveTo>
                    <a:pt x="35697" y="0"/>
                  </a:moveTo>
                  <a:cubicBezTo>
                    <a:pt x="31066" y="193"/>
                    <a:pt x="26628" y="1737"/>
                    <a:pt x="23155" y="4824"/>
                  </a:cubicBezTo>
                  <a:cubicBezTo>
                    <a:pt x="19875" y="7912"/>
                    <a:pt x="17174" y="11771"/>
                    <a:pt x="15437" y="16016"/>
                  </a:cubicBezTo>
                  <a:cubicBezTo>
                    <a:pt x="13700" y="20261"/>
                    <a:pt x="12350" y="24506"/>
                    <a:pt x="11578" y="29137"/>
                  </a:cubicBezTo>
                  <a:cubicBezTo>
                    <a:pt x="10806" y="33382"/>
                    <a:pt x="10420" y="38013"/>
                    <a:pt x="10227" y="42451"/>
                  </a:cubicBezTo>
                  <a:cubicBezTo>
                    <a:pt x="9648" y="51327"/>
                    <a:pt x="9841" y="60010"/>
                    <a:pt x="8683" y="68693"/>
                  </a:cubicBezTo>
                  <a:cubicBezTo>
                    <a:pt x="7912" y="77376"/>
                    <a:pt x="5017" y="85673"/>
                    <a:pt x="0" y="93005"/>
                  </a:cubicBezTo>
                  <a:cubicBezTo>
                    <a:pt x="6175" y="86252"/>
                    <a:pt x="10227" y="77954"/>
                    <a:pt x="11578" y="69079"/>
                  </a:cubicBezTo>
                  <a:cubicBezTo>
                    <a:pt x="12929" y="60203"/>
                    <a:pt x="13507" y="51327"/>
                    <a:pt x="13700" y="42451"/>
                  </a:cubicBezTo>
                  <a:cubicBezTo>
                    <a:pt x="13893" y="33961"/>
                    <a:pt x="15437" y="25471"/>
                    <a:pt x="18331" y="17173"/>
                  </a:cubicBezTo>
                  <a:cubicBezTo>
                    <a:pt x="19489" y="13121"/>
                    <a:pt x="21612" y="9455"/>
                    <a:pt x="24506" y="6175"/>
                  </a:cubicBezTo>
                  <a:cubicBezTo>
                    <a:pt x="25857" y="4631"/>
                    <a:pt x="27593" y="3281"/>
                    <a:pt x="29523" y="2316"/>
                  </a:cubicBezTo>
                  <a:cubicBezTo>
                    <a:pt x="31452" y="1351"/>
                    <a:pt x="33575" y="579"/>
                    <a:pt x="35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8"/>
            <p:cNvSpPr/>
            <p:nvPr/>
          </p:nvSpPr>
          <p:spPr>
            <a:xfrm>
              <a:off x="3884750" y="1723875"/>
              <a:ext cx="1389300" cy="3159675"/>
            </a:xfrm>
            <a:custGeom>
              <a:avLst/>
              <a:gdLst/>
              <a:ahLst/>
              <a:cxnLst/>
              <a:rect l="l" t="t" r="r" b="b"/>
              <a:pathLst>
                <a:path w="55572" h="126387" extrusionOk="0">
                  <a:moveTo>
                    <a:pt x="55572" y="0"/>
                  </a:moveTo>
                  <a:lnTo>
                    <a:pt x="55572" y="0"/>
                  </a:lnTo>
                  <a:cubicBezTo>
                    <a:pt x="50362" y="2895"/>
                    <a:pt x="45731" y="6947"/>
                    <a:pt x="42065" y="11964"/>
                  </a:cubicBezTo>
                  <a:cubicBezTo>
                    <a:pt x="38592" y="16981"/>
                    <a:pt x="35698" y="22576"/>
                    <a:pt x="33768" y="28365"/>
                  </a:cubicBezTo>
                  <a:cubicBezTo>
                    <a:pt x="29716" y="40135"/>
                    <a:pt x="28944" y="52484"/>
                    <a:pt x="27979" y="64448"/>
                  </a:cubicBezTo>
                  <a:cubicBezTo>
                    <a:pt x="27015" y="76411"/>
                    <a:pt x="26050" y="88374"/>
                    <a:pt x="21998" y="99373"/>
                  </a:cubicBezTo>
                  <a:cubicBezTo>
                    <a:pt x="19875" y="104968"/>
                    <a:pt x="17174" y="110178"/>
                    <a:pt x="13508" y="115002"/>
                  </a:cubicBezTo>
                  <a:cubicBezTo>
                    <a:pt x="9842" y="119826"/>
                    <a:pt x="5211" y="123685"/>
                    <a:pt x="1" y="126386"/>
                  </a:cubicBezTo>
                  <a:cubicBezTo>
                    <a:pt x="2702" y="125229"/>
                    <a:pt x="5404" y="123878"/>
                    <a:pt x="8105" y="122141"/>
                  </a:cubicBezTo>
                  <a:cubicBezTo>
                    <a:pt x="10420" y="120405"/>
                    <a:pt x="12736" y="118282"/>
                    <a:pt x="14858" y="116160"/>
                  </a:cubicBezTo>
                  <a:cubicBezTo>
                    <a:pt x="18910" y="111529"/>
                    <a:pt x="22191" y="106126"/>
                    <a:pt x="24506" y="100530"/>
                  </a:cubicBezTo>
                  <a:cubicBezTo>
                    <a:pt x="29330" y="89146"/>
                    <a:pt x="30681" y="76797"/>
                    <a:pt x="31646" y="64641"/>
                  </a:cubicBezTo>
                  <a:cubicBezTo>
                    <a:pt x="32417" y="52677"/>
                    <a:pt x="32996" y="40714"/>
                    <a:pt x="36469" y="29137"/>
                  </a:cubicBezTo>
                  <a:cubicBezTo>
                    <a:pt x="38013" y="23541"/>
                    <a:pt x="40521" y="17945"/>
                    <a:pt x="43609" y="12928"/>
                  </a:cubicBezTo>
                  <a:cubicBezTo>
                    <a:pt x="46696" y="7719"/>
                    <a:pt x="50748" y="3281"/>
                    <a:pt x="555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8"/>
            <p:cNvSpPr/>
            <p:nvPr/>
          </p:nvSpPr>
          <p:spPr>
            <a:xfrm>
              <a:off x="1911800" y="4020050"/>
              <a:ext cx="1220450" cy="654575"/>
            </a:xfrm>
            <a:custGeom>
              <a:avLst/>
              <a:gdLst/>
              <a:ahLst/>
              <a:cxnLst/>
              <a:rect l="l" t="t" r="r" b="b"/>
              <a:pathLst>
                <a:path w="48818" h="26183" extrusionOk="0">
                  <a:moveTo>
                    <a:pt x="48818" y="0"/>
                  </a:moveTo>
                  <a:lnTo>
                    <a:pt x="48818" y="0"/>
                  </a:lnTo>
                  <a:cubicBezTo>
                    <a:pt x="45538" y="3474"/>
                    <a:pt x="42064" y="6561"/>
                    <a:pt x="38205" y="9455"/>
                  </a:cubicBezTo>
                  <a:cubicBezTo>
                    <a:pt x="30873" y="15244"/>
                    <a:pt x="22576" y="19489"/>
                    <a:pt x="13700" y="22576"/>
                  </a:cubicBezTo>
                  <a:cubicBezTo>
                    <a:pt x="9262" y="23927"/>
                    <a:pt x="4631" y="25085"/>
                    <a:pt x="0" y="25856"/>
                  </a:cubicBezTo>
                  <a:cubicBezTo>
                    <a:pt x="1809" y="26074"/>
                    <a:pt x="3618" y="26182"/>
                    <a:pt x="5427" y="26182"/>
                  </a:cubicBezTo>
                  <a:cubicBezTo>
                    <a:pt x="8442" y="26182"/>
                    <a:pt x="11457" y="25881"/>
                    <a:pt x="14472" y="25278"/>
                  </a:cubicBezTo>
                  <a:cubicBezTo>
                    <a:pt x="24119" y="23155"/>
                    <a:pt x="32995" y="18524"/>
                    <a:pt x="40135" y="11771"/>
                  </a:cubicBezTo>
                  <a:cubicBezTo>
                    <a:pt x="43608" y="8297"/>
                    <a:pt x="46502" y="4438"/>
                    <a:pt x="48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8"/>
            <p:cNvSpPr/>
            <p:nvPr/>
          </p:nvSpPr>
          <p:spPr>
            <a:xfrm>
              <a:off x="3744875" y="1603950"/>
              <a:ext cx="1630500" cy="240550"/>
            </a:xfrm>
            <a:custGeom>
              <a:avLst/>
              <a:gdLst/>
              <a:ahLst/>
              <a:cxnLst/>
              <a:rect l="l" t="t" r="r" b="b"/>
              <a:pathLst>
                <a:path w="65220" h="9622" extrusionOk="0">
                  <a:moveTo>
                    <a:pt x="40615" y="1"/>
                  </a:moveTo>
                  <a:cubicBezTo>
                    <a:pt x="32122" y="1"/>
                    <a:pt x="23767" y="1122"/>
                    <a:pt x="15630" y="3447"/>
                  </a:cubicBezTo>
                  <a:cubicBezTo>
                    <a:pt x="10227" y="4990"/>
                    <a:pt x="5017" y="7113"/>
                    <a:pt x="0" y="9621"/>
                  </a:cubicBezTo>
                  <a:cubicBezTo>
                    <a:pt x="5403" y="8464"/>
                    <a:pt x="10806" y="7113"/>
                    <a:pt x="16208" y="6148"/>
                  </a:cubicBezTo>
                  <a:cubicBezTo>
                    <a:pt x="21611" y="5183"/>
                    <a:pt x="27014" y="4411"/>
                    <a:pt x="32417" y="4026"/>
                  </a:cubicBezTo>
                  <a:cubicBezTo>
                    <a:pt x="37819" y="3447"/>
                    <a:pt x="43222" y="3254"/>
                    <a:pt x="48818" y="3254"/>
                  </a:cubicBezTo>
                  <a:cubicBezTo>
                    <a:pt x="54221" y="3254"/>
                    <a:pt x="59816" y="3447"/>
                    <a:pt x="65219" y="3833"/>
                  </a:cubicBezTo>
                  <a:cubicBezTo>
                    <a:pt x="60009" y="2096"/>
                    <a:pt x="54414" y="938"/>
                    <a:pt x="49011" y="359"/>
                  </a:cubicBezTo>
                  <a:cubicBezTo>
                    <a:pt x="46199" y="121"/>
                    <a:pt x="43400" y="1"/>
                    <a:pt x="406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8"/>
            <p:cNvSpPr/>
            <p:nvPr/>
          </p:nvSpPr>
          <p:spPr>
            <a:xfrm>
              <a:off x="3556725" y="3267525"/>
              <a:ext cx="361825" cy="868325"/>
            </a:xfrm>
            <a:custGeom>
              <a:avLst/>
              <a:gdLst/>
              <a:ahLst/>
              <a:cxnLst/>
              <a:rect l="l" t="t" r="r" b="b"/>
              <a:pathLst>
                <a:path w="14473" h="34733" extrusionOk="0">
                  <a:moveTo>
                    <a:pt x="14473" y="0"/>
                  </a:moveTo>
                  <a:lnTo>
                    <a:pt x="10806" y="193"/>
                  </a:lnTo>
                  <a:cubicBezTo>
                    <a:pt x="11964" y="12735"/>
                    <a:pt x="8105" y="25277"/>
                    <a:pt x="1" y="34732"/>
                  </a:cubicBezTo>
                  <a:cubicBezTo>
                    <a:pt x="9456" y="25663"/>
                    <a:pt x="14473" y="13121"/>
                    <a:pt x="14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9"/>
        <p:cNvGrpSpPr/>
        <p:nvPr/>
      </p:nvGrpSpPr>
      <p:grpSpPr>
        <a:xfrm>
          <a:off x="0" y="0"/>
          <a:ext cx="0" cy="0"/>
          <a:chOff x="0" y="0"/>
          <a:chExt cx="0" cy="0"/>
        </a:xfrm>
      </p:grpSpPr>
      <p:sp>
        <p:nvSpPr>
          <p:cNvPr id="1300" name="Google Shape;1300;p75"/>
          <p:cNvSpPr txBox="1">
            <a:spLocks noGrp="1"/>
          </p:cNvSpPr>
          <p:nvPr>
            <p:ph type="dt" idx="10"/>
          </p:nvPr>
        </p:nvSpPr>
        <p:spPr>
          <a:xfrm>
            <a:off x="628650" y="4767268"/>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01" name="Google Shape;1301;p75"/>
          <p:cNvSpPr txBox="1">
            <a:spLocks noGrp="1"/>
          </p:cNvSpPr>
          <p:nvPr>
            <p:ph type="ftr" idx="11"/>
          </p:nvPr>
        </p:nvSpPr>
        <p:spPr>
          <a:xfrm>
            <a:off x="3028950" y="4767268"/>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02" name="Google Shape;1302;p75"/>
          <p:cNvSpPr txBox="1">
            <a:spLocks noGrp="1"/>
          </p:cNvSpPr>
          <p:nvPr>
            <p:ph type="sldNum" idx="12"/>
          </p:nvPr>
        </p:nvSpPr>
        <p:spPr>
          <a:xfrm>
            <a:off x="6457950" y="4767268"/>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03"/>
        <p:cNvGrpSpPr/>
        <p:nvPr/>
      </p:nvGrpSpPr>
      <p:grpSpPr>
        <a:xfrm>
          <a:off x="0" y="0"/>
          <a:ext cx="0" cy="0"/>
          <a:chOff x="0" y="0"/>
          <a:chExt cx="0" cy="0"/>
        </a:xfrm>
      </p:grpSpPr>
      <p:sp>
        <p:nvSpPr>
          <p:cNvPr id="1304" name="Google Shape;1304;p76"/>
          <p:cNvSpPr txBox="1">
            <a:spLocks noGrp="1"/>
          </p:cNvSpPr>
          <p:nvPr>
            <p:ph type="title"/>
          </p:nvPr>
        </p:nvSpPr>
        <p:spPr>
          <a:xfrm>
            <a:off x="629841" y="342900"/>
            <a:ext cx="2949300" cy="12003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05" name="Google Shape;1305;p76"/>
          <p:cNvSpPr txBox="1">
            <a:spLocks noGrp="1"/>
          </p:cNvSpPr>
          <p:nvPr>
            <p:ph type="body" idx="1"/>
          </p:nvPr>
        </p:nvSpPr>
        <p:spPr>
          <a:xfrm>
            <a:off x="3887391" y="740574"/>
            <a:ext cx="4629300" cy="3655200"/>
          </a:xfrm>
          <a:prstGeom prst="rect">
            <a:avLst/>
          </a:prstGeom>
          <a:noFill/>
          <a:ln>
            <a:noFill/>
          </a:ln>
        </p:spPr>
        <p:txBody>
          <a:bodyPr spcFirstLastPara="1" wrap="square" lIns="91425" tIns="45700" rIns="91425" bIns="45700" anchor="t" anchorCtr="0">
            <a:normAutofit/>
          </a:bodyPr>
          <a:lstStyle>
            <a:lvl1pPr marL="457200" lvl="0" indent="-381000" algn="l" rtl="0">
              <a:lnSpc>
                <a:spcPct val="90000"/>
              </a:lnSpc>
              <a:spcBef>
                <a:spcPts val="750"/>
              </a:spcBef>
              <a:spcAft>
                <a:spcPts val="0"/>
              </a:spcAft>
              <a:buClr>
                <a:schemeClr val="dk1"/>
              </a:buClr>
              <a:buSzPts val="2400"/>
              <a:buChar char="•"/>
              <a:defRPr sz="2400"/>
            </a:lvl1pPr>
            <a:lvl2pPr marL="914400" lvl="1" indent="-361950" algn="l" rtl="0">
              <a:lnSpc>
                <a:spcPct val="90000"/>
              </a:lnSpc>
              <a:spcBef>
                <a:spcPts val="375"/>
              </a:spcBef>
              <a:spcAft>
                <a:spcPts val="0"/>
              </a:spcAft>
              <a:buClr>
                <a:schemeClr val="dk1"/>
              </a:buClr>
              <a:buSzPts val="2100"/>
              <a:buChar char="•"/>
              <a:defRPr sz="2100"/>
            </a:lvl2pPr>
            <a:lvl3pPr marL="1371600" lvl="2" indent="-342900" algn="l" rtl="0">
              <a:lnSpc>
                <a:spcPct val="90000"/>
              </a:lnSpc>
              <a:spcBef>
                <a:spcPts val="375"/>
              </a:spcBef>
              <a:spcAft>
                <a:spcPts val="0"/>
              </a:spcAft>
              <a:buClr>
                <a:schemeClr val="dk1"/>
              </a:buClr>
              <a:buSzPts val="1800"/>
              <a:buChar char="•"/>
              <a:defRPr sz="1800"/>
            </a:lvl3pPr>
            <a:lvl4pPr marL="1828800" lvl="3" indent="-323850" algn="l" rtl="0">
              <a:lnSpc>
                <a:spcPct val="90000"/>
              </a:lnSpc>
              <a:spcBef>
                <a:spcPts val="375"/>
              </a:spcBef>
              <a:spcAft>
                <a:spcPts val="0"/>
              </a:spcAft>
              <a:buClr>
                <a:schemeClr val="dk1"/>
              </a:buClr>
              <a:buSzPts val="1500"/>
              <a:buChar char="•"/>
              <a:defRPr sz="1500"/>
            </a:lvl4pPr>
            <a:lvl5pPr marL="2286000" lvl="4" indent="-323850" algn="l" rtl="0">
              <a:lnSpc>
                <a:spcPct val="90000"/>
              </a:lnSpc>
              <a:spcBef>
                <a:spcPts val="375"/>
              </a:spcBef>
              <a:spcAft>
                <a:spcPts val="0"/>
              </a:spcAft>
              <a:buClr>
                <a:schemeClr val="dk1"/>
              </a:buClr>
              <a:buSzPts val="1500"/>
              <a:buChar char="•"/>
              <a:defRPr sz="1500"/>
            </a:lvl5pPr>
            <a:lvl6pPr marL="2743200" lvl="5" indent="-323850" algn="l" rtl="0">
              <a:lnSpc>
                <a:spcPct val="90000"/>
              </a:lnSpc>
              <a:spcBef>
                <a:spcPts val="375"/>
              </a:spcBef>
              <a:spcAft>
                <a:spcPts val="0"/>
              </a:spcAft>
              <a:buClr>
                <a:schemeClr val="dk1"/>
              </a:buClr>
              <a:buSzPts val="1500"/>
              <a:buChar char="•"/>
              <a:defRPr sz="1500"/>
            </a:lvl6pPr>
            <a:lvl7pPr marL="3200400" lvl="6" indent="-323850" algn="l" rtl="0">
              <a:lnSpc>
                <a:spcPct val="90000"/>
              </a:lnSpc>
              <a:spcBef>
                <a:spcPts val="375"/>
              </a:spcBef>
              <a:spcAft>
                <a:spcPts val="0"/>
              </a:spcAft>
              <a:buClr>
                <a:schemeClr val="dk1"/>
              </a:buClr>
              <a:buSzPts val="1500"/>
              <a:buChar char="•"/>
              <a:defRPr sz="1500"/>
            </a:lvl7pPr>
            <a:lvl8pPr marL="3657600" lvl="7" indent="-323850" algn="l" rtl="0">
              <a:lnSpc>
                <a:spcPct val="90000"/>
              </a:lnSpc>
              <a:spcBef>
                <a:spcPts val="375"/>
              </a:spcBef>
              <a:spcAft>
                <a:spcPts val="0"/>
              </a:spcAft>
              <a:buClr>
                <a:schemeClr val="dk1"/>
              </a:buClr>
              <a:buSzPts val="1500"/>
              <a:buChar char="•"/>
              <a:defRPr sz="1500"/>
            </a:lvl8pPr>
            <a:lvl9pPr marL="4114800" lvl="8" indent="-323850" algn="l" rtl="0">
              <a:lnSpc>
                <a:spcPct val="90000"/>
              </a:lnSpc>
              <a:spcBef>
                <a:spcPts val="375"/>
              </a:spcBef>
              <a:spcAft>
                <a:spcPts val="0"/>
              </a:spcAft>
              <a:buClr>
                <a:schemeClr val="dk1"/>
              </a:buClr>
              <a:buSzPts val="1500"/>
              <a:buChar char="•"/>
              <a:defRPr sz="1500"/>
            </a:lvl9pPr>
          </a:lstStyle>
          <a:p>
            <a:endParaRPr/>
          </a:p>
        </p:txBody>
      </p:sp>
      <p:sp>
        <p:nvSpPr>
          <p:cNvPr id="1306" name="Google Shape;1306;p76"/>
          <p:cNvSpPr txBox="1">
            <a:spLocks noGrp="1"/>
          </p:cNvSpPr>
          <p:nvPr>
            <p:ph type="body" idx="2"/>
          </p:nvPr>
        </p:nvSpPr>
        <p:spPr>
          <a:xfrm>
            <a:off x="629841" y="1543050"/>
            <a:ext cx="2949300" cy="2858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750"/>
              </a:spcBef>
              <a:spcAft>
                <a:spcPts val="0"/>
              </a:spcAft>
              <a:buClr>
                <a:schemeClr val="dk1"/>
              </a:buClr>
              <a:buSzPts val="1200"/>
              <a:buNone/>
              <a:defRPr sz="1200"/>
            </a:lvl1pPr>
            <a:lvl2pPr marL="914400" lvl="1" indent="-228600" algn="l" rtl="0">
              <a:lnSpc>
                <a:spcPct val="90000"/>
              </a:lnSpc>
              <a:spcBef>
                <a:spcPts val="375"/>
              </a:spcBef>
              <a:spcAft>
                <a:spcPts val="0"/>
              </a:spcAft>
              <a:buClr>
                <a:schemeClr val="dk1"/>
              </a:buClr>
              <a:buSzPts val="1050"/>
              <a:buNone/>
              <a:defRPr sz="1050"/>
            </a:lvl2pPr>
            <a:lvl3pPr marL="1371600" lvl="2" indent="-228600" algn="l" rtl="0">
              <a:lnSpc>
                <a:spcPct val="90000"/>
              </a:lnSpc>
              <a:spcBef>
                <a:spcPts val="375"/>
              </a:spcBef>
              <a:spcAft>
                <a:spcPts val="0"/>
              </a:spcAft>
              <a:buClr>
                <a:schemeClr val="dk1"/>
              </a:buClr>
              <a:buSzPts val="900"/>
              <a:buNone/>
              <a:defRPr sz="900"/>
            </a:lvl3pPr>
            <a:lvl4pPr marL="1828800" lvl="3" indent="-228600" algn="l" rtl="0">
              <a:lnSpc>
                <a:spcPct val="90000"/>
              </a:lnSpc>
              <a:spcBef>
                <a:spcPts val="375"/>
              </a:spcBef>
              <a:spcAft>
                <a:spcPts val="0"/>
              </a:spcAft>
              <a:buClr>
                <a:schemeClr val="dk1"/>
              </a:buClr>
              <a:buSzPts val="750"/>
              <a:buNone/>
              <a:defRPr sz="750"/>
            </a:lvl4pPr>
            <a:lvl5pPr marL="2286000" lvl="4" indent="-228600" algn="l" rtl="0">
              <a:lnSpc>
                <a:spcPct val="90000"/>
              </a:lnSpc>
              <a:spcBef>
                <a:spcPts val="375"/>
              </a:spcBef>
              <a:spcAft>
                <a:spcPts val="0"/>
              </a:spcAft>
              <a:buClr>
                <a:schemeClr val="dk1"/>
              </a:buClr>
              <a:buSzPts val="750"/>
              <a:buNone/>
              <a:defRPr sz="750"/>
            </a:lvl5pPr>
            <a:lvl6pPr marL="2743200" lvl="5" indent="-228600" algn="l" rtl="0">
              <a:lnSpc>
                <a:spcPct val="90000"/>
              </a:lnSpc>
              <a:spcBef>
                <a:spcPts val="375"/>
              </a:spcBef>
              <a:spcAft>
                <a:spcPts val="0"/>
              </a:spcAft>
              <a:buClr>
                <a:schemeClr val="dk1"/>
              </a:buClr>
              <a:buSzPts val="750"/>
              <a:buNone/>
              <a:defRPr sz="750"/>
            </a:lvl6pPr>
            <a:lvl7pPr marL="3200400" lvl="6" indent="-228600" algn="l" rtl="0">
              <a:lnSpc>
                <a:spcPct val="90000"/>
              </a:lnSpc>
              <a:spcBef>
                <a:spcPts val="375"/>
              </a:spcBef>
              <a:spcAft>
                <a:spcPts val="0"/>
              </a:spcAft>
              <a:buClr>
                <a:schemeClr val="dk1"/>
              </a:buClr>
              <a:buSzPts val="750"/>
              <a:buNone/>
              <a:defRPr sz="750"/>
            </a:lvl7pPr>
            <a:lvl8pPr marL="3657600" lvl="7" indent="-228600" algn="l" rtl="0">
              <a:lnSpc>
                <a:spcPct val="90000"/>
              </a:lnSpc>
              <a:spcBef>
                <a:spcPts val="375"/>
              </a:spcBef>
              <a:spcAft>
                <a:spcPts val="0"/>
              </a:spcAft>
              <a:buClr>
                <a:schemeClr val="dk1"/>
              </a:buClr>
              <a:buSzPts val="750"/>
              <a:buNone/>
              <a:defRPr sz="750"/>
            </a:lvl8pPr>
            <a:lvl9pPr marL="4114800" lvl="8" indent="-228600" algn="l" rtl="0">
              <a:lnSpc>
                <a:spcPct val="90000"/>
              </a:lnSpc>
              <a:spcBef>
                <a:spcPts val="375"/>
              </a:spcBef>
              <a:spcAft>
                <a:spcPts val="0"/>
              </a:spcAft>
              <a:buClr>
                <a:schemeClr val="dk1"/>
              </a:buClr>
              <a:buSzPts val="750"/>
              <a:buNone/>
              <a:defRPr sz="750"/>
            </a:lvl9pPr>
          </a:lstStyle>
          <a:p>
            <a:endParaRPr/>
          </a:p>
        </p:txBody>
      </p:sp>
      <p:sp>
        <p:nvSpPr>
          <p:cNvPr id="1307" name="Google Shape;1307;p76"/>
          <p:cNvSpPr txBox="1">
            <a:spLocks noGrp="1"/>
          </p:cNvSpPr>
          <p:nvPr>
            <p:ph type="dt" idx="10"/>
          </p:nvPr>
        </p:nvSpPr>
        <p:spPr>
          <a:xfrm>
            <a:off x="628650" y="4767268"/>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08" name="Google Shape;1308;p76"/>
          <p:cNvSpPr txBox="1">
            <a:spLocks noGrp="1"/>
          </p:cNvSpPr>
          <p:nvPr>
            <p:ph type="ftr" idx="11"/>
          </p:nvPr>
        </p:nvSpPr>
        <p:spPr>
          <a:xfrm>
            <a:off x="3028950" y="4767268"/>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09" name="Google Shape;1309;p76"/>
          <p:cNvSpPr txBox="1">
            <a:spLocks noGrp="1"/>
          </p:cNvSpPr>
          <p:nvPr>
            <p:ph type="sldNum" idx="12"/>
          </p:nvPr>
        </p:nvSpPr>
        <p:spPr>
          <a:xfrm>
            <a:off x="6457950" y="4767268"/>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10"/>
        <p:cNvGrpSpPr/>
        <p:nvPr/>
      </p:nvGrpSpPr>
      <p:grpSpPr>
        <a:xfrm>
          <a:off x="0" y="0"/>
          <a:ext cx="0" cy="0"/>
          <a:chOff x="0" y="0"/>
          <a:chExt cx="0" cy="0"/>
        </a:xfrm>
      </p:grpSpPr>
      <p:sp>
        <p:nvSpPr>
          <p:cNvPr id="1311" name="Google Shape;1311;p77"/>
          <p:cNvSpPr txBox="1">
            <a:spLocks noGrp="1"/>
          </p:cNvSpPr>
          <p:nvPr>
            <p:ph type="title"/>
          </p:nvPr>
        </p:nvSpPr>
        <p:spPr>
          <a:xfrm>
            <a:off x="629841" y="342900"/>
            <a:ext cx="2949300" cy="12003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12" name="Google Shape;1312;p77"/>
          <p:cNvSpPr>
            <a:spLocks noGrp="1"/>
          </p:cNvSpPr>
          <p:nvPr>
            <p:ph type="pic" idx="2"/>
          </p:nvPr>
        </p:nvSpPr>
        <p:spPr>
          <a:xfrm>
            <a:off x="3887391" y="740574"/>
            <a:ext cx="4629300" cy="3655200"/>
          </a:xfrm>
          <a:prstGeom prst="rect">
            <a:avLst/>
          </a:prstGeom>
          <a:noFill/>
          <a:ln>
            <a:noFill/>
          </a:ln>
        </p:spPr>
      </p:sp>
      <p:sp>
        <p:nvSpPr>
          <p:cNvPr id="1313" name="Google Shape;1313;p77"/>
          <p:cNvSpPr txBox="1">
            <a:spLocks noGrp="1"/>
          </p:cNvSpPr>
          <p:nvPr>
            <p:ph type="body" idx="1"/>
          </p:nvPr>
        </p:nvSpPr>
        <p:spPr>
          <a:xfrm>
            <a:off x="629841" y="1543050"/>
            <a:ext cx="2949300" cy="2858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750"/>
              </a:spcBef>
              <a:spcAft>
                <a:spcPts val="0"/>
              </a:spcAft>
              <a:buClr>
                <a:schemeClr val="dk1"/>
              </a:buClr>
              <a:buSzPts val="1200"/>
              <a:buNone/>
              <a:defRPr sz="1200"/>
            </a:lvl1pPr>
            <a:lvl2pPr marL="914400" lvl="1" indent="-228600" algn="l" rtl="0">
              <a:lnSpc>
                <a:spcPct val="90000"/>
              </a:lnSpc>
              <a:spcBef>
                <a:spcPts val="375"/>
              </a:spcBef>
              <a:spcAft>
                <a:spcPts val="0"/>
              </a:spcAft>
              <a:buClr>
                <a:schemeClr val="dk1"/>
              </a:buClr>
              <a:buSzPts val="1050"/>
              <a:buNone/>
              <a:defRPr sz="1050"/>
            </a:lvl2pPr>
            <a:lvl3pPr marL="1371600" lvl="2" indent="-228600" algn="l" rtl="0">
              <a:lnSpc>
                <a:spcPct val="90000"/>
              </a:lnSpc>
              <a:spcBef>
                <a:spcPts val="375"/>
              </a:spcBef>
              <a:spcAft>
                <a:spcPts val="0"/>
              </a:spcAft>
              <a:buClr>
                <a:schemeClr val="dk1"/>
              </a:buClr>
              <a:buSzPts val="900"/>
              <a:buNone/>
              <a:defRPr sz="900"/>
            </a:lvl3pPr>
            <a:lvl4pPr marL="1828800" lvl="3" indent="-228600" algn="l" rtl="0">
              <a:lnSpc>
                <a:spcPct val="90000"/>
              </a:lnSpc>
              <a:spcBef>
                <a:spcPts val="375"/>
              </a:spcBef>
              <a:spcAft>
                <a:spcPts val="0"/>
              </a:spcAft>
              <a:buClr>
                <a:schemeClr val="dk1"/>
              </a:buClr>
              <a:buSzPts val="750"/>
              <a:buNone/>
              <a:defRPr sz="750"/>
            </a:lvl4pPr>
            <a:lvl5pPr marL="2286000" lvl="4" indent="-228600" algn="l" rtl="0">
              <a:lnSpc>
                <a:spcPct val="90000"/>
              </a:lnSpc>
              <a:spcBef>
                <a:spcPts val="375"/>
              </a:spcBef>
              <a:spcAft>
                <a:spcPts val="0"/>
              </a:spcAft>
              <a:buClr>
                <a:schemeClr val="dk1"/>
              </a:buClr>
              <a:buSzPts val="750"/>
              <a:buNone/>
              <a:defRPr sz="750"/>
            </a:lvl5pPr>
            <a:lvl6pPr marL="2743200" lvl="5" indent="-228600" algn="l" rtl="0">
              <a:lnSpc>
                <a:spcPct val="90000"/>
              </a:lnSpc>
              <a:spcBef>
                <a:spcPts val="375"/>
              </a:spcBef>
              <a:spcAft>
                <a:spcPts val="0"/>
              </a:spcAft>
              <a:buClr>
                <a:schemeClr val="dk1"/>
              </a:buClr>
              <a:buSzPts val="750"/>
              <a:buNone/>
              <a:defRPr sz="750"/>
            </a:lvl6pPr>
            <a:lvl7pPr marL="3200400" lvl="6" indent="-228600" algn="l" rtl="0">
              <a:lnSpc>
                <a:spcPct val="90000"/>
              </a:lnSpc>
              <a:spcBef>
                <a:spcPts val="375"/>
              </a:spcBef>
              <a:spcAft>
                <a:spcPts val="0"/>
              </a:spcAft>
              <a:buClr>
                <a:schemeClr val="dk1"/>
              </a:buClr>
              <a:buSzPts val="750"/>
              <a:buNone/>
              <a:defRPr sz="750"/>
            </a:lvl7pPr>
            <a:lvl8pPr marL="3657600" lvl="7" indent="-228600" algn="l" rtl="0">
              <a:lnSpc>
                <a:spcPct val="90000"/>
              </a:lnSpc>
              <a:spcBef>
                <a:spcPts val="375"/>
              </a:spcBef>
              <a:spcAft>
                <a:spcPts val="0"/>
              </a:spcAft>
              <a:buClr>
                <a:schemeClr val="dk1"/>
              </a:buClr>
              <a:buSzPts val="750"/>
              <a:buNone/>
              <a:defRPr sz="750"/>
            </a:lvl8pPr>
            <a:lvl9pPr marL="4114800" lvl="8" indent="-228600" algn="l" rtl="0">
              <a:lnSpc>
                <a:spcPct val="90000"/>
              </a:lnSpc>
              <a:spcBef>
                <a:spcPts val="375"/>
              </a:spcBef>
              <a:spcAft>
                <a:spcPts val="0"/>
              </a:spcAft>
              <a:buClr>
                <a:schemeClr val="dk1"/>
              </a:buClr>
              <a:buSzPts val="750"/>
              <a:buNone/>
              <a:defRPr sz="750"/>
            </a:lvl9pPr>
          </a:lstStyle>
          <a:p>
            <a:endParaRPr/>
          </a:p>
        </p:txBody>
      </p:sp>
      <p:sp>
        <p:nvSpPr>
          <p:cNvPr id="1314" name="Google Shape;1314;p77"/>
          <p:cNvSpPr txBox="1">
            <a:spLocks noGrp="1"/>
          </p:cNvSpPr>
          <p:nvPr>
            <p:ph type="dt" idx="10"/>
          </p:nvPr>
        </p:nvSpPr>
        <p:spPr>
          <a:xfrm>
            <a:off x="628650" y="4767268"/>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15" name="Google Shape;1315;p77"/>
          <p:cNvSpPr txBox="1">
            <a:spLocks noGrp="1"/>
          </p:cNvSpPr>
          <p:nvPr>
            <p:ph type="ftr" idx="11"/>
          </p:nvPr>
        </p:nvSpPr>
        <p:spPr>
          <a:xfrm>
            <a:off x="3028950" y="4767268"/>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16" name="Google Shape;1316;p77"/>
          <p:cNvSpPr txBox="1">
            <a:spLocks noGrp="1"/>
          </p:cNvSpPr>
          <p:nvPr>
            <p:ph type="sldNum" idx="12"/>
          </p:nvPr>
        </p:nvSpPr>
        <p:spPr>
          <a:xfrm>
            <a:off x="6457950" y="4767268"/>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17"/>
        <p:cNvGrpSpPr/>
        <p:nvPr/>
      </p:nvGrpSpPr>
      <p:grpSpPr>
        <a:xfrm>
          <a:off x="0" y="0"/>
          <a:ext cx="0" cy="0"/>
          <a:chOff x="0" y="0"/>
          <a:chExt cx="0" cy="0"/>
        </a:xfrm>
      </p:grpSpPr>
      <p:sp>
        <p:nvSpPr>
          <p:cNvPr id="1318" name="Google Shape;1318;p78"/>
          <p:cNvSpPr txBox="1">
            <a:spLocks noGrp="1"/>
          </p:cNvSpPr>
          <p:nvPr>
            <p:ph type="title"/>
          </p:nvPr>
        </p:nvSpPr>
        <p:spPr>
          <a:xfrm>
            <a:off x="628650" y="273847"/>
            <a:ext cx="7886700" cy="99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19" name="Google Shape;1319;p78"/>
          <p:cNvSpPr txBox="1">
            <a:spLocks noGrp="1"/>
          </p:cNvSpPr>
          <p:nvPr>
            <p:ph type="body" idx="1"/>
          </p:nvPr>
        </p:nvSpPr>
        <p:spPr>
          <a:xfrm rot="5400000">
            <a:off x="2940300" y="-942431"/>
            <a:ext cx="3263400" cy="78867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1320" name="Google Shape;1320;p78"/>
          <p:cNvSpPr txBox="1">
            <a:spLocks noGrp="1"/>
          </p:cNvSpPr>
          <p:nvPr>
            <p:ph type="dt" idx="10"/>
          </p:nvPr>
        </p:nvSpPr>
        <p:spPr>
          <a:xfrm>
            <a:off x="628650" y="4767268"/>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21" name="Google Shape;1321;p78"/>
          <p:cNvSpPr txBox="1">
            <a:spLocks noGrp="1"/>
          </p:cNvSpPr>
          <p:nvPr>
            <p:ph type="ftr" idx="11"/>
          </p:nvPr>
        </p:nvSpPr>
        <p:spPr>
          <a:xfrm>
            <a:off x="3028950" y="4767268"/>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22" name="Google Shape;1322;p78"/>
          <p:cNvSpPr txBox="1">
            <a:spLocks noGrp="1"/>
          </p:cNvSpPr>
          <p:nvPr>
            <p:ph type="sldNum" idx="12"/>
          </p:nvPr>
        </p:nvSpPr>
        <p:spPr>
          <a:xfrm>
            <a:off x="6457950" y="4767268"/>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23"/>
        <p:cNvGrpSpPr/>
        <p:nvPr/>
      </p:nvGrpSpPr>
      <p:grpSpPr>
        <a:xfrm>
          <a:off x="0" y="0"/>
          <a:ext cx="0" cy="0"/>
          <a:chOff x="0" y="0"/>
          <a:chExt cx="0" cy="0"/>
        </a:xfrm>
      </p:grpSpPr>
      <p:sp>
        <p:nvSpPr>
          <p:cNvPr id="1324" name="Google Shape;1324;p79"/>
          <p:cNvSpPr txBox="1">
            <a:spLocks noGrp="1"/>
          </p:cNvSpPr>
          <p:nvPr>
            <p:ph type="title"/>
          </p:nvPr>
        </p:nvSpPr>
        <p:spPr>
          <a:xfrm rot="5400000">
            <a:off x="5350051" y="1467544"/>
            <a:ext cx="4359000" cy="19716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25" name="Google Shape;1325;p79"/>
          <p:cNvSpPr txBox="1">
            <a:spLocks noGrp="1"/>
          </p:cNvSpPr>
          <p:nvPr>
            <p:ph type="body" idx="1"/>
          </p:nvPr>
        </p:nvSpPr>
        <p:spPr>
          <a:xfrm rot="5400000">
            <a:off x="1349477" y="-447056"/>
            <a:ext cx="4359000" cy="58008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1326" name="Google Shape;1326;p79"/>
          <p:cNvSpPr txBox="1">
            <a:spLocks noGrp="1"/>
          </p:cNvSpPr>
          <p:nvPr>
            <p:ph type="dt" idx="10"/>
          </p:nvPr>
        </p:nvSpPr>
        <p:spPr>
          <a:xfrm>
            <a:off x="628650" y="4767268"/>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27" name="Google Shape;1327;p79"/>
          <p:cNvSpPr txBox="1">
            <a:spLocks noGrp="1"/>
          </p:cNvSpPr>
          <p:nvPr>
            <p:ph type="ftr" idx="11"/>
          </p:nvPr>
        </p:nvSpPr>
        <p:spPr>
          <a:xfrm>
            <a:off x="3028950" y="4767268"/>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28" name="Google Shape;1328;p79"/>
          <p:cNvSpPr txBox="1">
            <a:spLocks noGrp="1"/>
          </p:cNvSpPr>
          <p:nvPr>
            <p:ph type="sldNum" idx="12"/>
          </p:nvPr>
        </p:nvSpPr>
        <p:spPr>
          <a:xfrm>
            <a:off x="6457950" y="4767268"/>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34"/>
        <p:cNvGrpSpPr/>
        <p:nvPr/>
      </p:nvGrpSpPr>
      <p:grpSpPr>
        <a:xfrm>
          <a:off x="0" y="0"/>
          <a:ext cx="0" cy="0"/>
          <a:chOff x="0" y="0"/>
          <a:chExt cx="0" cy="0"/>
        </a:xfrm>
      </p:grpSpPr>
      <p:sp>
        <p:nvSpPr>
          <p:cNvPr id="335" name="Google Shape;335;p9"/>
          <p:cNvSpPr/>
          <p:nvPr/>
        </p:nvSpPr>
        <p:spPr>
          <a:xfrm>
            <a:off x="421075" y="389425"/>
            <a:ext cx="8309400" cy="436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37" name="Google Shape;337;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38" name="Google Shape;338;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39"/>
        <p:cNvGrpSpPr/>
        <p:nvPr/>
      </p:nvGrpSpPr>
      <p:grpSpPr>
        <a:xfrm>
          <a:off x="0" y="0"/>
          <a:ext cx="0" cy="0"/>
          <a:chOff x="0" y="0"/>
          <a:chExt cx="0" cy="0"/>
        </a:xfrm>
      </p:grpSpPr>
      <p:sp>
        <p:nvSpPr>
          <p:cNvPr id="340" name="Google Shape;340;p10"/>
          <p:cNvSpPr/>
          <p:nvPr/>
        </p:nvSpPr>
        <p:spPr>
          <a:xfrm>
            <a:off x="0" y="0"/>
            <a:ext cx="9144000" cy="5143500"/>
          </a:xfrm>
          <a:prstGeom prst="frame">
            <a:avLst>
              <a:gd name="adj1" fmla="val 771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 name="Google Shape;341;p10"/>
          <p:cNvGrpSpPr/>
          <p:nvPr/>
        </p:nvGrpSpPr>
        <p:grpSpPr>
          <a:xfrm rot="-1357794">
            <a:off x="8114330" y="1916112"/>
            <a:ext cx="1185173" cy="2644701"/>
            <a:chOff x="2479375" y="241250"/>
            <a:chExt cx="2454400" cy="5089875"/>
          </a:xfrm>
        </p:grpSpPr>
        <p:sp>
          <p:nvSpPr>
            <p:cNvPr id="342" name="Google Shape;342;p10"/>
            <p:cNvSpPr/>
            <p:nvPr/>
          </p:nvSpPr>
          <p:spPr>
            <a:xfrm>
              <a:off x="2479375" y="1065000"/>
              <a:ext cx="1943850" cy="4266125"/>
            </a:xfrm>
            <a:custGeom>
              <a:avLst/>
              <a:gdLst/>
              <a:ahLst/>
              <a:cxnLst/>
              <a:rect l="l" t="t" r="r" b="b"/>
              <a:pathLst>
                <a:path w="77754" h="170645" extrusionOk="0">
                  <a:moveTo>
                    <a:pt x="75783" y="0"/>
                  </a:moveTo>
                  <a:cubicBezTo>
                    <a:pt x="74757" y="0"/>
                    <a:pt x="73647" y="666"/>
                    <a:pt x="73536" y="1998"/>
                  </a:cubicBezTo>
                  <a:cubicBezTo>
                    <a:pt x="65988" y="61933"/>
                    <a:pt x="55777" y="129859"/>
                    <a:pt x="1836" y="166708"/>
                  </a:cubicBezTo>
                  <a:cubicBezTo>
                    <a:pt x="0" y="167993"/>
                    <a:pt x="1201" y="170644"/>
                    <a:pt x="2927" y="170644"/>
                  </a:cubicBezTo>
                  <a:cubicBezTo>
                    <a:pt x="3288" y="170644"/>
                    <a:pt x="3672" y="170528"/>
                    <a:pt x="4056" y="170260"/>
                  </a:cubicBezTo>
                  <a:lnTo>
                    <a:pt x="4056" y="170038"/>
                  </a:lnTo>
                  <a:cubicBezTo>
                    <a:pt x="59329" y="132523"/>
                    <a:pt x="69984" y="63709"/>
                    <a:pt x="77531" y="1998"/>
                  </a:cubicBezTo>
                  <a:cubicBezTo>
                    <a:pt x="77753" y="666"/>
                    <a:pt x="76810" y="0"/>
                    <a:pt x="757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0"/>
            <p:cNvSpPr/>
            <p:nvPr/>
          </p:nvSpPr>
          <p:spPr>
            <a:xfrm>
              <a:off x="4179025" y="241250"/>
              <a:ext cx="443975" cy="1395375"/>
            </a:xfrm>
            <a:custGeom>
              <a:avLst/>
              <a:gdLst/>
              <a:ahLst/>
              <a:cxnLst/>
              <a:rect l="l" t="t" r="r" b="b"/>
              <a:pathLst>
                <a:path w="17759" h="55815" extrusionOk="0">
                  <a:moveTo>
                    <a:pt x="10381" y="1"/>
                  </a:moveTo>
                  <a:cubicBezTo>
                    <a:pt x="8131" y="1"/>
                    <a:pt x="6021" y="1087"/>
                    <a:pt x="4884" y="2983"/>
                  </a:cubicBezTo>
                  <a:cubicBezTo>
                    <a:pt x="3330" y="5203"/>
                    <a:pt x="2664" y="7644"/>
                    <a:pt x="2442" y="10308"/>
                  </a:cubicBezTo>
                  <a:cubicBezTo>
                    <a:pt x="0" y="25403"/>
                    <a:pt x="888" y="40941"/>
                    <a:pt x="4884" y="55814"/>
                  </a:cubicBezTo>
                  <a:lnTo>
                    <a:pt x="13985" y="25403"/>
                  </a:lnTo>
                  <a:cubicBezTo>
                    <a:pt x="15761" y="19187"/>
                    <a:pt x="17759" y="12972"/>
                    <a:pt x="16427" y="6756"/>
                  </a:cubicBezTo>
                  <a:cubicBezTo>
                    <a:pt x="16205" y="3871"/>
                    <a:pt x="14207" y="1207"/>
                    <a:pt x="11543" y="97"/>
                  </a:cubicBezTo>
                  <a:cubicBezTo>
                    <a:pt x="11155" y="32"/>
                    <a:pt x="10766" y="1"/>
                    <a:pt x="10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0"/>
            <p:cNvSpPr/>
            <p:nvPr/>
          </p:nvSpPr>
          <p:spPr>
            <a:xfrm>
              <a:off x="3679550" y="1462325"/>
              <a:ext cx="399600" cy="1189850"/>
            </a:xfrm>
            <a:custGeom>
              <a:avLst/>
              <a:gdLst/>
              <a:ahLst/>
              <a:cxnLst/>
              <a:rect l="l" t="t" r="r" b="b"/>
              <a:pathLst>
                <a:path w="15984" h="47594" extrusionOk="0">
                  <a:moveTo>
                    <a:pt x="3784" y="1"/>
                  </a:moveTo>
                  <a:cubicBezTo>
                    <a:pt x="3091" y="1"/>
                    <a:pt x="2398" y="179"/>
                    <a:pt x="1777" y="534"/>
                  </a:cubicBezTo>
                  <a:cubicBezTo>
                    <a:pt x="445" y="2088"/>
                    <a:pt x="1" y="3863"/>
                    <a:pt x="445" y="5639"/>
                  </a:cubicBezTo>
                  <a:cubicBezTo>
                    <a:pt x="1777" y="20734"/>
                    <a:pt x="7104" y="35163"/>
                    <a:pt x="15984" y="47594"/>
                  </a:cubicBezTo>
                  <a:cubicBezTo>
                    <a:pt x="15318" y="33609"/>
                    <a:pt x="13098" y="19624"/>
                    <a:pt x="9102" y="6083"/>
                  </a:cubicBezTo>
                  <a:cubicBezTo>
                    <a:pt x="8658" y="4307"/>
                    <a:pt x="7992" y="2754"/>
                    <a:pt x="6660" y="1200"/>
                  </a:cubicBezTo>
                  <a:cubicBezTo>
                    <a:pt x="5861" y="401"/>
                    <a:pt x="4822" y="1"/>
                    <a:pt x="3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0"/>
            <p:cNvSpPr/>
            <p:nvPr/>
          </p:nvSpPr>
          <p:spPr>
            <a:xfrm>
              <a:off x="4123525" y="1803575"/>
              <a:ext cx="810250" cy="1118775"/>
            </a:xfrm>
            <a:custGeom>
              <a:avLst/>
              <a:gdLst/>
              <a:ahLst/>
              <a:cxnLst/>
              <a:rect l="l" t="t" r="r" b="b"/>
              <a:pathLst>
                <a:path w="32410" h="44751" extrusionOk="0">
                  <a:moveTo>
                    <a:pt x="26344" y="0"/>
                  </a:moveTo>
                  <a:cubicBezTo>
                    <a:pt x="26080" y="0"/>
                    <a:pt x="25807" y="63"/>
                    <a:pt x="25528" y="203"/>
                  </a:cubicBezTo>
                  <a:cubicBezTo>
                    <a:pt x="24640" y="425"/>
                    <a:pt x="24418" y="1534"/>
                    <a:pt x="24196" y="2644"/>
                  </a:cubicBezTo>
                  <a:cubicBezTo>
                    <a:pt x="22642" y="10414"/>
                    <a:pt x="20201" y="17739"/>
                    <a:pt x="16871" y="25064"/>
                  </a:cubicBezTo>
                  <a:cubicBezTo>
                    <a:pt x="13319" y="31946"/>
                    <a:pt x="7548" y="35276"/>
                    <a:pt x="222" y="37939"/>
                  </a:cubicBezTo>
                  <a:lnTo>
                    <a:pt x="0" y="37939"/>
                  </a:lnTo>
                  <a:cubicBezTo>
                    <a:pt x="2573" y="42480"/>
                    <a:pt x="7623" y="44750"/>
                    <a:pt x="12757" y="44750"/>
                  </a:cubicBezTo>
                  <a:cubicBezTo>
                    <a:pt x="15153" y="44750"/>
                    <a:pt x="17567" y="44256"/>
                    <a:pt x="19757" y="43267"/>
                  </a:cubicBezTo>
                  <a:cubicBezTo>
                    <a:pt x="26416" y="39493"/>
                    <a:pt x="30856" y="33056"/>
                    <a:pt x="31744" y="25508"/>
                  </a:cubicBezTo>
                  <a:cubicBezTo>
                    <a:pt x="32410" y="17961"/>
                    <a:pt x="31522" y="10414"/>
                    <a:pt x="29302" y="3310"/>
                  </a:cubicBezTo>
                  <a:cubicBezTo>
                    <a:pt x="28928" y="1813"/>
                    <a:pt x="27764" y="0"/>
                    <a:pt x="263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0"/>
            <p:cNvSpPr/>
            <p:nvPr/>
          </p:nvSpPr>
          <p:spPr>
            <a:xfrm>
              <a:off x="3302200" y="2345350"/>
              <a:ext cx="610475" cy="1031550"/>
            </a:xfrm>
            <a:custGeom>
              <a:avLst/>
              <a:gdLst/>
              <a:ahLst/>
              <a:cxnLst/>
              <a:rect l="l" t="t" r="r" b="b"/>
              <a:pathLst>
                <a:path w="24419" h="41262" extrusionOk="0">
                  <a:moveTo>
                    <a:pt x="2672" y="1"/>
                  </a:moveTo>
                  <a:cubicBezTo>
                    <a:pt x="2278" y="1"/>
                    <a:pt x="1899" y="88"/>
                    <a:pt x="1554" y="286"/>
                  </a:cubicBezTo>
                  <a:cubicBezTo>
                    <a:pt x="444" y="1396"/>
                    <a:pt x="0" y="2728"/>
                    <a:pt x="222" y="4281"/>
                  </a:cubicBezTo>
                  <a:cubicBezTo>
                    <a:pt x="666" y="15158"/>
                    <a:pt x="4884" y="25592"/>
                    <a:pt x="11987" y="34027"/>
                  </a:cubicBezTo>
                  <a:cubicBezTo>
                    <a:pt x="14669" y="36900"/>
                    <a:pt x="18673" y="41262"/>
                    <a:pt x="22431" y="41262"/>
                  </a:cubicBezTo>
                  <a:cubicBezTo>
                    <a:pt x="23028" y="41262"/>
                    <a:pt x="23618" y="41152"/>
                    <a:pt x="24196" y="40908"/>
                  </a:cubicBezTo>
                  <a:lnTo>
                    <a:pt x="24418" y="41130"/>
                  </a:lnTo>
                  <a:cubicBezTo>
                    <a:pt x="22642" y="26701"/>
                    <a:pt x="16427" y="12939"/>
                    <a:pt x="6660" y="2284"/>
                  </a:cubicBezTo>
                  <a:cubicBezTo>
                    <a:pt x="5624" y="1075"/>
                    <a:pt x="4051" y="1"/>
                    <a:pt x="26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0"/>
            <p:cNvSpPr/>
            <p:nvPr/>
          </p:nvSpPr>
          <p:spPr>
            <a:xfrm>
              <a:off x="3651825" y="3385450"/>
              <a:ext cx="982275" cy="684600"/>
            </a:xfrm>
            <a:custGeom>
              <a:avLst/>
              <a:gdLst/>
              <a:ahLst/>
              <a:cxnLst/>
              <a:rect l="l" t="t" r="r" b="b"/>
              <a:pathLst>
                <a:path w="39291" h="27384" extrusionOk="0">
                  <a:moveTo>
                    <a:pt x="0" y="23278"/>
                  </a:moveTo>
                  <a:lnTo>
                    <a:pt x="0" y="23500"/>
                  </a:lnTo>
                  <a:cubicBezTo>
                    <a:pt x="39" y="23451"/>
                    <a:pt x="77" y="23402"/>
                    <a:pt x="116" y="23353"/>
                  </a:cubicBezTo>
                  <a:lnTo>
                    <a:pt x="116" y="23353"/>
                  </a:lnTo>
                  <a:cubicBezTo>
                    <a:pt x="77" y="23328"/>
                    <a:pt x="39" y="23303"/>
                    <a:pt x="0" y="23278"/>
                  </a:cubicBezTo>
                  <a:close/>
                  <a:moveTo>
                    <a:pt x="33289" y="0"/>
                  </a:moveTo>
                  <a:cubicBezTo>
                    <a:pt x="32780" y="0"/>
                    <a:pt x="32262" y="63"/>
                    <a:pt x="31743" y="192"/>
                  </a:cubicBezTo>
                  <a:cubicBezTo>
                    <a:pt x="29080" y="858"/>
                    <a:pt x="26860" y="1968"/>
                    <a:pt x="24862" y="3522"/>
                  </a:cubicBezTo>
                  <a:cubicBezTo>
                    <a:pt x="16477" y="9479"/>
                    <a:pt x="6557" y="15218"/>
                    <a:pt x="116" y="23353"/>
                  </a:cubicBezTo>
                  <a:lnTo>
                    <a:pt x="116" y="23353"/>
                  </a:lnTo>
                  <a:cubicBezTo>
                    <a:pt x="4431" y="26109"/>
                    <a:pt x="9176" y="27384"/>
                    <a:pt x="13832" y="27384"/>
                  </a:cubicBezTo>
                  <a:cubicBezTo>
                    <a:pt x="24732" y="27384"/>
                    <a:pt x="35145" y="20396"/>
                    <a:pt x="38403" y="9071"/>
                  </a:cubicBezTo>
                  <a:cubicBezTo>
                    <a:pt x="39291" y="7074"/>
                    <a:pt x="39291" y="4854"/>
                    <a:pt x="38403" y="2856"/>
                  </a:cubicBezTo>
                  <a:cubicBezTo>
                    <a:pt x="37330" y="1068"/>
                    <a:pt x="35393" y="0"/>
                    <a:pt x="33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8" name="Google Shape;348;p10"/>
          <p:cNvGrpSpPr/>
          <p:nvPr/>
        </p:nvGrpSpPr>
        <p:grpSpPr>
          <a:xfrm rot="278574" flipH="1">
            <a:off x="7153484" y="3187880"/>
            <a:ext cx="2077689" cy="2038723"/>
            <a:chOff x="1124025" y="238125"/>
            <a:chExt cx="5272075" cy="5173200"/>
          </a:xfrm>
        </p:grpSpPr>
        <p:sp>
          <p:nvSpPr>
            <p:cNvPr id="349" name="Google Shape;349;p10"/>
            <p:cNvSpPr/>
            <p:nvPr/>
          </p:nvSpPr>
          <p:spPr>
            <a:xfrm>
              <a:off x="1124025" y="238125"/>
              <a:ext cx="5272075" cy="517320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0"/>
            <p:cNvSpPr/>
            <p:nvPr/>
          </p:nvSpPr>
          <p:spPr>
            <a:xfrm>
              <a:off x="1490275" y="892950"/>
              <a:ext cx="4456300" cy="4040075"/>
            </a:xfrm>
            <a:custGeom>
              <a:avLst/>
              <a:gdLst/>
              <a:ahLst/>
              <a:cxnLst/>
              <a:rect l="l" t="t" r="r" b="b"/>
              <a:pathLst>
                <a:path w="178252" h="161603" extrusionOk="0">
                  <a:moveTo>
                    <a:pt x="178252" y="1"/>
                  </a:moveTo>
                  <a:cubicBezTo>
                    <a:pt x="157163" y="3108"/>
                    <a:pt x="136963" y="9546"/>
                    <a:pt x="117873" y="18869"/>
                  </a:cubicBezTo>
                  <a:cubicBezTo>
                    <a:pt x="79692" y="37738"/>
                    <a:pt x="47283" y="67039"/>
                    <a:pt x="24863" y="103444"/>
                  </a:cubicBezTo>
                  <a:cubicBezTo>
                    <a:pt x="13542" y="121424"/>
                    <a:pt x="5107" y="140959"/>
                    <a:pt x="1" y="161603"/>
                  </a:cubicBezTo>
                  <a:cubicBezTo>
                    <a:pt x="29080" y="81690"/>
                    <a:pt x="95675" y="21089"/>
                    <a:pt x="178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0"/>
            <p:cNvSpPr/>
            <p:nvPr/>
          </p:nvSpPr>
          <p:spPr>
            <a:xfrm>
              <a:off x="2827725" y="726475"/>
              <a:ext cx="527225" cy="1698175"/>
            </a:xfrm>
            <a:custGeom>
              <a:avLst/>
              <a:gdLst/>
              <a:ahLst/>
              <a:cxnLst/>
              <a:rect l="l" t="t" r="r" b="b"/>
              <a:pathLst>
                <a:path w="21089" h="67927" extrusionOk="0">
                  <a:moveTo>
                    <a:pt x="20867" y="0"/>
                  </a:moveTo>
                  <a:cubicBezTo>
                    <a:pt x="12209" y="8658"/>
                    <a:pt x="5772" y="19535"/>
                    <a:pt x="2664" y="31522"/>
                  </a:cubicBezTo>
                  <a:cubicBezTo>
                    <a:pt x="888" y="37515"/>
                    <a:pt x="0" y="43509"/>
                    <a:pt x="222" y="49946"/>
                  </a:cubicBezTo>
                  <a:cubicBezTo>
                    <a:pt x="444" y="55940"/>
                    <a:pt x="1554" y="62155"/>
                    <a:pt x="3996" y="67926"/>
                  </a:cubicBezTo>
                  <a:lnTo>
                    <a:pt x="4218" y="67926"/>
                  </a:lnTo>
                  <a:cubicBezTo>
                    <a:pt x="3330" y="61933"/>
                    <a:pt x="2886" y="55940"/>
                    <a:pt x="2886" y="49946"/>
                  </a:cubicBezTo>
                  <a:cubicBezTo>
                    <a:pt x="3108" y="43953"/>
                    <a:pt x="3552" y="37959"/>
                    <a:pt x="4884" y="32188"/>
                  </a:cubicBezTo>
                  <a:cubicBezTo>
                    <a:pt x="7326" y="20201"/>
                    <a:pt x="13097" y="9102"/>
                    <a:pt x="21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0"/>
            <p:cNvSpPr/>
            <p:nvPr/>
          </p:nvSpPr>
          <p:spPr>
            <a:xfrm>
              <a:off x="3443725" y="726475"/>
              <a:ext cx="505025" cy="1237575"/>
            </a:xfrm>
            <a:custGeom>
              <a:avLst/>
              <a:gdLst/>
              <a:ahLst/>
              <a:cxnLst/>
              <a:rect l="l" t="t" r="r" b="b"/>
              <a:pathLst>
                <a:path w="20201" h="49503" extrusionOk="0">
                  <a:moveTo>
                    <a:pt x="19979" y="0"/>
                  </a:moveTo>
                  <a:cubicBezTo>
                    <a:pt x="13319" y="6216"/>
                    <a:pt x="7992" y="13763"/>
                    <a:pt x="4440" y="22198"/>
                  </a:cubicBezTo>
                  <a:cubicBezTo>
                    <a:pt x="2664" y="26416"/>
                    <a:pt x="1332" y="30856"/>
                    <a:pt x="666" y="35517"/>
                  </a:cubicBezTo>
                  <a:cubicBezTo>
                    <a:pt x="0" y="40179"/>
                    <a:pt x="0" y="44840"/>
                    <a:pt x="888" y="49502"/>
                  </a:cubicBezTo>
                  <a:lnTo>
                    <a:pt x="1332" y="49280"/>
                  </a:lnTo>
                  <a:cubicBezTo>
                    <a:pt x="1776" y="44840"/>
                    <a:pt x="2442" y="40401"/>
                    <a:pt x="3330" y="35961"/>
                  </a:cubicBezTo>
                  <a:cubicBezTo>
                    <a:pt x="4218" y="31744"/>
                    <a:pt x="5328" y="27304"/>
                    <a:pt x="6660" y="23308"/>
                  </a:cubicBezTo>
                  <a:cubicBezTo>
                    <a:pt x="9545" y="14651"/>
                    <a:pt x="14207" y="6882"/>
                    <a:pt x="20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0"/>
            <p:cNvSpPr/>
            <p:nvPr/>
          </p:nvSpPr>
          <p:spPr>
            <a:xfrm>
              <a:off x="2233925" y="931800"/>
              <a:ext cx="382950" cy="1970100"/>
            </a:xfrm>
            <a:custGeom>
              <a:avLst/>
              <a:gdLst/>
              <a:ahLst/>
              <a:cxnLst/>
              <a:rect l="l" t="t" r="r" b="b"/>
              <a:pathLst>
                <a:path w="15318" h="78804" extrusionOk="0">
                  <a:moveTo>
                    <a:pt x="15095" y="1"/>
                  </a:moveTo>
                  <a:cubicBezTo>
                    <a:pt x="6660" y="11322"/>
                    <a:pt x="1776" y="24641"/>
                    <a:pt x="666" y="38625"/>
                  </a:cubicBezTo>
                  <a:cubicBezTo>
                    <a:pt x="0" y="45729"/>
                    <a:pt x="444" y="52610"/>
                    <a:pt x="1998" y="59492"/>
                  </a:cubicBezTo>
                  <a:cubicBezTo>
                    <a:pt x="3552" y="66373"/>
                    <a:pt x="6216" y="72810"/>
                    <a:pt x="10212" y="78804"/>
                  </a:cubicBezTo>
                  <a:lnTo>
                    <a:pt x="10434" y="78804"/>
                  </a:lnTo>
                  <a:cubicBezTo>
                    <a:pt x="7770" y="72366"/>
                    <a:pt x="5994" y="65707"/>
                    <a:pt x="4662" y="59048"/>
                  </a:cubicBezTo>
                  <a:cubicBezTo>
                    <a:pt x="3330" y="52388"/>
                    <a:pt x="2886" y="45729"/>
                    <a:pt x="2886" y="38847"/>
                  </a:cubicBezTo>
                  <a:cubicBezTo>
                    <a:pt x="3552" y="25084"/>
                    <a:pt x="7770" y="11766"/>
                    <a:pt x="15317" y="223"/>
                  </a:cubicBezTo>
                  <a:lnTo>
                    <a:pt x="150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0"/>
            <p:cNvSpPr/>
            <p:nvPr/>
          </p:nvSpPr>
          <p:spPr>
            <a:xfrm>
              <a:off x="1667875" y="1442350"/>
              <a:ext cx="366300" cy="2003400"/>
            </a:xfrm>
            <a:custGeom>
              <a:avLst/>
              <a:gdLst/>
              <a:ahLst/>
              <a:cxnLst/>
              <a:rect l="l" t="t" r="r" b="b"/>
              <a:pathLst>
                <a:path w="14652" h="80136" extrusionOk="0">
                  <a:moveTo>
                    <a:pt x="9324" y="1"/>
                  </a:moveTo>
                  <a:cubicBezTo>
                    <a:pt x="2886" y="12654"/>
                    <a:pt x="0" y="26639"/>
                    <a:pt x="666" y="40845"/>
                  </a:cubicBezTo>
                  <a:cubicBezTo>
                    <a:pt x="888" y="47949"/>
                    <a:pt x="2220" y="54830"/>
                    <a:pt x="4440" y="61712"/>
                  </a:cubicBezTo>
                  <a:cubicBezTo>
                    <a:pt x="6660" y="68371"/>
                    <a:pt x="9990" y="74586"/>
                    <a:pt x="14429" y="80136"/>
                  </a:cubicBezTo>
                  <a:lnTo>
                    <a:pt x="14651" y="80136"/>
                  </a:lnTo>
                  <a:cubicBezTo>
                    <a:pt x="11543" y="73921"/>
                    <a:pt x="8880" y="67483"/>
                    <a:pt x="7104" y="60824"/>
                  </a:cubicBezTo>
                  <a:cubicBezTo>
                    <a:pt x="5106" y="54164"/>
                    <a:pt x="3774" y="47505"/>
                    <a:pt x="3108" y="40623"/>
                  </a:cubicBezTo>
                  <a:cubicBezTo>
                    <a:pt x="1776" y="26861"/>
                    <a:pt x="3996" y="12876"/>
                    <a:pt x="95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0"/>
            <p:cNvSpPr/>
            <p:nvPr/>
          </p:nvSpPr>
          <p:spPr>
            <a:xfrm>
              <a:off x="1401500" y="2940725"/>
              <a:ext cx="316350" cy="1137675"/>
            </a:xfrm>
            <a:custGeom>
              <a:avLst/>
              <a:gdLst/>
              <a:ahLst/>
              <a:cxnLst/>
              <a:rect l="l" t="t" r="r" b="b"/>
              <a:pathLst>
                <a:path w="12654" h="45507" extrusionOk="0">
                  <a:moveTo>
                    <a:pt x="1776" y="1"/>
                  </a:moveTo>
                  <a:cubicBezTo>
                    <a:pt x="0" y="7992"/>
                    <a:pt x="0" y="16205"/>
                    <a:pt x="1776" y="24197"/>
                  </a:cubicBezTo>
                  <a:cubicBezTo>
                    <a:pt x="2442" y="28192"/>
                    <a:pt x="3774" y="31966"/>
                    <a:pt x="5550" y="35740"/>
                  </a:cubicBezTo>
                  <a:cubicBezTo>
                    <a:pt x="7326" y="39291"/>
                    <a:pt x="9545" y="42621"/>
                    <a:pt x="12431" y="45507"/>
                  </a:cubicBezTo>
                  <a:lnTo>
                    <a:pt x="12653" y="45285"/>
                  </a:lnTo>
                  <a:cubicBezTo>
                    <a:pt x="11099" y="41733"/>
                    <a:pt x="9323" y="38181"/>
                    <a:pt x="7770" y="34630"/>
                  </a:cubicBezTo>
                  <a:cubicBezTo>
                    <a:pt x="6216" y="30856"/>
                    <a:pt x="4884" y="27304"/>
                    <a:pt x="3774" y="23531"/>
                  </a:cubicBezTo>
                  <a:cubicBezTo>
                    <a:pt x="1776" y="15983"/>
                    <a:pt x="1110" y="7992"/>
                    <a:pt x="1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0"/>
            <p:cNvSpPr/>
            <p:nvPr/>
          </p:nvSpPr>
          <p:spPr>
            <a:xfrm>
              <a:off x="4226200" y="693175"/>
              <a:ext cx="765850" cy="754750"/>
            </a:xfrm>
            <a:custGeom>
              <a:avLst/>
              <a:gdLst/>
              <a:ahLst/>
              <a:cxnLst/>
              <a:rect l="l" t="t" r="r" b="b"/>
              <a:pathLst>
                <a:path w="30634" h="30190" extrusionOk="0">
                  <a:moveTo>
                    <a:pt x="30634" y="0"/>
                  </a:moveTo>
                  <a:cubicBezTo>
                    <a:pt x="23531" y="1998"/>
                    <a:pt x="16871" y="5772"/>
                    <a:pt x="11322" y="10878"/>
                  </a:cubicBezTo>
                  <a:cubicBezTo>
                    <a:pt x="8436" y="13319"/>
                    <a:pt x="5772" y="16205"/>
                    <a:pt x="3774" y="19313"/>
                  </a:cubicBezTo>
                  <a:cubicBezTo>
                    <a:pt x="1998" y="22642"/>
                    <a:pt x="667" y="26194"/>
                    <a:pt x="1" y="29968"/>
                  </a:cubicBezTo>
                  <a:lnTo>
                    <a:pt x="223" y="30190"/>
                  </a:lnTo>
                  <a:cubicBezTo>
                    <a:pt x="2220" y="26860"/>
                    <a:pt x="4218" y="23752"/>
                    <a:pt x="6216" y="20867"/>
                  </a:cubicBezTo>
                  <a:cubicBezTo>
                    <a:pt x="8214" y="17981"/>
                    <a:pt x="10434" y="15095"/>
                    <a:pt x="12875" y="12431"/>
                  </a:cubicBezTo>
                  <a:cubicBezTo>
                    <a:pt x="17759" y="7104"/>
                    <a:pt x="23975" y="2886"/>
                    <a:pt x="30634" y="222"/>
                  </a:cubicBezTo>
                  <a:lnTo>
                    <a:pt x="306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0"/>
            <p:cNvSpPr/>
            <p:nvPr/>
          </p:nvSpPr>
          <p:spPr>
            <a:xfrm>
              <a:off x="5053075" y="254750"/>
              <a:ext cx="1343025" cy="810275"/>
            </a:xfrm>
            <a:custGeom>
              <a:avLst/>
              <a:gdLst/>
              <a:ahLst/>
              <a:cxnLst/>
              <a:rect l="l" t="t" r="r" b="b"/>
              <a:pathLst>
                <a:path w="53721" h="32411" extrusionOk="0">
                  <a:moveTo>
                    <a:pt x="53720" y="1"/>
                  </a:moveTo>
                  <a:cubicBezTo>
                    <a:pt x="49946" y="3775"/>
                    <a:pt x="45729" y="6882"/>
                    <a:pt x="40845" y="9102"/>
                  </a:cubicBezTo>
                  <a:cubicBezTo>
                    <a:pt x="36184" y="11544"/>
                    <a:pt x="31522" y="13542"/>
                    <a:pt x="26638" y="15318"/>
                  </a:cubicBezTo>
                  <a:cubicBezTo>
                    <a:pt x="21533" y="17093"/>
                    <a:pt x="16649" y="19313"/>
                    <a:pt x="11988" y="21755"/>
                  </a:cubicBezTo>
                  <a:cubicBezTo>
                    <a:pt x="7326" y="24197"/>
                    <a:pt x="3108" y="27749"/>
                    <a:pt x="1" y="32188"/>
                  </a:cubicBezTo>
                  <a:lnTo>
                    <a:pt x="223" y="32410"/>
                  </a:lnTo>
                  <a:cubicBezTo>
                    <a:pt x="4218" y="29302"/>
                    <a:pt x="8658" y="26417"/>
                    <a:pt x="13320" y="24197"/>
                  </a:cubicBezTo>
                  <a:cubicBezTo>
                    <a:pt x="17981" y="21977"/>
                    <a:pt x="22643" y="19757"/>
                    <a:pt x="27526" y="17537"/>
                  </a:cubicBezTo>
                  <a:cubicBezTo>
                    <a:pt x="32410" y="15540"/>
                    <a:pt x="37072" y="13098"/>
                    <a:pt x="41733" y="10434"/>
                  </a:cubicBezTo>
                  <a:cubicBezTo>
                    <a:pt x="46173" y="7770"/>
                    <a:pt x="50168" y="4219"/>
                    <a:pt x="53720" y="223"/>
                  </a:cubicBezTo>
                  <a:lnTo>
                    <a:pt x="537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0"/>
            <p:cNvSpPr/>
            <p:nvPr/>
          </p:nvSpPr>
          <p:spPr>
            <a:xfrm>
              <a:off x="2994200" y="2423225"/>
              <a:ext cx="2552825" cy="446575"/>
            </a:xfrm>
            <a:custGeom>
              <a:avLst/>
              <a:gdLst/>
              <a:ahLst/>
              <a:cxnLst/>
              <a:rect l="l" t="t" r="r" b="b"/>
              <a:pathLst>
                <a:path w="102113" h="17863" extrusionOk="0">
                  <a:moveTo>
                    <a:pt x="13236" y="1"/>
                  </a:moveTo>
                  <a:cubicBezTo>
                    <a:pt x="8769" y="1"/>
                    <a:pt x="4329" y="611"/>
                    <a:pt x="1" y="1832"/>
                  </a:cubicBezTo>
                  <a:lnTo>
                    <a:pt x="1" y="2054"/>
                  </a:lnTo>
                  <a:cubicBezTo>
                    <a:pt x="2381" y="1810"/>
                    <a:pt x="4778" y="1684"/>
                    <a:pt x="7177" y="1684"/>
                  </a:cubicBezTo>
                  <a:cubicBezTo>
                    <a:pt x="13507" y="1684"/>
                    <a:pt x="19856" y="2565"/>
                    <a:pt x="25973" y="4496"/>
                  </a:cubicBezTo>
                  <a:cubicBezTo>
                    <a:pt x="34186" y="6716"/>
                    <a:pt x="42621" y="9824"/>
                    <a:pt x="50834" y="12487"/>
                  </a:cubicBezTo>
                  <a:cubicBezTo>
                    <a:pt x="59270" y="15595"/>
                    <a:pt x="68149" y="17371"/>
                    <a:pt x="77028" y="17815"/>
                  </a:cubicBezTo>
                  <a:cubicBezTo>
                    <a:pt x="77666" y="17847"/>
                    <a:pt x="78303" y="17863"/>
                    <a:pt x="78940" y="17863"/>
                  </a:cubicBezTo>
                  <a:cubicBezTo>
                    <a:pt x="87174" y="17863"/>
                    <a:pt x="95313" y="15213"/>
                    <a:pt x="102112" y="10268"/>
                  </a:cubicBezTo>
                  <a:lnTo>
                    <a:pt x="101890" y="10046"/>
                  </a:lnTo>
                  <a:cubicBezTo>
                    <a:pt x="95559" y="14266"/>
                    <a:pt x="88068" y="16663"/>
                    <a:pt x="80420" y="16663"/>
                  </a:cubicBezTo>
                  <a:cubicBezTo>
                    <a:pt x="79218" y="16663"/>
                    <a:pt x="78012" y="16604"/>
                    <a:pt x="76806" y="16483"/>
                  </a:cubicBezTo>
                  <a:cubicBezTo>
                    <a:pt x="68149" y="15817"/>
                    <a:pt x="59714" y="13819"/>
                    <a:pt x="51500" y="10490"/>
                  </a:cubicBezTo>
                  <a:cubicBezTo>
                    <a:pt x="43287" y="7160"/>
                    <a:pt x="35074" y="4274"/>
                    <a:pt x="26639" y="1832"/>
                  </a:cubicBezTo>
                  <a:cubicBezTo>
                    <a:pt x="22199" y="611"/>
                    <a:pt x="17704" y="1"/>
                    <a:pt x="1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0"/>
            <p:cNvSpPr/>
            <p:nvPr/>
          </p:nvSpPr>
          <p:spPr>
            <a:xfrm>
              <a:off x="4242850" y="1420150"/>
              <a:ext cx="1581650" cy="181750"/>
            </a:xfrm>
            <a:custGeom>
              <a:avLst/>
              <a:gdLst/>
              <a:ahLst/>
              <a:cxnLst/>
              <a:rect l="l" t="t" r="r" b="b"/>
              <a:pathLst>
                <a:path w="63266" h="7270" extrusionOk="0">
                  <a:moveTo>
                    <a:pt x="63043" y="1"/>
                  </a:moveTo>
                  <a:cubicBezTo>
                    <a:pt x="58825" y="3331"/>
                    <a:pt x="53720" y="5328"/>
                    <a:pt x="48392" y="5550"/>
                  </a:cubicBezTo>
                  <a:cubicBezTo>
                    <a:pt x="47504" y="5587"/>
                    <a:pt x="46610" y="5606"/>
                    <a:pt x="45713" y="5606"/>
                  </a:cubicBezTo>
                  <a:cubicBezTo>
                    <a:pt x="41227" y="5606"/>
                    <a:pt x="36664" y="5143"/>
                    <a:pt x="32410" y="4219"/>
                  </a:cubicBezTo>
                  <a:cubicBezTo>
                    <a:pt x="27082" y="3109"/>
                    <a:pt x="21755" y="1999"/>
                    <a:pt x="16205" y="1555"/>
                  </a:cubicBezTo>
                  <a:cubicBezTo>
                    <a:pt x="14977" y="1407"/>
                    <a:pt x="13749" y="1336"/>
                    <a:pt x="12526" y="1336"/>
                  </a:cubicBezTo>
                  <a:cubicBezTo>
                    <a:pt x="8221" y="1336"/>
                    <a:pt x="3976" y="2219"/>
                    <a:pt x="1" y="3775"/>
                  </a:cubicBezTo>
                  <a:lnTo>
                    <a:pt x="1" y="3997"/>
                  </a:lnTo>
                  <a:cubicBezTo>
                    <a:pt x="2473" y="3688"/>
                    <a:pt x="4946" y="3522"/>
                    <a:pt x="7418" y="3522"/>
                  </a:cubicBezTo>
                  <a:cubicBezTo>
                    <a:pt x="10273" y="3522"/>
                    <a:pt x="13128" y="3743"/>
                    <a:pt x="15983" y="4219"/>
                  </a:cubicBezTo>
                  <a:lnTo>
                    <a:pt x="31966" y="6438"/>
                  </a:lnTo>
                  <a:cubicBezTo>
                    <a:pt x="35326" y="6976"/>
                    <a:pt x="38687" y="7270"/>
                    <a:pt x="41998" y="7270"/>
                  </a:cubicBezTo>
                  <a:cubicBezTo>
                    <a:pt x="44155" y="7270"/>
                    <a:pt x="46291" y="7145"/>
                    <a:pt x="48392" y="6882"/>
                  </a:cubicBezTo>
                  <a:cubicBezTo>
                    <a:pt x="53942" y="6216"/>
                    <a:pt x="59047" y="3997"/>
                    <a:pt x="63265" y="223"/>
                  </a:cubicBezTo>
                  <a:lnTo>
                    <a:pt x="630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0"/>
            <p:cNvSpPr/>
            <p:nvPr/>
          </p:nvSpPr>
          <p:spPr>
            <a:xfrm>
              <a:off x="3510325" y="1923700"/>
              <a:ext cx="2186525" cy="290900"/>
            </a:xfrm>
            <a:custGeom>
              <a:avLst/>
              <a:gdLst/>
              <a:ahLst/>
              <a:cxnLst/>
              <a:rect l="l" t="t" r="r" b="b"/>
              <a:pathLst>
                <a:path w="87461" h="11636" extrusionOk="0">
                  <a:moveTo>
                    <a:pt x="16545" y="0"/>
                  </a:moveTo>
                  <a:cubicBezTo>
                    <a:pt x="10781" y="0"/>
                    <a:pt x="5143" y="1457"/>
                    <a:pt x="0" y="4277"/>
                  </a:cubicBezTo>
                  <a:lnTo>
                    <a:pt x="0" y="4499"/>
                  </a:lnTo>
                  <a:cubicBezTo>
                    <a:pt x="4471" y="3102"/>
                    <a:pt x="9206" y="2320"/>
                    <a:pt x="13927" y="2320"/>
                  </a:cubicBezTo>
                  <a:cubicBezTo>
                    <a:pt x="16708" y="2320"/>
                    <a:pt x="19483" y="2591"/>
                    <a:pt x="22198" y="3167"/>
                  </a:cubicBezTo>
                  <a:cubicBezTo>
                    <a:pt x="29524" y="4499"/>
                    <a:pt x="36849" y="6719"/>
                    <a:pt x="44174" y="8494"/>
                  </a:cubicBezTo>
                  <a:cubicBezTo>
                    <a:pt x="50781" y="10697"/>
                    <a:pt x="57749" y="11635"/>
                    <a:pt x="64753" y="11635"/>
                  </a:cubicBezTo>
                  <a:cubicBezTo>
                    <a:pt x="65514" y="11635"/>
                    <a:pt x="66276" y="11624"/>
                    <a:pt x="67038" y="11602"/>
                  </a:cubicBezTo>
                  <a:cubicBezTo>
                    <a:pt x="74808" y="11158"/>
                    <a:pt x="82133" y="7829"/>
                    <a:pt x="87461" y="2057"/>
                  </a:cubicBezTo>
                  <a:lnTo>
                    <a:pt x="87239" y="1835"/>
                  </a:lnTo>
                  <a:cubicBezTo>
                    <a:pt x="81689" y="7163"/>
                    <a:pt x="74586" y="10048"/>
                    <a:pt x="66816" y="10048"/>
                  </a:cubicBezTo>
                  <a:cubicBezTo>
                    <a:pt x="59269" y="10048"/>
                    <a:pt x="51722" y="8938"/>
                    <a:pt x="44618" y="6497"/>
                  </a:cubicBezTo>
                  <a:cubicBezTo>
                    <a:pt x="37515" y="3833"/>
                    <a:pt x="29967" y="1835"/>
                    <a:pt x="22420" y="503"/>
                  </a:cubicBezTo>
                  <a:cubicBezTo>
                    <a:pt x="20457" y="167"/>
                    <a:pt x="18494" y="0"/>
                    <a:pt x="165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0"/>
            <p:cNvSpPr/>
            <p:nvPr/>
          </p:nvSpPr>
          <p:spPr>
            <a:xfrm>
              <a:off x="2555800" y="2909850"/>
              <a:ext cx="2902425" cy="531550"/>
            </a:xfrm>
            <a:custGeom>
              <a:avLst/>
              <a:gdLst/>
              <a:ahLst/>
              <a:cxnLst/>
              <a:rect l="l" t="t" r="r" b="b"/>
              <a:pathLst>
                <a:path w="116097" h="21262" extrusionOk="0">
                  <a:moveTo>
                    <a:pt x="13743" y="1"/>
                  </a:moveTo>
                  <a:cubicBezTo>
                    <a:pt x="9093" y="1"/>
                    <a:pt x="4477" y="561"/>
                    <a:pt x="0" y="1680"/>
                  </a:cubicBezTo>
                  <a:lnTo>
                    <a:pt x="0" y="2124"/>
                  </a:lnTo>
                  <a:cubicBezTo>
                    <a:pt x="2673" y="1820"/>
                    <a:pt x="5362" y="1666"/>
                    <a:pt x="8054" y="1666"/>
                  </a:cubicBezTo>
                  <a:cubicBezTo>
                    <a:pt x="15201" y="1666"/>
                    <a:pt x="22368" y="2752"/>
                    <a:pt x="29302" y="5009"/>
                  </a:cubicBezTo>
                  <a:cubicBezTo>
                    <a:pt x="38847" y="7673"/>
                    <a:pt x="48170" y="11225"/>
                    <a:pt x="57715" y="14555"/>
                  </a:cubicBezTo>
                  <a:cubicBezTo>
                    <a:pt x="67261" y="18106"/>
                    <a:pt x="77250" y="20326"/>
                    <a:pt x="87461" y="21214"/>
                  </a:cubicBezTo>
                  <a:cubicBezTo>
                    <a:pt x="88174" y="21246"/>
                    <a:pt x="88889" y="21262"/>
                    <a:pt x="89604" y="21262"/>
                  </a:cubicBezTo>
                  <a:cubicBezTo>
                    <a:pt x="98900" y="21262"/>
                    <a:pt x="108264" y="18582"/>
                    <a:pt x="116096" y="13223"/>
                  </a:cubicBezTo>
                  <a:lnTo>
                    <a:pt x="115874" y="13001"/>
                  </a:lnTo>
                  <a:cubicBezTo>
                    <a:pt x="108777" y="17483"/>
                    <a:pt x="100580" y="19923"/>
                    <a:pt x="92208" y="19923"/>
                  </a:cubicBezTo>
                  <a:cubicBezTo>
                    <a:pt x="90630" y="19923"/>
                    <a:pt x="89045" y="19836"/>
                    <a:pt x="87461" y="19660"/>
                  </a:cubicBezTo>
                  <a:cubicBezTo>
                    <a:pt x="77472" y="18772"/>
                    <a:pt x="67705" y="16330"/>
                    <a:pt x="58603" y="12557"/>
                  </a:cubicBezTo>
                  <a:cubicBezTo>
                    <a:pt x="49280" y="8561"/>
                    <a:pt x="39735" y="5009"/>
                    <a:pt x="30190" y="2346"/>
                  </a:cubicBezTo>
                  <a:cubicBezTo>
                    <a:pt x="24779" y="783"/>
                    <a:pt x="19238" y="1"/>
                    <a:pt x="13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0"/>
            <p:cNvSpPr/>
            <p:nvPr/>
          </p:nvSpPr>
          <p:spPr>
            <a:xfrm>
              <a:off x="2122925" y="3511650"/>
              <a:ext cx="3141050" cy="522650"/>
            </a:xfrm>
            <a:custGeom>
              <a:avLst/>
              <a:gdLst/>
              <a:ahLst/>
              <a:cxnLst/>
              <a:rect l="l" t="t" r="r" b="b"/>
              <a:pathLst>
                <a:path w="125642" h="20906" extrusionOk="0">
                  <a:moveTo>
                    <a:pt x="14606" y="0"/>
                  </a:moveTo>
                  <a:cubicBezTo>
                    <a:pt x="9520" y="0"/>
                    <a:pt x="4480" y="1136"/>
                    <a:pt x="1" y="3579"/>
                  </a:cubicBezTo>
                  <a:lnTo>
                    <a:pt x="1" y="3801"/>
                  </a:lnTo>
                  <a:cubicBezTo>
                    <a:pt x="3830" y="2303"/>
                    <a:pt x="7784" y="1554"/>
                    <a:pt x="11769" y="1554"/>
                  </a:cubicBezTo>
                  <a:cubicBezTo>
                    <a:pt x="13098" y="1554"/>
                    <a:pt x="14430" y="1637"/>
                    <a:pt x="15761" y="1804"/>
                  </a:cubicBezTo>
                  <a:cubicBezTo>
                    <a:pt x="21089" y="2470"/>
                    <a:pt x="26195" y="3579"/>
                    <a:pt x="31300" y="5355"/>
                  </a:cubicBezTo>
                  <a:cubicBezTo>
                    <a:pt x="41511" y="8685"/>
                    <a:pt x="51722" y="12459"/>
                    <a:pt x="62155" y="15566"/>
                  </a:cubicBezTo>
                  <a:cubicBezTo>
                    <a:pt x="72589" y="18896"/>
                    <a:pt x="83466" y="20672"/>
                    <a:pt x="94343" y="20894"/>
                  </a:cubicBezTo>
                  <a:cubicBezTo>
                    <a:pt x="94740" y="20902"/>
                    <a:pt x="95136" y="20906"/>
                    <a:pt x="95532" y="20906"/>
                  </a:cubicBezTo>
                  <a:cubicBezTo>
                    <a:pt x="106218" y="20906"/>
                    <a:pt x="116652" y="18024"/>
                    <a:pt x="125642" y="12459"/>
                  </a:cubicBezTo>
                  <a:lnTo>
                    <a:pt x="125642" y="12237"/>
                  </a:lnTo>
                  <a:cubicBezTo>
                    <a:pt x="117061" y="17026"/>
                    <a:pt x="107583" y="19663"/>
                    <a:pt x="97853" y="19663"/>
                  </a:cubicBezTo>
                  <a:cubicBezTo>
                    <a:pt x="96760" y="19663"/>
                    <a:pt x="95663" y="19629"/>
                    <a:pt x="94565" y="19562"/>
                  </a:cubicBezTo>
                  <a:cubicBezTo>
                    <a:pt x="83910" y="19118"/>
                    <a:pt x="73255" y="17120"/>
                    <a:pt x="63043" y="13569"/>
                  </a:cubicBezTo>
                  <a:cubicBezTo>
                    <a:pt x="52832" y="10017"/>
                    <a:pt x="42843" y="5799"/>
                    <a:pt x="32188" y="2914"/>
                  </a:cubicBezTo>
                  <a:cubicBezTo>
                    <a:pt x="26860" y="1138"/>
                    <a:pt x="21533" y="250"/>
                    <a:pt x="15983" y="28"/>
                  </a:cubicBezTo>
                  <a:cubicBezTo>
                    <a:pt x="15524" y="9"/>
                    <a:pt x="15065" y="0"/>
                    <a:pt x="14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0"/>
            <p:cNvSpPr/>
            <p:nvPr/>
          </p:nvSpPr>
          <p:spPr>
            <a:xfrm>
              <a:off x="1801050" y="4061325"/>
              <a:ext cx="3041175" cy="657175"/>
            </a:xfrm>
            <a:custGeom>
              <a:avLst/>
              <a:gdLst/>
              <a:ahLst/>
              <a:cxnLst/>
              <a:rect l="l" t="t" r="r" b="b"/>
              <a:pathLst>
                <a:path w="121647" h="26287" extrusionOk="0">
                  <a:moveTo>
                    <a:pt x="14479" y="0"/>
                  </a:moveTo>
                  <a:cubicBezTo>
                    <a:pt x="9212" y="0"/>
                    <a:pt x="4006" y="1972"/>
                    <a:pt x="1" y="5344"/>
                  </a:cubicBezTo>
                  <a:lnTo>
                    <a:pt x="1" y="5566"/>
                  </a:lnTo>
                  <a:cubicBezTo>
                    <a:pt x="3871" y="3171"/>
                    <a:pt x="8199" y="1846"/>
                    <a:pt x="12606" y="1846"/>
                  </a:cubicBezTo>
                  <a:cubicBezTo>
                    <a:pt x="13508" y="1846"/>
                    <a:pt x="14413" y="1902"/>
                    <a:pt x="15318" y="2015"/>
                  </a:cubicBezTo>
                  <a:cubicBezTo>
                    <a:pt x="20645" y="2237"/>
                    <a:pt x="25751" y="3791"/>
                    <a:pt x="30412" y="6010"/>
                  </a:cubicBezTo>
                  <a:cubicBezTo>
                    <a:pt x="39957" y="10450"/>
                    <a:pt x="48837" y="17331"/>
                    <a:pt x="59048" y="21327"/>
                  </a:cubicBezTo>
                  <a:cubicBezTo>
                    <a:pt x="67184" y="24651"/>
                    <a:pt x="75768" y="26286"/>
                    <a:pt x="84311" y="26286"/>
                  </a:cubicBezTo>
                  <a:cubicBezTo>
                    <a:pt x="97445" y="26286"/>
                    <a:pt x="110483" y="22422"/>
                    <a:pt x="121646" y="14890"/>
                  </a:cubicBezTo>
                  <a:lnTo>
                    <a:pt x="121646" y="14668"/>
                  </a:lnTo>
                  <a:cubicBezTo>
                    <a:pt x="110842" y="21356"/>
                    <a:pt x="98546" y="24766"/>
                    <a:pt x="86228" y="24766"/>
                  </a:cubicBezTo>
                  <a:cubicBezTo>
                    <a:pt x="77289" y="24766"/>
                    <a:pt x="68337" y="22970"/>
                    <a:pt x="59936" y="19329"/>
                  </a:cubicBezTo>
                  <a:cubicBezTo>
                    <a:pt x="50169" y="15112"/>
                    <a:pt x="41733" y="7786"/>
                    <a:pt x="31522" y="3569"/>
                  </a:cubicBezTo>
                  <a:cubicBezTo>
                    <a:pt x="26417" y="1349"/>
                    <a:pt x="20867" y="17"/>
                    <a:pt x="15318" y="17"/>
                  </a:cubicBezTo>
                  <a:cubicBezTo>
                    <a:pt x="15038" y="6"/>
                    <a:pt x="14758" y="0"/>
                    <a:pt x="14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0"/>
            <p:cNvSpPr/>
            <p:nvPr/>
          </p:nvSpPr>
          <p:spPr>
            <a:xfrm>
              <a:off x="1551325" y="4638200"/>
              <a:ext cx="2591650" cy="604800"/>
            </a:xfrm>
            <a:custGeom>
              <a:avLst/>
              <a:gdLst/>
              <a:ahLst/>
              <a:cxnLst/>
              <a:rect l="l" t="t" r="r" b="b"/>
              <a:pathLst>
                <a:path w="103666" h="24192" extrusionOk="0">
                  <a:moveTo>
                    <a:pt x="13430" y="0"/>
                  </a:moveTo>
                  <a:cubicBezTo>
                    <a:pt x="13024" y="0"/>
                    <a:pt x="12617" y="9"/>
                    <a:pt x="12210" y="28"/>
                  </a:cubicBezTo>
                  <a:cubicBezTo>
                    <a:pt x="9768" y="250"/>
                    <a:pt x="7326" y="916"/>
                    <a:pt x="5106" y="1804"/>
                  </a:cubicBezTo>
                  <a:cubicBezTo>
                    <a:pt x="2887" y="2914"/>
                    <a:pt x="1111" y="4689"/>
                    <a:pt x="1" y="6687"/>
                  </a:cubicBezTo>
                  <a:lnTo>
                    <a:pt x="1" y="6687"/>
                  </a:lnTo>
                  <a:cubicBezTo>
                    <a:pt x="2935" y="3544"/>
                    <a:pt x="7056" y="1785"/>
                    <a:pt x="11430" y="1785"/>
                  </a:cubicBezTo>
                  <a:cubicBezTo>
                    <a:pt x="11689" y="1785"/>
                    <a:pt x="11949" y="1791"/>
                    <a:pt x="12210" y="1804"/>
                  </a:cubicBezTo>
                  <a:cubicBezTo>
                    <a:pt x="16649" y="1804"/>
                    <a:pt x="21089" y="3136"/>
                    <a:pt x="24863" y="5577"/>
                  </a:cubicBezTo>
                  <a:cubicBezTo>
                    <a:pt x="28858" y="7575"/>
                    <a:pt x="32410" y="10461"/>
                    <a:pt x="36406" y="13125"/>
                  </a:cubicBezTo>
                  <a:cubicBezTo>
                    <a:pt x="46827" y="20400"/>
                    <a:pt x="59338" y="24192"/>
                    <a:pt x="71933" y="24192"/>
                  </a:cubicBezTo>
                  <a:cubicBezTo>
                    <a:pt x="73558" y="24192"/>
                    <a:pt x="75183" y="24129"/>
                    <a:pt x="76806" y="24002"/>
                  </a:cubicBezTo>
                  <a:cubicBezTo>
                    <a:pt x="86351" y="23336"/>
                    <a:pt x="95453" y="20450"/>
                    <a:pt x="103666" y="15789"/>
                  </a:cubicBezTo>
                  <a:lnTo>
                    <a:pt x="103666" y="15567"/>
                  </a:lnTo>
                  <a:cubicBezTo>
                    <a:pt x="94419" y="20375"/>
                    <a:pt x="84215" y="22855"/>
                    <a:pt x="74002" y="22855"/>
                  </a:cubicBezTo>
                  <a:cubicBezTo>
                    <a:pt x="65826" y="22855"/>
                    <a:pt x="57645" y="21265"/>
                    <a:pt x="49946" y="18008"/>
                  </a:cubicBezTo>
                  <a:cubicBezTo>
                    <a:pt x="45729" y="16011"/>
                    <a:pt x="41733" y="13791"/>
                    <a:pt x="38181" y="11127"/>
                  </a:cubicBezTo>
                  <a:cubicBezTo>
                    <a:pt x="34408" y="8241"/>
                    <a:pt x="30412" y="5577"/>
                    <a:pt x="26195" y="3358"/>
                  </a:cubicBezTo>
                  <a:cubicBezTo>
                    <a:pt x="22328" y="1119"/>
                    <a:pt x="17903" y="0"/>
                    <a:pt x="134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 name="Google Shape;365;p10"/>
          <p:cNvGrpSpPr/>
          <p:nvPr/>
        </p:nvGrpSpPr>
        <p:grpSpPr>
          <a:xfrm rot="-2159277">
            <a:off x="6846865" y="3667386"/>
            <a:ext cx="1090713" cy="2101132"/>
            <a:chOff x="2344925" y="238125"/>
            <a:chExt cx="2835925" cy="5038075"/>
          </a:xfrm>
        </p:grpSpPr>
        <p:sp>
          <p:nvSpPr>
            <p:cNvPr id="366" name="Google Shape;366;p10"/>
            <p:cNvSpPr/>
            <p:nvPr/>
          </p:nvSpPr>
          <p:spPr>
            <a:xfrm>
              <a:off x="3229250" y="894250"/>
              <a:ext cx="1951600" cy="4381950"/>
            </a:xfrm>
            <a:custGeom>
              <a:avLst/>
              <a:gdLst/>
              <a:ahLst/>
              <a:cxnLst/>
              <a:rect l="l" t="t" r="r" b="b"/>
              <a:pathLst>
                <a:path w="78064" h="175278" extrusionOk="0">
                  <a:moveTo>
                    <a:pt x="3060" y="1"/>
                  </a:moveTo>
                  <a:cubicBezTo>
                    <a:pt x="1611" y="1"/>
                    <a:pt x="0" y="1239"/>
                    <a:pt x="321" y="3056"/>
                  </a:cubicBezTo>
                  <a:cubicBezTo>
                    <a:pt x="9378" y="65389"/>
                    <a:pt x="34240" y="124347"/>
                    <a:pt x="72420" y="174248"/>
                  </a:cubicBezTo>
                  <a:cubicBezTo>
                    <a:pt x="72992" y="174976"/>
                    <a:pt x="73762" y="175278"/>
                    <a:pt x="74516" y="175278"/>
                  </a:cubicBezTo>
                  <a:cubicBezTo>
                    <a:pt x="76337" y="175278"/>
                    <a:pt x="78063" y="173520"/>
                    <a:pt x="76682" y="171762"/>
                  </a:cubicBezTo>
                  <a:cubicBezTo>
                    <a:pt x="38679" y="122216"/>
                    <a:pt x="13995" y="63613"/>
                    <a:pt x="5116" y="1813"/>
                  </a:cubicBezTo>
                  <a:cubicBezTo>
                    <a:pt x="4904" y="541"/>
                    <a:pt x="4017" y="1"/>
                    <a:pt x="3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0"/>
            <p:cNvSpPr/>
            <p:nvPr/>
          </p:nvSpPr>
          <p:spPr>
            <a:xfrm>
              <a:off x="3725750" y="1130175"/>
              <a:ext cx="537075" cy="1889050"/>
            </a:xfrm>
            <a:custGeom>
              <a:avLst/>
              <a:gdLst/>
              <a:ahLst/>
              <a:cxnLst/>
              <a:rect l="l" t="t" r="r" b="b"/>
              <a:pathLst>
                <a:path w="21483" h="75562" extrusionOk="0">
                  <a:moveTo>
                    <a:pt x="6029" y="1"/>
                  </a:moveTo>
                  <a:cubicBezTo>
                    <a:pt x="4299" y="1"/>
                    <a:pt x="2625" y="1787"/>
                    <a:pt x="3725" y="3742"/>
                  </a:cubicBezTo>
                  <a:cubicBezTo>
                    <a:pt x="16156" y="25052"/>
                    <a:pt x="15268" y="51690"/>
                    <a:pt x="1239" y="71934"/>
                  </a:cubicBezTo>
                  <a:cubicBezTo>
                    <a:pt x="1" y="73791"/>
                    <a:pt x="1697" y="75562"/>
                    <a:pt x="3439" y="75562"/>
                  </a:cubicBezTo>
                  <a:cubicBezTo>
                    <a:pt x="4197" y="75562"/>
                    <a:pt x="4963" y="75227"/>
                    <a:pt x="5501" y="74421"/>
                  </a:cubicBezTo>
                  <a:cubicBezTo>
                    <a:pt x="20418" y="52578"/>
                    <a:pt x="21483" y="23986"/>
                    <a:pt x="8164" y="1256"/>
                  </a:cubicBezTo>
                  <a:cubicBezTo>
                    <a:pt x="7610" y="369"/>
                    <a:pt x="6813" y="1"/>
                    <a:pt x="6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0"/>
            <p:cNvSpPr/>
            <p:nvPr/>
          </p:nvSpPr>
          <p:spPr>
            <a:xfrm>
              <a:off x="2671225" y="1283650"/>
              <a:ext cx="912350" cy="867975"/>
            </a:xfrm>
            <a:custGeom>
              <a:avLst/>
              <a:gdLst/>
              <a:ahLst/>
              <a:cxnLst/>
              <a:rect l="l" t="t" r="r" b="b"/>
              <a:pathLst>
                <a:path w="36494" h="34719" extrusionOk="0">
                  <a:moveTo>
                    <a:pt x="2442" y="0"/>
                  </a:moveTo>
                  <a:cubicBezTo>
                    <a:pt x="1199" y="0"/>
                    <a:pt x="0" y="799"/>
                    <a:pt x="89" y="2398"/>
                  </a:cubicBezTo>
                  <a:cubicBezTo>
                    <a:pt x="1155" y="20156"/>
                    <a:pt x="15539" y="34008"/>
                    <a:pt x="33297" y="34718"/>
                  </a:cubicBezTo>
                  <a:cubicBezTo>
                    <a:pt x="36494" y="34718"/>
                    <a:pt x="36494" y="29746"/>
                    <a:pt x="33297" y="29746"/>
                  </a:cubicBezTo>
                  <a:lnTo>
                    <a:pt x="33475" y="29746"/>
                  </a:lnTo>
                  <a:cubicBezTo>
                    <a:pt x="18380" y="29213"/>
                    <a:pt x="6127" y="17315"/>
                    <a:pt x="5062" y="2398"/>
                  </a:cubicBezTo>
                  <a:cubicBezTo>
                    <a:pt x="4973" y="799"/>
                    <a:pt x="3685" y="0"/>
                    <a:pt x="24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0"/>
            <p:cNvSpPr/>
            <p:nvPr/>
          </p:nvSpPr>
          <p:spPr>
            <a:xfrm>
              <a:off x="4036475" y="1612175"/>
              <a:ext cx="501625" cy="613000"/>
            </a:xfrm>
            <a:custGeom>
              <a:avLst/>
              <a:gdLst/>
              <a:ahLst/>
              <a:cxnLst/>
              <a:rect l="l" t="t" r="r" b="b"/>
              <a:pathLst>
                <a:path w="20065" h="24520" extrusionOk="0">
                  <a:moveTo>
                    <a:pt x="17667" y="0"/>
                  </a:moveTo>
                  <a:cubicBezTo>
                    <a:pt x="16424" y="0"/>
                    <a:pt x="15092" y="800"/>
                    <a:pt x="14914" y="2398"/>
                  </a:cubicBezTo>
                  <a:cubicBezTo>
                    <a:pt x="14236" y="9178"/>
                    <a:pt x="12587" y="19518"/>
                    <a:pt x="4254" y="19518"/>
                  </a:cubicBezTo>
                  <a:cubicBezTo>
                    <a:pt x="3857" y="19518"/>
                    <a:pt x="3444" y="19494"/>
                    <a:pt x="3016" y="19446"/>
                  </a:cubicBezTo>
                  <a:cubicBezTo>
                    <a:pt x="2912" y="19434"/>
                    <a:pt x="2812" y="19428"/>
                    <a:pt x="2715" y="19428"/>
                  </a:cubicBezTo>
                  <a:cubicBezTo>
                    <a:pt x="1" y="19428"/>
                    <a:pt x="101" y="24075"/>
                    <a:pt x="3016" y="24418"/>
                  </a:cubicBezTo>
                  <a:cubicBezTo>
                    <a:pt x="3621" y="24487"/>
                    <a:pt x="4205" y="24520"/>
                    <a:pt x="4768" y="24520"/>
                  </a:cubicBezTo>
                  <a:cubicBezTo>
                    <a:pt x="15943" y="24520"/>
                    <a:pt x="19041" y="11527"/>
                    <a:pt x="19887" y="2398"/>
                  </a:cubicBezTo>
                  <a:cubicBezTo>
                    <a:pt x="20064" y="800"/>
                    <a:pt x="18910" y="0"/>
                    <a:pt x="176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0"/>
            <p:cNvSpPr/>
            <p:nvPr/>
          </p:nvSpPr>
          <p:spPr>
            <a:xfrm>
              <a:off x="2945150" y="3149525"/>
              <a:ext cx="1256650" cy="598200"/>
            </a:xfrm>
            <a:custGeom>
              <a:avLst/>
              <a:gdLst/>
              <a:ahLst/>
              <a:cxnLst/>
              <a:rect l="l" t="t" r="r" b="b"/>
              <a:pathLst>
                <a:path w="50266" h="23928" extrusionOk="0">
                  <a:moveTo>
                    <a:pt x="3682" y="1"/>
                  </a:moveTo>
                  <a:cubicBezTo>
                    <a:pt x="1675" y="1"/>
                    <a:pt x="0" y="2521"/>
                    <a:pt x="1918" y="4302"/>
                  </a:cubicBezTo>
                  <a:lnTo>
                    <a:pt x="1918" y="4479"/>
                  </a:lnTo>
                  <a:cubicBezTo>
                    <a:pt x="11480" y="14041"/>
                    <a:pt x="22880" y="23927"/>
                    <a:pt x="36119" y="23927"/>
                  </a:cubicBezTo>
                  <a:cubicBezTo>
                    <a:pt x="39845" y="23927"/>
                    <a:pt x="43717" y="23144"/>
                    <a:pt x="47735" y="21350"/>
                  </a:cubicBezTo>
                  <a:cubicBezTo>
                    <a:pt x="50265" y="20243"/>
                    <a:pt x="48570" y="16741"/>
                    <a:pt x="46036" y="16741"/>
                  </a:cubicBezTo>
                  <a:cubicBezTo>
                    <a:pt x="45725" y="16741"/>
                    <a:pt x="45401" y="16794"/>
                    <a:pt x="45071" y="16910"/>
                  </a:cubicBezTo>
                  <a:cubicBezTo>
                    <a:pt x="41892" y="18339"/>
                    <a:pt x="38806" y="18963"/>
                    <a:pt x="35821" y="18963"/>
                  </a:cubicBezTo>
                  <a:cubicBezTo>
                    <a:pt x="23966" y="18963"/>
                    <a:pt x="13698" y="9120"/>
                    <a:pt x="5470" y="750"/>
                  </a:cubicBezTo>
                  <a:cubicBezTo>
                    <a:pt x="4901" y="222"/>
                    <a:pt x="4277" y="1"/>
                    <a:pt x="3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0"/>
            <p:cNvSpPr/>
            <p:nvPr/>
          </p:nvSpPr>
          <p:spPr>
            <a:xfrm>
              <a:off x="2899850" y="238125"/>
              <a:ext cx="754775" cy="759175"/>
            </a:xfrm>
            <a:custGeom>
              <a:avLst/>
              <a:gdLst/>
              <a:ahLst/>
              <a:cxnLst/>
              <a:rect l="l" t="t" r="r" b="b"/>
              <a:pathLst>
                <a:path w="30191" h="30367" extrusionOk="0">
                  <a:moveTo>
                    <a:pt x="15096" y="0"/>
                  </a:moveTo>
                  <a:cubicBezTo>
                    <a:pt x="6749" y="0"/>
                    <a:pt x="1" y="6748"/>
                    <a:pt x="1" y="15095"/>
                  </a:cubicBezTo>
                  <a:cubicBezTo>
                    <a:pt x="1" y="23441"/>
                    <a:pt x="6749" y="30367"/>
                    <a:pt x="15096" y="30367"/>
                  </a:cubicBezTo>
                  <a:cubicBezTo>
                    <a:pt x="23442" y="30367"/>
                    <a:pt x="30190" y="23441"/>
                    <a:pt x="30190" y="15095"/>
                  </a:cubicBezTo>
                  <a:cubicBezTo>
                    <a:pt x="30190" y="6748"/>
                    <a:pt x="23442" y="0"/>
                    <a:pt x="15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0"/>
            <p:cNvSpPr/>
            <p:nvPr/>
          </p:nvSpPr>
          <p:spPr>
            <a:xfrm>
              <a:off x="2571325" y="2706550"/>
              <a:ext cx="723675" cy="723675"/>
            </a:xfrm>
            <a:custGeom>
              <a:avLst/>
              <a:gdLst/>
              <a:ahLst/>
              <a:cxnLst/>
              <a:rect l="l" t="t" r="r" b="b"/>
              <a:pathLst>
                <a:path w="28947" h="28947" extrusionOk="0">
                  <a:moveTo>
                    <a:pt x="14563" y="0"/>
                  </a:moveTo>
                  <a:cubicBezTo>
                    <a:pt x="6571" y="0"/>
                    <a:pt x="1" y="6393"/>
                    <a:pt x="1" y="14562"/>
                  </a:cubicBezTo>
                  <a:cubicBezTo>
                    <a:pt x="1" y="22553"/>
                    <a:pt x="6571" y="28946"/>
                    <a:pt x="14563" y="28946"/>
                  </a:cubicBezTo>
                  <a:cubicBezTo>
                    <a:pt x="22554" y="28946"/>
                    <a:pt x="28947" y="22553"/>
                    <a:pt x="28947" y="14562"/>
                  </a:cubicBezTo>
                  <a:cubicBezTo>
                    <a:pt x="28947" y="6393"/>
                    <a:pt x="22554" y="0"/>
                    <a:pt x="145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0"/>
            <p:cNvSpPr/>
            <p:nvPr/>
          </p:nvSpPr>
          <p:spPr>
            <a:xfrm>
              <a:off x="4364925" y="1343575"/>
              <a:ext cx="483925" cy="483950"/>
            </a:xfrm>
            <a:custGeom>
              <a:avLst/>
              <a:gdLst/>
              <a:ahLst/>
              <a:cxnLst/>
              <a:rect l="l" t="t" r="r" b="b"/>
              <a:pathLst>
                <a:path w="19357" h="19358" extrusionOk="0">
                  <a:moveTo>
                    <a:pt x="9590" y="1"/>
                  </a:moveTo>
                  <a:cubicBezTo>
                    <a:pt x="4262" y="1"/>
                    <a:pt x="0" y="4263"/>
                    <a:pt x="0" y="9590"/>
                  </a:cubicBezTo>
                  <a:cubicBezTo>
                    <a:pt x="0" y="14918"/>
                    <a:pt x="4262" y="19357"/>
                    <a:pt x="9590" y="19357"/>
                  </a:cubicBezTo>
                  <a:cubicBezTo>
                    <a:pt x="14917" y="19357"/>
                    <a:pt x="19357" y="14918"/>
                    <a:pt x="19357" y="9590"/>
                  </a:cubicBezTo>
                  <a:cubicBezTo>
                    <a:pt x="19357" y="4263"/>
                    <a:pt x="14917" y="1"/>
                    <a:pt x="95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0"/>
            <p:cNvSpPr/>
            <p:nvPr/>
          </p:nvSpPr>
          <p:spPr>
            <a:xfrm>
              <a:off x="2344925" y="992850"/>
              <a:ext cx="563850" cy="563850"/>
            </a:xfrm>
            <a:custGeom>
              <a:avLst/>
              <a:gdLst/>
              <a:ahLst/>
              <a:cxnLst/>
              <a:rect l="l" t="t" r="r" b="b"/>
              <a:pathLst>
                <a:path w="22554" h="22554" extrusionOk="0">
                  <a:moveTo>
                    <a:pt x="11188" y="0"/>
                  </a:moveTo>
                  <a:cubicBezTo>
                    <a:pt x="4972" y="0"/>
                    <a:pt x="0" y="5150"/>
                    <a:pt x="0" y="11366"/>
                  </a:cubicBezTo>
                  <a:cubicBezTo>
                    <a:pt x="0" y="17581"/>
                    <a:pt x="4972" y="22554"/>
                    <a:pt x="11188" y="22554"/>
                  </a:cubicBezTo>
                  <a:cubicBezTo>
                    <a:pt x="17581" y="22554"/>
                    <a:pt x="22553" y="17581"/>
                    <a:pt x="22553" y="11366"/>
                  </a:cubicBezTo>
                  <a:cubicBezTo>
                    <a:pt x="22553" y="5150"/>
                    <a:pt x="17581" y="0"/>
                    <a:pt x="11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0"/>
            <p:cNvSpPr/>
            <p:nvPr/>
          </p:nvSpPr>
          <p:spPr>
            <a:xfrm>
              <a:off x="3685675" y="992850"/>
              <a:ext cx="426225" cy="430675"/>
            </a:xfrm>
            <a:custGeom>
              <a:avLst/>
              <a:gdLst/>
              <a:ahLst/>
              <a:cxnLst/>
              <a:rect l="l" t="t" r="r" b="b"/>
              <a:pathLst>
                <a:path w="17049" h="17227" extrusionOk="0">
                  <a:moveTo>
                    <a:pt x="8524" y="0"/>
                  </a:moveTo>
                  <a:cubicBezTo>
                    <a:pt x="3907" y="0"/>
                    <a:pt x="0" y="3907"/>
                    <a:pt x="0" y="8702"/>
                  </a:cubicBezTo>
                  <a:cubicBezTo>
                    <a:pt x="0" y="13319"/>
                    <a:pt x="3907" y="17226"/>
                    <a:pt x="8524" y="17226"/>
                  </a:cubicBezTo>
                  <a:cubicBezTo>
                    <a:pt x="13319" y="17226"/>
                    <a:pt x="17048" y="13319"/>
                    <a:pt x="17048" y="8702"/>
                  </a:cubicBezTo>
                  <a:cubicBezTo>
                    <a:pt x="17048" y="3907"/>
                    <a:pt x="13319" y="0"/>
                    <a:pt x="8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6" name="Google Shape;376;p10"/>
          <p:cNvGrpSpPr/>
          <p:nvPr/>
        </p:nvGrpSpPr>
        <p:grpSpPr>
          <a:xfrm rot="973152" flipH="1">
            <a:off x="-16899" y="-310893"/>
            <a:ext cx="1965476" cy="1601522"/>
            <a:chOff x="508050" y="242250"/>
            <a:chExt cx="6512250" cy="5147800"/>
          </a:xfrm>
        </p:grpSpPr>
        <p:sp>
          <p:nvSpPr>
            <p:cNvPr id="377" name="Google Shape;377;p10"/>
            <p:cNvSpPr/>
            <p:nvPr/>
          </p:nvSpPr>
          <p:spPr>
            <a:xfrm>
              <a:off x="508050" y="242250"/>
              <a:ext cx="6512250" cy="5147800"/>
            </a:xfrm>
            <a:custGeom>
              <a:avLst/>
              <a:gdLst/>
              <a:ahLst/>
              <a:cxnLst/>
              <a:rect l="l" t="t" r="r" b="b"/>
              <a:pathLst>
                <a:path w="260490" h="205912" extrusionOk="0">
                  <a:moveTo>
                    <a:pt x="192120" y="0"/>
                  </a:moveTo>
                  <a:cubicBezTo>
                    <a:pt x="185268" y="0"/>
                    <a:pt x="178662" y="685"/>
                    <a:pt x="172695" y="2150"/>
                  </a:cubicBezTo>
                  <a:cubicBezTo>
                    <a:pt x="150698" y="7746"/>
                    <a:pt x="131403" y="21639"/>
                    <a:pt x="119054" y="40742"/>
                  </a:cubicBezTo>
                  <a:cubicBezTo>
                    <a:pt x="127586" y="36582"/>
                    <a:pt x="136945" y="34486"/>
                    <a:pt x="146314" y="34486"/>
                  </a:cubicBezTo>
                  <a:cubicBezTo>
                    <a:pt x="153894" y="34486"/>
                    <a:pt x="161481" y="35858"/>
                    <a:pt x="168643" y="38619"/>
                  </a:cubicBezTo>
                  <a:cubicBezTo>
                    <a:pt x="131210" y="41128"/>
                    <a:pt x="97828" y="63125"/>
                    <a:pt x="80848" y="96506"/>
                  </a:cubicBezTo>
                  <a:cubicBezTo>
                    <a:pt x="94190" y="89501"/>
                    <a:pt x="108974" y="85812"/>
                    <a:pt x="124078" y="85812"/>
                  </a:cubicBezTo>
                  <a:cubicBezTo>
                    <a:pt x="126449" y="85812"/>
                    <a:pt x="128827" y="85903"/>
                    <a:pt x="131210" y="86086"/>
                  </a:cubicBezTo>
                  <a:cubicBezTo>
                    <a:pt x="108790" y="128808"/>
                    <a:pt x="61336" y="156670"/>
                    <a:pt x="13377" y="156670"/>
                  </a:cubicBezTo>
                  <a:cubicBezTo>
                    <a:pt x="8916" y="156670"/>
                    <a:pt x="4450" y="156429"/>
                    <a:pt x="0" y="155936"/>
                  </a:cubicBezTo>
                  <a:lnTo>
                    <a:pt x="0" y="155936"/>
                  </a:lnTo>
                  <a:cubicBezTo>
                    <a:pt x="12928" y="173881"/>
                    <a:pt x="32802" y="185458"/>
                    <a:pt x="54799" y="188160"/>
                  </a:cubicBezTo>
                  <a:cubicBezTo>
                    <a:pt x="57551" y="188447"/>
                    <a:pt x="60300" y="188589"/>
                    <a:pt x="63036" y="188589"/>
                  </a:cubicBezTo>
                  <a:cubicBezTo>
                    <a:pt x="82362" y="188589"/>
                    <a:pt x="101044" y="181517"/>
                    <a:pt x="115580" y="168671"/>
                  </a:cubicBezTo>
                  <a:lnTo>
                    <a:pt x="115580" y="168671"/>
                  </a:lnTo>
                  <a:cubicBezTo>
                    <a:pt x="113265" y="184494"/>
                    <a:pt x="102845" y="198194"/>
                    <a:pt x="87988" y="204368"/>
                  </a:cubicBezTo>
                  <a:cubicBezTo>
                    <a:pt x="92621" y="205079"/>
                    <a:pt x="97250" y="205427"/>
                    <a:pt x="101842" y="205427"/>
                  </a:cubicBezTo>
                  <a:cubicBezTo>
                    <a:pt x="130906" y="205427"/>
                    <a:pt x="158453" y="191482"/>
                    <a:pt x="175782" y="167321"/>
                  </a:cubicBezTo>
                  <a:cubicBezTo>
                    <a:pt x="181185" y="179477"/>
                    <a:pt x="181764" y="193370"/>
                    <a:pt x="177133" y="205912"/>
                  </a:cubicBezTo>
                  <a:cubicBezTo>
                    <a:pt x="222478" y="179284"/>
                    <a:pt x="252386" y="132975"/>
                    <a:pt x="258174" y="80876"/>
                  </a:cubicBezTo>
                  <a:cubicBezTo>
                    <a:pt x="260490" y="57529"/>
                    <a:pt x="257210" y="32637"/>
                    <a:pt x="245246" y="12763"/>
                  </a:cubicBezTo>
                  <a:lnTo>
                    <a:pt x="245053" y="12956"/>
                  </a:lnTo>
                  <a:cubicBezTo>
                    <a:pt x="230711" y="4941"/>
                    <a:pt x="210528" y="0"/>
                    <a:pt x="192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0"/>
            <p:cNvSpPr/>
            <p:nvPr/>
          </p:nvSpPr>
          <p:spPr>
            <a:xfrm>
              <a:off x="1911800" y="1497150"/>
              <a:ext cx="4520000" cy="2852150"/>
            </a:xfrm>
            <a:custGeom>
              <a:avLst/>
              <a:gdLst/>
              <a:ahLst/>
              <a:cxnLst/>
              <a:rect l="l" t="t" r="r" b="b"/>
              <a:pathLst>
                <a:path w="180800" h="114086" extrusionOk="0">
                  <a:moveTo>
                    <a:pt x="166906" y="0"/>
                  </a:moveTo>
                  <a:cubicBezTo>
                    <a:pt x="162083" y="0"/>
                    <a:pt x="157452" y="579"/>
                    <a:pt x="152821" y="1737"/>
                  </a:cubicBezTo>
                  <a:cubicBezTo>
                    <a:pt x="143559" y="4245"/>
                    <a:pt x="134876" y="8298"/>
                    <a:pt x="127158" y="13700"/>
                  </a:cubicBezTo>
                  <a:cubicBezTo>
                    <a:pt x="123106" y="16402"/>
                    <a:pt x="119439" y="19489"/>
                    <a:pt x="115966" y="22576"/>
                  </a:cubicBezTo>
                  <a:cubicBezTo>
                    <a:pt x="112300" y="25857"/>
                    <a:pt x="109020" y="29330"/>
                    <a:pt x="105933" y="32803"/>
                  </a:cubicBezTo>
                  <a:cubicBezTo>
                    <a:pt x="99758" y="39942"/>
                    <a:pt x="93969" y="47275"/>
                    <a:pt x="88374" y="54800"/>
                  </a:cubicBezTo>
                  <a:cubicBezTo>
                    <a:pt x="82778" y="62518"/>
                    <a:pt x="77182" y="69850"/>
                    <a:pt x="71201" y="76990"/>
                  </a:cubicBezTo>
                  <a:cubicBezTo>
                    <a:pt x="68306" y="80656"/>
                    <a:pt x="65219" y="84129"/>
                    <a:pt x="61939" y="87409"/>
                  </a:cubicBezTo>
                  <a:cubicBezTo>
                    <a:pt x="58658" y="90497"/>
                    <a:pt x="55185" y="93584"/>
                    <a:pt x="51519" y="96478"/>
                  </a:cubicBezTo>
                  <a:cubicBezTo>
                    <a:pt x="44187" y="102267"/>
                    <a:pt x="36083" y="106898"/>
                    <a:pt x="27400" y="109985"/>
                  </a:cubicBezTo>
                  <a:cubicBezTo>
                    <a:pt x="22962" y="111529"/>
                    <a:pt x="18524" y="112494"/>
                    <a:pt x="13893" y="113073"/>
                  </a:cubicBezTo>
                  <a:cubicBezTo>
                    <a:pt x="11953" y="113315"/>
                    <a:pt x="9980" y="113422"/>
                    <a:pt x="8015" y="113422"/>
                  </a:cubicBezTo>
                  <a:cubicBezTo>
                    <a:pt x="5289" y="113422"/>
                    <a:pt x="2579" y="113216"/>
                    <a:pt x="0" y="112880"/>
                  </a:cubicBezTo>
                  <a:lnTo>
                    <a:pt x="0" y="112880"/>
                  </a:lnTo>
                  <a:cubicBezTo>
                    <a:pt x="3698" y="113684"/>
                    <a:pt x="7665" y="114086"/>
                    <a:pt x="11564" y="114086"/>
                  </a:cubicBezTo>
                  <a:cubicBezTo>
                    <a:pt x="12344" y="114086"/>
                    <a:pt x="13121" y="114070"/>
                    <a:pt x="13893" y="114037"/>
                  </a:cubicBezTo>
                  <a:cubicBezTo>
                    <a:pt x="18717" y="113844"/>
                    <a:pt x="23348" y="113073"/>
                    <a:pt x="27979" y="111722"/>
                  </a:cubicBezTo>
                  <a:cubicBezTo>
                    <a:pt x="37047" y="108828"/>
                    <a:pt x="45538" y="104390"/>
                    <a:pt x="53256" y="98794"/>
                  </a:cubicBezTo>
                  <a:cubicBezTo>
                    <a:pt x="57115" y="95900"/>
                    <a:pt x="60781" y="92812"/>
                    <a:pt x="64254" y="89725"/>
                  </a:cubicBezTo>
                  <a:cubicBezTo>
                    <a:pt x="67534" y="86252"/>
                    <a:pt x="70815" y="82779"/>
                    <a:pt x="73902" y="79305"/>
                  </a:cubicBezTo>
                  <a:cubicBezTo>
                    <a:pt x="80077" y="71973"/>
                    <a:pt x="85479" y="64448"/>
                    <a:pt x="91075" y="56922"/>
                  </a:cubicBezTo>
                  <a:cubicBezTo>
                    <a:pt x="96671" y="49397"/>
                    <a:pt x="102266" y="41872"/>
                    <a:pt x="108441" y="34925"/>
                  </a:cubicBezTo>
                  <a:cubicBezTo>
                    <a:pt x="111528" y="31452"/>
                    <a:pt x="114616" y="27979"/>
                    <a:pt x="118089" y="24892"/>
                  </a:cubicBezTo>
                  <a:cubicBezTo>
                    <a:pt x="121369" y="21612"/>
                    <a:pt x="124842" y="18717"/>
                    <a:pt x="128701" y="16016"/>
                  </a:cubicBezTo>
                  <a:cubicBezTo>
                    <a:pt x="136034" y="10420"/>
                    <a:pt x="144331" y="6175"/>
                    <a:pt x="153207" y="3474"/>
                  </a:cubicBezTo>
                  <a:cubicBezTo>
                    <a:pt x="157645" y="2123"/>
                    <a:pt x="162276" y="1351"/>
                    <a:pt x="166906" y="965"/>
                  </a:cubicBezTo>
                  <a:cubicBezTo>
                    <a:pt x="167678" y="933"/>
                    <a:pt x="168450" y="917"/>
                    <a:pt x="169222" y="917"/>
                  </a:cubicBezTo>
                  <a:cubicBezTo>
                    <a:pt x="173081" y="917"/>
                    <a:pt x="176940" y="1319"/>
                    <a:pt x="180799" y="2123"/>
                  </a:cubicBezTo>
                  <a:cubicBezTo>
                    <a:pt x="176168" y="772"/>
                    <a:pt x="171537" y="0"/>
                    <a:pt x="1669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0"/>
            <p:cNvSpPr/>
            <p:nvPr/>
          </p:nvSpPr>
          <p:spPr>
            <a:xfrm>
              <a:off x="5110025" y="1511625"/>
              <a:ext cx="892450" cy="2325150"/>
            </a:xfrm>
            <a:custGeom>
              <a:avLst/>
              <a:gdLst/>
              <a:ahLst/>
              <a:cxnLst/>
              <a:rect l="l" t="t" r="r" b="b"/>
              <a:pathLst>
                <a:path w="35698" h="93006" extrusionOk="0">
                  <a:moveTo>
                    <a:pt x="35697" y="0"/>
                  </a:moveTo>
                  <a:cubicBezTo>
                    <a:pt x="31066" y="193"/>
                    <a:pt x="26628" y="1737"/>
                    <a:pt x="23155" y="4824"/>
                  </a:cubicBezTo>
                  <a:cubicBezTo>
                    <a:pt x="19875" y="7912"/>
                    <a:pt x="17174" y="11771"/>
                    <a:pt x="15437" y="16016"/>
                  </a:cubicBezTo>
                  <a:cubicBezTo>
                    <a:pt x="13700" y="20261"/>
                    <a:pt x="12350" y="24506"/>
                    <a:pt x="11578" y="29137"/>
                  </a:cubicBezTo>
                  <a:cubicBezTo>
                    <a:pt x="10806" y="33382"/>
                    <a:pt x="10420" y="38013"/>
                    <a:pt x="10227" y="42451"/>
                  </a:cubicBezTo>
                  <a:cubicBezTo>
                    <a:pt x="9648" y="51327"/>
                    <a:pt x="9841" y="60010"/>
                    <a:pt x="8683" y="68693"/>
                  </a:cubicBezTo>
                  <a:cubicBezTo>
                    <a:pt x="7912" y="77376"/>
                    <a:pt x="5017" y="85673"/>
                    <a:pt x="0" y="93005"/>
                  </a:cubicBezTo>
                  <a:cubicBezTo>
                    <a:pt x="6175" y="86252"/>
                    <a:pt x="10227" y="77954"/>
                    <a:pt x="11578" y="69079"/>
                  </a:cubicBezTo>
                  <a:cubicBezTo>
                    <a:pt x="12929" y="60203"/>
                    <a:pt x="13507" y="51327"/>
                    <a:pt x="13700" y="42451"/>
                  </a:cubicBezTo>
                  <a:cubicBezTo>
                    <a:pt x="13893" y="33961"/>
                    <a:pt x="15437" y="25471"/>
                    <a:pt x="18331" y="17173"/>
                  </a:cubicBezTo>
                  <a:cubicBezTo>
                    <a:pt x="19489" y="13121"/>
                    <a:pt x="21612" y="9455"/>
                    <a:pt x="24506" y="6175"/>
                  </a:cubicBezTo>
                  <a:cubicBezTo>
                    <a:pt x="25857" y="4631"/>
                    <a:pt x="27593" y="3281"/>
                    <a:pt x="29523" y="2316"/>
                  </a:cubicBezTo>
                  <a:cubicBezTo>
                    <a:pt x="31452" y="1351"/>
                    <a:pt x="33575" y="579"/>
                    <a:pt x="35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0"/>
            <p:cNvSpPr/>
            <p:nvPr/>
          </p:nvSpPr>
          <p:spPr>
            <a:xfrm>
              <a:off x="3884750" y="1723875"/>
              <a:ext cx="1389300" cy="3159675"/>
            </a:xfrm>
            <a:custGeom>
              <a:avLst/>
              <a:gdLst/>
              <a:ahLst/>
              <a:cxnLst/>
              <a:rect l="l" t="t" r="r" b="b"/>
              <a:pathLst>
                <a:path w="55572" h="126387" extrusionOk="0">
                  <a:moveTo>
                    <a:pt x="55572" y="0"/>
                  </a:moveTo>
                  <a:lnTo>
                    <a:pt x="55572" y="0"/>
                  </a:lnTo>
                  <a:cubicBezTo>
                    <a:pt x="50362" y="2895"/>
                    <a:pt x="45731" y="6947"/>
                    <a:pt x="42065" y="11964"/>
                  </a:cubicBezTo>
                  <a:cubicBezTo>
                    <a:pt x="38592" y="16981"/>
                    <a:pt x="35698" y="22576"/>
                    <a:pt x="33768" y="28365"/>
                  </a:cubicBezTo>
                  <a:cubicBezTo>
                    <a:pt x="29716" y="40135"/>
                    <a:pt x="28944" y="52484"/>
                    <a:pt x="27979" y="64448"/>
                  </a:cubicBezTo>
                  <a:cubicBezTo>
                    <a:pt x="27015" y="76411"/>
                    <a:pt x="26050" y="88374"/>
                    <a:pt x="21998" y="99373"/>
                  </a:cubicBezTo>
                  <a:cubicBezTo>
                    <a:pt x="19875" y="104968"/>
                    <a:pt x="17174" y="110178"/>
                    <a:pt x="13508" y="115002"/>
                  </a:cubicBezTo>
                  <a:cubicBezTo>
                    <a:pt x="9842" y="119826"/>
                    <a:pt x="5211" y="123685"/>
                    <a:pt x="1" y="126386"/>
                  </a:cubicBezTo>
                  <a:cubicBezTo>
                    <a:pt x="2702" y="125229"/>
                    <a:pt x="5404" y="123878"/>
                    <a:pt x="8105" y="122141"/>
                  </a:cubicBezTo>
                  <a:cubicBezTo>
                    <a:pt x="10420" y="120405"/>
                    <a:pt x="12736" y="118282"/>
                    <a:pt x="14858" y="116160"/>
                  </a:cubicBezTo>
                  <a:cubicBezTo>
                    <a:pt x="18910" y="111529"/>
                    <a:pt x="22191" y="106126"/>
                    <a:pt x="24506" y="100530"/>
                  </a:cubicBezTo>
                  <a:cubicBezTo>
                    <a:pt x="29330" y="89146"/>
                    <a:pt x="30681" y="76797"/>
                    <a:pt x="31646" y="64641"/>
                  </a:cubicBezTo>
                  <a:cubicBezTo>
                    <a:pt x="32417" y="52677"/>
                    <a:pt x="32996" y="40714"/>
                    <a:pt x="36469" y="29137"/>
                  </a:cubicBezTo>
                  <a:cubicBezTo>
                    <a:pt x="38013" y="23541"/>
                    <a:pt x="40521" y="17945"/>
                    <a:pt x="43609" y="12928"/>
                  </a:cubicBezTo>
                  <a:cubicBezTo>
                    <a:pt x="46696" y="7719"/>
                    <a:pt x="50748" y="3281"/>
                    <a:pt x="555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0"/>
            <p:cNvSpPr/>
            <p:nvPr/>
          </p:nvSpPr>
          <p:spPr>
            <a:xfrm>
              <a:off x="1911800" y="4020050"/>
              <a:ext cx="1220450" cy="654575"/>
            </a:xfrm>
            <a:custGeom>
              <a:avLst/>
              <a:gdLst/>
              <a:ahLst/>
              <a:cxnLst/>
              <a:rect l="l" t="t" r="r" b="b"/>
              <a:pathLst>
                <a:path w="48818" h="26183" extrusionOk="0">
                  <a:moveTo>
                    <a:pt x="48818" y="0"/>
                  </a:moveTo>
                  <a:lnTo>
                    <a:pt x="48818" y="0"/>
                  </a:lnTo>
                  <a:cubicBezTo>
                    <a:pt x="45538" y="3474"/>
                    <a:pt x="42064" y="6561"/>
                    <a:pt x="38205" y="9455"/>
                  </a:cubicBezTo>
                  <a:cubicBezTo>
                    <a:pt x="30873" y="15244"/>
                    <a:pt x="22576" y="19489"/>
                    <a:pt x="13700" y="22576"/>
                  </a:cubicBezTo>
                  <a:cubicBezTo>
                    <a:pt x="9262" y="23927"/>
                    <a:pt x="4631" y="25085"/>
                    <a:pt x="0" y="25856"/>
                  </a:cubicBezTo>
                  <a:cubicBezTo>
                    <a:pt x="1809" y="26074"/>
                    <a:pt x="3618" y="26182"/>
                    <a:pt x="5427" y="26182"/>
                  </a:cubicBezTo>
                  <a:cubicBezTo>
                    <a:pt x="8442" y="26182"/>
                    <a:pt x="11457" y="25881"/>
                    <a:pt x="14472" y="25278"/>
                  </a:cubicBezTo>
                  <a:cubicBezTo>
                    <a:pt x="24119" y="23155"/>
                    <a:pt x="32995" y="18524"/>
                    <a:pt x="40135" y="11771"/>
                  </a:cubicBezTo>
                  <a:cubicBezTo>
                    <a:pt x="43608" y="8297"/>
                    <a:pt x="46502" y="4438"/>
                    <a:pt x="48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0"/>
            <p:cNvSpPr/>
            <p:nvPr/>
          </p:nvSpPr>
          <p:spPr>
            <a:xfrm>
              <a:off x="3744875" y="1603950"/>
              <a:ext cx="1630500" cy="240550"/>
            </a:xfrm>
            <a:custGeom>
              <a:avLst/>
              <a:gdLst/>
              <a:ahLst/>
              <a:cxnLst/>
              <a:rect l="l" t="t" r="r" b="b"/>
              <a:pathLst>
                <a:path w="65220" h="9622" extrusionOk="0">
                  <a:moveTo>
                    <a:pt x="40615" y="1"/>
                  </a:moveTo>
                  <a:cubicBezTo>
                    <a:pt x="32122" y="1"/>
                    <a:pt x="23767" y="1122"/>
                    <a:pt x="15630" y="3447"/>
                  </a:cubicBezTo>
                  <a:cubicBezTo>
                    <a:pt x="10227" y="4990"/>
                    <a:pt x="5017" y="7113"/>
                    <a:pt x="0" y="9621"/>
                  </a:cubicBezTo>
                  <a:cubicBezTo>
                    <a:pt x="5403" y="8464"/>
                    <a:pt x="10806" y="7113"/>
                    <a:pt x="16208" y="6148"/>
                  </a:cubicBezTo>
                  <a:cubicBezTo>
                    <a:pt x="21611" y="5183"/>
                    <a:pt x="27014" y="4411"/>
                    <a:pt x="32417" y="4026"/>
                  </a:cubicBezTo>
                  <a:cubicBezTo>
                    <a:pt x="37819" y="3447"/>
                    <a:pt x="43222" y="3254"/>
                    <a:pt x="48818" y="3254"/>
                  </a:cubicBezTo>
                  <a:cubicBezTo>
                    <a:pt x="54221" y="3254"/>
                    <a:pt x="59816" y="3447"/>
                    <a:pt x="65219" y="3833"/>
                  </a:cubicBezTo>
                  <a:cubicBezTo>
                    <a:pt x="60009" y="2096"/>
                    <a:pt x="54414" y="938"/>
                    <a:pt x="49011" y="359"/>
                  </a:cubicBezTo>
                  <a:cubicBezTo>
                    <a:pt x="46199" y="121"/>
                    <a:pt x="43400" y="1"/>
                    <a:pt x="406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0"/>
            <p:cNvSpPr/>
            <p:nvPr/>
          </p:nvSpPr>
          <p:spPr>
            <a:xfrm>
              <a:off x="3556725" y="3267525"/>
              <a:ext cx="361825" cy="868325"/>
            </a:xfrm>
            <a:custGeom>
              <a:avLst/>
              <a:gdLst/>
              <a:ahLst/>
              <a:cxnLst/>
              <a:rect l="l" t="t" r="r" b="b"/>
              <a:pathLst>
                <a:path w="14473" h="34733" extrusionOk="0">
                  <a:moveTo>
                    <a:pt x="14473" y="0"/>
                  </a:moveTo>
                  <a:lnTo>
                    <a:pt x="10806" y="193"/>
                  </a:lnTo>
                  <a:cubicBezTo>
                    <a:pt x="11964" y="12735"/>
                    <a:pt x="8105" y="25277"/>
                    <a:pt x="1" y="34732"/>
                  </a:cubicBezTo>
                  <a:cubicBezTo>
                    <a:pt x="9456" y="25663"/>
                    <a:pt x="14473" y="13121"/>
                    <a:pt x="14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4" name="Google Shape;384;p10"/>
          <p:cNvSpPr txBox="1">
            <a:spLocks noGrp="1"/>
          </p:cNvSpPr>
          <p:nvPr>
            <p:ph type="title"/>
          </p:nvPr>
        </p:nvSpPr>
        <p:spPr>
          <a:xfrm>
            <a:off x="4131500" y="540000"/>
            <a:ext cx="4292400" cy="12504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3500"/>
            </a:lvl1pPr>
            <a:lvl2pPr lvl="1">
              <a:spcBef>
                <a:spcPts val="160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theme" Target="../theme/theme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58527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3600"/>
              <a:buFont typeface="Oswald Medium"/>
              <a:buNone/>
              <a:defRPr sz="3600">
                <a:solidFill>
                  <a:schemeClr val="accent1"/>
                </a:solidFill>
                <a:latin typeface="Oswald Medium"/>
                <a:ea typeface="Oswald Medium"/>
                <a:cs typeface="Oswald Medium"/>
                <a:sym typeface="Oswald Medium"/>
              </a:defRPr>
            </a:lvl1pPr>
            <a:lvl2pPr lvl="1">
              <a:spcBef>
                <a:spcPts val="0"/>
              </a:spcBef>
              <a:spcAft>
                <a:spcPts val="0"/>
              </a:spcAft>
              <a:buClr>
                <a:schemeClr val="accent1"/>
              </a:buClr>
              <a:buSzPts val="3000"/>
              <a:buFont typeface="Oswald Medium"/>
              <a:buNone/>
              <a:defRPr sz="3000">
                <a:solidFill>
                  <a:schemeClr val="accent1"/>
                </a:solidFill>
                <a:latin typeface="Oswald Medium"/>
                <a:ea typeface="Oswald Medium"/>
                <a:cs typeface="Oswald Medium"/>
                <a:sym typeface="Oswald Medium"/>
              </a:defRPr>
            </a:lvl2pPr>
            <a:lvl3pPr lvl="2">
              <a:spcBef>
                <a:spcPts val="0"/>
              </a:spcBef>
              <a:spcAft>
                <a:spcPts val="0"/>
              </a:spcAft>
              <a:buClr>
                <a:schemeClr val="accent1"/>
              </a:buClr>
              <a:buSzPts val="3000"/>
              <a:buFont typeface="Oswald Medium"/>
              <a:buNone/>
              <a:defRPr sz="3000">
                <a:solidFill>
                  <a:schemeClr val="accent1"/>
                </a:solidFill>
                <a:latin typeface="Oswald Medium"/>
                <a:ea typeface="Oswald Medium"/>
                <a:cs typeface="Oswald Medium"/>
                <a:sym typeface="Oswald Medium"/>
              </a:defRPr>
            </a:lvl3pPr>
            <a:lvl4pPr lvl="3">
              <a:spcBef>
                <a:spcPts val="0"/>
              </a:spcBef>
              <a:spcAft>
                <a:spcPts val="0"/>
              </a:spcAft>
              <a:buClr>
                <a:schemeClr val="accent1"/>
              </a:buClr>
              <a:buSzPts val="3000"/>
              <a:buFont typeface="Oswald Medium"/>
              <a:buNone/>
              <a:defRPr sz="3000">
                <a:solidFill>
                  <a:schemeClr val="accent1"/>
                </a:solidFill>
                <a:latin typeface="Oswald Medium"/>
                <a:ea typeface="Oswald Medium"/>
                <a:cs typeface="Oswald Medium"/>
                <a:sym typeface="Oswald Medium"/>
              </a:defRPr>
            </a:lvl4pPr>
            <a:lvl5pPr lvl="4">
              <a:spcBef>
                <a:spcPts val="0"/>
              </a:spcBef>
              <a:spcAft>
                <a:spcPts val="0"/>
              </a:spcAft>
              <a:buClr>
                <a:schemeClr val="accent1"/>
              </a:buClr>
              <a:buSzPts val="3000"/>
              <a:buFont typeface="Oswald Medium"/>
              <a:buNone/>
              <a:defRPr sz="3000">
                <a:solidFill>
                  <a:schemeClr val="accent1"/>
                </a:solidFill>
                <a:latin typeface="Oswald Medium"/>
                <a:ea typeface="Oswald Medium"/>
                <a:cs typeface="Oswald Medium"/>
                <a:sym typeface="Oswald Medium"/>
              </a:defRPr>
            </a:lvl5pPr>
            <a:lvl6pPr lvl="5">
              <a:spcBef>
                <a:spcPts val="0"/>
              </a:spcBef>
              <a:spcAft>
                <a:spcPts val="0"/>
              </a:spcAft>
              <a:buClr>
                <a:schemeClr val="accent1"/>
              </a:buClr>
              <a:buSzPts val="3000"/>
              <a:buFont typeface="Oswald Medium"/>
              <a:buNone/>
              <a:defRPr sz="3000">
                <a:solidFill>
                  <a:schemeClr val="accent1"/>
                </a:solidFill>
                <a:latin typeface="Oswald Medium"/>
                <a:ea typeface="Oswald Medium"/>
                <a:cs typeface="Oswald Medium"/>
                <a:sym typeface="Oswald Medium"/>
              </a:defRPr>
            </a:lvl6pPr>
            <a:lvl7pPr lvl="6">
              <a:spcBef>
                <a:spcPts val="0"/>
              </a:spcBef>
              <a:spcAft>
                <a:spcPts val="0"/>
              </a:spcAft>
              <a:buClr>
                <a:schemeClr val="accent1"/>
              </a:buClr>
              <a:buSzPts val="3000"/>
              <a:buFont typeface="Oswald Medium"/>
              <a:buNone/>
              <a:defRPr sz="3000">
                <a:solidFill>
                  <a:schemeClr val="accent1"/>
                </a:solidFill>
                <a:latin typeface="Oswald Medium"/>
                <a:ea typeface="Oswald Medium"/>
                <a:cs typeface="Oswald Medium"/>
                <a:sym typeface="Oswald Medium"/>
              </a:defRPr>
            </a:lvl7pPr>
            <a:lvl8pPr lvl="7">
              <a:spcBef>
                <a:spcPts val="0"/>
              </a:spcBef>
              <a:spcAft>
                <a:spcPts val="0"/>
              </a:spcAft>
              <a:buClr>
                <a:schemeClr val="accent1"/>
              </a:buClr>
              <a:buSzPts val="3000"/>
              <a:buFont typeface="Oswald Medium"/>
              <a:buNone/>
              <a:defRPr sz="3000">
                <a:solidFill>
                  <a:schemeClr val="accent1"/>
                </a:solidFill>
                <a:latin typeface="Oswald Medium"/>
                <a:ea typeface="Oswald Medium"/>
                <a:cs typeface="Oswald Medium"/>
                <a:sym typeface="Oswald Medium"/>
              </a:defRPr>
            </a:lvl8pPr>
            <a:lvl9pPr lvl="8">
              <a:spcBef>
                <a:spcPts val="0"/>
              </a:spcBef>
              <a:spcAft>
                <a:spcPts val="0"/>
              </a:spcAft>
              <a:buClr>
                <a:schemeClr val="accent1"/>
              </a:buClr>
              <a:buSzPts val="3000"/>
              <a:buFont typeface="Oswald Medium"/>
              <a:buNone/>
              <a:defRPr sz="3000">
                <a:solidFill>
                  <a:schemeClr val="accent1"/>
                </a:solidFill>
                <a:latin typeface="Oswald Medium"/>
                <a:ea typeface="Oswald Medium"/>
                <a:cs typeface="Oswald Medium"/>
                <a:sym typeface="Oswald Medium"/>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5"/>
              </a:buClr>
              <a:buSzPts val="1800"/>
              <a:buFont typeface="Montserrat"/>
              <a:buChar char="●"/>
              <a:defRPr sz="1800">
                <a:solidFill>
                  <a:schemeClr val="accent5"/>
                </a:solidFill>
                <a:latin typeface="Montserrat"/>
                <a:ea typeface="Montserrat"/>
                <a:cs typeface="Montserrat"/>
                <a:sym typeface="Montserrat"/>
              </a:defRPr>
            </a:lvl1pPr>
            <a:lvl2pPr marL="914400" lvl="1"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2pPr>
            <a:lvl3pPr marL="1371600" lvl="2"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3pPr>
            <a:lvl4pPr marL="1828800" lvl="3"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4pPr>
            <a:lvl5pPr marL="2286000" lvl="4"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5pPr>
            <a:lvl6pPr marL="2743200" lvl="5"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6pPr>
            <a:lvl7pPr marL="3200400" lvl="6"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7pPr>
            <a:lvl8pPr marL="3657600" lvl="7"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8pPr>
            <a:lvl9pPr marL="4114800" lvl="8"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3"/>
        <p:cNvGrpSpPr/>
        <p:nvPr/>
      </p:nvGrpSpPr>
      <p:grpSpPr>
        <a:xfrm>
          <a:off x="0" y="0"/>
          <a:ext cx="0" cy="0"/>
          <a:chOff x="0" y="0"/>
          <a:chExt cx="0" cy="0"/>
        </a:xfrm>
      </p:grpSpPr>
      <p:sp>
        <p:nvSpPr>
          <p:cNvPr id="1044" name="Google Shape;1044;p29"/>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45" name="Google Shape;1045;p29"/>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6" name="Google Shape;1046;p29"/>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47" name="Google Shape;1047;p29"/>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48" name="Google Shape;1048;p29"/>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18"/>
        <p:cNvGrpSpPr/>
        <p:nvPr/>
      </p:nvGrpSpPr>
      <p:grpSpPr>
        <a:xfrm>
          <a:off x="0" y="0"/>
          <a:ext cx="0" cy="0"/>
          <a:chOff x="0" y="0"/>
          <a:chExt cx="0" cy="0"/>
        </a:xfrm>
      </p:grpSpPr>
      <p:sp>
        <p:nvSpPr>
          <p:cNvPr id="1119" name="Google Shape;1119;p41"/>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20" name="Google Shape;1120;p41"/>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1" name="Google Shape;1121;p41"/>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22" name="Google Shape;1122;p41"/>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23" name="Google Shape;1123;p41"/>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193"/>
        <p:cNvGrpSpPr/>
        <p:nvPr/>
      </p:nvGrpSpPr>
      <p:grpSpPr>
        <a:xfrm>
          <a:off x="0" y="0"/>
          <a:ext cx="0" cy="0"/>
          <a:chOff x="0" y="0"/>
          <a:chExt cx="0" cy="0"/>
        </a:xfrm>
      </p:grpSpPr>
      <p:sp>
        <p:nvSpPr>
          <p:cNvPr id="1194" name="Google Shape;1194;p5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195" name="Google Shape;1195;p5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196" name="Google Shape;1196;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4"/>
        <p:cNvGrpSpPr/>
        <p:nvPr/>
      </p:nvGrpSpPr>
      <p:grpSpPr>
        <a:xfrm>
          <a:off x="0" y="0"/>
          <a:ext cx="0" cy="0"/>
          <a:chOff x="0" y="0"/>
          <a:chExt cx="0" cy="0"/>
        </a:xfrm>
      </p:grpSpPr>
      <p:sp>
        <p:nvSpPr>
          <p:cNvPr id="1255" name="Google Shape;1255;p68"/>
          <p:cNvSpPr txBox="1">
            <a:spLocks noGrp="1"/>
          </p:cNvSpPr>
          <p:nvPr>
            <p:ph type="title"/>
          </p:nvPr>
        </p:nvSpPr>
        <p:spPr>
          <a:xfrm>
            <a:off x="628650" y="273847"/>
            <a:ext cx="7886700" cy="9942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56" name="Google Shape;1256;p68"/>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57" name="Google Shape;1257;p68"/>
          <p:cNvSpPr txBox="1">
            <a:spLocks noGrp="1"/>
          </p:cNvSpPr>
          <p:nvPr>
            <p:ph type="dt" idx="10"/>
          </p:nvPr>
        </p:nvSpPr>
        <p:spPr>
          <a:xfrm>
            <a:off x="628650" y="4767268"/>
            <a:ext cx="20574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58" name="Google Shape;1258;p68"/>
          <p:cNvSpPr txBox="1">
            <a:spLocks noGrp="1"/>
          </p:cNvSpPr>
          <p:nvPr>
            <p:ph type="ftr" idx="11"/>
          </p:nvPr>
        </p:nvSpPr>
        <p:spPr>
          <a:xfrm>
            <a:off x="3028950" y="4767268"/>
            <a:ext cx="3086100" cy="2739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59" name="Google Shape;1259;p68"/>
          <p:cNvSpPr txBox="1">
            <a:spLocks noGrp="1"/>
          </p:cNvSpPr>
          <p:nvPr>
            <p:ph type="sldNum" idx="12"/>
          </p:nvPr>
        </p:nvSpPr>
        <p:spPr>
          <a:xfrm>
            <a:off x="6457950" y="4767268"/>
            <a:ext cx="20574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64.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4.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66.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66.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1.xml"/><Relationship Id="rId5" Type="http://schemas.openxmlformats.org/officeDocument/2006/relationships/image" Target="../media/image3.jp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65.xml"/><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4.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65.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65.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65.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65.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65.xml"/><Relationship Id="rId5" Type="http://schemas.openxmlformats.org/officeDocument/2006/relationships/hyperlink" Target="mailto:Susan.Veenema@doe.k12.de.us" TargetMode="External"/><Relationship Id="rId4" Type="http://schemas.openxmlformats.org/officeDocument/2006/relationships/hyperlink" Target="mailto:Maryann.Mieczkowski@doe.k12.de.us"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hyperlink" Target="https://www.doe.k12.de.us/cms/lib/DE01922744/Centricity/Domain/616/sebwplan.pdf" TargetMode="External"/><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39.xm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28.xml"/><Relationship Id="rId5" Type="http://schemas.openxmlformats.org/officeDocument/2006/relationships/image" Target="../media/image42.png"/><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28.xml"/><Relationship Id="rId4" Type="http://schemas.openxmlformats.org/officeDocument/2006/relationships/hyperlink" Target="https://www.doe.k12.de.us/cms/lib/DE01922744/Centricity/Domain/616/sebwplan.pdf#page=5"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7.xml"/><Relationship Id="rId1" Type="http://schemas.openxmlformats.org/officeDocument/2006/relationships/slideLayout" Target="../slideLayouts/slideLayout28.xml"/><Relationship Id="rId4" Type="http://schemas.openxmlformats.org/officeDocument/2006/relationships/hyperlink" Target="https://www.doe.k12.de.us/cms/lib/DE01922744/Centricity/Domain/616/sebwplan.pdf#page=10"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8.xml"/><Relationship Id="rId1" Type="http://schemas.openxmlformats.org/officeDocument/2006/relationships/slideLayout" Target="../slideLayouts/slideLayout28.xml"/><Relationship Id="rId4" Type="http://schemas.openxmlformats.org/officeDocument/2006/relationships/hyperlink" Target="https://www.doe.k12.de.us/cms/lib/DE01922744/Centricity/Domain/616/sebwplan.pdf#page=13"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9.xml"/><Relationship Id="rId1" Type="http://schemas.openxmlformats.org/officeDocument/2006/relationships/slideLayout" Target="../slideLayouts/slideLayout28.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11.jp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hyperlink" Target="http://www.delawarepbs.org/pd/" TargetMode="External"/><Relationship Id="rId7"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hyperlink" Target="http://www.delawarepbs.org/cico-check-in-check-out/" TargetMode="External"/><Relationship Id="rId5" Type="http://schemas.openxmlformats.org/officeDocument/2006/relationships/hyperlink" Target="http://www.delawarepbs.org/top-ten-questions-answered-about-universal-screening/" TargetMode="External"/><Relationship Id="rId4" Type="http://schemas.openxmlformats.org/officeDocument/2006/relationships/hyperlink" Target="http://www.delawarepbs.org/building-habits-of-effective-classroom-practice/"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hyperlink" Target="http://www.delawarepbs.org/cico-check-in-check-out/"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s://nam10.safelinks.protection.outlook.com/?url=https%3A%2F%2Furldefense.com%2Fv3%2F__https%3A%2Fwww2.ed.gov%2Fdocuments%2Fstudents%2Fsupporting-child-student-social-emotional-behavioral-mental-health.pdf__%3B!!C5qS4YX3!QKWS9wk7kwzmULnUF3favo3ZOhVDWNWGKcXW_nG2UspqrFbTQt4W7Cn93fyQk1aN%24&amp;data=04%7C01%7C%7C7b79ae5f4d5343b60d4708d992fcd825%7C17f1a87e2a254eaab9df9d439034b080%7C0%7C0%7C637702436923781955%7CUnknown%7CTWFpbGZsb3d8eyJWIjoiMC4wLjAwMDAiLCJQIjoiV2luMzIiLCJBTiI6Ik1haWwiLCJXVCI6Mn0%3D%7C1000&amp;sdata=SGm2SBLbdyFRzWVQvxFiHvWU9I3EN4lIo%2BvFEdgGQUc%3D&amp;reserved=0" TargetMode="External"/><Relationship Id="rId2" Type="http://schemas.openxmlformats.org/officeDocument/2006/relationships/notesSlide" Target="../notesSlides/notesSlide59.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hyperlink" Target="https://nam10.safelinks.protection.outlook.com/?url=https%3A%2F%2Furldefense.com%2Fv3%2F__https%3A%2Fwww2.ed.gov%2Fdocuments%2Fstudents%2Fsummary-supporting-child-student-social-emotional-behavioral-mental-health.pdf__%3B!!C5qS4YX3!QKWS9wk7kwzmULnUF3favo3ZOhVDWNWGKcXW_nG2UspqrFbTQt4W7Cn93Sw3fyCc%24&amp;data=04%7C01%7C%7C7b79ae5f4d5343b60d4708d992fcd825%7C17f1a87e2a254eaab9df9d439034b080%7C0%7C0%7C637702436923791948%7CUnknown%7CTWFpbGZsb3d8eyJWIjoiMC4wLjAwMDAiLCJQIjoiV2luMzIiLCJBTiI6Ik1haWwiLCJXVCI6Mn0%3D%7C1000&amp;sdata=9UDEjAucKUIcvr1XCzSR9GDb4GUvhG%2FRXSF89zHnxuI%3D&amp;reserved=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2"/>
        <p:cNvGrpSpPr/>
        <p:nvPr/>
      </p:nvGrpSpPr>
      <p:grpSpPr>
        <a:xfrm>
          <a:off x="0" y="0"/>
          <a:ext cx="0" cy="0"/>
          <a:chOff x="0" y="0"/>
          <a:chExt cx="0" cy="0"/>
        </a:xfrm>
      </p:grpSpPr>
      <p:sp>
        <p:nvSpPr>
          <p:cNvPr id="1333" name="Google Shape;1333;p80"/>
          <p:cNvSpPr txBox="1">
            <a:spLocks noGrp="1"/>
          </p:cNvSpPr>
          <p:nvPr>
            <p:ph type="ctrTitle"/>
          </p:nvPr>
        </p:nvSpPr>
        <p:spPr>
          <a:xfrm>
            <a:off x="1569124" y="1483275"/>
            <a:ext cx="60057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DE-PBS Cadre Meeting</a:t>
            </a:r>
            <a:endParaRPr/>
          </a:p>
        </p:txBody>
      </p:sp>
      <p:sp>
        <p:nvSpPr>
          <p:cNvPr id="1334" name="Google Shape;1334;p80"/>
          <p:cNvSpPr txBox="1">
            <a:spLocks noGrp="1"/>
          </p:cNvSpPr>
          <p:nvPr>
            <p:ph type="subTitle" idx="1"/>
          </p:nvPr>
        </p:nvSpPr>
        <p:spPr>
          <a:xfrm>
            <a:off x="2279225" y="3378325"/>
            <a:ext cx="4585500" cy="43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October 21, 2021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23"/>
        <p:cNvGrpSpPr/>
        <p:nvPr/>
      </p:nvGrpSpPr>
      <p:grpSpPr>
        <a:xfrm>
          <a:off x="0" y="0"/>
          <a:ext cx="0" cy="0"/>
          <a:chOff x="0" y="0"/>
          <a:chExt cx="0" cy="0"/>
        </a:xfrm>
      </p:grpSpPr>
      <p:sp>
        <p:nvSpPr>
          <p:cNvPr id="1424" name="Google Shape;1424;p89"/>
          <p:cNvSpPr txBox="1">
            <a:spLocks noGrp="1"/>
          </p:cNvSpPr>
          <p:nvPr>
            <p:ph type="title"/>
          </p:nvPr>
        </p:nvSpPr>
        <p:spPr>
          <a:xfrm>
            <a:off x="720000" y="445025"/>
            <a:ext cx="5852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2020-21 SY Phase Recognition Recipients</a:t>
            </a:r>
            <a:endParaRPr/>
          </a:p>
        </p:txBody>
      </p:sp>
      <p:sp>
        <p:nvSpPr>
          <p:cNvPr id="1425" name="Google Shape;1425;p89"/>
          <p:cNvSpPr txBox="1">
            <a:spLocks noGrp="1"/>
          </p:cNvSpPr>
          <p:nvPr>
            <p:ph type="body" idx="1"/>
          </p:nvPr>
        </p:nvSpPr>
        <p:spPr>
          <a:xfrm>
            <a:off x="720000" y="1666425"/>
            <a:ext cx="7704000" cy="306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graphicFrame>
        <p:nvGraphicFramePr>
          <p:cNvPr id="1426" name="Google Shape;1426;p89"/>
          <p:cNvGraphicFramePr/>
          <p:nvPr/>
        </p:nvGraphicFramePr>
        <p:xfrm>
          <a:off x="1431725" y="2493610"/>
          <a:ext cx="6280550" cy="1569600"/>
        </p:xfrm>
        <a:graphic>
          <a:graphicData uri="http://schemas.openxmlformats.org/drawingml/2006/table">
            <a:tbl>
              <a:tblPr>
                <a:noFill/>
                <a:tableStyleId>{0295E352-085A-40F0-8923-18D4F4BED0ED}</a:tableStyleId>
              </a:tblPr>
              <a:tblGrid>
                <a:gridCol w="1174100">
                  <a:extLst>
                    <a:ext uri="{9D8B030D-6E8A-4147-A177-3AD203B41FA5}">
                      <a16:colId xmlns:a16="http://schemas.microsoft.com/office/drawing/2014/main" val="20000"/>
                    </a:ext>
                  </a:extLst>
                </a:gridCol>
                <a:gridCol w="2340125">
                  <a:extLst>
                    <a:ext uri="{9D8B030D-6E8A-4147-A177-3AD203B41FA5}">
                      <a16:colId xmlns:a16="http://schemas.microsoft.com/office/drawing/2014/main" val="20001"/>
                    </a:ext>
                  </a:extLst>
                </a:gridCol>
                <a:gridCol w="2766325">
                  <a:extLst>
                    <a:ext uri="{9D8B030D-6E8A-4147-A177-3AD203B41FA5}">
                      <a16:colId xmlns:a16="http://schemas.microsoft.com/office/drawing/2014/main" val="20002"/>
                    </a:ext>
                  </a:extLst>
                </a:gridCol>
              </a:tblGrid>
              <a:tr h="360825">
                <a:tc>
                  <a:txBody>
                    <a:bodyPr/>
                    <a:lstStyle/>
                    <a:p>
                      <a:pPr marL="0" marR="0" lvl="0" indent="0" algn="ctr" rtl="0">
                        <a:lnSpc>
                          <a:spcPct val="100000"/>
                        </a:lnSpc>
                        <a:spcBef>
                          <a:spcPts val="0"/>
                        </a:spcBef>
                        <a:spcAft>
                          <a:spcPts val="0"/>
                        </a:spcAft>
                        <a:buNone/>
                      </a:pPr>
                      <a:r>
                        <a:rPr lang="en" sz="1300" b="1">
                          <a:latin typeface="Calibri"/>
                          <a:ea typeface="Calibri"/>
                          <a:cs typeface="Calibri"/>
                          <a:sym typeface="Calibri"/>
                        </a:rPr>
                        <a:t>Award Level</a:t>
                      </a:r>
                      <a:endParaRPr sz="1300" b="1">
                        <a:latin typeface="Calibri"/>
                        <a:ea typeface="Calibri"/>
                        <a:cs typeface="Calibri"/>
                        <a:sym typeface="Calibri"/>
                      </a:endParaRPr>
                    </a:p>
                  </a:txBody>
                  <a:tcPr marL="91425" marR="91425" marT="91425" marB="91425">
                    <a:solidFill>
                      <a:srgbClr val="F9CB9C"/>
                    </a:solidFill>
                  </a:tcPr>
                </a:tc>
                <a:tc>
                  <a:txBody>
                    <a:bodyPr/>
                    <a:lstStyle/>
                    <a:p>
                      <a:pPr marL="0" marR="0" lvl="0" indent="0" algn="ctr" rtl="0">
                        <a:lnSpc>
                          <a:spcPct val="100000"/>
                        </a:lnSpc>
                        <a:spcBef>
                          <a:spcPts val="0"/>
                        </a:spcBef>
                        <a:spcAft>
                          <a:spcPts val="0"/>
                        </a:spcAft>
                        <a:buNone/>
                      </a:pPr>
                      <a:r>
                        <a:rPr lang="en" sz="1300" b="1">
                          <a:latin typeface="Calibri"/>
                          <a:ea typeface="Calibri"/>
                          <a:cs typeface="Calibri"/>
                          <a:sym typeface="Calibri"/>
                        </a:rPr>
                        <a:t>District </a:t>
                      </a:r>
                      <a:endParaRPr sz="1300" b="1">
                        <a:latin typeface="Calibri"/>
                        <a:ea typeface="Calibri"/>
                        <a:cs typeface="Calibri"/>
                        <a:sym typeface="Calibri"/>
                      </a:endParaRPr>
                    </a:p>
                  </a:txBody>
                  <a:tcPr marL="91425" marR="91425" marT="91425" marB="91425">
                    <a:solidFill>
                      <a:srgbClr val="F9CB9C"/>
                    </a:solidFill>
                  </a:tcPr>
                </a:tc>
                <a:tc>
                  <a:txBody>
                    <a:bodyPr/>
                    <a:lstStyle/>
                    <a:p>
                      <a:pPr marL="0" marR="0" lvl="0" indent="0" algn="ctr" rtl="0">
                        <a:lnSpc>
                          <a:spcPct val="100000"/>
                        </a:lnSpc>
                        <a:spcBef>
                          <a:spcPts val="0"/>
                        </a:spcBef>
                        <a:spcAft>
                          <a:spcPts val="0"/>
                        </a:spcAft>
                        <a:buNone/>
                      </a:pPr>
                      <a:r>
                        <a:rPr lang="en" sz="1300" b="1">
                          <a:latin typeface="Calibri"/>
                          <a:ea typeface="Calibri"/>
                          <a:cs typeface="Calibri"/>
                          <a:sym typeface="Calibri"/>
                        </a:rPr>
                        <a:t>School</a:t>
                      </a:r>
                      <a:endParaRPr sz="1300" b="1">
                        <a:latin typeface="Calibri"/>
                        <a:ea typeface="Calibri"/>
                        <a:cs typeface="Calibri"/>
                        <a:sym typeface="Calibri"/>
                      </a:endParaRPr>
                    </a:p>
                  </a:txBody>
                  <a:tcPr marL="91425" marR="91425" marT="91425" marB="91425">
                    <a:solidFill>
                      <a:srgbClr val="F9CB9C"/>
                    </a:solidFill>
                  </a:tcPr>
                </a:tc>
                <a:extLst>
                  <a:ext uri="{0D108BD9-81ED-4DB2-BD59-A6C34878D82A}">
                    <a16:rowId xmlns:a16="http://schemas.microsoft.com/office/drawing/2014/main" val="10000"/>
                  </a:ext>
                </a:extLst>
              </a:tr>
              <a:tr h="346975">
                <a:tc>
                  <a:txBody>
                    <a:bodyPr/>
                    <a:lstStyle/>
                    <a:p>
                      <a:pPr marL="0" marR="0" lvl="0" indent="0" algn="ctr" rtl="0">
                        <a:lnSpc>
                          <a:spcPct val="100000"/>
                        </a:lnSpc>
                        <a:spcBef>
                          <a:spcPts val="0"/>
                        </a:spcBef>
                        <a:spcAft>
                          <a:spcPts val="0"/>
                        </a:spcAft>
                        <a:buNone/>
                      </a:pPr>
                      <a:r>
                        <a:rPr lang="en" sz="1200" b="1">
                          <a:latin typeface="Calibri"/>
                          <a:ea typeface="Calibri"/>
                          <a:cs typeface="Calibri"/>
                          <a:sym typeface="Calibri"/>
                        </a:rPr>
                        <a:t>Phase 3</a:t>
                      </a:r>
                      <a:endParaRPr sz="1200" b="1">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a:latin typeface="Calibri"/>
                          <a:ea typeface="Calibri"/>
                          <a:cs typeface="Calibri"/>
                          <a:sym typeface="Calibri"/>
                        </a:rPr>
                        <a:t>Brandywine School District</a:t>
                      </a:r>
                      <a:endParaRPr>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a:latin typeface="Calibri"/>
                          <a:ea typeface="Calibri"/>
                          <a:cs typeface="Calibri"/>
                          <a:sym typeface="Calibri"/>
                        </a:rPr>
                        <a:t>Hanby Elementary School</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346975">
                <a:tc>
                  <a:txBody>
                    <a:bodyPr/>
                    <a:lstStyle/>
                    <a:p>
                      <a:pPr marL="0" marR="0" lvl="0" indent="0" algn="ctr" rtl="0">
                        <a:lnSpc>
                          <a:spcPct val="100000"/>
                        </a:lnSpc>
                        <a:spcBef>
                          <a:spcPts val="0"/>
                        </a:spcBef>
                        <a:spcAft>
                          <a:spcPts val="0"/>
                        </a:spcAft>
                        <a:buNone/>
                      </a:pPr>
                      <a:r>
                        <a:rPr lang="en" sz="1200" b="1">
                          <a:latin typeface="Calibri"/>
                          <a:ea typeface="Calibri"/>
                          <a:cs typeface="Calibri"/>
                          <a:sym typeface="Calibri"/>
                        </a:rPr>
                        <a:t>Phase 3</a:t>
                      </a:r>
                      <a:endParaRPr sz="1200" b="1">
                        <a:latin typeface="Calibri"/>
                        <a:ea typeface="Calibri"/>
                        <a:cs typeface="Calibri"/>
                        <a:sym typeface="Calibri"/>
                      </a:endParaRPr>
                    </a:p>
                  </a:txBody>
                  <a:tcPr marL="91425" marR="91425" marT="91425" marB="91425">
                    <a:solidFill>
                      <a:srgbClr val="F9CB9C"/>
                    </a:solidFill>
                  </a:tcPr>
                </a:tc>
                <a:tc>
                  <a:txBody>
                    <a:bodyPr/>
                    <a:lstStyle/>
                    <a:p>
                      <a:pPr marL="0" marR="0" lvl="0" indent="0" algn="l" rtl="0">
                        <a:lnSpc>
                          <a:spcPct val="100000"/>
                        </a:lnSpc>
                        <a:spcBef>
                          <a:spcPts val="0"/>
                        </a:spcBef>
                        <a:spcAft>
                          <a:spcPts val="0"/>
                        </a:spcAft>
                        <a:buNone/>
                      </a:pPr>
                      <a:r>
                        <a:rPr lang="en">
                          <a:latin typeface="Calibri"/>
                          <a:ea typeface="Calibri"/>
                          <a:cs typeface="Calibri"/>
                          <a:sym typeface="Calibri"/>
                        </a:rPr>
                        <a:t>Brandywine School District</a:t>
                      </a:r>
                      <a:endParaRPr>
                        <a:latin typeface="Calibri"/>
                        <a:ea typeface="Calibri"/>
                        <a:cs typeface="Calibri"/>
                        <a:sym typeface="Calibri"/>
                      </a:endParaRPr>
                    </a:p>
                  </a:txBody>
                  <a:tcPr marL="91425" marR="91425" marT="91425" marB="91425">
                    <a:solidFill>
                      <a:srgbClr val="F9CB9C"/>
                    </a:solidFill>
                  </a:tcPr>
                </a:tc>
                <a:tc>
                  <a:txBody>
                    <a:bodyPr/>
                    <a:lstStyle/>
                    <a:p>
                      <a:pPr marL="0" marR="0" lvl="0" indent="0" algn="l" rtl="0">
                        <a:lnSpc>
                          <a:spcPct val="100000"/>
                        </a:lnSpc>
                        <a:spcBef>
                          <a:spcPts val="0"/>
                        </a:spcBef>
                        <a:spcAft>
                          <a:spcPts val="0"/>
                        </a:spcAft>
                        <a:buNone/>
                      </a:pPr>
                      <a:r>
                        <a:rPr lang="en">
                          <a:latin typeface="Calibri"/>
                          <a:ea typeface="Calibri"/>
                          <a:cs typeface="Calibri"/>
                          <a:sym typeface="Calibri"/>
                        </a:rPr>
                        <a:t>Talley Middle School</a:t>
                      </a:r>
                      <a:endParaRPr>
                        <a:latin typeface="Calibri"/>
                        <a:ea typeface="Calibri"/>
                        <a:cs typeface="Calibri"/>
                        <a:sym typeface="Calibri"/>
                      </a:endParaRPr>
                    </a:p>
                  </a:txBody>
                  <a:tcPr marL="91425" marR="91425" marT="91425" marB="91425">
                    <a:solidFill>
                      <a:srgbClr val="F9CB9C"/>
                    </a:solidFill>
                  </a:tcPr>
                </a:tc>
                <a:extLst>
                  <a:ext uri="{0D108BD9-81ED-4DB2-BD59-A6C34878D82A}">
                    <a16:rowId xmlns:a16="http://schemas.microsoft.com/office/drawing/2014/main" val="10002"/>
                  </a:ext>
                </a:extLst>
              </a:tr>
              <a:tr h="346975">
                <a:tc>
                  <a:txBody>
                    <a:bodyPr/>
                    <a:lstStyle/>
                    <a:p>
                      <a:pPr marL="0" marR="0" lvl="0" indent="0" algn="ctr" rtl="0">
                        <a:lnSpc>
                          <a:spcPct val="100000"/>
                        </a:lnSpc>
                        <a:spcBef>
                          <a:spcPts val="0"/>
                        </a:spcBef>
                        <a:spcAft>
                          <a:spcPts val="0"/>
                        </a:spcAft>
                        <a:buNone/>
                      </a:pPr>
                      <a:r>
                        <a:rPr lang="en" sz="1200" b="1">
                          <a:latin typeface="Calibri"/>
                          <a:ea typeface="Calibri"/>
                          <a:cs typeface="Calibri"/>
                          <a:sym typeface="Calibri"/>
                        </a:rPr>
                        <a:t>Phase 3</a:t>
                      </a:r>
                      <a:endParaRPr sz="1200" b="1">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a:latin typeface="Calibri"/>
                          <a:ea typeface="Calibri"/>
                          <a:cs typeface="Calibri"/>
                          <a:sym typeface="Calibri"/>
                        </a:rPr>
                        <a:t>Lake Forest School District</a:t>
                      </a:r>
                      <a:endParaRPr>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a:latin typeface="Calibri"/>
                          <a:ea typeface="Calibri"/>
                          <a:cs typeface="Calibri"/>
                          <a:sym typeface="Calibri"/>
                        </a:rPr>
                        <a:t>Lake Forest East Elementary School</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bl>
          </a:graphicData>
        </a:graphic>
      </p:graphicFrame>
      <p:sp>
        <p:nvSpPr>
          <p:cNvPr id="1427" name="Google Shape;1427;p89"/>
          <p:cNvSpPr txBox="1"/>
          <p:nvPr/>
        </p:nvSpPr>
        <p:spPr>
          <a:xfrm>
            <a:off x="3096450" y="1481325"/>
            <a:ext cx="29511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u="sng">
                <a:latin typeface="Montserrat"/>
                <a:ea typeface="Montserrat"/>
                <a:cs typeface="Montserrat"/>
                <a:sym typeface="Montserrat"/>
              </a:rPr>
              <a:t>Tier 2 Targeted Team </a:t>
            </a:r>
            <a:r>
              <a:rPr lang="en" sz="2000">
                <a:latin typeface="Montserrat"/>
                <a:ea typeface="Montserrat"/>
                <a:cs typeface="Montserrat"/>
                <a:sym typeface="Montserrat"/>
              </a:rPr>
              <a:t>Implementation</a:t>
            </a:r>
            <a:endParaRPr sz="2000">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sp>
        <p:nvSpPr>
          <p:cNvPr id="1432" name="Google Shape;1432;p90"/>
          <p:cNvSpPr txBox="1">
            <a:spLocks noGrp="1"/>
          </p:cNvSpPr>
          <p:nvPr>
            <p:ph type="title"/>
          </p:nvPr>
        </p:nvSpPr>
        <p:spPr>
          <a:xfrm>
            <a:off x="720000" y="445025"/>
            <a:ext cx="5852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2020-21 SY Phase Recognition Recipients </a:t>
            </a:r>
            <a:endParaRPr/>
          </a:p>
        </p:txBody>
      </p:sp>
      <p:sp>
        <p:nvSpPr>
          <p:cNvPr id="1433" name="Google Shape;1433;p90"/>
          <p:cNvSpPr txBox="1">
            <a:spLocks noGrp="1"/>
          </p:cNvSpPr>
          <p:nvPr>
            <p:ph type="body" idx="1"/>
          </p:nvPr>
        </p:nvSpPr>
        <p:spPr>
          <a:xfrm>
            <a:off x="720000" y="2228850"/>
            <a:ext cx="7704000" cy="24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graphicFrame>
        <p:nvGraphicFramePr>
          <p:cNvPr id="1434" name="Google Shape;1434;p90"/>
          <p:cNvGraphicFramePr/>
          <p:nvPr/>
        </p:nvGraphicFramePr>
        <p:xfrm>
          <a:off x="1415638" y="2308685"/>
          <a:ext cx="3000000" cy="3000000"/>
        </p:xfrm>
        <a:graphic>
          <a:graphicData uri="http://schemas.openxmlformats.org/drawingml/2006/table">
            <a:tbl>
              <a:tblPr>
                <a:noFill/>
                <a:tableStyleId>{0295E352-085A-40F0-8923-18D4F4BED0ED}</a:tableStyleId>
              </a:tblPr>
              <a:tblGrid>
                <a:gridCol w="1152675">
                  <a:extLst>
                    <a:ext uri="{9D8B030D-6E8A-4147-A177-3AD203B41FA5}">
                      <a16:colId xmlns:a16="http://schemas.microsoft.com/office/drawing/2014/main" val="20000"/>
                    </a:ext>
                  </a:extLst>
                </a:gridCol>
                <a:gridCol w="2361550">
                  <a:extLst>
                    <a:ext uri="{9D8B030D-6E8A-4147-A177-3AD203B41FA5}">
                      <a16:colId xmlns:a16="http://schemas.microsoft.com/office/drawing/2014/main" val="20001"/>
                    </a:ext>
                  </a:extLst>
                </a:gridCol>
                <a:gridCol w="2798500">
                  <a:extLst>
                    <a:ext uri="{9D8B030D-6E8A-4147-A177-3AD203B41FA5}">
                      <a16:colId xmlns:a16="http://schemas.microsoft.com/office/drawing/2014/main" val="20002"/>
                    </a:ext>
                  </a:extLst>
                </a:gridCol>
              </a:tblGrid>
              <a:tr h="360825">
                <a:tc>
                  <a:txBody>
                    <a:bodyPr/>
                    <a:lstStyle/>
                    <a:p>
                      <a:pPr marL="0" lvl="0" indent="0" algn="ctr" rtl="0">
                        <a:spcBef>
                          <a:spcPts val="0"/>
                        </a:spcBef>
                        <a:spcAft>
                          <a:spcPts val="0"/>
                        </a:spcAft>
                        <a:buNone/>
                      </a:pPr>
                      <a:r>
                        <a:rPr lang="en" sz="1300" b="1">
                          <a:latin typeface="Calibri"/>
                          <a:ea typeface="Calibri"/>
                          <a:cs typeface="Calibri"/>
                          <a:sym typeface="Calibri"/>
                        </a:rPr>
                        <a:t>Award Level</a:t>
                      </a:r>
                      <a:endParaRPr sz="1300" b="1">
                        <a:latin typeface="Calibri"/>
                        <a:ea typeface="Calibri"/>
                        <a:cs typeface="Calibri"/>
                        <a:sym typeface="Calibri"/>
                      </a:endParaRPr>
                    </a:p>
                  </a:txBody>
                  <a:tcPr marL="91425" marR="91425" marT="91425" marB="91425">
                    <a:solidFill>
                      <a:srgbClr val="F9CB9C"/>
                    </a:solidFill>
                  </a:tcPr>
                </a:tc>
                <a:tc>
                  <a:txBody>
                    <a:bodyPr/>
                    <a:lstStyle/>
                    <a:p>
                      <a:pPr marL="0" lvl="0" indent="0" algn="ctr" rtl="0">
                        <a:spcBef>
                          <a:spcPts val="0"/>
                        </a:spcBef>
                        <a:spcAft>
                          <a:spcPts val="0"/>
                        </a:spcAft>
                        <a:buNone/>
                      </a:pPr>
                      <a:r>
                        <a:rPr lang="en" sz="1300" b="1">
                          <a:latin typeface="Calibri"/>
                          <a:ea typeface="Calibri"/>
                          <a:cs typeface="Calibri"/>
                          <a:sym typeface="Calibri"/>
                        </a:rPr>
                        <a:t>District </a:t>
                      </a:r>
                      <a:endParaRPr sz="1300" b="1">
                        <a:latin typeface="Calibri"/>
                        <a:ea typeface="Calibri"/>
                        <a:cs typeface="Calibri"/>
                        <a:sym typeface="Calibri"/>
                      </a:endParaRPr>
                    </a:p>
                  </a:txBody>
                  <a:tcPr marL="91425" marR="91425" marT="91425" marB="91425">
                    <a:solidFill>
                      <a:srgbClr val="F9CB9C"/>
                    </a:solidFill>
                  </a:tcPr>
                </a:tc>
                <a:tc>
                  <a:txBody>
                    <a:bodyPr/>
                    <a:lstStyle/>
                    <a:p>
                      <a:pPr marL="0" lvl="0" indent="0" algn="ctr" rtl="0">
                        <a:spcBef>
                          <a:spcPts val="0"/>
                        </a:spcBef>
                        <a:spcAft>
                          <a:spcPts val="0"/>
                        </a:spcAft>
                        <a:buNone/>
                      </a:pPr>
                      <a:r>
                        <a:rPr lang="en" sz="1300" b="1">
                          <a:latin typeface="Calibri"/>
                          <a:ea typeface="Calibri"/>
                          <a:cs typeface="Calibri"/>
                          <a:sym typeface="Calibri"/>
                        </a:rPr>
                        <a:t>School</a:t>
                      </a:r>
                      <a:endParaRPr sz="1300" b="1">
                        <a:latin typeface="Calibri"/>
                        <a:ea typeface="Calibri"/>
                        <a:cs typeface="Calibri"/>
                        <a:sym typeface="Calibri"/>
                      </a:endParaRPr>
                    </a:p>
                  </a:txBody>
                  <a:tcPr marL="91425" marR="91425" marT="91425" marB="91425">
                    <a:solidFill>
                      <a:srgbClr val="F9CB9C"/>
                    </a:solidFill>
                  </a:tcPr>
                </a:tc>
                <a:extLst>
                  <a:ext uri="{0D108BD9-81ED-4DB2-BD59-A6C34878D82A}">
                    <a16:rowId xmlns:a16="http://schemas.microsoft.com/office/drawing/2014/main" val="10000"/>
                  </a:ext>
                </a:extLst>
              </a:tr>
              <a:tr h="346975">
                <a:tc>
                  <a:txBody>
                    <a:bodyPr/>
                    <a:lstStyle/>
                    <a:p>
                      <a:pPr marL="0" lvl="0" indent="0" algn="ctr" rtl="0">
                        <a:spcBef>
                          <a:spcPts val="0"/>
                        </a:spcBef>
                        <a:spcAft>
                          <a:spcPts val="0"/>
                        </a:spcAft>
                        <a:buNone/>
                      </a:pPr>
                      <a:r>
                        <a:rPr lang="en" sz="1200" b="1">
                          <a:latin typeface="Calibri"/>
                          <a:ea typeface="Calibri"/>
                          <a:cs typeface="Calibri"/>
                          <a:sym typeface="Calibri"/>
                        </a:rPr>
                        <a:t>Phase 4</a:t>
                      </a:r>
                      <a:endParaRPr sz="1200" b="1">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a:latin typeface="Calibri"/>
                          <a:ea typeface="Calibri"/>
                          <a:cs typeface="Calibri"/>
                          <a:sym typeface="Calibri"/>
                        </a:rPr>
                        <a:t>Appoquinimink School District</a:t>
                      </a:r>
                      <a:endParaRPr>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a:latin typeface="Calibri"/>
                          <a:ea typeface="Calibri"/>
                          <a:cs typeface="Calibri"/>
                          <a:sym typeface="Calibri"/>
                        </a:rPr>
                        <a:t>Bunker Hill Elementary School</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346975">
                <a:tc>
                  <a:txBody>
                    <a:bodyPr/>
                    <a:lstStyle/>
                    <a:p>
                      <a:pPr marL="0" marR="0" lvl="0" indent="0" algn="ctr" rtl="0">
                        <a:lnSpc>
                          <a:spcPct val="100000"/>
                        </a:lnSpc>
                        <a:spcBef>
                          <a:spcPts val="0"/>
                        </a:spcBef>
                        <a:spcAft>
                          <a:spcPts val="0"/>
                        </a:spcAft>
                        <a:buNone/>
                      </a:pPr>
                      <a:r>
                        <a:rPr lang="en" sz="1200" b="1">
                          <a:latin typeface="Calibri"/>
                          <a:ea typeface="Calibri"/>
                          <a:cs typeface="Calibri"/>
                          <a:sym typeface="Calibri"/>
                        </a:rPr>
                        <a:t>Phase 4</a:t>
                      </a:r>
                      <a:endParaRPr sz="1200" b="1">
                        <a:latin typeface="Calibri"/>
                        <a:ea typeface="Calibri"/>
                        <a:cs typeface="Calibri"/>
                        <a:sym typeface="Calibri"/>
                      </a:endParaRPr>
                    </a:p>
                  </a:txBody>
                  <a:tcPr marL="91425" marR="91425" marT="91425" marB="91425">
                    <a:solidFill>
                      <a:srgbClr val="F9CB9C"/>
                    </a:solidFill>
                  </a:tcPr>
                </a:tc>
                <a:tc>
                  <a:txBody>
                    <a:bodyPr/>
                    <a:lstStyle/>
                    <a:p>
                      <a:pPr marL="0" marR="0" lvl="0" indent="0" algn="l" rtl="0">
                        <a:lnSpc>
                          <a:spcPct val="100000"/>
                        </a:lnSpc>
                        <a:spcBef>
                          <a:spcPts val="0"/>
                        </a:spcBef>
                        <a:spcAft>
                          <a:spcPts val="0"/>
                        </a:spcAft>
                        <a:buNone/>
                      </a:pPr>
                      <a:r>
                        <a:rPr lang="en">
                          <a:latin typeface="Calibri"/>
                          <a:ea typeface="Calibri"/>
                          <a:cs typeface="Calibri"/>
                          <a:sym typeface="Calibri"/>
                        </a:rPr>
                        <a:t>Brandywine School District</a:t>
                      </a:r>
                      <a:endParaRPr>
                        <a:latin typeface="Calibri"/>
                        <a:ea typeface="Calibri"/>
                        <a:cs typeface="Calibri"/>
                        <a:sym typeface="Calibri"/>
                      </a:endParaRPr>
                    </a:p>
                  </a:txBody>
                  <a:tcPr marL="91425" marR="91425" marT="91425" marB="91425">
                    <a:solidFill>
                      <a:srgbClr val="F9CB9C"/>
                    </a:solidFill>
                  </a:tcPr>
                </a:tc>
                <a:tc>
                  <a:txBody>
                    <a:bodyPr/>
                    <a:lstStyle/>
                    <a:p>
                      <a:pPr marL="0" marR="0" lvl="0" indent="0" algn="l" rtl="0">
                        <a:lnSpc>
                          <a:spcPct val="100000"/>
                        </a:lnSpc>
                        <a:spcBef>
                          <a:spcPts val="0"/>
                        </a:spcBef>
                        <a:spcAft>
                          <a:spcPts val="0"/>
                        </a:spcAft>
                        <a:buNone/>
                      </a:pPr>
                      <a:r>
                        <a:rPr lang="en">
                          <a:latin typeface="Calibri"/>
                          <a:ea typeface="Calibri"/>
                          <a:cs typeface="Calibri"/>
                          <a:sym typeface="Calibri"/>
                        </a:rPr>
                        <a:t>Carrcroft Elementary School</a:t>
                      </a:r>
                      <a:endParaRPr>
                        <a:latin typeface="Calibri"/>
                        <a:ea typeface="Calibri"/>
                        <a:cs typeface="Calibri"/>
                        <a:sym typeface="Calibri"/>
                      </a:endParaRPr>
                    </a:p>
                  </a:txBody>
                  <a:tcPr marL="91425" marR="91425" marT="91425" marB="91425">
                    <a:solidFill>
                      <a:srgbClr val="F9CB9C"/>
                    </a:solidFill>
                  </a:tcPr>
                </a:tc>
                <a:extLst>
                  <a:ext uri="{0D108BD9-81ED-4DB2-BD59-A6C34878D82A}">
                    <a16:rowId xmlns:a16="http://schemas.microsoft.com/office/drawing/2014/main" val="10002"/>
                  </a:ext>
                </a:extLst>
              </a:tr>
              <a:tr h="346975">
                <a:tc>
                  <a:txBody>
                    <a:bodyPr/>
                    <a:lstStyle/>
                    <a:p>
                      <a:pPr marL="0" lvl="0" indent="0" algn="ctr" rtl="0">
                        <a:spcBef>
                          <a:spcPts val="0"/>
                        </a:spcBef>
                        <a:spcAft>
                          <a:spcPts val="0"/>
                        </a:spcAft>
                        <a:buNone/>
                      </a:pPr>
                      <a:r>
                        <a:rPr lang="en" sz="1200" b="1">
                          <a:latin typeface="Calibri"/>
                          <a:ea typeface="Calibri"/>
                          <a:cs typeface="Calibri"/>
                          <a:sym typeface="Calibri"/>
                        </a:rPr>
                        <a:t>Phase 4</a:t>
                      </a:r>
                      <a:endParaRPr sz="1200" b="1">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a:latin typeface="Calibri"/>
                          <a:ea typeface="Calibri"/>
                          <a:cs typeface="Calibri"/>
                          <a:sym typeface="Calibri"/>
                        </a:rPr>
                        <a:t>Christina School District</a:t>
                      </a:r>
                      <a:endParaRPr>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a:latin typeface="Calibri"/>
                          <a:ea typeface="Calibri"/>
                          <a:cs typeface="Calibri"/>
                          <a:sym typeface="Calibri"/>
                        </a:rPr>
                        <a:t>William B. Keene Elementary School</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r h="346975">
                <a:tc>
                  <a:txBody>
                    <a:bodyPr/>
                    <a:lstStyle/>
                    <a:p>
                      <a:pPr marL="0" marR="0" lvl="0" indent="0" algn="ctr" rtl="0">
                        <a:lnSpc>
                          <a:spcPct val="100000"/>
                        </a:lnSpc>
                        <a:spcBef>
                          <a:spcPts val="0"/>
                        </a:spcBef>
                        <a:spcAft>
                          <a:spcPts val="0"/>
                        </a:spcAft>
                        <a:buNone/>
                      </a:pPr>
                      <a:r>
                        <a:rPr lang="en" sz="1200" b="1">
                          <a:latin typeface="Calibri"/>
                          <a:ea typeface="Calibri"/>
                          <a:cs typeface="Calibri"/>
                          <a:sym typeface="Calibri"/>
                        </a:rPr>
                        <a:t>Phase 4</a:t>
                      </a:r>
                      <a:endParaRPr sz="1200" b="1">
                        <a:latin typeface="Calibri"/>
                        <a:ea typeface="Calibri"/>
                        <a:cs typeface="Calibri"/>
                        <a:sym typeface="Calibri"/>
                      </a:endParaRPr>
                    </a:p>
                  </a:txBody>
                  <a:tcPr marL="91425" marR="91425" marT="91425" marB="91425">
                    <a:solidFill>
                      <a:srgbClr val="F9CB9C"/>
                    </a:solidFill>
                  </a:tcPr>
                </a:tc>
                <a:tc>
                  <a:txBody>
                    <a:bodyPr/>
                    <a:lstStyle/>
                    <a:p>
                      <a:pPr marL="0" marR="0" lvl="0" indent="0" algn="l" rtl="0">
                        <a:lnSpc>
                          <a:spcPct val="100000"/>
                        </a:lnSpc>
                        <a:spcBef>
                          <a:spcPts val="0"/>
                        </a:spcBef>
                        <a:spcAft>
                          <a:spcPts val="0"/>
                        </a:spcAft>
                        <a:buNone/>
                      </a:pPr>
                      <a:r>
                        <a:rPr lang="en">
                          <a:latin typeface="Calibri"/>
                          <a:ea typeface="Calibri"/>
                          <a:cs typeface="Calibri"/>
                          <a:sym typeface="Calibri"/>
                        </a:rPr>
                        <a:t>Christina School District</a:t>
                      </a:r>
                      <a:endParaRPr>
                        <a:latin typeface="Calibri"/>
                        <a:ea typeface="Calibri"/>
                        <a:cs typeface="Calibri"/>
                        <a:sym typeface="Calibri"/>
                      </a:endParaRPr>
                    </a:p>
                  </a:txBody>
                  <a:tcPr marL="91425" marR="91425" marT="91425" marB="91425">
                    <a:solidFill>
                      <a:srgbClr val="F9CB9C"/>
                    </a:solidFill>
                  </a:tcPr>
                </a:tc>
                <a:tc>
                  <a:txBody>
                    <a:bodyPr/>
                    <a:lstStyle/>
                    <a:p>
                      <a:pPr marL="0" marR="0" lvl="0" indent="0" algn="l" rtl="0">
                        <a:lnSpc>
                          <a:spcPct val="100000"/>
                        </a:lnSpc>
                        <a:spcBef>
                          <a:spcPts val="0"/>
                        </a:spcBef>
                        <a:spcAft>
                          <a:spcPts val="0"/>
                        </a:spcAft>
                        <a:buNone/>
                      </a:pPr>
                      <a:r>
                        <a:rPr lang="en">
                          <a:latin typeface="Calibri"/>
                          <a:ea typeface="Calibri"/>
                          <a:cs typeface="Calibri"/>
                          <a:sym typeface="Calibri"/>
                        </a:rPr>
                        <a:t>Shue-Medill Middle School</a:t>
                      </a:r>
                      <a:endParaRPr>
                        <a:latin typeface="Calibri"/>
                        <a:ea typeface="Calibri"/>
                        <a:cs typeface="Calibri"/>
                        <a:sym typeface="Calibri"/>
                      </a:endParaRPr>
                    </a:p>
                  </a:txBody>
                  <a:tcPr marL="91425" marR="91425" marT="91425" marB="91425">
                    <a:solidFill>
                      <a:srgbClr val="F9CB9C"/>
                    </a:solidFill>
                  </a:tcPr>
                </a:tc>
                <a:extLst>
                  <a:ext uri="{0D108BD9-81ED-4DB2-BD59-A6C34878D82A}">
                    <a16:rowId xmlns:a16="http://schemas.microsoft.com/office/drawing/2014/main" val="10004"/>
                  </a:ext>
                </a:extLst>
              </a:tr>
              <a:tr h="346975">
                <a:tc>
                  <a:txBody>
                    <a:bodyPr/>
                    <a:lstStyle/>
                    <a:p>
                      <a:pPr marL="0" lvl="0" indent="0" algn="ctr" rtl="0">
                        <a:spcBef>
                          <a:spcPts val="0"/>
                        </a:spcBef>
                        <a:spcAft>
                          <a:spcPts val="0"/>
                        </a:spcAft>
                        <a:buNone/>
                      </a:pPr>
                      <a:r>
                        <a:rPr lang="en" sz="1200" b="1">
                          <a:latin typeface="Calibri"/>
                          <a:ea typeface="Calibri"/>
                          <a:cs typeface="Calibri"/>
                          <a:sym typeface="Calibri"/>
                        </a:rPr>
                        <a:t>Phase 4</a:t>
                      </a:r>
                      <a:endParaRPr sz="1200" b="1">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a:latin typeface="Calibri"/>
                          <a:ea typeface="Calibri"/>
                          <a:cs typeface="Calibri"/>
                          <a:sym typeface="Calibri"/>
                        </a:rPr>
                        <a:t>Milford School District</a:t>
                      </a:r>
                      <a:endParaRPr>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a:latin typeface="Calibri"/>
                          <a:ea typeface="Calibri"/>
                          <a:cs typeface="Calibri"/>
                          <a:sym typeface="Calibri"/>
                        </a:rPr>
                        <a:t>Lulu M. Ross Elementary School</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5"/>
                  </a:ext>
                </a:extLst>
              </a:tr>
            </a:tbl>
          </a:graphicData>
        </a:graphic>
      </p:graphicFrame>
      <p:sp>
        <p:nvSpPr>
          <p:cNvPr id="1435" name="Google Shape;1435;p90"/>
          <p:cNvSpPr txBox="1"/>
          <p:nvPr/>
        </p:nvSpPr>
        <p:spPr>
          <a:xfrm>
            <a:off x="2564250" y="1481325"/>
            <a:ext cx="40155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u="sng">
                <a:latin typeface="Montserrat"/>
                <a:ea typeface="Montserrat"/>
                <a:cs typeface="Montserrat"/>
                <a:sym typeface="Montserrat"/>
              </a:rPr>
              <a:t>Tier 2 Targeted Team Systems</a:t>
            </a:r>
            <a:endParaRPr sz="2000">
              <a:latin typeface="Montserrat"/>
              <a:ea typeface="Montserrat"/>
              <a:cs typeface="Montserrat"/>
              <a:sym typeface="Montserrat"/>
            </a:endParaRPr>
          </a:p>
          <a:p>
            <a:pPr marL="0" lvl="0" indent="0" algn="ctr" rtl="0">
              <a:spcBef>
                <a:spcPts val="0"/>
              </a:spcBef>
              <a:spcAft>
                <a:spcPts val="0"/>
              </a:spcAft>
              <a:buNone/>
            </a:pPr>
            <a:r>
              <a:rPr lang="en" sz="2000">
                <a:latin typeface="Montserrat"/>
                <a:ea typeface="Montserrat"/>
                <a:cs typeface="Montserrat"/>
                <a:sym typeface="Montserrat"/>
              </a:rPr>
              <a:t>Implementation</a:t>
            </a:r>
            <a:endParaRPr sz="2000">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9"/>
        <p:cNvGrpSpPr/>
        <p:nvPr/>
      </p:nvGrpSpPr>
      <p:grpSpPr>
        <a:xfrm>
          <a:off x="0" y="0"/>
          <a:ext cx="0" cy="0"/>
          <a:chOff x="0" y="0"/>
          <a:chExt cx="0" cy="0"/>
        </a:xfrm>
      </p:grpSpPr>
      <p:sp>
        <p:nvSpPr>
          <p:cNvPr id="1440" name="Google Shape;1440;p91"/>
          <p:cNvSpPr txBox="1">
            <a:spLocks noGrp="1"/>
          </p:cNvSpPr>
          <p:nvPr>
            <p:ph type="title"/>
          </p:nvPr>
        </p:nvSpPr>
        <p:spPr>
          <a:xfrm>
            <a:off x="720000" y="445025"/>
            <a:ext cx="5852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2020-21 SY Phase Recognition Public Notices</a:t>
            </a:r>
            <a:endParaRPr/>
          </a:p>
        </p:txBody>
      </p:sp>
      <p:sp>
        <p:nvSpPr>
          <p:cNvPr id="1441" name="Google Shape;1441;p91"/>
          <p:cNvSpPr txBox="1">
            <a:spLocks noGrp="1"/>
          </p:cNvSpPr>
          <p:nvPr>
            <p:ph type="body" idx="1"/>
          </p:nvPr>
        </p:nvSpPr>
        <p:spPr>
          <a:xfrm>
            <a:off x="720000" y="1689225"/>
            <a:ext cx="7704000" cy="3039000"/>
          </a:xfrm>
          <a:prstGeom prst="rect">
            <a:avLst/>
          </a:prstGeom>
        </p:spPr>
        <p:txBody>
          <a:bodyPr spcFirstLastPara="1" wrap="square" lIns="91425" tIns="91425" rIns="91425" bIns="91425" anchor="t" anchorCtr="0">
            <a:noAutofit/>
          </a:bodyPr>
          <a:lstStyle/>
          <a:p>
            <a:pPr marL="457200" lvl="0" indent="-342900" algn="l" rtl="0">
              <a:lnSpc>
                <a:spcPct val="90000"/>
              </a:lnSpc>
              <a:spcBef>
                <a:spcPts val="1000"/>
              </a:spcBef>
              <a:spcAft>
                <a:spcPts val="0"/>
              </a:spcAft>
              <a:buClr>
                <a:srgbClr val="000000"/>
              </a:buClr>
              <a:buSzPts val="1800"/>
              <a:buFont typeface="Merriweather"/>
              <a:buChar char="●"/>
            </a:pPr>
            <a:r>
              <a:rPr lang="en" sz="1800">
                <a:solidFill>
                  <a:srgbClr val="000000"/>
                </a:solidFill>
                <a:latin typeface="Merriweather"/>
                <a:ea typeface="Merriweather"/>
                <a:cs typeface="Merriweather"/>
                <a:sym typeface="Merriweather"/>
              </a:rPr>
              <a:t>School level messages</a:t>
            </a:r>
            <a:endParaRPr sz="1800">
              <a:solidFill>
                <a:srgbClr val="000000"/>
              </a:solidFill>
              <a:latin typeface="Merriweather"/>
              <a:ea typeface="Merriweather"/>
              <a:cs typeface="Merriweather"/>
              <a:sym typeface="Merriweather"/>
            </a:endParaRPr>
          </a:p>
          <a:p>
            <a:pPr marL="457200" lvl="0" indent="-342900" algn="l" rtl="0">
              <a:lnSpc>
                <a:spcPct val="90000"/>
              </a:lnSpc>
              <a:spcBef>
                <a:spcPts val="0"/>
              </a:spcBef>
              <a:spcAft>
                <a:spcPts val="0"/>
              </a:spcAft>
              <a:buClr>
                <a:srgbClr val="000000"/>
              </a:buClr>
              <a:buSzPts val="1800"/>
              <a:buFont typeface="Merriweather"/>
              <a:buChar char="●"/>
            </a:pPr>
            <a:r>
              <a:rPr lang="en" sz="1800">
                <a:solidFill>
                  <a:srgbClr val="000000"/>
                </a:solidFill>
                <a:latin typeface="Merriweather"/>
                <a:ea typeface="Merriweather"/>
                <a:cs typeface="Merriweather"/>
                <a:sym typeface="Merriweather"/>
              </a:rPr>
              <a:t>Website posting</a:t>
            </a:r>
            <a:endParaRPr sz="1800">
              <a:solidFill>
                <a:srgbClr val="000000"/>
              </a:solidFill>
              <a:latin typeface="Merriweather"/>
              <a:ea typeface="Merriweather"/>
              <a:cs typeface="Merriweather"/>
              <a:sym typeface="Merriweather"/>
            </a:endParaRPr>
          </a:p>
          <a:p>
            <a:pPr marL="457200" lvl="0" indent="-342900" algn="l" rtl="0">
              <a:lnSpc>
                <a:spcPct val="90000"/>
              </a:lnSpc>
              <a:spcBef>
                <a:spcPts val="0"/>
              </a:spcBef>
              <a:spcAft>
                <a:spcPts val="0"/>
              </a:spcAft>
              <a:buClr>
                <a:srgbClr val="000000"/>
              </a:buClr>
              <a:buSzPts val="1800"/>
              <a:buFont typeface="Merriweather"/>
              <a:buChar char="●"/>
            </a:pPr>
            <a:r>
              <a:rPr lang="en" sz="1800">
                <a:solidFill>
                  <a:srgbClr val="000000"/>
                </a:solidFill>
                <a:latin typeface="Merriweather"/>
                <a:ea typeface="Merriweather"/>
                <a:cs typeface="Merriweather"/>
                <a:sym typeface="Merriweather"/>
              </a:rPr>
              <a:t>Letters to district superintendents 							and board presidents</a:t>
            </a:r>
            <a:endParaRPr sz="1800">
              <a:solidFill>
                <a:srgbClr val="000000"/>
              </a:solidFill>
              <a:latin typeface="Merriweather"/>
              <a:ea typeface="Merriweather"/>
              <a:cs typeface="Merriweather"/>
              <a:sym typeface="Merriweather"/>
            </a:endParaRPr>
          </a:p>
          <a:p>
            <a:pPr marL="457200" lvl="0" indent="-342900" algn="l" rtl="0">
              <a:lnSpc>
                <a:spcPct val="90000"/>
              </a:lnSpc>
              <a:spcBef>
                <a:spcPts val="0"/>
              </a:spcBef>
              <a:spcAft>
                <a:spcPts val="0"/>
              </a:spcAft>
              <a:buClr>
                <a:srgbClr val="000000"/>
              </a:buClr>
              <a:buSzPts val="1800"/>
              <a:buFont typeface="Merriweather"/>
              <a:buChar char="●"/>
            </a:pPr>
            <a:r>
              <a:rPr lang="en" sz="1800">
                <a:solidFill>
                  <a:srgbClr val="000000"/>
                </a:solidFill>
                <a:latin typeface="Merriweather"/>
                <a:ea typeface="Merriweather"/>
                <a:cs typeface="Merriweather"/>
                <a:sym typeface="Merriweather"/>
              </a:rPr>
              <a:t>Twitter</a:t>
            </a:r>
            <a:endParaRPr sz="1800">
              <a:solidFill>
                <a:srgbClr val="000000"/>
              </a:solidFill>
              <a:latin typeface="Merriweather"/>
              <a:ea typeface="Merriweather"/>
              <a:cs typeface="Merriweather"/>
              <a:sym typeface="Merriweather"/>
            </a:endParaRPr>
          </a:p>
          <a:p>
            <a:pPr marL="0" lvl="0" indent="0" algn="l" rtl="0">
              <a:spcBef>
                <a:spcPts val="0"/>
              </a:spcBef>
              <a:spcAft>
                <a:spcPts val="0"/>
              </a:spcAft>
              <a:buNone/>
            </a:pPr>
            <a:endParaRPr/>
          </a:p>
        </p:txBody>
      </p:sp>
      <p:pic>
        <p:nvPicPr>
          <p:cNvPr id="1442" name="Google Shape;1442;p91" descr="http://wordpress.oet.udel.edu/pbs/wp-content/uploads/2011/10/Pashe-2-Banner.png"/>
          <p:cNvPicPr preferRelativeResize="0"/>
          <p:nvPr/>
        </p:nvPicPr>
        <p:blipFill rotWithShape="1">
          <a:blip r:embed="rId3">
            <a:alphaModFix/>
          </a:blip>
          <a:srcRect l="5722" r="6780"/>
          <a:stretch/>
        </p:blipFill>
        <p:spPr>
          <a:xfrm>
            <a:off x="5969950" y="1238725"/>
            <a:ext cx="2556074" cy="3382675"/>
          </a:xfrm>
          <a:prstGeom prst="rect">
            <a:avLst/>
          </a:prstGeom>
          <a:noFill/>
          <a:ln w="38100" cap="flat" cmpd="sng">
            <a:solidFill>
              <a:schemeClr val="accent5"/>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grpSp>
        <p:nvGrpSpPr>
          <p:cNvPr id="1448" name="Google Shape;1448;p92"/>
          <p:cNvGrpSpPr/>
          <p:nvPr/>
        </p:nvGrpSpPr>
        <p:grpSpPr>
          <a:xfrm>
            <a:off x="-789" y="4068252"/>
            <a:ext cx="9144000" cy="203545"/>
            <a:chOff x="0" y="2409092"/>
            <a:chExt cx="9144000" cy="685800"/>
          </a:xfrm>
        </p:grpSpPr>
        <p:sp>
          <p:nvSpPr>
            <p:cNvPr id="1449" name="Google Shape;1449;p92"/>
            <p:cNvSpPr/>
            <p:nvPr/>
          </p:nvSpPr>
          <p:spPr>
            <a:xfrm>
              <a:off x="0" y="2409092"/>
              <a:ext cx="1828800" cy="685800"/>
            </a:xfrm>
            <a:prstGeom prst="rect">
              <a:avLst/>
            </a:prstGeom>
            <a:solidFill>
              <a:srgbClr val="14B4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450" name="Google Shape;1450;p92"/>
            <p:cNvSpPr/>
            <p:nvPr/>
          </p:nvSpPr>
          <p:spPr>
            <a:xfrm>
              <a:off x="1828800" y="2409092"/>
              <a:ext cx="1828800" cy="685800"/>
            </a:xfrm>
            <a:prstGeom prst="rect">
              <a:avLst/>
            </a:prstGeom>
            <a:solidFill>
              <a:srgbClr val="2040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451" name="Google Shape;1451;p92"/>
            <p:cNvSpPr/>
            <p:nvPr/>
          </p:nvSpPr>
          <p:spPr>
            <a:xfrm>
              <a:off x="3657600" y="2409092"/>
              <a:ext cx="1828800" cy="685800"/>
            </a:xfrm>
            <a:prstGeom prst="rect">
              <a:avLst/>
            </a:prstGeom>
            <a:solidFill>
              <a:srgbClr val="0BA1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452" name="Google Shape;1452;p92"/>
            <p:cNvSpPr/>
            <p:nvPr/>
          </p:nvSpPr>
          <p:spPr>
            <a:xfrm>
              <a:off x="5486400" y="2409092"/>
              <a:ext cx="1828800" cy="685800"/>
            </a:xfrm>
            <a:prstGeom prst="rect">
              <a:avLst/>
            </a:prstGeom>
            <a:solidFill>
              <a:srgbClr val="F2652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453" name="Google Shape;1453;p92"/>
            <p:cNvSpPr/>
            <p:nvPr/>
          </p:nvSpPr>
          <p:spPr>
            <a:xfrm>
              <a:off x="7315200" y="2409092"/>
              <a:ext cx="1828800" cy="685800"/>
            </a:xfrm>
            <a:prstGeom prst="rect">
              <a:avLst/>
            </a:prstGeom>
            <a:solidFill>
              <a:srgbClr val="F9B8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pic>
        <p:nvPicPr>
          <p:cNvPr id="1454" name="Google Shape;1454;p92"/>
          <p:cNvPicPr preferRelativeResize="0"/>
          <p:nvPr/>
        </p:nvPicPr>
        <p:blipFill rotWithShape="1">
          <a:blip r:embed="rId3">
            <a:alphaModFix/>
          </a:blip>
          <a:srcRect b="10273"/>
          <a:stretch/>
        </p:blipFill>
        <p:spPr>
          <a:xfrm>
            <a:off x="397" y="18791"/>
            <a:ext cx="1828009" cy="1697264"/>
          </a:xfrm>
          <a:prstGeom prst="rect">
            <a:avLst/>
          </a:prstGeom>
          <a:noFill/>
          <a:ln>
            <a:noFill/>
          </a:ln>
        </p:spPr>
      </p:pic>
      <p:pic>
        <p:nvPicPr>
          <p:cNvPr id="1455" name="Google Shape;1455;p92"/>
          <p:cNvPicPr preferRelativeResize="0"/>
          <p:nvPr/>
        </p:nvPicPr>
        <p:blipFill rotWithShape="1">
          <a:blip r:embed="rId4">
            <a:alphaModFix/>
          </a:blip>
          <a:srcRect l="13156"/>
          <a:stretch/>
        </p:blipFill>
        <p:spPr>
          <a:xfrm>
            <a:off x="1828011" y="101066"/>
            <a:ext cx="1857393" cy="1583381"/>
          </a:xfrm>
          <a:prstGeom prst="rect">
            <a:avLst/>
          </a:prstGeom>
          <a:noFill/>
          <a:ln>
            <a:noFill/>
          </a:ln>
        </p:spPr>
      </p:pic>
      <p:pic>
        <p:nvPicPr>
          <p:cNvPr id="1456" name="Google Shape;1456;p92"/>
          <p:cNvPicPr preferRelativeResize="0"/>
          <p:nvPr/>
        </p:nvPicPr>
        <p:blipFill rotWithShape="1">
          <a:blip r:embed="rId5">
            <a:alphaModFix/>
          </a:blip>
          <a:srcRect l="17295" r="2369"/>
          <a:stretch/>
        </p:blipFill>
        <p:spPr>
          <a:xfrm rot="5400000">
            <a:off x="3836626" y="61817"/>
            <a:ext cx="1469170" cy="1828800"/>
          </a:xfrm>
          <a:prstGeom prst="rect">
            <a:avLst/>
          </a:prstGeom>
          <a:noFill/>
          <a:ln>
            <a:noFill/>
          </a:ln>
        </p:spPr>
      </p:pic>
      <p:pic>
        <p:nvPicPr>
          <p:cNvPr id="1457" name="Google Shape;1457;p92"/>
          <p:cNvPicPr preferRelativeResize="0"/>
          <p:nvPr/>
        </p:nvPicPr>
        <p:blipFill rotWithShape="1">
          <a:blip r:embed="rId6">
            <a:alphaModFix/>
          </a:blip>
          <a:srcRect l="5314" r="30881"/>
          <a:stretch/>
        </p:blipFill>
        <p:spPr>
          <a:xfrm>
            <a:off x="7315200" y="276325"/>
            <a:ext cx="1828801" cy="1433074"/>
          </a:xfrm>
          <a:prstGeom prst="rect">
            <a:avLst/>
          </a:prstGeom>
          <a:noFill/>
          <a:ln>
            <a:noFill/>
          </a:ln>
        </p:spPr>
      </p:pic>
      <p:pic>
        <p:nvPicPr>
          <p:cNvPr id="1458" name="Google Shape;1458;p92"/>
          <p:cNvPicPr preferRelativeResize="0"/>
          <p:nvPr/>
        </p:nvPicPr>
        <p:blipFill rotWithShape="1">
          <a:blip r:embed="rId7">
            <a:alphaModFix/>
          </a:blip>
          <a:srcRect l="4507" t="9550" b="23330"/>
          <a:stretch/>
        </p:blipFill>
        <p:spPr>
          <a:xfrm flipH="1">
            <a:off x="5485611" y="266525"/>
            <a:ext cx="1828009" cy="1445164"/>
          </a:xfrm>
          <a:prstGeom prst="rect">
            <a:avLst/>
          </a:prstGeom>
          <a:noFill/>
          <a:ln>
            <a:noFill/>
          </a:ln>
        </p:spPr>
      </p:pic>
      <p:grpSp>
        <p:nvGrpSpPr>
          <p:cNvPr id="1459" name="Google Shape;1459;p92"/>
          <p:cNvGrpSpPr/>
          <p:nvPr/>
        </p:nvGrpSpPr>
        <p:grpSpPr>
          <a:xfrm>
            <a:off x="0" y="-19"/>
            <a:ext cx="9144000" cy="284881"/>
            <a:chOff x="0" y="2409092"/>
            <a:chExt cx="9144000" cy="685800"/>
          </a:xfrm>
        </p:grpSpPr>
        <p:sp>
          <p:nvSpPr>
            <p:cNvPr id="1460" name="Google Shape;1460;p92"/>
            <p:cNvSpPr/>
            <p:nvPr/>
          </p:nvSpPr>
          <p:spPr>
            <a:xfrm>
              <a:off x="0" y="2409092"/>
              <a:ext cx="1828800" cy="685800"/>
            </a:xfrm>
            <a:prstGeom prst="rect">
              <a:avLst/>
            </a:prstGeom>
            <a:solidFill>
              <a:srgbClr val="14B4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461" name="Google Shape;1461;p92"/>
            <p:cNvSpPr/>
            <p:nvPr/>
          </p:nvSpPr>
          <p:spPr>
            <a:xfrm>
              <a:off x="1828800" y="2409092"/>
              <a:ext cx="1828800" cy="685800"/>
            </a:xfrm>
            <a:prstGeom prst="rect">
              <a:avLst/>
            </a:prstGeom>
            <a:solidFill>
              <a:srgbClr val="2040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462" name="Google Shape;1462;p92"/>
            <p:cNvSpPr/>
            <p:nvPr/>
          </p:nvSpPr>
          <p:spPr>
            <a:xfrm>
              <a:off x="3657600" y="2409092"/>
              <a:ext cx="1828800" cy="685800"/>
            </a:xfrm>
            <a:prstGeom prst="rect">
              <a:avLst/>
            </a:prstGeom>
            <a:solidFill>
              <a:srgbClr val="0BA1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463" name="Google Shape;1463;p92"/>
            <p:cNvSpPr/>
            <p:nvPr/>
          </p:nvSpPr>
          <p:spPr>
            <a:xfrm>
              <a:off x="5486400" y="2409092"/>
              <a:ext cx="1828800" cy="685800"/>
            </a:xfrm>
            <a:prstGeom prst="rect">
              <a:avLst/>
            </a:prstGeom>
            <a:solidFill>
              <a:srgbClr val="F2652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464" name="Google Shape;1464;p92"/>
            <p:cNvSpPr/>
            <p:nvPr/>
          </p:nvSpPr>
          <p:spPr>
            <a:xfrm>
              <a:off x="7315200" y="2409092"/>
              <a:ext cx="1828800" cy="685800"/>
            </a:xfrm>
            <a:prstGeom prst="rect">
              <a:avLst/>
            </a:prstGeom>
            <a:solidFill>
              <a:srgbClr val="F9B8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pic>
        <p:nvPicPr>
          <p:cNvPr id="1465" name="Google Shape;1465;p92"/>
          <p:cNvPicPr preferRelativeResize="0"/>
          <p:nvPr/>
        </p:nvPicPr>
        <p:blipFill rotWithShape="1">
          <a:blip r:embed="rId8">
            <a:alphaModFix/>
          </a:blip>
          <a:srcRect l="39073" t="78559" r="43796" b="13538"/>
          <a:stretch/>
        </p:blipFill>
        <p:spPr>
          <a:xfrm>
            <a:off x="2577305" y="4369636"/>
            <a:ext cx="3670426" cy="714245"/>
          </a:xfrm>
          <a:prstGeom prst="rect">
            <a:avLst/>
          </a:prstGeom>
          <a:noFill/>
          <a:ln>
            <a:noFill/>
          </a:ln>
        </p:spPr>
      </p:pic>
      <p:sp>
        <p:nvSpPr>
          <p:cNvPr id="1466" name="Google Shape;1466;p92"/>
          <p:cNvSpPr txBox="1">
            <a:spLocks noGrp="1"/>
          </p:cNvSpPr>
          <p:nvPr>
            <p:ph type="subTitle" idx="1"/>
          </p:nvPr>
        </p:nvSpPr>
        <p:spPr>
          <a:xfrm>
            <a:off x="1342550" y="2978883"/>
            <a:ext cx="7022400" cy="1096800"/>
          </a:xfrm>
          <a:prstGeom prst="rect">
            <a:avLst/>
          </a:prstGeom>
          <a:noFill/>
          <a:ln>
            <a:noFill/>
          </a:ln>
        </p:spPr>
        <p:txBody>
          <a:bodyPr spcFirstLastPara="1" wrap="square" lIns="91425" tIns="91425" rIns="91425" bIns="91425" anchor="ctr" anchorCtr="0">
            <a:normAutofit fontScale="92500"/>
          </a:bodyPr>
          <a:lstStyle/>
          <a:p>
            <a:pPr marL="0" lvl="0" indent="0" algn="ctr" rtl="0">
              <a:lnSpc>
                <a:spcPct val="90000"/>
              </a:lnSpc>
              <a:spcBef>
                <a:spcPts val="0"/>
              </a:spcBef>
              <a:spcAft>
                <a:spcPts val="0"/>
              </a:spcAft>
              <a:buClr>
                <a:srgbClr val="7F7F7F"/>
              </a:buClr>
              <a:buSzPts val="3600"/>
              <a:buNone/>
            </a:pPr>
            <a:r>
              <a:rPr lang="en" sz="3600" b="1">
                <a:solidFill>
                  <a:srgbClr val="7F7F7F"/>
                </a:solidFill>
              </a:rPr>
              <a:t>Delaware Department of Education</a:t>
            </a:r>
            <a:endParaRPr/>
          </a:p>
          <a:p>
            <a:pPr marL="0" lvl="0" indent="0" algn="ctr" rtl="0">
              <a:lnSpc>
                <a:spcPct val="90000"/>
              </a:lnSpc>
              <a:spcBef>
                <a:spcPts val="750"/>
              </a:spcBef>
              <a:spcAft>
                <a:spcPts val="0"/>
              </a:spcAft>
              <a:buClr>
                <a:srgbClr val="7F7F7F"/>
              </a:buClr>
              <a:buSzPts val="3600"/>
              <a:buNone/>
            </a:pPr>
            <a:r>
              <a:rPr lang="en" sz="3600" b="1">
                <a:solidFill>
                  <a:srgbClr val="7F7F7F"/>
                </a:solidFill>
              </a:rPr>
              <a:t>Exceptional Children Resources</a:t>
            </a:r>
            <a:endParaRPr/>
          </a:p>
        </p:txBody>
      </p:sp>
      <p:sp>
        <p:nvSpPr>
          <p:cNvPr id="1467" name="Google Shape;1467;p92"/>
          <p:cNvSpPr txBox="1">
            <a:spLocks noGrp="1"/>
          </p:cNvSpPr>
          <p:nvPr>
            <p:ph type="ctrTitle"/>
          </p:nvPr>
        </p:nvSpPr>
        <p:spPr>
          <a:xfrm>
            <a:off x="0" y="1671923"/>
            <a:ext cx="9144000" cy="1277100"/>
          </a:xfrm>
          <a:prstGeom prst="rect">
            <a:avLst/>
          </a:prstGeom>
          <a:solidFill>
            <a:srgbClr val="1F497D"/>
          </a:solidFill>
          <a:ln>
            <a:noFill/>
          </a:ln>
        </p:spPr>
        <p:txBody>
          <a:bodyPr spcFirstLastPara="1" wrap="square" lIns="91425" tIns="91425" rIns="91425" bIns="91425" anchor="ctr" anchorCtr="0">
            <a:normAutofit fontScale="90000"/>
          </a:bodyPr>
          <a:lstStyle/>
          <a:p>
            <a:pPr marL="0" lvl="0" indent="0" algn="ctr" rtl="0">
              <a:lnSpc>
                <a:spcPct val="90000"/>
              </a:lnSpc>
              <a:spcBef>
                <a:spcPts val="0"/>
              </a:spcBef>
              <a:spcAft>
                <a:spcPts val="0"/>
              </a:spcAft>
              <a:buClr>
                <a:schemeClr val="lt1"/>
              </a:buClr>
              <a:buSzPct val="100000"/>
              <a:buFont typeface="Calibri"/>
              <a:buNone/>
            </a:pPr>
            <a:r>
              <a:rPr lang="en" sz="2800" b="1">
                <a:solidFill>
                  <a:schemeClr val="lt1"/>
                </a:solidFill>
              </a:rPr>
              <a:t>Significant Discrepancy</a:t>
            </a:r>
            <a:br>
              <a:rPr lang="en" sz="2800" b="1">
                <a:solidFill>
                  <a:schemeClr val="lt1"/>
                </a:solidFill>
              </a:rPr>
            </a:br>
            <a:r>
              <a:rPr lang="en" sz="2800" b="1">
                <a:solidFill>
                  <a:schemeClr val="lt1"/>
                </a:solidFill>
              </a:rPr>
              <a:t>Indicator 4A &amp; 4B</a:t>
            </a:r>
            <a:r>
              <a:rPr lang="en" sz="1600" b="1">
                <a:solidFill>
                  <a:schemeClr val="lt1"/>
                </a:solidFill>
              </a:rPr>
              <a:t/>
            </a:r>
            <a:br>
              <a:rPr lang="en" sz="1600" b="1">
                <a:solidFill>
                  <a:schemeClr val="lt1"/>
                </a:solidFill>
              </a:rPr>
            </a:br>
            <a:r>
              <a:rPr lang="en" sz="2800" b="1">
                <a:solidFill>
                  <a:schemeClr val="lt1"/>
                </a:solidFill>
              </a:rPr>
              <a:t>Equity in IDEA Statewide Stakeholder Group</a:t>
            </a:r>
            <a:endParaRPr sz="1600" b="1">
              <a:solidFill>
                <a:schemeClr val="lt1"/>
              </a:solidFill>
            </a:endParaRPr>
          </a:p>
        </p:txBody>
      </p:sp>
      <p:pic>
        <p:nvPicPr>
          <p:cNvPr id="1468" name="Google Shape;1468;p92"/>
          <p:cNvPicPr preferRelativeResize="0"/>
          <p:nvPr/>
        </p:nvPicPr>
        <p:blipFill rotWithShape="1">
          <a:blip r:embed="rId9">
            <a:alphaModFix/>
          </a:blip>
          <a:srcRect/>
          <a:stretch/>
        </p:blipFill>
        <p:spPr>
          <a:xfrm>
            <a:off x="304086" y="1795175"/>
            <a:ext cx="1142944" cy="109691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Google Shape;1474;p93"/>
          <p:cNvSpPr txBox="1"/>
          <p:nvPr/>
        </p:nvSpPr>
        <p:spPr>
          <a:xfrm>
            <a:off x="0" y="-1"/>
            <a:ext cx="9144000" cy="879000"/>
          </a:xfrm>
          <a:prstGeom prst="rect">
            <a:avLst/>
          </a:prstGeom>
          <a:solidFill>
            <a:srgbClr val="1F497D"/>
          </a:solidFill>
          <a:ln>
            <a:noFill/>
          </a:ln>
        </p:spPr>
        <p:txBody>
          <a:bodyPr spcFirstLastPara="1" wrap="square" lIns="68575" tIns="34275" rIns="68575" bIns="34275" anchor="ctr" anchorCtr="0">
            <a:normAutofit lnSpcReduction="10000"/>
          </a:bodyPr>
          <a:lstStyle/>
          <a:p>
            <a:pPr marL="0" marR="0" lvl="0" indent="0" algn="ctr" rtl="0">
              <a:lnSpc>
                <a:spcPct val="90000"/>
              </a:lnSpc>
              <a:spcBef>
                <a:spcPts val="0"/>
              </a:spcBef>
              <a:spcAft>
                <a:spcPts val="0"/>
              </a:spcAft>
              <a:buClr>
                <a:schemeClr val="dk1"/>
              </a:buClr>
              <a:buSzPts val="6000"/>
              <a:buFont typeface="Calibri"/>
              <a:buNone/>
            </a:pPr>
            <a:endParaRPr sz="6000" b="1" i="0" u="none" strike="noStrike" cap="none">
              <a:solidFill>
                <a:schemeClr val="lt1"/>
              </a:solidFill>
              <a:latin typeface="Calibri"/>
              <a:ea typeface="Calibri"/>
              <a:cs typeface="Calibri"/>
              <a:sym typeface="Calibri"/>
            </a:endParaRPr>
          </a:p>
        </p:txBody>
      </p:sp>
      <p:grpSp>
        <p:nvGrpSpPr>
          <p:cNvPr id="1475" name="Google Shape;1475;p93"/>
          <p:cNvGrpSpPr/>
          <p:nvPr/>
        </p:nvGrpSpPr>
        <p:grpSpPr>
          <a:xfrm>
            <a:off x="0" y="4728097"/>
            <a:ext cx="9144000" cy="48280"/>
            <a:chOff x="0" y="2409092"/>
            <a:chExt cx="9144000" cy="685800"/>
          </a:xfrm>
        </p:grpSpPr>
        <p:sp>
          <p:nvSpPr>
            <p:cNvPr id="1476" name="Google Shape;1476;p93"/>
            <p:cNvSpPr/>
            <p:nvPr/>
          </p:nvSpPr>
          <p:spPr>
            <a:xfrm>
              <a:off x="0" y="2409092"/>
              <a:ext cx="1828800" cy="685800"/>
            </a:xfrm>
            <a:prstGeom prst="rect">
              <a:avLst/>
            </a:prstGeom>
            <a:solidFill>
              <a:srgbClr val="14B4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477" name="Google Shape;1477;p93"/>
            <p:cNvSpPr/>
            <p:nvPr/>
          </p:nvSpPr>
          <p:spPr>
            <a:xfrm>
              <a:off x="1828800" y="2409092"/>
              <a:ext cx="1828800" cy="685800"/>
            </a:xfrm>
            <a:prstGeom prst="rect">
              <a:avLst/>
            </a:prstGeom>
            <a:solidFill>
              <a:srgbClr val="2040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478" name="Google Shape;1478;p93"/>
            <p:cNvSpPr/>
            <p:nvPr/>
          </p:nvSpPr>
          <p:spPr>
            <a:xfrm>
              <a:off x="3657600" y="2409092"/>
              <a:ext cx="1828800" cy="685800"/>
            </a:xfrm>
            <a:prstGeom prst="rect">
              <a:avLst/>
            </a:prstGeom>
            <a:solidFill>
              <a:srgbClr val="0BA1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479" name="Google Shape;1479;p93"/>
            <p:cNvSpPr/>
            <p:nvPr/>
          </p:nvSpPr>
          <p:spPr>
            <a:xfrm>
              <a:off x="5486400" y="2409092"/>
              <a:ext cx="1828800" cy="685800"/>
            </a:xfrm>
            <a:prstGeom prst="rect">
              <a:avLst/>
            </a:prstGeom>
            <a:solidFill>
              <a:srgbClr val="F2652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480" name="Google Shape;1480;p93"/>
            <p:cNvSpPr/>
            <p:nvPr/>
          </p:nvSpPr>
          <p:spPr>
            <a:xfrm>
              <a:off x="7315200" y="2409092"/>
              <a:ext cx="1828800" cy="685800"/>
            </a:xfrm>
            <a:prstGeom prst="rect">
              <a:avLst/>
            </a:prstGeom>
            <a:solidFill>
              <a:srgbClr val="F9B8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pic>
        <p:nvPicPr>
          <p:cNvPr id="1481" name="Google Shape;1481;p93"/>
          <p:cNvPicPr preferRelativeResize="0"/>
          <p:nvPr/>
        </p:nvPicPr>
        <p:blipFill rotWithShape="1">
          <a:blip r:embed="rId3">
            <a:alphaModFix/>
          </a:blip>
          <a:srcRect/>
          <a:stretch/>
        </p:blipFill>
        <p:spPr>
          <a:xfrm>
            <a:off x="247304" y="50656"/>
            <a:ext cx="863177" cy="828415"/>
          </a:xfrm>
          <a:prstGeom prst="rect">
            <a:avLst/>
          </a:prstGeom>
          <a:noFill/>
          <a:ln>
            <a:noFill/>
          </a:ln>
        </p:spPr>
      </p:pic>
      <p:sp>
        <p:nvSpPr>
          <p:cNvPr id="1482" name="Google Shape;1482;p93"/>
          <p:cNvSpPr txBox="1">
            <a:spLocks noGrp="1"/>
          </p:cNvSpPr>
          <p:nvPr>
            <p:ph type="title"/>
          </p:nvPr>
        </p:nvSpPr>
        <p:spPr>
          <a:xfrm>
            <a:off x="628650" y="-57552"/>
            <a:ext cx="7886700" cy="994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800"/>
              <a:buFont typeface="Calibri"/>
              <a:buNone/>
            </a:pPr>
            <a:r>
              <a:rPr lang="en" sz="4800" b="1">
                <a:solidFill>
                  <a:schemeClr val="lt1"/>
                </a:solidFill>
              </a:rPr>
              <a:t>Agenda</a:t>
            </a:r>
            <a:endParaRPr/>
          </a:p>
        </p:txBody>
      </p:sp>
      <p:sp>
        <p:nvSpPr>
          <p:cNvPr id="1483" name="Google Shape;1483;p93"/>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100"/>
              <a:buNone/>
            </a:pPr>
            <a:endParaRPr/>
          </a:p>
          <a:p>
            <a:pPr marL="0" lvl="0" indent="0" algn="l" rtl="0">
              <a:lnSpc>
                <a:spcPct val="100000"/>
              </a:lnSpc>
              <a:spcBef>
                <a:spcPts val="0"/>
              </a:spcBef>
              <a:spcAft>
                <a:spcPts val="0"/>
              </a:spcAft>
              <a:buClr>
                <a:schemeClr val="dk1"/>
              </a:buClr>
              <a:buSzPts val="2100"/>
              <a:buNone/>
            </a:pPr>
            <a:endParaRPr/>
          </a:p>
        </p:txBody>
      </p:sp>
      <p:sp>
        <p:nvSpPr>
          <p:cNvPr id="1484" name="Google Shape;1484;p93"/>
          <p:cNvSpPr txBox="1"/>
          <p:nvPr/>
        </p:nvSpPr>
        <p:spPr>
          <a:xfrm>
            <a:off x="464695" y="1273817"/>
            <a:ext cx="8319600" cy="30477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3200"/>
              <a:buFont typeface="Arial"/>
              <a:buChar char="•"/>
            </a:pPr>
            <a:r>
              <a:rPr lang="en" sz="3200" b="0" i="0" u="none" strike="noStrike" cap="none">
                <a:solidFill>
                  <a:schemeClr val="dk1"/>
                </a:solidFill>
                <a:latin typeface="Calibri"/>
                <a:ea typeface="Calibri"/>
                <a:cs typeface="Calibri"/>
                <a:sym typeface="Calibri"/>
              </a:rPr>
              <a:t>What is Significant Discrepancy or Indicator 4?</a:t>
            </a:r>
            <a:endParaRPr/>
          </a:p>
          <a:p>
            <a:pPr marL="285750" marR="0" lvl="0" indent="-285750" algn="l" rtl="0">
              <a:spcBef>
                <a:spcPts val="0"/>
              </a:spcBef>
              <a:spcAft>
                <a:spcPts val="0"/>
              </a:spcAft>
              <a:buClr>
                <a:schemeClr val="dk1"/>
              </a:buClr>
              <a:buSzPts val="3200"/>
              <a:buFont typeface="Arial"/>
              <a:buChar char="•"/>
            </a:pPr>
            <a:r>
              <a:rPr lang="en" sz="3200" b="0" i="0" u="none" strike="noStrike" cap="none">
                <a:solidFill>
                  <a:schemeClr val="dk1"/>
                </a:solidFill>
                <a:latin typeface="Calibri"/>
                <a:ea typeface="Calibri"/>
                <a:cs typeface="Calibri"/>
                <a:sym typeface="Calibri"/>
              </a:rPr>
              <a:t>Methodology of determining data</a:t>
            </a:r>
            <a:endParaRPr/>
          </a:p>
          <a:p>
            <a:pPr marL="285750" marR="0" lvl="0" indent="-285750" algn="l" rtl="0">
              <a:spcBef>
                <a:spcPts val="0"/>
              </a:spcBef>
              <a:spcAft>
                <a:spcPts val="0"/>
              </a:spcAft>
              <a:buClr>
                <a:schemeClr val="dk1"/>
              </a:buClr>
              <a:buSzPts val="3200"/>
              <a:buFont typeface="Arial"/>
              <a:buChar char="•"/>
            </a:pPr>
            <a:r>
              <a:rPr lang="en" sz="3200" b="0" i="0" u="none" strike="noStrike" cap="none">
                <a:solidFill>
                  <a:schemeClr val="dk1"/>
                </a:solidFill>
                <a:latin typeface="Calibri"/>
                <a:ea typeface="Calibri"/>
                <a:cs typeface="Calibri"/>
                <a:sym typeface="Calibri"/>
              </a:rPr>
              <a:t>Review of Data</a:t>
            </a:r>
            <a:endParaRPr/>
          </a:p>
          <a:p>
            <a:pPr marL="285750" marR="0" lvl="0" indent="-285750" algn="l" rtl="0">
              <a:spcBef>
                <a:spcPts val="0"/>
              </a:spcBef>
              <a:spcAft>
                <a:spcPts val="0"/>
              </a:spcAft>
              <a:buClr>
                <a:schemeClr val="dk1"/>
              </a:buClr>
              <a:buSzPts val="3200"/>
              <a:buFont typeface="Arial"/>
              <a:buChar char="•"/>
            </a:pPr>
            <a:r>
              <a:rPr lang="en" sz="3200" b="0" i="0" u="none" strike="noStrike" cap="none">
                <a:solidFill>
                  <a:schemeClr val="dk1"/>
                </a:solidFill>
                <a:latin typeface="Calibri"/>
                <a:ea typeface="Calibri"/>
                <a:cs typeface="Calibri"/>
                <a:sym typeface="Calibri"/>
              </a:rPr>
              <a:t>Target Setting</a:t>
            </a:r>
            <a:endParaRPr/>
          </a:p>
          <a:p>
            <a:pPr marL="285750" marR="0" lvl="0" indent="-285750" algn="l" rtl="0">
              <a:spcBef>
                <a:spcPts val="0"/>
              </a:spcBef>
              <a:spcAft>
                <a:spcPts val="0"/>
              </a:spcAft>
              <a:buClr>
                <a:schemeClr val="dk1"/>
              </a:buClr>
              <a:buSzPts val="3200"/>
              <a:buFont typeface="Arial"/>
              <a:buChar char="•"/>
            </a:pPr>
            <a:r>
              <a:rPr lang="en" sz="3200">
                <a:solidFill>
                  <a:schemeClr val="dk1"/>
                </a:solidFill>
                <a:latin typeface="Calibri"/>
                <a:ea typeface="Calibri"/>
                <a:cs typeface="Calibri"/>
                <a:sym typeface="Calibri"/>
              </a:rPr>
              <a:t>Strategies for Improvement, </a:t>
            </a:r>
            <a:r>
              <a:rPr lang="en" sz="3200" b="0" i="0" u="none" strike="noStrike" cap="none">
                <a:solidFill>
                  <a:schemeClr val="dk1"/>
                </a:solidFill>
                <a:latin typeface="Calibri"/>
                <a:ea typeface="Calibri"/>
                <a:cs typeface="Calibri"/>
                <a:sym typeface="Calibri"/>
              </a:rPr>
              <a:t>Feedback and Discussions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89"/>
        <p:cNvGrpSpPr/>
        <p:nvPr/>
      </p:nvGrpSpPr>
      <p:grpSpPr>
        <a:xfrm>
          <a:off x="0" y="0"/>
          <a:ext cx="0" cy="0"/>
          <a:chOff x="0" y="0"/>
          <a:chExt cx="0" cy="0"/>
        </a:xfrm>
      </p:grpSpPr>
      <p:grpSp>
        <p:nvGrpSpPr>
          <p:cNvPr id="1490" name="Google Shape;1490;p94"/>
          <p:cNvGrpSpPr/>
          <p:nvPr/>
        </p:nvGrpSpPr>
        <p:grpSpPr>
          <a:xfrm>
            <a:off x="-789" y="4068252"/>
            <a:ext cx="9144000" cy="203545"/>
            <a:chOff x="0" y="2409092"/>
            <a:chExt cx="9144000" cy="685800"/>
          </a:xfrm>
        </p:grpSpPr>
        <p:sp>
          <p:nvSpPr>
            <p:cNvPr id="1491" name="Google Shape;1491;p94"/>
            <p:cNvSpPr/>
            <p:nvPr/>
          </p:nvSpPr>
          <p:spPr>
            <a:xfrm>
              <a:off x="0" y="2409092"/>
              <a:ext cx="1828800" cy="685800"/>
            </a:xfrm>
            <a:prstGeom prst="rect">
              <a:avLst/>
            </a:prstGeom>
            <a:solidFill>
              <a:srgbClr val="14B4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492" name="Google Shape;1492;p94"/>
            <p:cNvSpPr/>
            <p:nvPr/>
          </p:nvSpPr>
          <p:spPr>
            <a:xfrm>
              <a:off x="1828800" y="2409092"/>
              <a:ext cx="1828800" cy="685800"/>
            </a:xfrm>
            <a:prstGeom prst="rect">
              <a:avLst/>
            </a:prstGeom>
            <a:solidFill>
              <a:srgbClr val="2040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493" name="Google Shape;1493;p94"/>
            <p:cNvSpPr/>
            <p:nvPr/>
          </p:nvSpPr>
          <p:spPr>
            <a:xfrm>
              <a:off x="3657600" y="2409092"/>
              <a:ext cx="1828800" cy="685800"/>
            </a:xfrm>
            <a:prstGeom prst="rect">
              <a:avLst/>
            </a:prstGeom>
            <a:solidFill>
              <a:srgbClr val="0BA1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494" name="Google Shape;1494;p94"/>
            <p:cNvSpPr/>
            <p:nvPr/>
          </p:nvSpPr>
          <p:spPr>
            <a:xfrm>
              <a:off x="5486400" y="2409092"/>
              <a:ext cx="1828800" cy="685800"/>
            </a:xfrm>
            <a:prstGeom prst="rect">
              <a:avLst/>
            </a:prstGeom>
            <a:solidFill>
              <a:srgbClr val="F2652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495" name="Google Shape;1495;p94"/>
            <p:cNvSpPr/>
            <p:nvPr/>
          </p:nvSpPr>
          <p:spPr>
            <a:xfrm>
              <a:off x="7315200" y="2409092"/>
              <a:ext cx="1828800" cy="685800"/>
            </a:xfrm>
            <a:prstGeom prst="rect">
              <a:avLst/>
            </a:prstGeom>
            <a:solidFill>
              <a:srgbClr val="F9B8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pic>
        <p:nvPicPr>
          <p:cNvPr id="1496" name="Google Shape;1496;p94"/>
          <p:cNvPicPr preferRelativeResize="0"/>
          <p:nvPr/>
        </p:nvPicPr>
        <p:blipFill rotWithShape="1">
          <a:blip r:embed="rId3">
            <a:alphaModFix/>
          </a:blip>
          <a:srcRect b="10273"/>
          <a:stretch/>
        </p:blipFill>
        <p:spPr>
          <a:xfrm>
            <a:off x="397" y="18791"/>
            <a:ext cx="1828009" cy="1697264"/>
          </a:xfrm>
          <a:prstGeom prst="rect">
            <a:avLst/>
          </a:prstGeom>
          <a:noFill/>
          <a:ln>
            <a:noFill/>
          </a:ln>
        </p:spPr>
      </p:pic>
      <p:pic>
        <p:nvPicPr>
          <p:cNvPr id="1497" name="Google Shape;1497;p94"/>
          <p:cNvPicPr preferRelativeResize="0"/>
          <p:nvPr/>
        </p:nvPicPr>
        <p:blipFill rotWithShape="1">
          <a:blip r:embed="rId4">
            <a:alphaModFix/>
          </a:blip>
          <a:srcRect l="13156"/>
          <a:stretch/>
        </p:blipFill>
        <p:spPr>
          <a:xfrm>
            <a:off x="1828011" y="101066"/>
            <a:ext cx="1857393" cy="1583381"/>
          </a:xfrm>
          <a:prstGeom prst="rect">
            <a:avLst/>
          </a:prstGeom>
          <a:noFill/>
          <a:ln>
            <a:noFill/>
          </a:ln>
        </p:spPr>
      </p:pic>
      <p:pic>
        <p:nvPicPr>
          <p:cNvPr id="1498" name="Google Shape;1498;p94"/>
          <p:cNvPicPr preferRelativeResize="0"/>
          <p:nvPr/>
        </p:nvPicPr>
        <p:blipFill rotWithShape="1">
          <a:blip r:embed="rId5">
            <a:alphaModFix/>
          </a:blip>
          <a:srcRect l="17295" r="2369"/>
          <a:stretch/>
        </p:blipFill>
        <p:spPr>
          <a:xfrm rot="5400000">
            <a:off x="3836626" y="61817"/>
            <a:ext cx="1469170" cy="1828800"/>
          </a:xfrm>
          <a:prstGeom prst="rect">
            <a:avLst/>
          </a:prstGeom>
          <a:noFill/>
          <a:ln>
            <a:noFill/>
          </a:ln>
        </p:spPr>
      </p:pic>
      <p:pic>
        <p:nvPicPr>
          <p:cNvPr id="1499" name="Google Shape;1499;p94"/>
          <p:cNvPicPr preferRelativeResize="0"/>
          <p:nvPr/>
        </p:nvPicPr>
        <p:blipFill rotWithShape="1">
          <a:blip r:embed="rId6">
            <a:alphaModFix/>
          </a:blip>
          <a:srcRect l="5314" r="30881"/>
          <a:stretch/>
        </p:blipFill>
        <p:spPr>
          <a:xfrm>
            <a:off x="7315200" y="276325"/>
            <a:ext cx="1828801" cy="1433074"/>
          </a:xfrm>
          <a:prstGeom prst="rect">
            <a:avLst/>
          </a:prstGeom>
          <a:noFill/>
          <a:ln>
            <a:noFill/>
          </a:ln>
        </p:spPr>
      </p:pic>
      <p:pic>
        <p:nvPicPr>
          <p:cNvPr id="1500" name="Google Shape;1500;p94"/>
          <p:cNvPicPr preferRelativeResize="0"/>
          <p:nvPr/>
        </p:nvPicPr>
        <p:blipFill rotWithShape="1">
          <a:blip r:embed="rId7">
            <a:alphaModFix/>
          </a:blip>
          <a:srcRect l="4507" t="9550" b="23330"/>
          <a:stretch/>
        </p:blipFill>
        <p:spPr>
          <a:xfrm flipH="1">
            <a:off x="5485611" y="266525"/>
            <a:ext cx="1828009" cy="1445164"/>
          </a:xfrm>
          <a:prstGeom prst="rect">
            <a:avLst/>
          </a:prstGeom>
          <a:noFill/>
          <a:ln>
            <a:noFill/>
          </a:ln>
        </p:spPr>
      </p:pic>
      <p:grpSp>
        <p:nvGrpSpPr>
          <p:cNvPr id="1501" name="Google Shape;1501;p94"/>
          <p:cNvGrpSpPr/>
          <p:nvPr/>
        </p:nvGrpSpPr>
        <p:grpSpPr>
          <a:xfrm>
            <a:off x="0" y="-19"/>
            <a:ext cx="9144000" cy="284881"/>
            <a:chOff x="0" y="2409092"/>
            <a:chExt cx="9144000" cy="685800"/>
          </a:xfrm>
        </p:grpSpPr>
        <p:sp>
          <p:nvSpPr>
            <p:cNvPr id="1502" name="Google Shape;1502;p94"/>
            <p:cNvSpPr/>
            <p:nvPr/>
          </p:nvSpPr>
          <p:spPr>
            <a:xfrm>
              <a:off x="0" y="2409092"/>
              <a:ext cx="1828800" cy="685800"/>
            </a:xfrm>
            <a:prstGeom prst="rect">
              <a:avLst/>
            </a:prstGeom>
            <a:solidFill>
              <a:srgbClr val="14B4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503" name="Google Shape;1503;p94"/>
            <p:cNvSpPr/>
            <p:nvPr/>
          </p:nvSpPr>
          <p:spPr>
            <a:xfrm>
              <a:off x="1828800" y="2409092"/>
              <a:ext cx="1828800" cy="685800"/>
            </a:xfrm>
            <a:prstGeom prst="rect">
              <a:avLst/>
            </a:prstGeom>
            <a:solidFill>
              <a:srgbClr val="2040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504" name="Google Shape;1504;p94"/>
            <p:cNvSpPr/>
            <p:nvPr/>
          </p:nvSpPr>
          <p:spPr>
            <a:xfrm>
              <a:off x="3657600" y="2409092"/>
              <a:ext cx="1828800" cy="685800"/>
            </a:xfrm>
            <a:prstGeom prst="rect">
              <a:avLst/>
            </a:prstGeom>
            <a:solidFill>
              <a:srgbClr val="0BA1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505" name="Google Shape;1505;p94"/>
            <p:cNvSpPr/>
            <p:nvPr/>
          </p:nvSpPr>
          <p:spPr>
            <a:xfrm>
              <a:off x="5486400" y="2409092"/>
              <a:ext cx="1828800" cy="685800"/>
            </a:xfrm>
            <a:prstGeom prst="rect">
              <a:avLst/>
            </a:prstGeom>
            <a:solidFill>
              <a:srgbClr val="F2652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506" name="Google Shape;1506;p94"/>
            <p:cNvSpPr/>
            <p:nvPr/>
          </p:nvSpPr>
          <p:spPr>
            <a:xfrm>
              <a:off x="7315200" y="2409092"/>
              <a:ext cx="1828800" cy="685800"/>
            </a:xfrm>
            <a:prstGeom prst="rect">
              <a:avLst/>
            </a:prstGeom>
            <a:solidFill>
              <a:srgbClr val="F9B8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pic>
        <p:nvPicPr>
          <p:cNvPr id="1507" name="Google Shape;1507;p94"/>
          <p:cNvPicPr preferRelativeResize="0"/>
          <p:nvPr/>
        </p:nvPicPr>
        <p:blipFill rotWithShape="1">
          <a:blip r:embed="rId8">
            <a:alphaModFix/>
          </a:blip>
          <a:srcRect l="39073" t="78559" r="43796" b="13538"/>
          <a:stretch/>
        </p:blipFill>
        <p:spPr>
          <a:xfrm>
            <a:off x="2577305" y="4369636"/>
            <a:ext cx="3670426" cy="714245"/>
          </a:xfrm>
          <a:prstGeom prst="rect">
            <a:avLst/>
          </a:prstGeom>
          <a:noFill/>
          <a:ln>
            <a:noFill/>
          </a:ln>
        </p:spPr>
      </p:pic>
      <p:sp>
        <p:nvSpPr>
          <p:cNvPr id="1508" name="Google Shape;1508;p94"/>
          <p:cNvSpPr txBox="1">
            <a:spLocks noGrp="1"/>
          </p:cNvSpPr>
          <p:nvPr>
            <p:ph type="ctrTitle"/>
          </p:nvPr>
        </p:nvSpPr>
        <p:spPr>
          <a:xfrm>
            <a:off x="0" y="1671923"/>
            <a:ext cx="9144000" cy="1277100"/>
          </a:xfrm>
          <a:prstGeom prst="rect">
            <a:avLst/>
          </a:prstGeom>
          <a:solidFill>
            <a:srgbClr val="1F497D"/>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281250"/>
              <a:buFont typeface="Calibri"/>
              <a:buNone/>
            </a:pPr>
            <a:r>
              <a:rPr lang="en" b="1">
                <a:solidFill>
                  <a:schemeClr val="lt1"/>
                </a:solidFill>
              </a:rPr>
              <a:t>Definition of </a:t>
            </a:r>
            <a:br>
              <a:rPr lang="en" b="1">
                <a:solidFill>
                  <a:schemeClr val="lt1"/>
                </a:solidFill>
              </a:rPr>
            </a:br>
            <a:r>
              <a:rPr lang="en" b="1">
                <a:solidFill>
                  <a:schemeClr val="lt1"/>
                </a:solidFill>
              </a:rPr>
              <a:t>Significant Discrepancy/Indicator 4</a:t>
            </a:r>
            <a:endParaRPr sz="1600" b="1">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sp>
        <p:nvSpPr>
          <p:cNvPr id="1514" name="Google Shape;1514;p95"/>
          <p:cNvSpPr/>
          <p:nvPr/>
        </p:nvSpPr>
        <p:spPr>
          <a:xfrm>
            <a:off x="2007230" y="1775916"/>
            <a:ext cx="6688800" cy="2537700"/>
          </a:xfrm>
          <a:prstGeom prst="roundRect">
            <a:avLst>
              <a:gd name="adj" fmla="val 16667"/>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800">
                <a:solidFill>
                  <a:schemeClr val="lt1"/>
                </a:solidFill>
                <a:latin typeface="Calibri"/>
                <a:ea typeface="Calibri"/>
                <a:cs typeface="Calibri"/>
                <a:sym typeface="Calibri"/>
              </a:rPr>
              <a:t>aA</a:t>
            </a:r>
            <a:endParaRPr sz="1800" b="0" i="0" u="none" strike="noStrike" cap="none">
              <a:solidFill>
                <a:schemeClr val="lt1"/>
              </a:solidFill>
              <a:latin typeface="Calibri"/>
              <a:ea typeface="Calibri"/>
              <a:cs typeface="Calibri"/>
              <a:sym typeface="Calibri"/>
            </a:endParaRPr>
          </a:p>
        </p:txBody>
      </p:sp>
      <p:sp>
        <p:nvSpPr>
          <p:cNvPr id="1515" name="Google Shape;1515;p95"/>
          <p:cNvSpPr/>
          <p:nvPr/>
        </p:nvSpPr>
        <p:spPr>
          <a:xfrm>
            <a:off x="1793029" y="1429766"/>
            <a:ext cx="6912000" cy="792600"/>
          </a:xfrm>
          <a:prstGeom prst="roundRect">
            <a:avLst>
              <a:gd name="adj" fmla="val 16667"/>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16" name="Google Shape;1516;p95"/>
          <p:cNvSpPr txBox="1">
            <a:spLocks noGrp="1"/>
          </p:cNvSpPr>
          <p:nvPr>
            <p:ph type="title"/>
          </p:nvPr>
        </p:nvSpPr>
        <p:spPr>
          <a:xfrm>
            <a:off x="0" y="-177334"/>
            <a:ext cx="9144000" cy="857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a:t>SPP/APR:  Compliance Indicators</a:t>
            </a:r>
            <a:endParaRPr/>
          </a:p>
        </p:txBody>
      </p:sp>
      <p:sp>
        <p:nvSpPr>
          <p:cNvPr id="1517" name="Google Shape;1517;p95"/>
          <p:cNvSpPr txBox="1">
            <a:spLocks noGrp="1"/>
          </p:cNvSpPr>
          <p:nvPr>
            <p:ph type="sldNum" idx="12"/>
          </p:nvPr>
        </p:nvSpPr>
        <p:spPr>
          <a:xfrm>
            <a:off x="6457950" y="4767268"/>
            <a:ext cx="20574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16</a:t>
            </a:fld>
            <a:endParaRPr/>
          </a:p>
        </p:txBody>
      </p:sp>
      <p:sp>
        <p:nvSpPr>
          <p:cNvPr id="1518" name="Google Shape;1518;p95"/>
          <p:cNvSpPr txBox="1"/>
          <p:nvPr/>
        </p:nvSpPr>
        <p:spPr>
          <a:xfrm>
            <a:off x="0" y="10966"/>
            <a:ext cx="9144000" cy="857400"/>
          </a:xfrm>
          <a:prstGeom prst="rect">
            <a:avLst/>
          </a:prstGeom>
          <a:solidFill>
            <a:srgbClr val="1E4E79"/>
          </a:solidFill>
          <a:ln w="9525"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 sz="3600" b="1" i="0" u="none" strike="noStrike" cap="none">
                <a:solidFill>
                  <a:schemeClr val="lt1"/>
                </a:solidFill>
                <a:latin typeface="Calibri"/>
                <a:ea typeface="Calibri"/>
                <a:cs typeface="Calibri"/>
                <a:sym typeface="Calibri"/>
              </a:rPr>
              <a:t>SPP/APR: Compliance Indicators</a:t>
            </a:r>
            <a:endParaRPr/>
          </a:p>
        </p:txBody>
      </p:sp>
      <p:pic>
        <p:nvPicPr>
          <p:cNvPr id="1519" name="Google Shape;1519;p95"/>
          <p:cNvPicPr preferRelativeResize="0"/>
          <p:nvPr/>
        </p:nvPicPr>
        <p:blipFill rotWithShape="1">
          <a:blip r:embed="rId3">
            <a:alphaModFix/>
          </a:blip>
          <a:srcRect/>
          <a:stretch/>
        </p:blipFill>
        <p:spPr>
          <a:xfrm>
            <a:off x="247304" y="50656"/>
            <a:ext cx="863177" cy="828415"/>
          </a:xfrm>
          <a:prstGeom prst="rect">
            <a:avLst/>
          </a:prstGeom>
          <a:noFill/>
          <a:ln>
            <a:noFill/>
          </a:ln>
        </p:spPr>
      </p:pic>
      <p:sp>
        <p:nvSpPr>
          <p:cNvPr id="1520" name="Google Shape;1520;p95"/>
          <p:cNvSpPr/>
          <p:nvPr/>
        </p:nvSpPr>
        <p:spPr>
          <a:xfrm>
            <a:off x="367259" y="1155406"/>
            <a:ext cx="1786800" cy="1280400"/>
          </a:xfrm>
          <a:prstGeom prst="ellipse">
            <a:avLst/>
          </a:prstGeom>
          <a:solidFill>
            <a:srgbClr val="1E4E79"/>
          </a:solidFill>
          <a:ln w="5715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21" name="Google Shape;1521;p95" descr="Clipboard Partially Checked with solid fill"/>
          <p:cNvPicPr preferRelativeResize="0"/>
          <p:nvPr/>
        </p:nvPicPr>
        <p:blipFill rotWithShape="1">
          <a:blip r:embed="rId4">
            <a:alphaModFix/>
          </a:blip>
          <a:srcRect/>
          <a:stretch/>
        </p:blipFill>
        <p:spPr>
          <a:xfrm>
            <a:off x="727182" y="1379653"/>
            <a:ext cx="792526" cy="792526"/>
          </a:xfrm>
          <a:prstGeom prst="rect">
            <a:avLst/>
          </a:prstGeom>
          <a:noFill/>
          <a:ln>
            <a:noFill/>
          </a:ln>
        </p:spPr>
      </p:pic>
      <p:sp>
        <p:nvSpPr>
          <p:cNvPr id="1522" name="Google Shape;1522;p95"/>
          <p:cNvSpPr/>
          <p:nvPr/>
        </p:nvSpPr>
        <p:spPr>
          <a:xfrm>
            <a:off x="2142684" y="1426110"/>
            <a:ext cx="2028900" cy="346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2400" b="0" i="0" u="none" strike="noStrike" cap="none">
                <a:solidFill>
                  <a:schemeClr val="lt1"/>
                </a:solidFill>
                <a:latin typeface="Calibri"/>
                <a:ea typeface="Calibri"/>
                <a:cs typeface="Calibri"/>
                <a:sym typeface="Calibri"/>
              </a:rPr>
              <a:t>INDICATOR 4B:</a:t>
            </a:r>
            <a:endParaRPr/>
          </a:p>
        </p:txBody>
      </p:sp>
      <p:sp>
        <p:nvSpPr>
          <p:cNvPr id="1523" name="Google Shape;1523;p95"/>
          <p:cNvSpPr/>
          <p:nvPr/>
        </p:nvSpPr>
        <p:spPr>
          <a:xfrm>
            <a:off x="2142684" y="1679142"/>
            <a:ext cx="6552000" cy="577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1400">
                <a:solidFill>
                  <a:schemeClr val="lt1"/>
                </a:solidFill>
                <a:latin typeface="Calibri"/>
                <a:ea typeface="Calibri"/>
                <a:cs typeface="Calibri"/>
                <a:sym typeface="Calibri"/>
              </a:rPr>
              <a:t>Suspension and Expulsion of Students with Disabilities as compared to students</a:t>
            </a:r>
            <a:br>
              <a:rPr lang="en" sz="1400">
                <a:solidFill>
                  <a:schemeClr val="lt1"/>
                </a:solidFill>
                <a:latin typeface="Calibri"/>
                <a:ea typeface="Calibri"/>
                <a:cs typeface="Calibri"/>
                <a:sym typeface="Calibri"/>
              </a:rPr>
            </a:br>
            <a:r>
              <a:rPr lang="en" sz="1400">
                <a:solidFill>
                  <a:schemeClr val="lt1"/>
                </a:solidFill>
                <a:latin typeface="Calibri"/>
                <a:ea typeface="Calibri"/>
                <a:cs typeface="Calibri"/>
                <a:sym typeface="Calibri"/>
              </a:rPr>
              <a:t>without disabilities </a:t>
            </a:r>
            <a:r>
              <a:rPr lang="en" sz="1400" i="1">
                <a:solidFill>
                  <a:schemeClr val="lt1"/>
                </a:solidFill>
                <a:latin typeface="Calibri"/>
                <a:ea typeface="Calibri"/>
                <a:cs typeface="Calibri"/>
                <a:sym typeface="Calibri"/>
              </a:rPr>
              <a:t>by race and ethnicity. </a:t>
            </a:r>
            <a:endParaRPr>
              <a:solidFill>
                <a:schemeClr val="lt1"/>
              </a:solidFill>
            </a:endParaRPr>
          </a:p>
        </p:txBody>
      </p:sp>
      <p:sp>
        <p:nvSpPr>
          <p:cNvPr id="1524" name="Google Shape;1524;p95"/>
          <p:cNvSpPr txBox="1"/>
          <p:nvPr/>
        </p:nvSpPr>
        <p:spPr>
          <a:xfrm>
            <a:off x="2190569" y="2229588"/>
            <a:ext cx="6487200" cy="2586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dk1"/>
                </a:solidFill>
                <a:latin typeface="Calibri"/>
                <a:ea typeface="Calibri"/>
                <a:cs typeface="Calibri"/>
                <a:sym typeface="Calibri"/>
              </a:rPr>
              <a:t>Significant discrepancy, by race or ethnicity, in the rate of suspensions and expulsions of more than 10 days in the school year that have policies, procedures, or practices that contribute to the significant discrepancy and that do not comply with requirements relating to the development and implementation of IEPs, use of positive behavior interventions and supports, and procedural safeguards.</a:t>
            </a:r>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a:p>
            <a:pPr marL="0" marR="0" lvl="0" indent="0" algn="l" rtl="0">
              <a:spcBef>
                <a:spcPts val="0"/>
              </a:spcBef>
              <a:spcAft>
                <a:spcPts val="0"/>
              </a:spcAft>
              <a:buNone/>
            </a:pPr>
            <a:r>
              <a:rPr lang="en" sz="1800" i="1">
                <a:solidFill>
                  <a:schemeClr val="dk1"/>
                </a:solidFill>
                <a:latin typeface="Calibri"/>
                <a:ea typeface="Calibri"/>
                <a:cs typeface="Calibri"/>
                <a:sym typeface="Calibri"/>
              </a:rPr>
              <a:t>Regulation:  20 U.S.C 1415(a)(3)(A); 1412(a)(22)</a:t>
            </a:r>
            <a:endParaRPr/>
          </a:p>
        </p:txBody>
      </p:sp>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29"/>
        <p:cNvGrpSpPr/>
        <p:nvPr/>
      </p:nvGrpSpPr>
      <p:grpSpPr>
        <a:xfrm>
          <a:off x="0" y="0"/>
          <a:ext cx="0" cy="0"/>
          <a:chOff x="0" y="0"/>
          <a:chExt cx="0" cy="0"/>
        </a:xfrm>
      </p:grpSpPr>
      <p:sp>
        <p:nvSpPr>
          <p:cNvPr id="1530" name="Google Shape;1530;p96"/>
          <p:cNvSpPr/>
          <p:nvPr/>
        </p:nvSpPr>
        <p:spPr>
          <a:xfrm>
            <a:off x="1988941" y="1853965"/>
            <a:ext cx="6688800" cy="1714200"/>
          </a:xfrm>
          <a:prstGeom prst="roundRect">
            <a:avLst>
              <a:gd name="adj" fmla="val 16667"/>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31" name="Google Shape;1531;p96"/>
          <p:cNvSpPr/>
          <p:nvPr/>
        </p:nvSpPr>
        <p:spPr>
          <a:xfrm>
            <a:off x="1774740" y="1569650"/>
            <a:ext cx="6912000" cy="792600"/>
          </a:xfrm>
          <a:prstGeom prst="roundRect">
            <a:avLst>
              <a:gd name="adj" fmla="val 16667"/>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32" name="Google Shape;1532;p96"/>
          <p:cNvSpPr/>
          <p:nvPr/>
        </p:nvSpPr>
        <p:spPr>
          <a:xfrm>
            <a:off x="348970" y="1233455"/>
            <a:ext cx="1786800" cy="1280400"/>
          </a:xfrm>
          <a:prstGeom prst="ellipse">
            <a:avLst/>
          </a:prstGeom>
          <a:solidFill>
            <a:srgbClr val="1E4E79"/>
          </a:solidFill>
          <a:ln w="5715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33" name="Google Shape;1533;p96"/>
          <p:cNvSpPr txBox="1">
            <a:spLocks noGrp="1"/>
          </p:cNvSpPr>
          <p:nvPr>
            <p:ph type="title"/>
          </p:nvPr>
        </p:nvSpPr>
        <p:spPr>
          <a:xfrm>
            <a:off x="0" y="-177334"/>
            <a:ext cx="9144000" cy="857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a:t>SPP/APR:  Compliance Indicators</a:t>
            </a:r>
            <a:endParaRPr/>
          </a:p>
        </p:txBody>
      </p:sp>
      <p:sp>
        <p:nvSpPr>
          <p:cNvPr id="1534" name="Google Shape;1534;p96"/>
          <p:cNvSpPr txBox="1">
            <a:spLocks noGrp="1"/>
          </p:cNvSpPr>
          <p:nvPr>
            <p:ph type="sldNum" idx="12"/>
          </p:nvPr>
        </p:nvSpPr>
        <p:spPr>
          <a:xfrm>
            <a:off x="6457950" y="4767268"/>
            <a:ext cx="20574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17</a:t>
            </a:fld>
            <a:endParaRPr/>
          </a:p>
        </p:txBody>
      </p:sp>
      <p:sp>
        <p:nvSpPr>
          <p:cNvPr id="1535" name="Google Shape;1535;p96"/>
          <p:cNvSpPr/>
          <p:nvPr/>
        </p:nvSpPr>
        <p:spPr>
          <a:xfrm>
            <a:off x="2124395" y="1594100"/>
            <a:ext cx="2040300" cy="346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2400">
                <a:solidFill>
                  <a:schemeClr val="lt1"/>
                </a:solidFill>
                <a:latin typeface="Calibri"/>
                <a:ea typeface="Calibri"/>
                <a:cs typeface="Calibri"/>
                <a:sym typeface="Calibri"/>
              </a:rPr>
              <a:t>INDICATOR 4A:</a:t>
            </a:r>
            <a:endParaRPr/>
          </a:p>
        </p:txBody>
      </p:sp>
      <p:sp>
        <p:nvSpPr>
          <p:cNvPr id="1536" name="Google Shape;1536;p96"/>
          <p:cNvSpPr/>
          <p:nvPr/>
        </p:nvSpPr>
        <p:spPr>
          <a:xfrm>
            <a:off x="2124395" y="1934574"/>
            <a:ext cx="6552000" cy="392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1400">
                <a:solidFill>
                  <a:schemeClr val="lt1"/>
                </a:solidFill>
                <a:latin typeface="Calibri"/>
                <a:ea typeface="Calibri"/>
                <a:cs typeface="Calibri"/>
                <a:sym typeface="Calibri"/>
              </a:rPr>
              <a:t>Suspension and Expulsion of Students with Disabilities as compared to students without disabilities</a:t>
            </a:r>
            <a:endParaRPr/>
          </a:p>
        </p:txBody>
      </p:sp>
      <p:sp>
        <p:nvSpPr>
          <p:cNvPr id="1537" name="Google Shape;1537;p96"/>
          <p:cNvSpPr txBox="1"/>
          <p:nvPr/>
        </p:nvSpPr>
        <p:spPr>
          <a:xfrm>
            <a:off x="2165325" y="2404775"/>
            <a:ext cx="6233700" cy="163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000">
                <a:solidFill>
                  <a:schemeClr val="dk1"/>
                </a:solidFill>
                <a:latin typeface="Calibri"/>
                <a:ea typeface="Calibri"/>
                <a:cs typeface="Calibri"/>
                <a:sym typeface="Calibri"/>
              </a:rPr>
              <a:t>Significant discrepancy in the rate of suspensions and expulsions of more than 10 days in the school year for students with IEPs.</a:t>
            </a:r>
            <a:endParaRPr/>
          </a:p>
          <a:p>
            <a:pPr marL="0" marR="0" lvl="0" indent="0" algn="l" rtl="0">
              <a:spcBef>
                <a:spcPts val="0"/>
              </a:spcBef>
              <a:spcAft>
                <a:spcPts val="0"/>
              </a:spcAft>
              <a:buNone/>
            </a:pPr>
            <a:endParaRPr sz="2200">
              <a:solidFill>
                <a:schemeClr val="dk1"/>
              </a:solidFill>
              <a:latin typeface="Calibri"/>
              <a:ea typeface="Calibri"/>
              <a:cs typeface="Calibri"/>
              <a:sym typeface="Calibri"/>
            </a:endParaRPr>
          </a:p>
          <a:p>
            <a:pPr marL="0" marR="0" lvl="0" indent="0" algn="l" rtl="0">
              <a:spcBef>
                <a:spcPts val="0"/>
              </a:spcBef>
              <a:spcAft>
                <a:spcPts val="0"/>
              </a:spcAft>
              <a:buNone/>
            </a:pPr>
            <a:r>
              <a:rPr lang="en" sz="1800" i="1">
                <a:solidFill>
                  <a:schemeClr val="dk1"/>
                </a:solidFill>
                <a:latin typeface="Calibri"/>
                <a:ea typeface="Calibri"/>
                <a:cs typeface="Calibri"/>
                <a:sym typeface="Calibri"/>
              </a:rPr>
              <a:t>Regulation:  20 U.S.C 1415(a)(3)(A); 1412(a)(22)</a:t>
            </a:r>
            <a:endParaRPr sz="1500">
              <a:solidFill>
                <a:schemeClr val="dk1"/>
              </a:solidFill>
              <a:latin typeface="Calibri"/>
              <a:ea typeface="Calibri"/>
              <a:cs typeface="Calibri"/>
              <a:sym typeface="Calibri"/>
            </a:endParaRPr>
          </a:p>
        </p:txBody>
      </p:sp>
      <p:pic>
        <p:nvPicPr>
          <p:cNvPr id="1538" name="Google Shape;1538;p96" descr="Presentation with pie chart with solid fill"/>
          <p:cNvPicPr preferRelativeResize="0"/>
          <p:nvPr/>
        </p:nvPicPr>
        <p:blipFill rotWithShape="1">
          <a:blip r:embed="rId3">
            <a:alphaModFix/>
          </a:blip>
          <a:srcRect/>
          <a:stretch/>
        </p:blipFill>
        <p:spPr>
          <a:xfrm>
            <a:off x="754745" y="1507816"/>
            <a:ext cx="753606" cy="753606"/>
          </a:xfrm>
          <a:prstGeom prst="rect">
            <a:avLst/>
          </a:prstGeom>
          <a:noFill/>
          <a:ln>
            <a:noFill/>
          </a:ln>
        </p:spPr>
      </p:pic>
      <p:sp>
        <p:nvSpPr>
          <p:cNvPr id="1539" name="Google Shape;1539;p96"/>
          <p:cNvSpPr txBox="1"/>
          <p:nvPr/>
        </p:nvSpPr>
        <p:spPr>
          <a:xfrm>
            <a:off x="0" y="-158386"/>
            <a:ext cx="9144000" cy="8574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 sz="3600" b="1" i="0">
                <a:solidFill>
                  <a:schemeClr val="lt1"/>
                </a:solidFill>
                <a:latin typeface="Calibri"/>
                <a:ea typeface="Calibri"/>
                <a:cs typeface="Calibri"/>
                <a:sym typeface="Calibri"/>
              </a:rPr>
              <a:t>SPP/APR: Results Indicators</a:t>
            </a:r>
            <a:endParaRPr/>
          </a:p>
        </p:txBody>
      </p:sp>
      <p:pic>
        <p:nvPicPr>
          <p:cNvPr id="1540" name="Google Shape;1540;p96"/>
          <p:cNvPicPr preferRelativeResize="0"/>
          <p:nvPr/>
        </p:nvPicPr>
        <p:blipFill rotWithShape="1">
          <a:blip r:embed="rId4">
            <a:alphaModFix/>
          </a:blip>
          <a:srcRect/>
          <a:stretch/>
        </p:blipFill>
        <p:spPr>
          <a:xfrm>
            <a:off x="247304" y="-118697"/>
            <a:ext cx="863177" cy="828415"/>
          </a:xfrm>
          <a:prstGeom prst="rect">
            <a:avLst/>
          </a:prstGeom>
          <a:noFill/>
          <a:ln>
            <a:noFill/>
          </a:ln>
        </p:spPr>
      </p:pic>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45"/>
        <p:cNvGrpSpPr/>
        <p:nvPr/>
      </p:nvGrpSpPr>
      <p:grpSpPr>
        <a:xfrm>
          <a:off x="0" y="0"/>
          <a:ext cx="0" cy="0"/>
          <a:chOff x="0" y="0"/>
          <a:chExt cx="0" cy="0"/>
        </a:xfrm>
      </p:grpSpPr>
      <p:sp>
        <p:nvSpPr>
          <p:cNvPr id="1546" name="Google Shape;1546;p97"/>
          <p:cNvSpPr txBox="1"/>
          <p:nvPr/>
        </p:nvSpPr>
        <p:spPr>
          <a:xfrm>
            <a:off x="0" y="-1"/>
            <a:ext cx="9144000" cy="879000"/>
          </a:xfrm>
          <a:prstGeom prst="rect">
            <a:avLst/>
          </a:prstGeom>
          <a:solidFill>
            <a:srgbClr val="1F497D"/>
          </a:solidFill>
          <a:ln>
            <a:noFill/>
          </a:ln>
        </p:spPr>
        <p:txBody>
          <a:bodyPr spcFirstLastPara="1" wrap="square" lIns="68575" tIns="34275" rIns="68575" bIns="34275" anchor="ctr" anchorCtr="0">
            <a:normAutofit lnSpcReduction="10000"/>
          </a:bodyPr>
          <a:lstStyle/>
          <a:p>
            <a:pPr marL="0" marR="0" lvl="0" indent="0" algn="ctr" rtl="0">
              <a:lnSpc>
                <a:spcPct val="90000"/>
              </a:lnSpc>
              <a:spcBef>
                <a:spcPts val="0"/>
              </a:spcBef>
              <a:spcAft>
                <a:spcPts val="0"/>
              </a:spcAft>
              <a:buClr>
                <a:schemeClr val="dk1"/>
              </a:buClr>
              <a:buSzPts val="6000"/>
              <a:buFont typeface="Calibri"/>
              <a:buNone/>
            </a:pPr>
            <a:endParaRPr sz="6000" b="1">
              <a:solidFill>
                <a:schemeClr val="lt1"/>
              </a:solidFill>
              <a:latin typeface="Calibri"/>
              <a:ea typeface="Calibri"/>
              <a:cs typeface="Calibri"/>
              <a:sym typeface="Calibri"/>
            </a:endParaRPr>
          </a:p>
        </p:txBody>
      </p:sp>
      <p:grpSp>
        <p:nvGrpSpPr>
          <p:cNvPr id="1547" name="Google Shape;1547;p97"/>
          <p:cNvGrpSpPr/>
          <p:nvPr/>
        </p:nvGrpSpPr>
        <p:grpSpPr>
          <a:xfrm>
            <a:off x="0" y="4728097"/>
            <a:ext cx="9144000" cy="48280"/>
            <a:chOff x="0" y="2409092"/>
            <a:chExt cx="9144000" cy="685800"/>
          </a:xfrm>
        </p:grpSpPr>
        <p:sp>
          <p:nvSpPr>
            <p:cNvPr id="1548" name="Google Shape;1548;p97"/>
            <p:cNvSpPr/>
            <p:nvPr/>
          </p:nvSpPr>
          <p:spPr>
            <a:xfrm>
              <a:off x="0" y="2409092"/>
              <a:ext cx="1828800" cy="685800"/>
            </a:xfrm>
            <a:prstGeom prst="rect">
              <a:avLst/>
            </a:prstGeom>
            <a:solidFill>
              <a:srgbClr val="14B4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549" name="Google Shape;1549;p97"/>
            <p:cNvSpPr/>
            <p:nvPr/>
          </p:nvSpPr>
          <p:spPr>
            <a:xfrm>
              <a:off x="1828800" y="2409092"/>
              <a:ext cx="1828800" cy="685800"/>
            </a:xfrm>
            <a:prstGeom prst="rect">
              <a:avLst/>
            </a:prstGeom>
            <a:solidFill>
              <a:srgbClr val="2040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550" name="Google Shape;1550;p97"/>
            <p:cNvSpPr/>
            <p:nvPr/>
          </p:nvSpPr>
          <p:spPr>
            <a:xfrm>
              <a:off x="3657600" y="2409092"/>
              <a:ext cx="1828800" cy="685800"/>
            </a:xfrm>
            <a:prstGeom prst="rect">
              <a:avLst/>
            </a:prstGeom>
            <a:solidFill>
              <a:srgbClr val="0BA1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551" name="Google Shape;1551;p97"/>
            <p:cNvSpPr/>
            <p:nvPr/>
          </p:nvSpPr>
          <p:spPr>
            <a:xfrm>
              <a:off x="5486400" y="2409092"/>
              <a:ext cx="1828800" cy="685800"/>
            </a:xfrm>
            <a:prstGeom prst="rect">
              <a:avLst/>
            </a:prstGeom>
            <a:solidFill>
              <a:srgbClr val="F2652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552" name="Google Shape;1552;p97"/>
            <p:cNvSpPr/>
            <p:nvPr/>
          </p:nvSpPr>
          <p:spPr>
            <a:xfrm>
              <a:off x="7315200" y="2409092"/>
              <a:ext cx="1828800" cy="685800"/>
            </a:xfrm>
            <a:prstGeom prst="rect">
              <a:avLst/>
            </a:prstGeom>
            <a:solidFill>
              <a:srgbClr val="F9B8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grpSp>
      <p:pic>
        <p:nvPicPr>
          <p:cNvPr id="1553" name="Google Shape;1553;p97"/>
          <p:cNvPicPr preferRelativeResize="0"/>
          <p:nvPr/>
        </p:nvPicPr>
        <p:blipFill rotWithShape="1">
          <a:blip r:embed="rId3">
            <a:alphaModFix/>
          </a:blip>
          <a:srcRect/>
          <a:stretch/>
        </p:blipFill>
        <p:spPr>
          <a:xfrm>
            <a:off x="247304" y="50656"/>
            <a:ext cx="863177" cy="828415"/>
          </a:xfrm>
          <a:prstGeom prst="rect">
            <a:avLst/>
          </a:prstGeom>
          <a:noFill/>
          <a:ln>
            <a:noFill/>
          </a:ln>
        </p:spPr>
      </p:pic>
      <p:sp>
        <p:nvSpPr>
          <p:cNvPr id="1554" name="Google Shape;1554;p97"/>
          <p:cNvSpPr txBox="1">
            <a:spLocks noGrp="1"/>
          </p:cNvSpPr>
          <p:nvPr>
            <p:ph type="title"/>
          </p:nvPr>
        </p:nvSpPr>
        <p:spPr>
          <a:xfrm>
            <a:off x="628650" y="-57552"/>
            <a:ext cx="7886700" cy="994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800"/>
              <a:buFont typeface="Calibri"/>
              <a:buNone/>
            </a:pPr>
            <a:r>
              <a:rPr lang="en" sz="4800" b="1">
                <a:solidFill>
                  <a:schemeClr val="lt1"/>
                </a:solidFill>
              </a:rPr>
              <a:t>Calculation 4A</a:t>
            </a:r>
            <a:endParaRPr/>
          </a:p>
        </p:txBody>
      </p:sp>
      <p:sp>
        <p:nvSpPr>
          <p:cNvPr id="1555" name="Google Shape;1555;p97"/>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100"/>
              <a:buNone/>
            </a:pPr>
            <a:endParaRPr/>
          </a:p>
          <a:p>
            <a:pPr marL="0" lvl="0" indent="0" algn="l" rtl="0">
              <a:lnSpc>
                <a:spcPct val="100000"/>
              </a:lnSpc>
              <a:spcBef>
                <a:spcPts val="0"/>
              </a:spcBef>
              <a:spcAft>
                <a:spcPts val="0"/>
              </a:spcAft>
              <a:buClr>
                <a:schemeClr val="dk1"/>
              </a:buClr>
              <a:buSzPts val="2100"/>
              <a:buNone/>
            </a:pPr>
            <a:endParaRPr/>
          </a:p>
        </p:txBody>
      </p:sp>
      <p:sp>
        <p:nvSpPr>
          <p:cNvPr id="1556" name="Google Shape;1556;p97"/>
          <p:cNvSpPr txBox="1"/>
          <p:nvPr/>
        </p:nvSpPr>
        <p:spPr>
          <a:xfrm>
            <a:off x="172350" y="955822"/>
            <a:ext cx="8799300" cy="3432600"/>
          </a:xfrm>
          <a:prstGeom prst="rect">
            <a:avLst/>
          </a:prstGeom>
          <a:noFill/>
          <a:ln>
            <a:noFill/>
          </a:ln>
        </p:spPr>
        <p:txBody>
          <a:bodyPr spcFirstLastPara="1" wrap="square" lIns="91425" tIns="45700" rIns="91425" bIns="45700" anchor="t" anchorCtr="0">
            <a:spAutoFit/>
          </a:bodyPr>
          <a:lstStyle/>
          <a:p>
            <a:pPr marL="285750" marR="0" lvl="0" indent="-273050" algn="l" rtl="0">
              <a:spcBef>
                <a:spcPts val="0"/>
              </a:spcBef>
              <a:spcAft>
                <a:spcPts val="0"/>
              </a:spcAft>
              <a:buClr>
                <a:schemeClr val="dk1"/>
              </a:buClr>
              <a:buSzPts val="1600"/>
              <a:buFont typeface="Arial"/>
              <a:buChar char="•"/>
            </a:pPr>
            <a:r>
              <a:rPr lang="en" sz="1600">
                <a:solidFill>
                  <a:schemeClr val="dk1"/>
                </a:solidFill>
                <a:latin typeface="Calibri"/>
                <a:ea typeface="Calibri"/>
                <a:cs typeface="Calibri"/>
                <a:sym typeface="Calibri"/>
              </a:rPr>
              <a:t>The DDOE defines “significant discrepancy” as those LEAs with a rate ratio which exceeds the “State bar,” and for which the number of students with disabilities suspended or expelled greater than 10 days equals or exceeds 15 students (state established n size). The DDOE calculates the LEAs’ rate ratio by dividing the percentage of students with disabilities suspended or expelled greater than 10 days by the district level percentage of general education students suspended or expelled greater than 10 days within each LEA. </a:t>
            </a:r>
            <a:endParaRPr sz="1600">
              <a:solidFill>
                <a:schemeClr val="dk1"/>
              </a:solidFill>
              <a:latin typeface="Calibri"/>
              <a:ea typeface="Calibri"/>
              <a:cs typeface="Calibri"/>
              <a:sym typeface="Calibri"/>
            </a:endParaRPr>
          </a:p>
          <a:p>
            <a:pPr marL="285750" marR="0" lvl="0" indent="-273050" algn="l" rtl="0">
              <a:spcBef>
                <a:spcPts val="1000"/>
              </a:spcBef>
              <a:spcAft>
                <a:spcPts val="0"/>
              </a:spcAft>
              <a:buClr>
                <a:schemeClr val="dk1"/>
              </a:buClr>
              <a:buSzPts val="1600"/>
              <a:buFont typeface="Arial"/>
              <a:buChar char="•"/>
            </a:pPr>
            <a:r>
              <a:rPr lang="en" sz="1600">
                <a:solidFill>
                  <a:schemeClr val="dk1"/>
                </a:solidFill>
                <a:latin typeface="Calibri"/>
                <a:ea typeface="Calibri"/>
                <a:cs typeface="Calibri"/>
                <a:sym typeface="Calibri"/>
              </a:rPr>
              <a:t>The rate ratio or threshold is a static 2.0 for 3 consecutive years </a:t>
            </a:r>
            <a:r>
              <a:rPr lang="en" sz="1600" b="1">
                <a:solidFill>
                  <a:schemeClr val="dk1"/>
                </a:solidFill>
                <a:latin typeface="Calibri"/>
                <a:ea typeface="Calibri"/>
                <a:cs typeface="Calibri"/>
                <a:sym typeface="Calibri"/>
              </a:rPr>
              <a:t>or </a:t>
            </a:r>
            <a:r>
              <a:rPr lang="en" sz="1600">
                <a:solidFill>
                  <a:schemeClr val="dk1"/>
                </a:solidFill>
                <a:latin typeface="Calibri"/>
                <a:ea typeface="Calibri"/>
                <a:cs typeface="Calibri"/>
                <a:sym typeface="Calibri"/>
              </a:rPr>
              <a:t>5.0 in one year</a:t>
            </a:r>
            <a:endParaRPr sz="1600"/>
          </a:p>
          <a:p>
            <a:pPr marL="285750" marR="0" lvl="0" indent="-273050" algn="l" rtl="0">
              <a:spcBef>
                <a:spcPts val="1000"/>
              </a:spcBef>
              <a:spcAft>
                <a:spcPts val="0"/>
              </a:spcAft>
              <a:buClr>
                <a:schemeClr val="dk1"/>
              </a:buClr>
              <a:buSzPts val="1600"/>
              <a:buFont typeface="Arial"/>
              <a:buChar char="•"/>
            </a:pPr>
            <a:r>
              <a:rPr lang="en" sz="1600">
                <a:solidFill>
                  <a:schemeClr val="dk1"/>
                </a:solidFill>
                <a:latin typeface="Calibri"/>
                <a:ea typeface="Calibri"/>
                <a:cs typeface="Calibri"/>
                <a:sym typeface="Calibri"/>
              </a:rPr>
              <a:t>N size of 15</a:t>
            </a:r>
            <a:endParaRPr sz="1600"/>
          </a:p>
          <a:p>
            <a:pPr marL="0" marR="0" lvl="0" indent="0" algn="l" rtl="0">
              <a:spcBef>
                <a:spcPts val="1000"/>
              </a:spcBef>
              <a:spcAft>
                <a:spcPts val="0"/>
              </a:spcAft>
              <a:buNone/>
            </a:pPr>
            <a:r>
              <a:rPr lang="en" sz="1600">
                <a:solidFill>
                  <a:schemeClr val="dk1"/>
                </a:solidFill>
                <a:latin typeface="Calibri"/>
                <a:ea typeface="Calibri"/>
                <a:cs typeface="Calibri"/>
                <a:sym typeface="Calibri"/>
              </a:rPr>
              <a:t> </a:t>
            </a:r>
            <a:endParaRPr sz="1600"/>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ctr" rtl="0">
              <a:spcBef>
                <a:spcPts val="0"/>
              </a:spcBef>
              <a:spcAft>
                <a:spcPts val="0"/>
              </a:spcAft>
              <a:buNone/>
            </a:pPr>
            <a:endParaRPr sz="1600" u="sng">
              <a:solidFill>
                <a:schemeClr val="dk1"/>
              </a:solidFill>
              <a:latin typeface="Calibri"/>
              <a:ea typeface="Calibri"/>
              <a:cs typeface="Calibri"/>
              <a:sym typeface="Calibri"/>
            </a:endParaRPr>
          </a:p>
        </p:txBody>
      </p:sp>
      <p:sp>
        <p:nvSpPr>
          <p:cNvPr id="1557" name="Google Shape;1557;p97"/>
          <p:cNvSpPr/>
          <p:nvPr/>
        </p:nvSpPr>
        <p:spPr>
          <a:xfrm>
            <a:off x="711600" y="3482575"/>
            <a:ext cx="7720800" cy="1181400"/>
          </a:xfrm>
          <a:prstGeom prst="roundRect">
            <a:avLst>
              <a:gd name="adj" fmla="val 16667"/>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800">
                <a:solidFill>
                  <a:srgbClr val="000000"/>
                </a:solidFill>
                <a:latin typeface="Calibri"/>
                <a:ea typeface="Calibri"/>
                <a:cs typeface="Calibri"/>
                <a:sym typeface="Calibri"/>
              </a:rPr>
              <a:t>Percentage of students with disabilities </a:t>
            </a:r>
            <a:endParaRPr/>
          </a:p>
          <a:p>
            <a:pPr marL="0" marR="0" lvl="0" indent="0" algn="ctr" rtl="0">
              <a:spcBef>
                <a:spcPts val="0"/>
              </a:spcBef>
              <a:spcAft>
                <a:spcPts val="0"/>
              </a:spcAft>
              <a:buNone/>
            </a:pPr>
            <a:r>
              <a:rPr lang="en" sz="1800" u="sng">
                <a:solidFill>
                  <a:srgbClr val="000000"/>
                </a:solidFill>
                <a:latin typeface="Calibri"/>
                <a:ea typeface="Calibri"/>
                <a:cs typeface="Calibri"/>
                <a:sym typeface="Calibri"/>
              </a:rPr>
              <a:t>suspended or expelled greater than 10 days</a:t>
            </a:r>
            <a:endParaRPr/>
          </a:p>
          <a:p>
            <a:pPr marL="0" marR="0" lvl="0" indent="0" algn="ctr" rtl="0">
              <a:spcBef>
                <a:spcPts val="0"/>
              </a:spcBef>
              <a:spcAft>
                <a:spcPts val="0"/>
              </a:spcAft>
              <a:buNone/>
            </a:pPr>
            <a:r>
              <a:rPr lang="en" sz="1800">
                <a:solidFill>
                  <a:srgbClr val="000000"/>
                </a:solidFill>
                <a:latin typeface="Calibri"/>
                <a:ea typeface="Calibri"/>
                <a:cs typeface="Calibri"/>
                <a:sym typeface="Calibri"/>
              </a:rPr>
              <a:t>District level Percentage of general education students </a:t>
            </a:r>
            <a:endParaRPr/>
          </a:p>
          <a:p>
            <a:pPr marL="0" marR="0" lvl="0" indent="0" algn="ctr" rtl="0">
              <a:spcBef>
                <a:spcPts val="0"/>
              </a:spcBef>
              <a:spcAft>
                <a:spcPts val="0"/>
              </a:spcAft>
              <a:buNone/>
            </a:pPr>
            <a:r>
              <a:rPr lang="en" sz="1800">
                <a:solidFill>
                  <a:srgbClr val="000000"/>
                </a:solidFill>
                <a:latin typeface="Calibri"/>
                <a:ea typeface="Calibri"/>
                <a:cs typeface="Calibri"/>
                <a:sym typeface="Calibri"/>
              </a:rPr>
              <a:t>without disabilities suspended or expelled greater than 10 days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62"/>
        <p:cNvGrpSpPr/>
        <p:nvPr/>
      </p:nvGrpSpPr>
      <p:grpSpPr>
        <a:xfrm>
          <a:off x="0" y="0"/>
          <a:ext cx="0" cy="0"/>
          <a:chOff x="0" y="0"/>
          <a:chExt cx="0" cy="0"/>
        </a:xfrm>
      </p:grpSpPr>
      <p:sp>
        <p:nvSpPr>
          <p:cNvPr id="1563" name="Google Shape;1563;p98"/>
          <p:cNvSpPr txBox="1"/>
          <p:nvPr/>
        </p:nvSpPr>
        <p:spPr>
          <a:xfrm>
            <a:off x="0" y="-1"/>
            <a:ext cx="9144000" cy="879000"/>
          </a:xfrm>
          <a:prstGeom prst="rect">
            <a:avLst/>
          </a:prstGeom>
          <a:solidFill>
            <a:srgbClr val="1F497D"/>
          </a:solidFill>
          <a:ln>
            <a:noFill/>
          </a:ln>
        </p:spPr>
        <p:txBody>
          <a:bodyPr spcFirstLastPara="1" wrap="square" lIns="68575" tIns="34275" rIns="68575" bIns="34275" anchor="ctr" anchorCtr="0">
            <a:normAutofit lnSpcReduction="10000"/>
          </a:bodyPr>
          <a:lstStyle/>
          <a:p>
            <a:pPr marL="0" marR="0" lvl="0" indent="0" algn="ctr" rtl="0">
              <a:lnSpc>
                <a:spcPct val="90000"/>
              </a:lnSpc>
              <a:spcBef>
                <a:spcPts val="0"/>
              </a:spcBef>
              <a:spcAft>
                <a:spcPts val="0"/>
              </a:spcAft>
              <a:buClr>
                <a:schemeClr val="dk1"/>
              </a:buClr>
              <a:buSzPts val="6000"/>
              <a:buFont typeface="Calibri"/>
              <a:buNone/>
            </a:pPr>
            <a:endParaRPr sz="6000" b="1">
              <a:solidFill>
                <a:schemeClr val="lt1"/>
              </a:solidFill>
              <a:latin typeface="Calibri"/>
              <a:ea typeface="Calibri"/>
              <a:cs typeface="Calibri"/>
              <a:sym typeface="Calibri"/>
            </a:endParaRPr>
          </a:p>
        </p:txBody>
      </p:sp>
      <p:grpSp>
        <p:nvGrpSpPr>
          <p:cNvPr id="1564" name="Google Shape;1564;p98"/>
          <p:cNvGrpSpPr/>
          <p:nvPr/>
        </p:nvGrpSpPr>
        <p:grpSpPr>
          <a:xfrm>
            <a:off x="0" y="4728097"/>
            <a:ext cx="9144000" cy="48280"/>
            <a:chOff x="0" y="2409092"/>
            <a:chExt cx="9144000" cy="685800"/>
          </a:xfrm>
        </p:grpSpPr>
        <p:sp>
          <p:nvSpPr>
            <p:cNvPr id="1565" name="Google Shape;1565;p98"/>
            <p:cNvSpPr/>
            <p:nvPr/>
          </p:nvSpPr>
          <p:spPr>
            <a:xfrm>
              <a:off x="0" y="2409092"/>
              <a:ext cx="1828800" cy="685800"/>
            </a:xfrm>
            <a:prstGeom prst="rect">
              <a:avLst/>
            </a:prstGeom>
            <a:solidFill>
              <a:srgbClr val="14B4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566" name="Google Shape;1566;p98"/>
            <p:cNvSpPr/>
            <p:nvPr/>
          </p:nvSpPr>
          <p:spPr>
            <a:xfrm>
              <a:off x="1828800" y="2409092"/>
              <a:ext cx="1828800" cy="685800"/>
            </a:xfrm>
            <a:prstGeom prst="rect">
              <a:avLst/>
            </a:prstGeom>
            <a:solidFill>
              <a:srgbClr val="2040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567" name="Google Shape;1567;p98"/>
            <p:cNvSpPr/>
            <p:nvPr/>
          </p:nvSpPr>
          <p:spPr>
            <a:xfrm>
              <a:off x="3657600" y="2409092"/>
              <a:ext cx="1828800" cy="685800"/>
            </a:xfrm>
            <a:prstGeom prst="rect">
              <a:avLst/>
            </a:prstGeom>
            <a:solidFill>
              <a:srgbClr val="0BA1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568" name="Google Shape;1568;p98"/>
            <p:cNvSpPr/>
            <p:nvPr/>
          </p:nvSpPr>
          <p:spPr>
            <a:xfrm>
              <a:off x="5486400" y="2409092"/>
              <a:ext cx="1828800" cy="685800"/>
            </a:xfrm>
            <a:prstGeom prst="rect">
              <a:avLst/>
            </a:prstGeom>
            <a:solidFill>
              <a:srgbClr val="F2652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569" name="Google Shape;1569;p98"/>
            <p:cNvSpPr/>
            <p:nvPr/>
          </p:nvSpPr>
          <p:spPr>
            <a:xfrm>
              <a:off x="7315200" y="2409092"/>
              <a:ext cx="1828800" cy="685800"/>
            </a:xfrm>
            <a:prstGeom prst="rect">
              <a:avLst/>
            </a:prstGeom>
            <a:solidFill>
              <a:srgbClr val="F9B8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grpSp>
      <p:pic>
        <p:nvPicPr>
          <p:cNvPr id="1570" name="Google Shape;1570;p98"/>
          <p:cNvPicPr preferRelativeResize="0"/>
          <p:nvPr/>
        </p:nvPicPr>
        <p:blipFill rotWithShape="1">
          <a:blip r:embed="rId3">
            <a:alphaModFix/>
          </a:blip>
          <a:srcRect/>
          <a:stretch/>
        </p:blipFill>
        <p:spPr>
          <a:xfrm>
            <a:off x="247304" y="50656"/>
            <a:ext cx="863177" cy="828415"/>
          </a:xfrm>
          <a:prstGeom prst="rect">
            <a:avLst/>
          </a:prstGeom>
          <a:noFill/>
          <a:ln>
            <a:noFill/>
          </a:ln>
        </p:spPr>
      </p:pic>
      <p:sp>
        <p:nvSpPr>
          <p:cNvPr id="1571" name="Google Shape;1571;p98"/>
          <p:cNvSpPr txBox="1">
            <a:spLocks noGrp="1"/>
          </p:cNvSpPr>
          <p:nvPr>
            <p:ph type="title"/>
          </p:nvPr>
        </p:nvSpPr>
        <p:spPr>
          <a:xfrm>
            <a:off x="628650" y="-57552"/>
            <a:ext cx="7886700" cy="994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800"/>
              <a:buFont typeface="Calibri"/>
              <a:buNone/>
            </a:pPr>
            <a:r>
              <a:rPr lang="en" sz="4800" b="1">
                <a:solidFill>
                  <a:schemeClr val="lt1"/>
                </a:solidFill>
              </a:rPr>
              <a:t>Calculation 4B</a:t>
            </a:r>
            <a:endParaRPr/>
          </a:p>
        </p:txBody>
      </p:sp>
      <p:sp>
        <p:nvSpPr>
          <p:cNvPr id="1572" name="Google Shape;1572;p98"/>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100"/>
              <a:buNone/>
            </a:pPr>
            <a:endParaRPr/>
          </a:p>
          <a:p>
            <a:pPr marL="0" lvl="0" indent="0" algn="l" rtl="0">
              <a:lnSpc>
                <a:spcPct val="100000"/>
              </a:lnSpc>
              <a:spcBef>
                <a:spcPts val="0"/>
              </a:spcBef>
              <a:spcAft>
                <a:spcPts val="0"/>
              </a:spcAft>
              <a:buClr>
                <a:schemeClr val="dk1"/>
              </a:buClr>
              <a:buSzPts val="2100"/>
              <a:buNone/>
            </a:pPr>
            <a:endParaRPr/>
          </a:p>
        </p:txBody>
      </p:sp>
      <p:sp>
        <p:nvSpPr>
          <p:cNvPr id="1573" name="Google Shape;1573;p98"/>
          <p:cNvSpPr txBox="1"/>
          <p:nvPr/>
        </p:nvSpPr>
        <p:spPr>
          <a:xfrm>
            <a:off x="172350" y="964590"/>
            <a:ext cx="8799300" cy="2940000"/>
          </a:xfrm>
          <a:prstGeom prst="rect">
            <a:avLst/>
          </a:prstGeom>
          <a:noFill/>
          <a:ln>
            <a:noFill/>
          </a:ln>
        </p:spPr>
        <p:txBody>
          <a:bodyPr spcFirstLastPara="1" wrap="square" lIns="91425" tIns="45700" rIns="91425" bIns="45700" anchor="t" anchorCtr="0">
            <a:spAutoFit/>
          </a:bodyPr>
          <a:lstStyle/>
          <a:p>
            <a:pPr marL="285750" marR="0" lvl="0" indent="-273050" algn="l" rtl="0">
              <a:spcBef>
                <a:spcPts val="0"/>
              </a:spcBef>
              <a:spcAft>
                <a:spcPts val="0"/>
              </a:spcAft>
              <a:buClr>
                <a:schemeClr val="dk1"/>
              </a:buClr>
              <a:buSzPts val="1600"/>
              <a:buFont typeface="Arial"/>
              <a:buChar char="•"/>
            </a:pPr>
            <a:r>
              <a:rPr lang="en" sz="1600">
                <a:solidFill>
                  <a:schemeClr val="dk1"/>
                </a:solidFill>
                <a:latin typeface="Calibri"/>
                <a:ea typeface="Calibri"/>
                <a:cs typeface="Calibri"/>
                <a:sym typeface="Calibri"/>
              </a:rPr>
              <a:t>DDOE defines “significant discrepancy” as those LEAs with a rate ratio which exceeds the “State bar,” and for which the number of students with disabilities within a racial category are suspended or expelled greater than 10 days equals or exceeds 10 students (state established n size). The DDOE calculates the LEAs’ rate ratio by dividing the percentage of students with disabilities in each race or ethnicity, suspended or expelled greater than 10 days by the district level percentage of general education students suspended or expelled greater than 10 days within each LEA.</a:t>
            </a:r>
            <a:endParaRPr sz="1600">
              <a:solidFill>
                <a:schemeClr val="dk1"/>
              </a:solidFill>
              <a:latin typeface="Calibri"/>
              <a:ea typeface="Calibri"/>
              <a:cs typeface="Calibri"/>
              <a:sym typeface="Calibri"/>
            </a:endParaRPr>
          </a:p>
          <a:p>
            <a:pPr marL="285750" marR="0" lvl="0" indent="-273050" algn="l" rtl="0">
              <a:spcBef>
                <a:spcPts val="1000"/>
              </a:spcBef>
              <a:spcAft>
                <a:spcPts val="0"/>
              </a:spcAft>
              <a:buClr>
                <a:schemeClr val="dk1"/>
              </a:buClr>
              <a:buSzPts val="1600"/>
              <a:buFont typeface="Arial"/>
              <a:buChar char="•"/>
            </a:pPr>
            <a:r>
              <a:rPr lang="en" sz="1600">
                <a:solidFill>
                  <a:schemeClr val="dk1"/>
                </a:solidFill>
                <a:latin typeface="Calibri"/>
                <a:ea typeface="Calibri"/>
                <a:cs typeface="Calibri"/>
                <a:sym typeface="Calibri"/>
              </a:rPr>
              <a:t>The rate ratio or threshold is a static 2.0 for 3 consecutive years </a:t>
            </a:r>
            <a:r>
              <a:rPr lang="en" sz="1600" b="1">
                <a:solidFill>
                  <a:schemeClr val="dk1"/>
                </a:solidFill>
                <a:latin typeface="Calibri"/>
                <a:ea typeface="Calibri"/>
                <a:cs typeface="Calibri"/>
                <a:sym typeface="Calibri"/>
              </a:rPr>
              <a:t>or </a:t>
            </a:r>
            <a:r>
              <a:rPr lang="en" sz="1600">
                <a:solidFill>
                  <a:schemeClr val="dk1"/>
                </a:solidFill>
                <a:latin typeface="Calibri"/>
                <a:ea typeface="Calibri"/>
                <a:cs typeface="Calibri"/>
                <a:sym typeface="Calibri"/>
              </a:rPr>
              <a:t>5.0 in one year</a:t>
            </a:r>
            <a:endParaRPr sz="1600"/>
          </a:p>
          <a:p>
            <a:pPr marL="285750" marR="0" lvl="0" indent="-273050" algn="l" rtl="0">
              <a:spcBef>
                <a:spcPts val="1000"/>
              </a:spcBef>
              <a:spcAft>
                <a:spcPts val="0"/>
              </a:spcAft>
              <a:buClr>
                <a:schemeClr val="dk1"/>
              </a:buClr>
              <a:buSzPts val="1600"/>
              <a:buFont typeface="Arial"/>
              <a:buChar char="•"/>
            </a:pPr>
            <a:r>
              <a:rPr lang="en" sz="1600">
                <a:solidFill>
                  <a:schemeClr val="dk1"/>
                </a:solidFill>
                <a:latin typeface="Calibri"/>
                <a:ea typeface="Calibri"/>
                <a:cs typeface="Calibri"/>
                <a:sym typeface="Calibri"/>
              </a:rPr>
              <a:t>N size of 10</a:t>
            </a:r>
            <a:endParaRPr sz="1600"/>
          </a:p>
          <a:p>
            <a:pPr marL="0" marR="0" lvl="0" indent="0" algn="l" rtl="0">
              <a:spcBef>
                <a:spcPts val="1000"/>
              </a:spcBef>
              <a:spcAft>
                <a:spcPts val="0"/>
              </a:spcAft>
              <a:buNone/>
            </a:pPr>
            <a:r>
              <a:rPr lang="en" sz="1600">
                <a:solidFill>
                  <a:schemeClr val="dk1"/>
                </a:solidFill>
                <a:latin typeface="Calibri"/>
                <a:ea typeface="Calibri"/>
                <a:cs typeface="Calibri"/>
                <a:sym typeface="Calibri"/>
              </a:rPr>
              <a:t> </a:t>
            </a:r>
            <a:endParaRPr sz="1600"/>
          </a:p>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574" name="Google Shape;1574;p98"/>
          <p:cNvSpPr/>
          <p:nvPr/>
        </p:nvSpPr>
        <p:spPr>
          <a:xfrm>
            <a:off x="914400" y="3392652"/>
            <a:ext cx="7435200" cy="1247700"/>
          </a:xfrm>
          <a:prstGeom prst="roundRect">
            <a:avLst>
              <a:gd name="adj" fmla="val 16667"/>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800">
                <a:solidFill>
                  <a:srgbClr val="000000"/>
                </a:solidFill>
                <a:latin typeface="Calibri"/>
                <a:ea typeface="Calibri"/>
                <a:cs typeface="Calibri"/>
                <a:sym typeface="Calibri"/>
              </a:rPr>
              <a:t>Percentage of students with disabilities in each race or ethnicity </a:t>
            </a:r>
            <a:endParaRPr/>
          </a:p>
          <a:p>
            <a:pPr marL="0" marR="0" lvl="0" indent="0" algn="ctr" rtl="0">
              <a:spcBef>
                <a:spcPts val="0"/>
              </a:spcBef>
              <a:spcAft>
                <a:spcPts val="0"/>
              </a:spcAft>
              <a:buNone/>
            </a:pPr>
            <a:r>
              <a:rPr lang="en" sz="1800" u="sng">
                <a:solidFill>
                  <a:srgbClr val="000000"/>
                </a:solidFill>
                <a:latin typeface="Calibri"/>
                <a:ea typeface="Calibri"/>
                <a:cs typeface="Calibri"/>
                <a:sym typeface="Calibri"/>
              </a:rPr>
              <a:t>suspended or expelled greater than 10 days</a:t>
            </a:r>
            <a:endParaRPr/>
          </a:p>
          <a:p>
            <a:pPr marL="0" marR="0" lvl="0" indent="0" algn="ctr" rtl="0">
              <a:spcBef>
                <a:spcPts val="0"/>
              </a:spcBef>
              <a:spcAft>
                <a:spcPts val="0"/>
              </a:spcAft>
              <a:buNone/>
            </a:pPr>
            <a:r>
              <a:rPr lang="en" sz="1800">
                <a:solidFill>
                  <a:srgbClr val="000000"/>
                </a:solidFill>
                <a:latin typeface="Calibri"/>
                <a:ea typeface="Calibri"/>
                <a:cs typeface="Calibri"/>
                <a:sym typeface="Calibri"/>
              </a:rPr>
              <a:t>District Level Percentage of general education students </a:t>
            </a:r>
            <a:endParaRPr/>
          </a:p>
          <a:p>
            <a:pPr marL="0" marR="0" lvl="0" indent="0" algn="ctr" rtl="0">
              <a:spcBef>
                <a:spcPts val="0"/>
              </a:spcBef>
              <a:spcAft>
                <a:spcPts val="0"/>
              </a:spcAft>
              <a:buNone/>
            </a:pPr>
            <a:r>
              <a:rPr lang="en" sz="1800">
                <a:solidFill>
                  <a:srgbClr val="000000"/>
                </a:solidFill>
                <a:latin typeface="Calibri"/>
                <a:ea typeface="Calibri"/>
                <a:cs typeface="Calibri"/>
                <a:sym typeface="Calibri"/>
              </a:rPr>
              <a:t>in each race or ethnicity  suspended or expelled greater than 10 days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sp>
        <p:nvSpPr>
          <p:cNvPr id="1340" name="Google Shape;1340;p81"/>
          <p:cNvSpPr txBox="1">
            <a:spLocks noGrp="1"/>
          </p:cNvSpPr>
          <p:nvPr>
            <p:ph type="body" idx="1"/>
          </p:nvPr>
        </p:nvSpPr>
        <p:spPr>
          <a:xfrm>
            <a:off x="1035050" y="1334975"/>
            <a:ext cx="7150500" cy="22785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Clr>
                <a:schemeClr val="dk1"/>
              </a:buClr>
              <a:buSzPts val="1800"/>
              <a:buNone/>
            </a:pPr>
            <a:r>
              <a:rPr lang="en" sz="1800"/>
              <a:t>The DE-PBS Project serves as a technical assistance center for the Delaware DOE to actualize the vision to create safe and caring learning environments  that promote the social-emotional and academic development of all children.  </a:t>
            </a:r>
            <a:endParaRPr/>
          </a:p>
          <a:p>
            <a:pPr marL="0" lvl="0" indent="0" algn="ctr" rtl="0">
              <a:lnSpc>
                <a:spcPct val="90000"/>
              </a:lnSpc>
              <a:spcBef>
                <a:spcPts val="800"/>
              </a:spcBef>
              <a:spcAft>
                <a:spcPts val="0"/>
              </a:spcAft>
              <a:buClr>
                <a:schemeClr val="dk1"/>
              </a:buClr>
              <a:buSzPts val="1800"/>
              <a:buNone/>
            </a:pPr>
            <a:r>
              <a:rPr lang="en" sz="1800"/>
              <a:t>The statewide initiative is designed to build the knowledge and skills of Delaware educators in the concepts and evidence-based practices of Positive Behavior Support (PBS) as a Multi-tiered System of Support (MTSS).</a:t>
            </a:r>
            <a:endParaRPr/>
          </a:p>
        </p:txBody>
      </p:sp>
      <p:pic>
        <p:nvPicPr>
          <p:cNvPr id="1341" name="Google Shape;1341;p81"/>
          <p:cNvPicPr preferRelativeResize="0"/>
          <p:nvPr/>
        </p:nvPicPr>
        <p:blipFill rotWithShape="1">
          <a:blip r:embed="rId3">
            <a:alphaModFix/>
          </a:blip>
          <a:srcRect l="83870" t="11601" r="1490" b="50706"/>
          <a:stretch/>
        </p:blipFill>
        <p:spPr>
          <a:xfrm>
            <a:off x="3714751" y="205979"/>
            <a:ext cx="1460744" cy="1057781"/>
          </a:xfrm>
          <a:prstGeom prst="rect">
            <a:avLst/>
          </a:prstGeom>
          <a:noFill/>
          <a:ln w="19050" cap="sq" cmpd="sng">
            <a:solidFill>
              <a:srgbClr val="0070C0"/>
            </a:solidFill>
            <a:prstDash val="solid"/>
            <a:miter lim="800000"/>
            <a:headEnd type="none" w="sm" len="sm"/>
            <a:tailEnd type="none" w="sm" len="sm"/>
          </a:ln>
          <a:effectLst>
            <a:outerShdw blurRad="57150" dist="50800" dir="2700000" algn="tl" rotWithShape="0">
              <a:srgbClr val="000000">
                <a:alpha val="40000"/>
              </a:srgbClr>
            </a:outerShdw>
          </a:effectLst>
        </p:spPr>
      </p:pic>
      <p:pic>
        <p:nvPicPr>
          <p:cNvPr id="1342" name="Google Shape;1342;p81" descr="H:\Projects\Positive Behavioral Supports\Logos\smallDoelogo.jpg"/>
          <p:cNvPicPr preferRelativeResize="0"/>
          <p:nvPr/>
        </p:nvPicPr>
        <p:blipFill rotWithShape="1">
          <a:blip r:embed="rId4">
            <a:alphaModFix/>
          </a:blip>
          <a:srcRect/>
          <a:stretch/>
        </p:blipFill>
        <p:spPr>
          <a:xfrm>
            <a:off x="2171700" y="4080272"/>
            <a:ext cx="1028700" cy="891779"/>
          </a:xfrm>
          <a:prstGeom prst="rect">
            <a:avLst/>
          </a:prstGeom>
          <a:noFill/>
          <a:ln>
            <a:noFill/>
          </a:ln>
        </p:spPr>
      </p:pic>
      <p:pic>
        <p:nvPicPr>
          <p:cNvPr id="1343" name="Google Shape;1343;p81" descr="CDS-UD_logo_rgb.jpg.jpg"/>
          <p:cNvPicPr preferRelativeResize="0"/>
          <p:nvPr/>
        </p:nvPicPr>
        <p:blipFill rotWithShape="1">
          <a:blip r:embed="rId5">
            <a:alphaModFix/>
          </a:blip>
          <a:srcRect/>
          <a:stretch/>
        </p:blipFill>
        <p:spPr>
          <a:xfrm>
            <a:off x="4572000" y="4085802"/>
            <a:ext cx="2514600" cy="685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79"/>
        <p:cNvGrpSpPr/>
        <p:nvPr/>
      </p:nvGrpSpPr>
      <p:grpSpPr>
        <a:xfrm>
          <a:off x="0" y="0"/>
          <a:ext cx="0" cy="0"/>
          <a:chOff x="0" y="0"/>
          <a:chExt cx="0" cy="0"/>
        </a:xfrm>
      </p:grpSpPr>
      <p:sp>
        <p:nvSpPr>
          <p:cNvPr id="1580" name="Google Shape;1580;p99"/>
          <p:cNvSpPr txBox="1"/>
          <p:nvPr/>
        </p:nvSpPr>
        <p:spPr>
          <a:xfrm>
            <a:off x="0" y="-1"/>
            <a:ext cx="9144000" cy="879000"/>
          </a:xfrm>
          <a:prstGeom prst="rect">
            <a:avLst/>
          </a:prstGeom>
          <a:solidFill>
            <a:srgbClr val="1F497D"/>
          </a:solidFill>
          <a:ln>
            <a:noFill/>
          </a:ln>
        </p:spPr>
        <p:txBody>
          <a:bodyPr spcFirstLastPara="1" wrap="square" lIns="68575" tIns="34275" rIns="68575" bIns="34275" anchor="ctr" anchorCtr="0">
            <a:normAutofit lnSpcReduction="10000"/>
          </a:bodyPr>
          <a:lstStyle/>
          <a:p>
            <a:pPr marL="0" marR="0" lvl="0" indent="0" algn="ctr" rtl="0">
              <a:lnSpc>
                <a:spcPct val="90000"/>
              </a:lnSpc>
              <a:spcBef>
                <a:spcPts val="0"/>
              </a:spcBef>
              <a:spcAft>
                <a:spcPts val="0"/>
              </a:spcAft>
              <a:buClr>
                <a:schemeClr val="dk1"/>
              </a:buClr>
              <a:buSzPts val="6000"/>
              <a:buFont typeface="Calibri"/>
              <a:buNone/>
            </a:pPr>
            <a:endParaRPr sz="6000" b="1">
              <a:solidFill>
                <a:schemeClr val="lt1"/>
              </a:solidFill>
              <a:latin typeface="Calibri"/>
              <a:ea typeface="Calibri"/>
              <a:cs typeface="Calibri"/>
              <a:sym typeface="Calibri"/>
            </a:endParaRPr>
          </a:p>
        </p:txBody>
      </p:sp>
      <p:grpSp>
        <p:nvGrpSpPr>
          <p:cNvPr id="1581" name="Google Shape;1581;p99"/>
          <p:cNvGrpSpPr/>
          <p:nvPr/>
        </p:nvGrpSpPr>
        <p:grpSpPr>
          <a:xfrm>
            <a:off x="0" y="4728097"/>
            <a:ext cx="9144000" cy="48280"/>
            <a:chOff x="0" y="2409092"/>
            <a:chExt cx="9144000" cy="685800"/>
          </a:xfrm>
        </p:grpSpPr>
        <p:sp>
          <p:nvSpPr>
            <p:cNvPr id="1582" name="Google Shape;1582;p99"/>
            <p:cNvSpPr/>
            <p:nvPr/>
          </p:nvSpPr>
          <p:spPr>
            <a:xfrm>
              <a:off x="0" y="2409092"/>
              <a:ext cx="1828800" cy="685800"/>
            </a:xfrm>
            <a:prstGeom prst="rect">
              <a:avLst/>
            </a:prstGeom>
            <a:solidFill>
              <a:srgbClr val="14B4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583" name="Google Shape;1583;p99"/>
            <p:cNvSpPr/>
            <p:nvPr/>
          </p:nvSpPr>
          <p:spPr>
            <a:xfrm>
              <a:off x="1828800" y="2409092"/>
              <a:ext cx="1828800" cy="685800"/>
            </a:xfrm>
            <a:prstGeom prst="rect">
              <a:avLst/>
            </a:prstGeom>
            <a:solidFill>
              <a:srgbClr val="2040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584" name="Google Shape;1584;p99"/>
            <p:cNvSpPr/>
            <p:nvPr/>
          </p:nvSpPr>
          <p:spPr>
            <a:xfrm>
              <a:off x="3657600" y="2409092"/>
              <a:ext cx="1828800" cy="685800"/>
            </a:xfrm>
            <a:prstGeom prst="rect">
              <a:avLst/>
            </a:prstGeom>
            <a:solidFill>
              <a:srgbClr val="0BA1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585" name="Google Shape;1585;p99"/>
            <p:cNvSpPr/>
            <p:nvPr/>
          </p:nvSpPr>
          <p:spPr>
            <a:xfrm>
              <a:off x="5486400" y="2409092"/>
              <a:ext cx="1828800" cy="685800"/>
            </a:xfrm>
            <a:prstGeom prst="rect">
              <a:avLst/>
            </a:prstGeom>
            <a:solidFill>
              <a:srgbClr val="F2652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586" name="Google Shape;1586;p99"/>
            <p:cNvSpPr/>
            <p:nvPr/>
          </p:nvSpPr>
          <p:spPr>
            <a:xfrm>
              <a:off x="7315200" y="2409092"/>
              <a:ext cx="1828800" cy="685800"/>
            </a:xfrm>
            <a:prstGeom prst="rect">
              <a:avLst/>
            </a:prstGeom>
            <a:solidFill>
              <a:srgbClr val="F9B8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grpSp>
      <p:pic>
        <p:nvPicPr>
          <p:cNvPr id="1587" name="Google Shape;1587;p99"/>
          <p:cNvPicPr preferRelativeResize="0"/>
          <p:nvPr/>
        </p:nvPicPr>
        <p:blipFill rotWithShape="1">
          <a:blip r:embed="rId3">
            <a:alphaModFix/>
          </a:blip>
          <a:srcRect/>
          <a:stretch/>
        </p:blipFill>
        <p:spPr>
          <a:xfrm>
            <a:off x="247304" y="50656"/>
            <a:ext cx="863177" cy="828415"/>
          </a:xfrm>
          <a:prstGeom prst="rect">
            <a:avLst/>
          </a:prstGeom>
          <a:noFill/>
          <a:ln>
            <a:noFill/>
          </a:ln>
        </p:spPr>
      </p:pic>
      <p:sp>
        <p:nvSpPr>
          <p:cNvPr id="1588" name="Google Shape;1588;p99"/>
          <p:cNvSpPr txBox="1">
            <a:spLocks noGrp="1"/>
          </p:cNvSpPr>
          <p:nvPr>
            <p:ph type="title"/>
          </p:nvPr>
        </p:nvSpPr>
        <p:spPr>
          <a:xfrm>
            <a:off x="628650" y="-57552"/>
            <a:ext cx="7886700" cy="994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800"/>
              <a:buFont typeface="Calibri"/>
              <a:buNone/>
            </a:pPr>
            <a:r>
              <a:rPr lang="en" sz="4800" b="1">
                <a:solidFill>
                  <a:schemeClr val="lt1"/>
                </a:solidFill>
              </a:rPr>
              <a:t>Historical Data 4A</a:t>
            </a:r>
            <a:endParaRPr/>
          </a:p>
        </p:txBody>
      </p:sp>
      <p:sp>
        <p:nvSpPr>
          <p:cNvPr id="1589" name="Google Shape;1589;p99"/>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100"/>
              <a:buNone/>
            </a:pPr>
            <a:endParaRPr/>
          </a:p>
          <a:p>
            <a:pPr marL="0" lvl="0" indent="0" algn="l" rtl="0">
              <a:lnSpc>
                <a:spcPct val="100000"/>
              </a:lnSpc>
              <a:spcBef>
                <a:spcPts val="0"/>
              </a:spcBef>
              <a:spcAft>
                <a:spcPts val="0"/>
              </a:spcAft>
              <a:buClr>
                <a:schemeClr val="dk1"/>
              </a:buClr>
              <a:buSzPts val="2100"/>
              <a:buNone/>
            </a:pPr>
            <a:endParaRPr/>
          </a:p>
        </p:txBody>
      </p:sp>
      <p:graphicFrame>
        <p:nvGraphicFramePr>
          <p:cNvPr id="1590" name="Google Shape;1590;p99"/>
          <p:cNvGraphicFramePr/>
          <p:nvPr/>
        </p:nvGraphicFramePr>
        <p:xfrm>
          <a:off x="3558325" y="2310638"/>
          <a:ext cx="3000000" cy="3000000"/>
        </p:xfrm>
        <a:graphic>
          <a:graphicData uri="http://schemas.openxmlformats.org/drawingml/2006/table">
            <a:tbl>
              <a:tblPr firstRow="1" firstCol="1" bandRow="1">
                <a:noFill/>
                <a:tableStyleId>{3296595A-EFD9-4C4F-8648-FC51F8AED821}</a:tableStyleId>
              </a:tblPr>
              <a:tblGrid>
                <a:gridCol w="1013400">
                  <a:extLst>
                    <a:ext uri="{9D8B030D-6E8A-4147-A177-3AD203B41FA5}">
                      <a16:colId xmlns:a16="http://schemas.microsoft.com/office/drawing/2014/main" val="20000"/>
                    </a:ext>
                  </a:extLst>
                </a:gridCol>
                <a:gridCol w="1013950">
                  <a:extLst>
                    <a:ext uri="{9D8B030D-6E8A-4147-A177-3AD203B41FA5}">
                      <a16:colId xmlns:a16="http://schemas.microsoft.com/office/drawing/2014/main" val="20001"/>
                    </a:ext>
                  </a:extLst>
                </a:gridCol>
              </a:tblGrid>
              <a:tr h="473200">
                <a:tc>
                  <a:txBody>
                    <a:bodyPr/>
                    <a:lstStyle/>
                    <a:p>
                      <a:pPr marL="0" marR="0" lvl="0" indent="0" algn="ctr" rtl="0">
                        <a:lnSpc>
                          <a:spcPct val="107000"/>
                        </a:lnSpc>
                        <a:spcBef>
                          <a:spcPts val="0"/>
                        </a:spcBef>
                        <a:spcAft>
                          <a:spcPts val="0"/>
                        </a:spcAft>
                        <a:buNone/>
                      </a:pPr>
                      <a:r>
                        <a:rPr lang="en" sz="1500" u="none" strike="noStrike" cap="none">
                          <a:solidFill>
                            <a:schemeClr val="dk1"/>
                          </a:solidFill>
                        </a:rPr>
                        <a:t>Baseline</a:t>
                      </a:r>
                      <a:endParaRPr sz="1500">
                        <a:solidFill>
                          <a:schemeClr val="dk1"/>
                        </a:solidFill>
                      </a:endParaRPr>
                    </a:p>
                    <a:p>
                      <a:pPr marL="0" marR="0" lvl="0" indent="0" algn="ctr" rtl="0">
                        <a:lnSpc>
                          <a:spcPct val="107000"/>
                        </a:lnSpc>
                        <a:spcBef>
                          <a:spcPts val="0"/>
                        </a:spcBef>
                        <a:spcAft>
                          <a:spcPts val="0"/>
                        </a:spcAft>
                        <a:buNone/>
                      </a:pPr>
                      <a:r>
                        <a:rPr lang="en" sz="1500" u="none" strike="noStrike" cap="none">
                          <a:solidFill>
                            <a:schemeClr val="dk1"/>
                          </a:solidFill>
                        </a:rPr>
                        <a:t>Year</a:t>
                      </a:r>
                      <a:endParaRPr sz="1500" u="none" strike="noStrike" cap="none">
                        <a:solidFill>
                          <a:schemeClr val="dk1"/>
                        </a:solidFill>
                      </a:endParaRPr>
                    </a:p>
                  </a:txBody>
                  <a:tcPr marL="68575" marR="68575" marT="0" marB="0"/>
                </a:tc>
                <a:tc>
                  <a:txBody>
                    <a:bodyPr/>
                    <a:lstStyle/>
                    <a:p>
                      <a:pPr marL="0" marR="0" lvl="0" indent="0" algn="ctr" rtl="0">
                        <a:lnSpc>
                          <a:spcPct val="107000"/>
                        </a:lnSpc>
                        <a:spcBef>
                          <a:spcPts val="0"/>
                        </a:spcBef>
                        <a:spcAft>
                          <a:spcPts val="0"/>
                        </a:spcAft>
                        <a:buNone/>
                      </a:pPr>
                      <a:r>
                        <a:rPr lang="en" sz="1500" u="none" strike="noStrike" cap="none">
                          <a:solidFill>
                            <a:schemeClr val="dk1"/>
                          </a:solidFill>
                        </a:rPr>
                        <a:t>Baseline</a:t>
                      </a:r>
                      <a:endParaRPr sz="1500">
                        <a:solidFill>
                          <a:schemeClr val="dk1"/>
                        </a:solidFill>
                      </a:endParaRPr>
                    </a:p>
                    <a:p>
                      <a:pPr marL="0" marR="0" lvl="0" indent="0" algn="ctr" rtl="0">
                        <a:lnSpc>
                          <a:spcPct val="107000"/>
                        </a:lnSpc>
                        <a:spcBef>
                          <a:spcPts val="0"/>
                        </a:spcBef>
                        <a:spcAft>
                          <a:spcPts val="0"/>
                        </a:spcAft>
                        <a:buNone/>
                      </a:pPr>
                      <a:r>
                        <a:rPr lang="en" sz="1500" u="none" strike="noStrike" cap="none">
                          <a:solidFill>
                            <a:schemeClr val="dk1"/>
                          </a:solidFill>
                        </a:rPr>
                        <a:t>Data</a:t>
                      </a:r>
                      <a:endParaRPr sz="1500" u="none" strike="noStrike" cap="none">
                        <a:solidFill>
                          <a:schemeClr val="dk1"/>
                        </a:solidFill>
                      </a:endParaRPr>
                    </a:p>
                  </a:txBody>
                  <a:tcPr marL="68575" marR="68575" marT="0" marB="0"/>
                </a:tc>
                <a:extLst>
                  <a:ext uri="{0D108BD9-81ED-4DB2-BD59-A6C34878D82A}">
                    <a16:rowId xmlns:a16="http://schemas.microsoft.com/office/drawing/2014/main" val="10000"/>
                  </a:ext>
                </a:extLst>
              </a:tr>
              <a:tr h="321800">
                <a:tc>
                  <a:txBody>
                    <a:bodyPr/>
                    <a:lstStyle/>
                    <a:p>
                      <a:pPr marL="0" marR="0" lvl="0" indent="0" algn="ctr" rtl="0">
                        <a:lnSpc>
                          <a:spcPct val="107000"/>
                        </a:lnSpc>
                        <a:spcBef>
                          <a:spcPts val="0"/>
                        </a:spcBef>
                        <a:spcAft>
                          <a:spcPts val="0"/>
                        </a:spcAft>
                        <a:buNone/>
                      </a:pPr>
                      <a:r>
                        <a:rPr lang="en" sz="1500" u="none" strike="noStrike" cap="none">
                          <a:solidFill>
                            <a:schemeClr val="dk1"/>
                          </a:solidFill>
                        </a:rPr>
                        <a:t>FFY17</a:t>
                      </a:r>
                      <a:endParaRPr sz="1500" u="none" strike="noStrike" cap="none">
                        <a:solidFill>
                          <a:schemeClr val="dk1"/>
                        </a:solidFill>
                      </a:endParaRPr>
                    </a:p>
                  </a:txBody>
                  <a:tcPr marL="68575" marR="68575" marT="0" marB="0" anchor="ctr"/>
                </a:tc>
                <a:tc>
                  <a:txBody>
                    <a:bodyPr/>
                    <a:lstStyle/>
                    <a:p>
                      <a:pPr marL="0" marR="0" lvl="0" indent="0" algn="ctr" rtl="0">
                        <a:lnSpc>
                          <a:spcPct val="107000"/>
                        </a:lnSpc>
                        <a:spcBef>
                          <a:spcPts val="0"/>
                        </a:spcBef>
                        <a:spcAft>
                          <a:spcPts val="0"/>
                        </a:spcAft>
                        <a:buNone/>
                      </a:pPr>
                      <a:r>
                        <a:rPr lang="en" sz="1500" b="1" u="none" strike="noStrike" cap="none">
                          <a:solidFill>
                            <a:schemeClr val="dk1"/>
                          </a:solidFill>
                        </a:rPr>
                        <a:t>100</a:t>
                      </a:r>
                      <a:endParaRPr sz="1500" b="1" u="none" strike="noStrike" cap="none">
                        <a:solidFill>
                          <a:schemeClr val="dk1"/>
                        </a:solidFill>
                      </a:endParaRPr>
                    </a:p>
                  </a:txBody>
                  <a:tcPr marL="68575" marR="68575" marT="0" marB="0" anchor="ctr"/>
                </a:tc>
                <a:extLst>
                  <a:ext uri="{0D108BD9-81ED-4DB2-BD59-A6C34878D82A}">
                    <a16:rowId xmlns:a16="http://schemas.microsoft.com/office/drawing/2014/main" val="10001"/>
                  </a:ext>
                </a:extLst>
              </a:tr>
            </a:tbl>
          </a:graphicData>
        </a:graphic>
      </p:graphicFrame>
      <p:graphicFrame>
        <p:nvGraphicFramePr>
          <p:cNvPr id="1591" name="Google Shape;1591;p99"/>
          <p:cNvGraphicFramePr/>
          <p:nvPr/>
        </p:nvGraphicFramePr>
        <p:xfrm>
          <a:off x="1946213" y="1173081"/>
          <a:ext cx="3000000" cy="3000000"/>
        </p:xfrm>
        <a:graphic>
          <a:graphicData uri="http://schemas.openxmlformats.org/drawingml/2006/table">
            <a:tbl>
              <a:tblPr>
                <a:noFill/>
                <a:tableStyleId>{3296595A-EFD9-4C4F-8648-FC51F8AED821}</a:tableStyleId>
              </a:tblPr>
              <a:tblGrid>
                <a:gridCol w="750225">
                  <a:extLst>
                    <a:ext uri="{9D8B030D-6E8A-4147-A177-3AD203B41FA5}">
                      <a16:colId xmlns:a16="http://schemas.microsoft.com/office/drawing/2014/main" val="20000"/>
                    </a:ext>
                  </a:extLst>
                </a:gridCol>
                <a:gridCol w="750225">
                  <a:extLst>
                    <a:ext uri="{9D8B030D-6E8A-4147-A177-3AD203B41FA5}">
                      <a16:colId xmlns:a16="http://schemas.microsoft.com/office/drawing/2014/main" val="20001"/>
                    </a:ext>
                  </a:extLst>
                </a:gridCol>
                <a:gridCol w="750225">
                  <a:extLst>
                    <a:ext uri="{9D8B030D-6E8A-4147-A177-3AD203B41FA5}">
                      <a16:colId xmlns:a16="http://schemas.microsoft.com/office/drawing/2014/main" val="20002"/>
                    </a:ext>
                  </a:extLst>
                </a:gridCol>
                <a:gridCol w="750225">
                  <a:extLst>
                    <a:ext uri="{9D8B030D-6E8A-4147-A177-3AD203B41FA5}">
                      <a16:colId xmlns:a16="http://schemas.microsoft.com/office/drawing/2014/main" val="20003"/>
                    </a:ext>
                  </a:extLst>
                </a:gridCol>
                <a:gridCol w="750225">
                  <a:extLst>
                    <a:ext uri="{9D8B030D-6E8A-4147-A177-3AD203B41FA5}">
                      <a16:colId xmlns:a16="http://schemas.microsoft.com/office/drawing/2014/main" val="20004"/>
                    </a:ext>
                  </a:extLst>
                </a:gridCol>
                <a:gridCol w="750225">
                  <a:extLst>
                    <a:ext uri="{9D8B030D-6E8A-4147-A177-3AD203B41FA5}">
                      <a16:colId xmlns:a16="http://schemas.microsoft.com/office/drawing/2014/main" val="20005"/>
                    </a:ext>
                  </a:extLst>
                </a:gridCol>
                <a:gridCol w="750225">
                  <a:extLst>
                    <a:ext uri="{9D8B030D-6E8A-4147-A177-3AD203B41FA5}">
                      <a16:colId xmlns:a16="http://schemas.microsoft.com/office/drawing/2014/main" val="20006"/>
                    </a:ext>
                  </a:extLst>
                </a:gridCol>
              </a:tblGrid>
              <a:tr h="346350">
                <a:tc>
                  <a:txBody>
                    <a:bodyPr/>
                    <a:lstStyle/>
                    <a:p>
                      <a:pPr marL="0" marR="0" lvl="0" indent="0" algn="ctr" rtl="0">
                        <a:lnSpc>
                          <a:spcPct val="107000"/>
                        </a:lnSpc>
                        <a:spcBef>
                          <a:spcPts val="500"/>
                        </a:spcBef>
                        <a:spcAft>
                          <a:spcPts val="0"/>
                        </a:spcAft>
                        <a:buNone/>
                      </a:pPr>
                      <a:r>
                        <a:rPr lang="en" sz="1200" b="1" u="none" strike="noStrike" cap="none">
                          <a:latin typeface="Roboto"/>
                          <a:ea typeface="Roboto"/>
                          <a:cs typeface="Roboto"/>
                          <a:sym typeface="Roboto"/>
                        </a:rPr>
                        <a:t>FFY</a:t>
                      </a:r>
                      <a:endParaRPr sz="1200" b="1" u="none" strike="noStrike" cap="none">
                        <a:latin typeface="Roboto"/>
                        <a:ea typeface="Roboto"/>
                        <a:cs typeface="Roboto"/>
                        <a:sym typeface="Roboto"/>
                      </a:endParaRPr>
                    </a:p>
                  </a:txBody>
                  <a:tcPr marL="45700" marR="0" marT="0" marB="0" anchor="b"/>
                </a:tc>
                <a:tc>
                  <a:txBody>
                    <a:bodyPr/>
                    <a:lstStyle/>
                    <a:p>
                      <a:pPr marL="0" marR="0" lvl="0" indent="0" algn="ctr" rtl="0">
                        <a:lnSpc>
                          <a:spcPct val="107000"/>
                        </a:lnSpc>
                        <a:spcBef>
                          <a:spcPts val="0"/>
                        </a:spcBef>
                        <a:spcAft>
                          <a:spcPts val="0"/>
                        </a:spcAft>
                        <a:buNone/>
                      </a:pPr>
                      <a:r>
                        <a:rPr lang="en" sz="1200" b="1" u="none" strike="noStrike" cap="none">
                          <a:latin typeface="Roboto"/>
                          <a:ea typeface="Roboto"/>
                          <a:cs typeface="Roboto"/>
                          <a:sym typeface="Roboto"/>
                        </a:rPr>
                        <a:t>2014</a:t>
                      </a:r>
                      <a:endParaRPr sz="1200" b="1" u="none" strike="noStrike" cap="none">
                        <a:latin typeface="Roboto"/>
                        <a:ea typeface="Roboto"/>
                        <a:cs typeface="Roboto"/>
                        <a:sym typeface="Roboto"/>
                      </a:endParaRPr>
                    </a:p>
                  </a:txBody>
                  <a:tcPr marL="0" marR="0" marT="0" marB="0" anchor="b"/>
                </a:tc>
                <a:tc>
                  <a:txBody>
                    <a:bodyPr/>
                    <a:lstStyle/>
                    <a:p>
                      <a:pPr marL="0" marR="0" lvl="0" indent="0" algn="ctr" rtl="0">
                        <a:lnSpc>
                          <a:spcPct val="107000"/>
                        </a:lnSpc>
                        <a:spcBef>
                          <a:spcPts val="0"/>
                        </a:spcBef>
                        <a:spcAft>
                          <a:spcPts val="0"/>
                        </a:spcAft>
                        <a:buNone/>
                      </a:pPr>
                      <a:r>
                        <a:rPr lang="en" sz="1200" b="1" u="none" strike="noStrike" cap="none">
                          <a:latin typeface="Roboto"/>
                          <a:ea typeface="Roboto"/>
                          <a:cs typeface="Roboto"/>
                          <a:sym typeface="Roboto"/>
                        </a:rPr>
                        <a:t>2015</a:t>
                      </a:r>
                      <a:endParaRPr sz="1200" b="1" u="none" strike="noStrike" cap="none">
                        <a:latin typeface="Roboto"/>
                        <a:ea typeface="Roboto"/>
                        <a:cs typeface="Roboto"/>
                        <a:sym typeface="Roboto"/>
                      </a:endParaRPr>
                    </a:p>
                  </a:txBody>
                  <a:tcPr marL="0" marR="0" marT="0" marB="0" anchor="b"/>
                </a:tc>
                <a:tc>
                  <a:txBody>
                    <a:bodyPr/>
                    <a:lstStyle/>
                    <a:p>
                      <a:pPr marL="0" marR="0" lvl="0" indent="0" algn="ctr" rtl="0">
                        <a:lnSpc>
                          <a:spcPct val="107000"/>
                        </a:lnSpc>
                        <a:spcBef>
                          <a:spcPts val="0"/>
                        </a:spcBef>
                        <a:spcAft>
                          <a:spcPts val="0"/>
                        </a:spcAft>
                        <a:buNone/>
                      </a:pPr>
                      <a:r>
                        <a:rPr lang="en" sz="1200" b="1" u="none" strike="noStrike" cap="none">
                          <a:latin typeface="Roboto"/>
                          <a:ea typeface="Roboto"/>
                          <a:cs typeface="Roboto"/>
                          <a:sym typeface="Roboto"/>
                        </a:rPr>
                        <a:t>2016</a:t>
                      </a:r>
                      <a:endParaRPr sz="1200" b="1" u="none" strike="noStrike" cap="none">
                        <a:latin typeface="Roboto"/>
                        <a:ea typeface="Roboto"/>
                        <a:cs typeface="Roboto"/>
                        <a:sym typeface="Roboto"/>
                      </a:endParaRPr>
                    </a:p>
                  </a:txBody>
                  <a:tcPr marL="0" marR="0" marT="0" marB="0" anchor="b"/>
                </a:tc>
                <a:tc>
                  <a:txBody>
                    <a:bodyPr/>
                    <a:lstStyle/>
                    <a:p>
                      <a:pPr marL="0" marR="0" lvl="0" indent="0" algn="ctr" rtl="0">
                        <a:lnSpc>
                          <a:spcPct val="107000"/>
                        </a:lnSpc>
                        <a:spcBef>
                          <a:spcPts val="0"/>
                        </a:spcBef>
                        <a:spcAft>
                          <a:spcPts val="0"/>
                        </a:spcAft>
                        <a:buNone/>
                      </a:pPr>
                      <a:r>
                        <a:rPr lang="en" sz="1200" b="1" u="none" strike="noStrike" cap="none">
                          <a:latin typeface="Roboto"/>
                          <a:ea typeface="Roboto"/>
                          <a:cs typeface="Roboto"/>
                          <a:sym typeface="Roboto"/>
                        </a:rPr>
                        <a:t>2017</a:t>
                      </a:r>
                      <a:endParaRPr sz="1200" b="1" u="none" strike="noStrike" cap="none">
                        <a:latin typeface="Roboto"/>
                        <a:ea typeface="Roboto"/>
                        <a:cs typeface="Roboto"/>
                        <a:sym typeface="Roboto"/>
                      </a:endParaRPr>
                    </a:p>
                  </a:txBody>
                  <a:tcPr marL="0" marR="0" marT="0" marB="0" anchor="b"/>
                </a:tc>
                <a:tc>
                  <a:txBody>
                    <a:bodyPr/>
                    <a:lstStyle/>
                    <a:p>
                      <a:pPr marL="0" marR="0" lvl="0" indent="0" algn="ctr" rtl="0">
                        <a:lnSpc>
                          <a:spcPct val="107000"/>
                        </a:lnSpc>
                        <a:spcBef>
                          <a:spcPts val="0"/>
                        </a:spcBef>
                        <a:spcAft>
                          <a:spcPts val="0"/>
                        </a:spcAft>
                        <a:buNone/>
                      </a:pPr>
                      <a:r>
                        <a:rPr lang="en" sz="1200" b="1" u="none" strike="noStrike" cap="none">
                          <a:latin typeface="Roboto"/>
                          <a:ea typeface="Roboto"/>
                          <a:cs typeface="Roboto"/>
                          <a:sym typeface="Roboto"/>
                        </a:rPr>
                        <a:t>2018</a:t>
                      </a:r>
                      <a:endParaRPr sz="1200" b="1" u="none" strike="noStrike" cap="none">
                        <a:latin typeface="Roboto"/>
                        <a:ea typeface="Roboto"/>
                        <a:cs typeface="Roboto"/>
                        <a:sym typeface="Roboto"/>
                      </a:endParaRPr>
                    </a:p>
                  </a:txBody>
                  <a:tcPr marL="0" marR="0" marT="0" marB="0" anchor="b"/>
                </a:tc>
                <a:tc>
                  <a:txBody>
                    <a:bodyPr/>
                    <a:lstStyle/>
                    <a:p>
                      <a:pPr marL="0" marR="0" lvl="0" indent="0" algn="ctr" rtl="0">
                        <a:lnSpc>
                          <a:spcPct val="107000"/>
                        </a:lnSpc>
                        <a:spcBef>
                          <a:spcPts val="0"/>
                        </a:spcBef>
                        <a:spcAft>
                          <a:spcPts val="0"/>
                        </a:spcAft>
                        <a:buNone/>
                      </a:pPr>
                      <a:r>
                        <a:rPr lang="en" sz="1200" b="1" u="none" strike="noStrike" cap="none">
                          <a:latin typeface="Roboto"/>
                          <a:ea typeface="Roboto"/>
                          <a:cs typeface="Roboto"/>
                          <a:sym typeface="Roboto"/>
                        </a:rPr>
                        <a:t>2019</a:t>
                      </a:r>
                      <a:endParaRPr sz="1200" b="1" u="none" strike="noStrike" cap="none">
                        <a:latin typeface="Roboto"/>
                        <a:ea typeface="Roboto"/>
                        <a:cs typeface="Roboto"/>
                        <a:sym typeface="Roboto"/>
                      </a:endParaRPr>
                    </a:p>
                  </a:txBody>
                  <a:tcPr marL="0" marR="0" marT="0" marB="0" anchor="b"/>
                </a:tc>
                <a:extLst>
                  <a:ext uri="{0D108BD9-81ED-4DB2-BD59-A6C34878D82A}">
                    <a16:rowId xmlns:a16="http://schemas.microsoft.com/office/drawing/2014/main" val="10000"/>
                  </a:ext>
                </a:extLst>
              </a:tr>
              <a:tr h="238050">
                <a:tc>
                  <a:txBody>
                    <a:bodyPr/>
                    <a:lstStyle/>
                    <a:p>
                      <a:pPr marL="0" marR="0" lvl="0" indent="0" algn="l" rtl="0">
                        <a:lnSpc>
                          <a:spcPct val="107000"/>
                        </a:lnSpc>
                        <a:spcBef>
                          <a:spcPts val="500"/>
                        </a:spcBef>
                        <a:spcAft>
                          <a:spcPts val="0"/>
                        </a:spcAft>
                        <a:buNone/>
                      </a:pPr>
                      <a:r>
                        <a:rPr lang="en" sz="1200" b="1" u="none" strike="noStrike" cap="none">
                          <a:latin typeface="Roboto"/>
                          <a:ea typeface="Roboto"/>
                          <a:cs typeface="Roboto"/>
                          <a:sym typeface="Roboto"/>
                        </a:rPr>
                        <a:t>Target &lt;=</a:t>
                      </a:r>
                      <a:endParaRPr sz="1200" b="1" u="none" strike="noStrike" cap="none">
                        <a:latin typeface="Roboto"/>
                        <a:ea typeface="Roboto"/>
                        <a:cs typeface="Roboto"/>
                        <a:sym typeface="Roboto"/>
                      </a:endParaRPr>
                    </a:p>
                  </a:txBody>
                  <a:tcPr marL="45700" marR="0" marT="0" marB="0" anchor="ctr"/>
                </a:tc>
                <a:tc>
                  <a:txBody>
                    <a:bodyPr/>
                    <a:lstStyle/>
                    <a:p>
                      <a:pPr marL="0" marR="0" lvl="0" indent="0" algn="ctr" rtl="0">
                        <a:lnSpc>
                          <a:spcPct val="107000"/>
                        </a:lnSpc>
                        <a:spcBef>
                          <a:spcPts val="500"/>
                        </a:spcBef>
                        <a:spcAft>
                          <a:spcPts val="0"/>
                        </a:spcAft>
                        <a:buNone/>
                      </a:pPr>
                      <a:r>
                        <a:rPr lang="en" sz="1200" u="none" strike="noStrike" cap="none">
                          <a:latin typeface="Roboto"/>
                          <a:ea typeface="Roboto"/>
                          <a:cs typeface="Roboto"/>
                          <a:sym typeface="Roboto"/>
                        </a:rPr>
                        <a:t>0%</a:t>
                      </a:r>
                      <a:endParaRPr sz="1200" u="none" strike="noStrike" cap="none">
                        <a:latin typeface="Roboto"/>
                        <a:ea typeface="Roboto"/>
                        <a:cs typeface="Roboto"/>
                        <a:sym typeface="Roboto"/>
                      </a:endParaRPr>
                    </a:p>
                  </a:txBody>
                  <a:tcPr marL="0" marR="0" marT="0" marB="0" anchor="ctr"/>
                </a:tc>
                <a:tc>
                  <a:txBody>
                    <a:bodyPr/>
                    <a:lstStyle/>
                    <a:p>
                      <a:pPr marL="0" marR="0" lvl="0" indent="0" algn="ctr" rtl="0">
                        <a:lnSpc>
                          <a:spcPct val="107000"/>
                        </a:lnSpc>
                        <a:spcBef>
                          <a:spcPts val="500"/>
                        </a:spcBef>
                        <a:spcAft>
                          <a:spcPts val="0"/>
                        </a:spcAft>
                        <a:buNone/>
                      </a:pPr>
                      <a:r>
                        <a:rPr lang="en" sz="1200" u="none" strike="noStrike" cap="none">
                          <a:latin typeface="Roboto"/>
                          <a:ea typeface="Roboto"/>
                          <a:cs typeface="Roboto"/>
                          <a:sym typeface="Roboto"/>
                        </a:rPr>
                        <a:t>0%</a:t>
                      </a:r>
                      <a:endParaRPr sz="1200" u="none" strike="noStrike" cap="none">
                        <a:latin typeface="Roboto"/>
                        <a:ea typeface="Roboto"/>
                        <a:cs typeface="Roboto"/>
                        <a:sym typeface="Roboto"/>
                      </a:endParaRPr>
                    </a:p>
                  </a:txBody>
                  <a:tcPr marL="0" marR="0" marT="0" marB="0" anchor="ctr"/>
                </a:tc>
                <a:tc>
                  <a:txBody>
                    <a:bodyPr/>
                    <a:lstStyle/>
                    <a:p>
                      <a:pPr marL="0" marR="0" lvl="0" indent="0" algn="ctr" rtl="0">
                        <a:lnSpc>
                          <a:spcPct val="107000"/>
                        </a:lnSpc>
                        <a:spcBef>
                          <a:spcPts val="0"/>
                        </a:spcBef>
                        <a:spcAft>
                          <a:spcPts val="0"/>
                        </a:spcAft>
                        <a:buNone/>
                      </a:pPr>
                      <a:r>
                        <a:rPr lang="en" sz="1200" u="none" strike="noStrike" cap="none">
                          <a:latin typeface="Roboto"/>
                          <a:ea typeface="Roboto"/>
                          <a:cs typeface="Roboto"/>
                          <a:sym typeface="Roboto"/>
                        </a:rPr>
                        <a:t>0%</a:t>
                      </a:r>
                      <a:endParaRPr sz="1200" u="none" strike="noStrike" cap="none">
                        <a:latin typeface="Roboto"/>
                        <a:ea typeface="Roboto"/>
                        <a:cs typeface="Roboto"/>
                        <a:sym typeface="Roboto"/>
                      </a:endParaRPr>
                    </a:p>
                  </a:txBody>
                  <a:tcPr marL="0" marR="0" marT="0" marB="0" anchor="ctr"/>
                </a:tc>
                <a:tc>
                  <a:txBody>
                    <a:bodyPr/>
                    <a:lstStyle/>
                    <a:p>
                      <a:pPr marL="0" marR="0" lvl="0" indent="0" algn="ctr" rtl="0">
                        <a:lnSpc>
                          <a:spcPct val="107000"/>
                        </a:lnSpc>
                        <a:spcBef>
                          <a:spcPts val="0"/>
                        </a:spcBef>
                        <a:spcAft>
                          <a:spcPts val="0"/>
                        </a:spcAft>
                        <a:buNone/>
                      </a:pPr>
                      <a:r>
                        <a:rPr lang="en" sz="1200" u="none" strike="noStrike" cap="none">
                          <a:latin typeface="Roboto"/>
                          <a:ea typeface="Roboto"/>
                          <a:cs typeface="Roboto"/>
                          <a:sym typeface="Roboto"/>
                        </a:rPr>
                        <a:t>50%</a:t>
                      </a:r>
                      <a:endParaRPr sz="1200" u="none" strike="noStrike" cap="none">
                        <a:latin typeface="Roboto"/>
                        <a:ea typeface="Roboto"/>
                        <a:cs typeface="Roboto"/>
                        <a:sym typeface="Roboto"/>
                      </a:endParaRPr>
                    </a:p>
                  </a:txBody>
                  <a:tcPr marL="0" marR="0" marT="0" marB="0" anchor="ctr"/>
                </a:tc>
                <a:tc>
                  <a:txBody>
                    <a:bodyPr/>
                    <a:lstStyle/>
                    <a:p>
                      <a:pPr marL="0" marR="0" lvl="0" indent="0" algn="ctr" rtl="0">
                        <a:lnSpc>
                          <a:spcPct val="107000"/>
                        </a:lnSpc>
                        <a:spcBef>
                          <a:spcPts val="0"/>
                        </a:spcBef>
                        <a:spcAft>
                          <a:spcPts val="0"/>
                        </a:spcAft>
                        <a:buNone/>
                      </a:pPr>
                      <a:r>
                        <a:rPr lang="en" sz="1200" u="none" strike="noStrike" cap="none">
                          <a:latin typeface="Roboto"/>
                          <a:ea typeface="Roboto"/>
                          <a:cs typeface="Roboto"/>
                          <a:sym typeface="Roboto"/>
                        </a:rPr>
                        <a:t>50%</a:t>
                      </a:r>
                      <a:endParaRPr sz="1200" u="none" strike="noStrike" cap="none">
                        <a:latin typeface="Roboto"/>
                        <a:ea typeface="Roboto"/>
                        <a:cs typeface="Roboto"/>
                        <a:sym typeface="Roboto"/>
                      </a:endParaRPr>
                    </a:p>
                  </a:txBody>
                  <a:tcPr marL="0" marR="0" marT="0" marB="0" anchor="ctr"/>
                </a:tc>
                <a:tc>
                  <a:txBody>
                    <a:bodyPr/>
                    <a:lstStyle/>
                    <a:p>
                      <a:pPr marL="0" marR="0" lvl="0" indent="0" algn="ctr" rtl="0">
                        <a:lnSpc>
                          <a:spcPct val="107000"/>
                        </a:lnSpc>
                        <a:spcBef>
                          <a:spcPts val="0"/>
                        </a:spcBef>
                        <a:spcAft>
                          <a:spcPts val="0"/>
                        </a:spcAft>
                        <a:buNone/>
                      </a:pPr>
                      <a:r>
                        <a:rPr lang="en" sz="1200" u="none" strike="noStrike" cap="none">
                          <a:latin typeface="Roboto"/>
                          <a:ea typeface="Roboto"/>
                          <a:cs typeface="Roboto"/>
                          <a:sym typeface="Roboto"/>
                        </a:rPr>
                        <a:t>40%</a:t>
                      </a:r>
                      <a:endParaRPr sz="1200" u="none" strike="noStrike" cap="none">
                        <a:latin typeface="Roboto"/>
                        <a:ea typeface="Roboto"/>
                        <a:cs typeface="Roboto"/>
                        <a:sym typeface="Roboto"/>
                      </a:endParaRPr>
                    </a:p>
                  </a:txBody>
                  <a:tcPr marL="0" marR="0" marT="0" marB="0" anchor="ctr"/>
                </a:tc>
                <a:extLst>
                  <a:ext uri="{0D108BD9-81ED-4DB2-BD59-A6C34878D82A}">
                    <a16:rowId xmlns:a16="http://schemas.microsoft.com/office/drawing/2014/main" val="10001"/>
                  </a:ext>
                </a:extLst>
              </a:tr>
              <a:tr h="218875">
                <a:tc>
                  <a:txBody>
                    <a:bodyPr/>
                    <a:lstStyle/>
                    <a:p>
                      <a:pPr marL="0" marR="0" lvl="0" indent="0" algn="l" rtl="0">
                        <a:lnSpc>
                          <a:spcPct val="107000"/>
                        </a:lnSpc>
                        <a:spcBef>
                          <a:spcPts val="500"/>
                        </a:spcBef>
                        <a:spcAft>
                          <a:spcPts val="0"/>
                        </a:spcAft>
                        <a:buNone/>
                      </a:pPr>
                      <a:r>
                        <a:rPr lang="en" sz="1200" b="1" u="none" strike="noStrike" cap="none">
                          <a:latin typeface="Roboto"/>
                          <a:ea typeface="Roboto"/>
                          <a:cs typeface="Roboto"/>
                          <a:sym typeface="Roboto"/>
                        </a:rPr>
                        <a:t>Data</a:t>
                      </a:r>
                      <a:endParaRPr sz="1200" b="1" u="none" strike="noStrike" cap="none">
                        <a:latin typeface="Roboto"/>
                        <a:ea typeface="Roboto"/>
                        <a:cs typeface="Roboto"/>
                        <a:sym typeface="Roboto"/>
                      </a:endParaRPr>
                    </a:p>
                  </a:txBody>
                  <a:tcPr marL="45700" marR="0" marT="0" marB="0" anchor="ctr"/>
                </a:tc>
                <a:tc>
                  <a:txBody>
                    <a:bodyPr/>
                    <a:lstStyle/>
                    <a:p>
                      <a:pPr marL="0" marR="0" lvl="0" indent="0" algn="ctr" rtl="0">
                        <a:lnSpc>
                          <a:spcPct val="107000"/>
                        </a:lnSpc>
                        <a:spcBef>
                          <a:spcPts val="500"/>
                        </a:spcBef>
                        <a:spcAft>
                          <a:spcPts val="0"/>
                        </a:spcAft>
                        <a:buNone/>
                      </a:pPr>
                      <a:r>
                        <a:rPr lang="en" sz="1200" u="none" strike="noStrike" cap="none">
                          <a:latin typeface="Roboto"/>
                          <a:ea typeface="Roboto"/>
                          <a:cs typeface="Roboto"/>
                          <a:sym typeface="Roboto"/>
                        </a:rPr>
                        <a:t>0%</a:t>
                      </a:r>
                      <a:endParaRPr sz="1200" u="none" strike="noStrike" cap="none">
                        <a:latin typeface="Roboto"/>
                        <a:ea typeface="Roboto"/>
                        <a:cs typeface="Roboto"/>
                        <a:sym typeface="Roboto"/>
                      </a:endParaRPr>
                    </a:p>
                  </a:txBody>
                  <a:tcPr marL="0" marR="0" marT="0" marB="0" anchor="ctr"/>
                </a:tc>
                <a:tc>
                  <a:txBody>
                    <a:bodyPr/>
                    <a:lstStyle/>
                    <a:p>
                      <a:pPr marL="0" marR="0" lvl="0" indent="0" algn="ctr" rtl="0">
                        <a:lnSpc>
                          <a:spcPct val="107000"/>
                        </a:lnSpc>
                        <a:spcBef>
                          <a:spcPts val="500"/>
                        </a:spcBef>
                        <a:spcAft>
                          <a:spcPts val="0"/>
                        </a:spcAft>
                        <a:buNone/>
                      </a:pPr>
                      <a:r>
                        <a:rPr lang="en" sz="1200" u="none" strike="noStrike" cap="none">
                          <a:latin typeface="Roboto"/>
                          <a:ea typeface="Roboto"/>
                          <a:cs typeface="Roboto"/>
                          <a:sym typeface="Roboto"/>
                        </a:rPr>
                        <a:t>4.65%</a:t>
                      </a:r>
                      <a:endParaRPr sz="1200" u="none" strike="noStrike" cap="none">
                        <a:latin typeface="Roboto"/>
                        <a:ea typeface="Roboto"/>
                        <a:cs typeface="Roboto"/>
                        <a:sym typeface="Roboto"/>
                      </a:endParaRPr>
                    </a:p>
                  </a:txBody>
                  <a:tcPr marL="0" marR="0" marT="0" marB="0" anchor="ctr"/>
                </a:tc>
                <a:tc>
                  <a:txBody>
                    <a:bodyPr/>
                    <a:lstStyle/>
                    <a:p>
                      <a:pPr marL="0" marR="0" lvl="0" indent="0" algn="ctr" rtl="0">
                        <a:lnSpc>
                          <a:spcPct val="107000"/>
                        </a:lnSpc>
                        <a:spcBef>
                          <a:spcPts val="500"/>
                        </a:spcBef>
                        <a:spcAft>
                          <a:spcPts val="0"/>
                        </a:spcAft>
                        <a:buNone/>
                      </a:pPr>
                      <a:r>
                        <a:rPr lang="en" sz="1200" u="none" strike="noStrike" cap="none">
                          <a:latin typeface="Roboto"/>
                          <a:ea typeface="Roboto"/>
                          <a:cs typeface="Roboto"/>
                          <a:sym typeface="Roboto"/>
                        </a:rPr>
                        <a:t>66.67%</a:t>
                      </a:r>
                      <a:endParaRPr sz="1200" u="none" strike="noStrike" cap="none">
                        <a:latin typeface="Roboto"/>
                        <a:ea typeface="Roboto"/>
                        <a:cs typeface="Roboto"/>
                        <a:sym typeface="Roboto"/>
                      </a:endParaRPr>
                    </a:p>
                  </a:txBody>
                  <a:tcPr marL="0" marR="0" marT="0" marB="0" anchor="ctr"/>
                </a:tc>
                <a:tc>
                  <a:txBody>
                    <a:bodyPr/>
                    <a:lstStyle/>
                    <a:p>
                      <a:pPr marL="0" marR="0" lvl="0" indent="0" algn="ctr" rtl="0">
                        <a:lnSpc>
                          <a:spcPct val="107000"/>
                        </a:lnSpc>
                        <a:spcBef>
                          <a:spcPts val="500"/>
                        </a:spcBef>
                        <a:spcAft>
                          <a:spcPts val="0"/>
                        </a:spcAft>
                        <a:buNone/>
                      </a:pPr>
                      <a:r>
                        <a:rPr lang="en" sz="1200" u="none" strike="noStrike" cap="none">
                          <a:latin typeface="Roboto"/>
                          <a:ea typeface="Roboto"/>
                          <a:cs typeface="Roboto"/>
                          <a:sym typeface="Roboto"/>
                        </a:rPr>
                        <a:t>100%</a:t>
                      </a:r>
                      <a:endParaRPr sz="1200" u="none" strike="noStrike" cap="none">
                        <a:latin typeface="Roboto"/>
                        <a:ea typeface="Roboto"/>
                        <a:cs typeface="Roboto"/>
                        <a:sym typeface="Roboto"/>
                      </a:endParaRPr>
                    </a:p>
                  </a:txBody>
                  <a:tcPr marL="0" marR="0" marT="0" marB="0" anchor="ctr"/>
                </a:tc>
                <a:tc>
                  <a:txBody>
                    <a:bodyPr/>
                    <a:lstStyle/>
                    <a:p>
                      <a:pPr marL="0" marR="0" lvl="0" indent="0" algn="ctr" rtl="0">
                        <a:lnSpc>
                          <a:spcPct val="107000"/>
                        </a:lnSpc>
                        <a:spcBef>
                          <a:spcPts val="500"/>
                        </a:spcBef>
                        <a:spcAft>
                          <a:spcPts val="0"/>
                        </a:spcAft>
                        <a:buNone/>
                      </a:pPr>
                      <a:r>
                        <a:rPr lang="en" sz="1200" u="none" strike="noStrike" cap="none">
                          <a:latin typeface="Roboto"/>
                          <a:ea typeface="Roboto"/>
                          <a:cs typeface="Roboto"/>
                          <a:sym typeface="Roboto"/>
                        </a:rPr>
                        <a:t>0%</a:t>
                      </a:r>
                      <a:endParaRPr sz="1200" u="none" strike="noStrike" cap="none">
                        <a:latin typeface="Roboto"/>
                        <a:ea typeface="Roboto"/>
                        <a:cs typeface="Roboto"/>
                        <a:sym typeface="Roboto"/>
                      </a:endParaRPr>
                    </a:p>
                  </a:txBody>
                  <a:tcPr marL="0" marR="0" marT="0" marB="0" anchor="ctr"/>
                </a:tc>
                <a:tc>
                  <a:txBody>
                    <a:bodyPr/>
                    <a:lstStyle/>
                    <a:p>
                      <a:pPr marL="0" marR="0" lvl="0" indent="0" algn="ctr" rtl="0">
                        <a:lnSpc>
                          <a:spcPct val="107000"/>
                        </a:lnSpc>
                        <a:spcBef>
                          <a:spcPts val="500"/>
                        </a:spcBef>
                        <a:spcAft>
                          <a:spcPts val="0"/>
                        </a:spcAft>
                        <a:buNone/>
                      </a:pPr>
                      <a:r>
                        <a:rPr lang="en" sz="1200" u="none" strike="noStrike" cap="none">
                          <a:latin typeface="Roboto"/>
                          <a:ea typeface="Roboto"/>
                          <a:cs typeface="Roboto"/>
                          <a:sym typeface="Roboto"/>
                        </a:rPr>
                        <a:t>0%</a:t>
                      </a:r>
                      <a:endParaRPr sz="1200" u="none" strike="noStrike" cap="none">
                        <a:latin typeface="Roboto"/>
                        <a:ea typeface="Roboto"/>
                        <a:cs typeface="Roboto"/>
                        <a:sym typeface="Roboto"/>
                      </a:endParaRPr>
                    </a:p>
                  </a:txBody>
                  <a:tcPr marL="0" marR="0" marT="0" marB="0" anchor="ctr"/>
                </a:tc>
                <a:extLst>
                  <a:ext uri="{0D108BD9-81ED-4DB2-BD59-A6C34878D82A}">
                    <a16:rowId xmlns:a16="http://schemas.microsoft.com/office/drawing/2014/main" val="10002"/>
                  </a:ext>
                </a:extLst>
              </a:tr>
            </a:tbl>
          </a:graphicData>
        </a:graphic>
      </p:graphicFrame>
      <p:sp>
        <p:nvSpPr>
          <p:cNvPr id="1592" name="Google Shape;1592;p99"/>
          <p:cNvSpPr txBox="1"/>
          <p:nvPr/>
        </p:nvSpPr>
        <p:spPr>
          <a:xfrm>
            <a:off x="899400" y="3288519"/>
            <a:ext cx="73452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a:solidFill>
                  <a:schemeClr val="dk1"/>
                </a:solidFill>
                <a:latin typeface="Calibri"/>
                <a:ea typeface="Calibri"/>
                <a:cs typeface="Calibri"/>
                <a:sym typeface="Calibri"/>
              </a:rPr>
              <a:t>Number of Districts that met the states minimum n size of 15:</a:t>
            </a:r>
            <a:endParaRPr sz="1800"/>
          </a:p>
          <a:p>
            <a:pPr marL="0" marR="0" lvl="0" indent="0" algn="ctr" rtl="0">
              <a:spcBef>
                <a:spcPts val="0"/>
              </a:spcBef>
              <a:spcAft>
                <a:spcPts val="0"/>
              </a:spcAft>
              <a:buNone/>
            </a:pPr>
            <a:r>
              <a:rPr lang="en" sz="1800" b="1">
                <a:solidFill>
                  <a:schemeClr val="dk1"/>
                </a:solidFill>
                <a:latin typeface="Calibri"/>
                <a:ea typeface="Calibri"/>
                <a:cs typeface="Calibri"/>
                <a:sym typeface="Calibri"/>
              </a:rPr>
              <a:t>FFY 17: 6</a:t>
            </a:r>
            <a:endParaRPr sz="1800"/>
          </a:p>
          <a:p>
            <a:pPr marL="0" marR="0" lvl="0" indent="0" algn="ctr" rtl="0">
              <a:spcBef>
                <a:spcPts val="0"/>
              </a:spcBef>
              <a:spcAft>
                <a:spcPts val="0"/>
              </a:spcAft>
              <a:buNone/>
            </a:pPr>
            <a:r>
              <a:rPr lang="en" sz="1800" b="1">
                <a:solidFill>
                  <a:schemeClr val="dk1"/>
                </a:solidFill>
                <a:latin typeface="Calibri"/>
                <a:ea typeface="Calibri"/>
                <a:cs typeface="Calibri"/>
                <a:sym typeface="Calibri"/>
              </a:rPr>
              <a:t>FFY 18: 3</a:t>
            </a:r>
            <a:endParaRPr sz="1800"/>
          </a:p>
          <a:p>
            <a:pPr marL="0" marR="0" lvl="0" indent="0" algn="ctr" rtl="0">
              <a:spcBef>
                <a:spcPts val="0"/>
              </a:spcBef>
              <a:spcAft>
                <a:spcPts val="0"/>
              </a:spcAft>
              <a:buNone/>
            </a:pPr>
            <a:r>
              <a:rPr lang="en" sz="1800" b="1">
                <a:solidFill>
                  <a:schemeClr val="dk1"/>
                </a:solidFill>
                <a:latin typeface="Calibri"/>
                <a:ea typeface="Calibri"/>
                <a:cs typeface="Calibri"/>
                <a:sym typeface="Calibri"/>
              </a:rPr>
              <a:t>FFY 19: 3</a:t>
            </a:r>
            <a:endParaRPr sz="18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sp>
        <p:nvSpPr>
          <p:cNvPr id="1598" name="Google Shape;1598;p100"/>
          <p:cNvSpPr txBox="1"/>
          <p:nvPr/>
        </p:nvSpPr>
        <p:spPr>
          <a:xfrm>
            <a:off x="0" y="-1"/>
            <a:ext cx="9144000" cy="879000"/>
          </a:xfrm>
          <a:prstGeom prst="rect">
            <a:avLst/>
          </a:prstGeom>
          <a:solidFill>
            <a:srgbClr val="1F497D"/>
          </a:solidFill>
          <a:ln>
            <a:noFill/>
          </a:ln>
        </p:spPr>
        <p:txBody>
          <a:bodyPr spcFirstLastPara="1" wrap="square" lIns="68575" tIns="34275" rIns="68575" bIns="34275" anchor="ctr" anchorCtr="0">
            <a:normAutofit lnSpcReduction="10000"/>
          </a:bodyPr>
          <a:lstStyle/>
          <a:p>
            <a:pPr marL="0" marR="0" lvl="0" indent="0" algn="ctr" rtl="0">
              <a:lnSpc>
                <a:spcPct val="90000"/>
              </a:lnSpc>
              <a:spcBef>
                <a:spcPts val="0"/>
              </a:spcBef>
              <a:spcAft>
                <a:spcPts val="0"/>
              </a:spcAft>
              <a:buClr>
                <a:schemeClr val="dk1"/>
              </a:buClr>
              <a:buSzPts val="6000"/>
              <a:buFont typeface="Calibri"/>
              <a:buNone/>
            </a:pPr>
            <a:endParaRPr sz="6000" b="1">
              <a:solidFill>
                <a:schemeClr val="lt1"/>
              </a:solidFill>
              <a:latin typeface="Calibri"/>
              <a:ea typeface="Calibri"/>
              <a:cs typeface="Calibri"/>
              <a:sym typeface="Calibri"/>
            </a:endParaRPr>
          </a:p>
        </p:txBody>
      </p:sp>
      <p:grpSp>
        <p:nvGrpSpPr>
          <p:cNvPr id="1599" name="Google Shape;1599;p100"/>
          <p:cNvGrpSpPr/>
          <p:nvPr/>
        </p:nvGrpSpPr>
        <p:grpSpPr>
          <a:xfrm>
            <a:off x="0" y="4728097"/>
            <a:ext cx="9144000" cy="48280"/>
            <a:chOff x="0" y="2409092"/>
            <a:chExt cx="9144000" cy="685800"/>
          </a:xfrm>
        </p:grpSpPr>
        <p:sp>
          <p:nvSpPr>
            <p:cNvPr id="1600" name="Google Shape;1600;p100"/>
            <p:cNvSpPr/>
            <p:nvPr/>
          </p:nvSpPr>
          <p:spPr>
            <a:xfrm>
              <a:off x="0" y="2409092"/>
              <a:ext cx="1828800" cy="685800"/>
            </a:xfrm>
            <a:prstGeom prst="rect">
              <a:avLst/>
            </a:prstGeom>
            <a:solidFill>
              <a:srgbClr val="14B4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601" name="Google Shape;1601;p100"/>
            <p:cNvSpPr/>
            <p:nvPr/>
          </p:nvSpPr>
          <p:spPr>
            <a:xfrm>
              <a:off x="1828800" y="2409092"/>
              <a:ext cx="1828800" cy="685800"/>
            </a:xfrm>
            <a:prstGeom prst="rect">
              <a:avLst/>
            </a:prstGeom>
            <a:solidFill>
              <a:srgbClr val="2040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602" name="Google Shape;1602;p100"/>
            <p:cNvSpPr/>
            <p:nvPr/>
          </p:nvSpPr>
          <p:spPr>
            <a:xfrm>
              <a:off x="3657600" y="2409092"/>
              <a:ext cx="1828800" cy="685800"/>
            </a:xfrm>
            <a:prstGeom prst="rect">
              <a:avLst/>
            </a:prstGeom>
            <a:solidFill>
              <a:srgbClr val="0BA1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603" name="Google Shape;1603;p100"/>
            <p:cNvSpPr/>
            <p:nvPr/>
          </p:nvSpPr>
          <p:spPr>
            <a:xfrm>
              <a:off x="5486400" y="2409092"/>
              <a:ext cx="1828800" cy="685800"/>
            </a:xfrm>
            <a:prstGeom prst="rect">
              <a:avLst/>
            </a:prstGeom>
            <a:solidFill>
              <a:srgbClr val="F2652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604" name="Google Shape;1604;p100"/>
            <p:cNvSpPr/>
            <p:nvPr/>
          </p:nvSpPr>
          <p:spPr>
            <a:xfrm>
              <a:off x="7315200" y="2409092"/>
              <a:ext cx="1828800" cy="685800"/>
            </a:xfrm>
            <a:prstGeom prst="rect">
              <a:avLst/>
            </a:prstGeom>
            <a:solidFill>
              <a:srgbClr val="F9B8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grpSp>
      <p:pic>
        <p:nvPicPr>
          <p:cNvPr id="1605" name="Google Shape;1605;p100"/>
          <p:cNvPicPr preferRelativeResize="0"/>
          <p:nvPr/>
        </p:nvPicPr>
        <p:blipFill rotWithShape="1">
          <a:blip r:embed="rId3">
            <a:alphaModFix/>
          </a:blip>
          <a:srcRect/>
          <a:stretch/>
        </p:blipFill>
        <p:spPr>
          <a:xfrm>
            <a:off x="247304" y="50656"/>
            <a:ext cx="863177" cy="828415"/>
          </a:xfrm>
          <a:prstGeom prst="rect">
            <a:avLst/>
          </a:prstGeom>
          <a:noFill/>
          <a:ln>
            <a:noFill/>
          </a:ln>
        </p:spPr>
      </p:pic>
      <p:sp>
        <p:nvSpPr>
          <p:cNvPr id="1606" name="Google Shape;1606;p100"/>
          <p:cNvSpPr txBox="1">
            <a:spLocks noGrp="1"/>
          </p:cNvSpPr>
          <p:nvPr>
            <p:ph type="title"/>
          </p:nvPr>
        </p:nvSpPr>
        <p:spPr>
          <a:xfrm>
            <a:off x="628650" y="-57552"/>
            <a:ext cx="7886700" cy="994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800"/>
              <a:buFont typeface="Calibri"/>
              <a:buNone/>
            </a:pPr>
            <a:r>
              <a:rPr lang="en" sz="4800" b="1">
                <a:solidFill>
                  <a:schemeClr val="lt1"/>
                </a:solidFill>
              </a:rPr>
              <a:t>Historical Data 4B</a:t>
            </a:r>
            <a:endParaRPr/>
          </a:p>
        </p:txBody>
      </p:sp>
      <p:sp>
        <p:nvSpPr>
          <p:cNvPr id="1607" name="Google Shape;1607;p100"/>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100"/>
              <a:buNone/>
            </a:pPr>
            <a:endParaRPr/>
          </a:p>
          <a:p>
            <a:pPr marL="0" lvl="0" indent="0" algn="l" rtl="0">
              <a:lnSpc>
                <a:spcPct val="100000"/>
              </a:lnSpc>
              <a:spcBef>
                <a:spcPts val="0"/>
              </a:spcBef>
              <a:spcAft>
                <a:spcPts val="0"/>
              </a:spcAft>
              <a:buClr>
                <a:schemeClr val="dk1"/>
              </a:buClr>
              <a:buSzPts val="2100"/>
              <a:buNone/>
            </a:pPr>
            <a:endParaRPr/>
          </a:p>
        </p:txBody>
      </p:sp>
      <p:sp>
        <p:nvSpPr>
          <p:cNvPr id="1608" name="Google Shape;1608;p100"/>
          <p:cNvSpPr/>
          <p:nvPr/>
        </p:nvSpPr>
        <p:spPr>
          <a:xfrm>
            <a:off x="614719" y="1721280"/>
            <a:ext cx="9237300" cy="1407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09" name="Google Shape;1609;p100"/>
          <p:cNvSpPr txBox="1"/>
          <p:nvPr/>
        </p:nvSpPr>
        <p:spPr>
          <a:xfrm>
            <a:off x="1535550" y="3283424"/>
            <a:ext cx="6072900" cy="1477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a:solidFill>
                  <a:schemeClr val="dk1"/>
                </a:solidFill>
                <a:latin typeface="Calibri"/>
                <a:ea typeface="Calibri"/>
                <a:cs typeface="Calibri"/>
                <a:sym typeface="Calibri"/>
              </a:rPr>
              <a:t>Number of Districts that met the states minimum n size of 10:</a:t>
            </a:r>
            <a:endParaRPr sz="1800" b="1">
              <a:solidFill>
                <a:schemeClr val="dk1"/>
              </a:solidFill>
              <a:latin typeface="Calibri"/>
              <a:ea typeface="Calibri"/>
              <a:cs typeface="Calibri"/>
              <a:sym typeface="Calibri"/>
            </a:endParaRPr>
          </a:p>
          <a:p>
            <a:pPr marL="0" marR="0" lvl="0" indent="0" algn="ctr" rtl="0">
              <a:spcBef>
                <a:spcPts val="0"/>
              </a:spcBef>
              <a:spcAft>
                <a:spcPts val="0"/>
              </a:spcAft>
              <a:buNone/>
            </a:pPr>
            <a:r>
              <a:rPr lang="en" sz="1800" b="1">
                <a:solidFill>
                  <a:schemeClr val="dk1"/>
                </a:solidFill>
                <a:latin typeface="Calibri"/>
                <a:ea typeface="Calibri"/>
                <a:cs typeface="Calibri"/>
                <a:sym typeface="Calibri"/>
              </a:rPr>
              <a:t>FFY 17: 6</a:t>
            </a:r>
            <a:endParaRPr/>
          </a:p>
          <a:p>
            <a:pPr marL="0" marR="0" lvl="0" indent="0" algn="ctr" rtl="0">
              <a:spcBef>
                <a:spcPts val="0"/>
              </a:spcBef>
              <a:spcAft>
                <a:spcPts val="0"/>
              </a:spcAft>
              <a:buNone/>
            </a:pPr>
            <a:r>
              <a:rPr lang="en" sz="1800" b="1">
                <a:solidFill>
                  <a:schemeClr val="dk1"/>
                </a:solidFill>
                <a:latin typeface="Calibri"/>
                <a:ea typeface="Calibri"/>
                <a:cs typeface="Calibri"/>
                <a:sym typeface="Calibri"/>
              </a:rPr>
              <a:t>FFY 18: 3</a:t>
            </a:r>
            <a:endParaRPr/>
          </a:p>
          <a:p>
            <a:pPr marL="0" marR="0" lvl="0" indent="0" algn="ctr" rtl="0">
              <a:spcBef>
                <a:spcPts val="0"/>
              </a:spcBef>
              <a:spcAft>
                <a:spcPts val="0"/>
              </a:spcAft>
              <a:buNone/>
            </a:pPr>
            <a:r>
              <a:rPr lang="en" sz="1800" b="1">
                <a:solidFill>
                  <a:schemeClr val="dk1"/>
                </a:solidFill>
                <a:latin typeface="Calibri"/>
                <a:ea typeface="Calibri"/>
                <a:cs typeface="Calibri"/>
                <a:sym typeface="Calibri"/>
              </a:rPr>
              <a:t>FFY 19: 3</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610" name="Google Shape;1610;p100" descr="Table&#10;&#10;Description automatically generated"/>
          <p:cNvPicPr preferRelativeResize="0"/>
          <p:nvPr/>
        </p:nvPicPr>
        <p:blipFill rotWithShape="1">
          <a:blip r:embed="rId4">
            <a:alphaModFix/>
          </a:blip>
          <a:srcRect/>
          <a:stretch/>
        </p:blipFill>
        <p:spPr>
          <a:xfrm>
            <a:off x="1831457" y="1158161"/>
            <a:ext cx="5481087" cy="803893"/>
          </a:xfrm>
          <a:prstGeom prst="rect">
            <a:avLst/>
          </a:prstGeom>
          <a:noFill/>
          <a:ln>
            <a:noFill/>
          </a:ln>
        </p:spPr>
      </p:pic>
      <p:pic>
        <p:nvPicPr>
          <p:cNvPr id="1611" name="Google Shape;1611;p100" descr="Chart, treemap chart&#10;&#10;Description automatically generated"/>
          <p:cNvPicPr preferRelativeResize="0"/>
          <p:nvPr/>
        </p:nvPicPr>
        <p:blipFill rotWithShape="1">
          <a:blip r:embed="rId5">
            <a:alphaModFix/>
          </a:blip>
          <a:srcRect/>
          <a:stretch/>
        </p:blipFill>
        <p:spPr>
          <a:xfrm>
            <a:off x="3514073" y="2276138"/>
            <a:ext cx="2115853" cy="7694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16"/>
        <p:cNvGrpSpPr/>
        <p:nvPr/>
      </p:nvGrpSpPr>
      <p:grpSpPr>
        <a:xfrm>
          <a:off x="0" y="0"/>
          <a:ext cx="0" cy="0"/>
          <a:chOff x="0" y="0"/>
          <a:chExt cx="0" cy="0"/>
        </a:xfrm>
      </p:grpSpPr>
      <p:grpSp>
        <p:nvGrpSpPr>
          <p:cNvPr id="1617" name="Google Shape;1617;p101"/>
          <p:cNvGrpSpPr/>
          <p:nvPr/>
        </p:nvGrpSpPr>
        <p:grpSpPr>
          <a:xfrm>
            <a:off x="-789" y="4068252"/>
            <a:ext cx="9144000" cy="203545"/>
            <a:chOff x="0" y="2409092"/>
            <a:chExt cx="9144000" cy="685800"/>
          </a:xfrm>
        </p:grpSpPr>
        <p:sp>
          <p:nvSpPr>
            <p:cNvPr id="1618" name="Google Shape;1618;p101"/>
            <p:cNvSpPr/>
            <p:nvPr/>
          </p:nvSpPr>
          <p:spPr>
            <a:xfrm>
              <a:off x="0" y="2409092"/>
              <a:ext cx="1828800" cy="685800"/>
            </a:xfrm>
            <a:prstGeom prst="rect">
              <a:avLst/>
            </a:prstGeom>
            <a:solidFill>
              <a:srgbClr val="14B4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619" name="Google Shape;1619;p101"/>
            <p:cNvSpPr/>
            <p:nvPr/>
          </p:nvSpPr>
          <p:spPr>
            <a:xfrm>
              <a:off x="1828800" y="2409092"/>
              <a:ext cx="1828800" cy="685800"/>
            </a:xfrm>
            <a:prstGeom prst="rect">
              <a:avLst/>
            </a:prstGeom>
            <a:solidFill>
              <a:srgbClr val="2040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620" name="Google Shape;1620;p101"/>
            <p:cNvSpPr/>
            <p:nvPr/>
          </p:nvSpPr>
          <p:spPr>
            <a:xfrm>
              <a:off x="3657600" y="2409092"/>
              <a:ext cx="1828800" cy="685800"/>
            </a:xfrm>
            <a:prstGeom prst="rect">
              <a:avLst/>
            </a:prstGeom>
            <a:solidFill>
              <a:srgbClr val="0BA1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621" name="Google Shape;1621;p101"/>
            <p:cNvSpPr/>
            <p:nvPr/>
          </p:nvSpPr>
          <p:spPr>
            <a:xfrm>
              <a:off x="5486400" y="2409092"/>
              <a:ext cx="1828800" cy="685800"/>
            </a:xfrm>
            <a:prstGeom prst="rect">
              <a:avLst/>
            </a:prstGeom>
            <a:solidFill>
              <a:srgbClr val="F2652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622" name="Google Shape;1622;p101"/>
            <p:cNvSpPr/>
            <p:nvPr/>
          </p:nvSpPr>
          <p:spPr>
            <a:xfrm>
              <a:off x="7315200" y="2409092"/>
              <a:ext cx="1828800" cy="685800"/>
            </a:xfrm>
            <a:prstGeom prst="rect">
              <a:avLst/>
            </a:prstGeom>
            <a:solidFill>
              <a:srgbClr val="F9B8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grpSp>
      <p:pic>
        <p:nvPicPr>
          <p:cNvPr id="1623" name="Google Shape;1623;p101"/>
          <p:cNvPicPr preferRelativeResize="0"/>
          <p:nvPr/>
        </p:nvPicPr>
        <p:blipFill rotWithShape="1">
          <a:blip r:embed="rId3">
            <a:alphaModFix/>
          </a:blip>
          <a:srcRect b="10273"/>
          <a:stretch/>
        </p:blipFill>
        <p:spPr>
          <a:xfrm>
            <a:off x="397" y="18791"/>
            <a:ext cx="1828009" cy="1697264"/>
          </a:xfrm>
          <a:prstGeom prst="rect">
            <a:avLst/>
          </a:prstGeom>
          <a:noFill/>
          <a:ln>
            <a:noFill/>
          </a:ln>
        </p:spPr>
      </p:pic>
      <p:pic>
        <p:nvPicPr>
          <p:cNvPr id="1624" name="Google Shape;1624;p101"/>
          <p:cNvPicPr preferRelativeResize="0"/>
          <p:nvPr/>
        </p:nvPicPr>
        <p:blipFill rotWithShape="1">
          <a:blip r:embed="rId4">
            <a:alphaModFix/>
          </a:blip>
          <a:srcRect l="13156"/>
          <a:stretch/>
        </p:blipFill>
        <p:spPr>
          <a:xfrm>
            <a:off x="1828011" y="101066"/>
            <a:ext cx="1857393" cy="1583381"/>
          </a:xfrm>
          <a:prstGeom prst="rect">
            <a:avLst/>
          </a:prstGeom>
          <a:noFill/>
          <a:ln>
            <a:noFill/>
          </a:ln>
        </p:spPr>
      </p:pic>
      <p:pic>
        <p:nvPicPr>
          <p:cNvPr id="1625" name="Google Shape;1625;p101"/>
          <p:cNvPicPr preferRelativeResize="0"/>
          <p:nvPr/>
        </p:nvPicPr>
        <p:blipFill rotWithShape="1">
          <a:blip r:embed="rId5">
            <a:alphaModFix/>
          </a:blip>
          <a:srcRect l="17295" r="2369"/>
          <a:stretch/>
        </p:blipFill>
        <p:spPr>
          <a:xfrm rot="5400000">
            <a:off x="3836626" y="61817"/>
            <a:ext cx="1469170" cy="1828800"/>
          </a:xfrm>
          <a:prstGeom prst="rect">
            <a:avLst/>
          </a:prstGeom>
          <a:noFill/>
          <a:ln>
            <a:noFill/>
          </a:ln>
        </p:spPr>
      </p:pic>
      <p:pic>
        <p:nvPicPr>
          <p:cNvPr id="1626" name="Google Shape;1626;p101"/>
          <p:cNvPicPr preferRelativeResize="0"/>
          <p:nvPr/>
        </p:nvPicPr>
        <p:blipFill rotWithShape="1">
          <a:blip r:embed="rId6">
            <a:alphaModFix/>
          </a:blip>
          <a:srcRect l="5314" r="30881"/>
          <a:stretch/>
        </p:blipFill>
        <p:spPr>
          <a:xfrm>
            <a:off x="7315200" y="276325"/>
            <a:ext cx="1828801" cy="1433074"/>
          </a:xfrm>
          <a:prstGeom prst="rect">
            <a:avLst/>
          </a:prstGeom>
          <a:noFill/>
          <a:ln>
            <a:noFill/>
          </a:ln>
        </p:spPr>
      </p:pic>
      <p:pic>
        <p:nvPicPr>
          <p:cNvPr id="1627" name="Google Shape;1627;p101"/>
          <p:cNvPicPr preferRelativeResize="0"/>
          <p:nvPr/>
        </p:nvPicPr>
        <p:blipFill rotWithShape="1">
          <a:blip r:embed="rId7">
            <a:alphaModFix/>
          </a:blip>
          <a:srcRect l="4507" t="9550" b="23330"/>
          <a:stretch/>
        </p:blipFill>
        <p:spPr>
          <a:xfrm flipH="1">
            <a:off x="5485611" y="266525"/>
            <a:ext cx="1828009" cy="1445164"/>
          </a:xfrm>
          <a:prstGeom prst="rect">
            <a:avLst/>
          </a:prstGeom>
          <a:noFill/>
          <a:ln>
            <a:noFill/>
          </a:ln>
        </p:spPr>
      </p:pic>
      <p:grpSp>
        <p:nvGrpSpPr>
          <p:cNvPr id="1628" name="Google Shape;1628;p101"/>
          <p:cNvGrpSpPr/>
          <p:nvPr/>
        </p:nvGrpSpPr>
        <p:grpSpPr>
          <a:xfrm>
            <a:off x="0" y="-19"/>
            <a:ext cx="9144000" cy="284881"/>
            <a:chOff x="0" y="2409092"/>
            <a:chExt cx="9144000" cy="685800"/>
          </a:xfrm>
        </p:grpSpPr>
        <p:sp>
          <p:nvSpPr>
            <p:cNvPr id="1629" name="Google Shape;1629;p101"/>
            <p:cNvSpPr/>
            <p:nvPr/>
          </p:nvSpPr>
          <p:spPr>
            <a:xfrm>
              <a:off x="0" y="2409092"/>
              <a:ext cx="1828800" cy="685800"/>
            </a:xfrm>
            <a:prstGeom prst="rect">
              <a:avLst/>
            </a:prstGeom>
            <a:solidFill>
              <a:srgbClr val="14B4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630" name="Google Shape;1630;p101"/>
            <p:cNvSpPr/>
            <p:nvPr/>
          </p:nvSpPr>
          <p:spPr>
            <a:xfrm>
              <a:off x="1828800" y="2409092"/>
              <a:ext cx="1828800" cy="685800"/>
            </a:xfrm>
            <a:prstGeom prst="rect">
              <a:avLst/>
            </a:prstGeom>
            <a:solidFill>
              <a:srgbClr val="2040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631" name="Google Shape;1631;p101"/>
            <p:cNvSpPr/>
            <p:nvPr/>
          </p:nvSpPr>
          <p:spPr>
            <a:xfrm>
              <a:off x="3657600" y="2409092"/>
              <a:ext cx="1828800" cy="685800"/>
            </a:xfrm>
            <a:prstGeom prst="rect">
              <a:avLst/>
            </a:prstGeom>
            <a:solidFill>
              <a:srgbClr val="0BA1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632" name="Google Shape;1632;p101"/>
            <p:cNvSpPr/>
            <p:nvPr/>
          </p:nvSpPr>
          <p:spPr>
            <a:xfrm>
              <a:off x="5486400" y="2409092"/>
              <a:ext cx="1828800" cy="685800"/>
            </a:xfrm>
            <a:prstGeom prst="rect">
              <a:avLst/>
            </a:prstGeom>
            <a:solidFill>
              <a:srgbClr val="F2652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633" name="Google Shape;1633;p101"/>
            <p:cNvSpPr/>
            <p:nvPr/>
          </p:nvSpPr>
          <p:spPr>
            <a:xfrm>
              <a:off x="7315200" y="2409092"/>
              <a:ext cx="1828800" cy="685800"/>
            </a:xfrm>
            <a:prstGeom prst="rect">
              <a:avLst/>
            </a:prstGeom>
            <a:solidFill>
              <a:srgbClr val="F9B8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grpSp>
      <p:pic>
        <p:nvPicPr>
          <p:cNvPr id="1634" name="Google Shape;1634;p101"/>
          <p:cNvPicPr preferRelativeResize="0"/>
          <p:nvPr/>
        </p:nvPicPr>
        <p:blipFill rotWithShape="1">
          <a:blip r:embed="rId8">
            <a:alphaModFix/>
          </a:blip>
          <a:srcRect l="39073" t="78559" r="43796" b="13538"/>
          <a:stretch/>
        </p:blipFill>
        <p:spPr>
          <a:xfrm>
            <a:off x="2577305" y="4369636"/>
            <a:ext cx="3670426" cy="714245"/>
          </a:xfrm>
          <a:prstGeom prst="rect">
            <a:avLst/>
          </a:prstGeom>
          <a:noFill/>
          <a:ln>
            <a:noFill/>
          </a:ln>
        </p:spPr>
      </p:pic>
      <p:sp>
        <p:nvSpPr>
          <p:cNvPr id="1635" name="Google Shape;1635;p101"/>
          <p:cNvSpPr txBox="1">
            <a:spLocks noGrp="1"/>
          </p:cNvSpPr>
          <p:nvPr>
            <p:ph type="ctrTitle"/>
          </p:nvPr>
        </p:nvSpPr>
        <p:spPr>
          <a:xfrm>
            <a:off x="0" y="1671923"/>
            <a:ext cx="9144000" cy="1277100"/>
          </a:xfrm>
          <a:prstGeom prst="rect">
            <a:avLst/>
          </a:prstGeom>
          <a:solidFill>
            <a:srgbClr val="1F497D"/>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5000"/>
              <a:buFont typeface="Calibri"/>
              <a:buNone/>
            </a:pPr>
            <a:r>
              <a:rPr lang="en" sz="5000" b="1">
                <a:solidFill>
                  <a:schemeClr val="lt1"/>
                </a:solidFill>
              </a:rPr>
              <a:t>Target Setting</a:t>
            </a:r>
            <a:endParaRPr sz="1600" b="1">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sp>
        <p:nvSpPr>
          <p:cNvPr id="1641" name="Google Shape;1641;p102"/>
          <p:cNvSpPr txBox="1"/>
          <p:nvPr/>
        </p:nvSpPr>
        <p:spPr>
          <a:xfrm>
            <a:off x="0" y="-1"/>
            <a:ext cx="9144000" cy="879000"/>
          </a:xfrm>
          <a:prstGeom prst="rect">
            <a:avLst/>
          </a:prstGeom>
          <a:solidFill>
            <a:srgbClr val="1F497D"/>
          </a:solidFill>
          <a:ln>
            <a:noFill/>
          </a:ln>
        </p:spPr>
        <p:txBody>
          <a:bodyPr spcFirstLastPara="1" wrap="square" lIns="68575" tIns="34275" rIns="68575" bIns="34275" anchor="ctr" anchorCtr="0">
            <a:normAutofit lnSpcReduction="10000"/>
          </a:bodyPr>
          <a:lstStyle/>
          <a:p>
            <a:pPr marL="0" marR="0" lvl="0" indent="0" algn="ctr" rtl="0">
              <a:lnSpc>
                <a:spcPct val="90000"/>
              </a:lnSpc>
              <a:spcBef>
                <a:spcPts val="0"/>
              </a:spcBef>
              <a:spcAft>
                <a:spcPts val="0"/>
              </a:spcAft>
              <a:buClr>
                <a:schemeClr val="dk1"/>
              </a:buClr>
              <a:buSzPts val="6000"/>
              <a:buFont typeface="Calibri"/>
              <a:buNone/>
            </a:pPr>
            <a:endParaRPr sz="6000" b="1">
              <a:solidFill>
                <a:schemeClr val="lt1"/>
              </a:solidFill>
              <a:latin typeface="Calibri"/>
              <a:ea typeface="Calibri"/>
              <a:cs typeface="Calibri"/>
              <a:sym typeface="Calibri"/>
            </a:endParaRPr>
          </a:p>
        </p:txBody>
      </p:sp>
      <p:grpSp>
        <p:nvGrpSpPr>
          <p:cNvPr id="1642" name="Google Shape;1642;p102"/>
          <p:cNvGrpSpPr/>
          <p:nvPr/>
        </p:nvGrpSpPr>
        <p:grpSpPr>
          <a:xfrm>
            <a:off x="0" y="4728097"/>
            <a:ext cx="9144000" cy="48280"/>
            <a:chOff x="0" y="2409092"/>
            <a:chExt cx="9144000" cy="685800"/>
          </a:xfrm>
        </p:grpSpPr>
        <p:sp>
          <p:nvSpPr>
            <p:cNvPr id="1643" name="Google Shape;1643;p102"/>
            <p:cNvSpPr/>
            <p:nvPr/>
          </p:nvSpPr>
          <p:spPr>
            <a:xfrm>
              <a:off x="0" y="2409092"/>
              <a:ext cx="1828800" cy="685800"/>
            </a:xfrm>
            <a:prstGeom prst="rect">
              <a:avLst/>
            </a:prstGeom>
            <a:solidFill>
              <a:srgbClr val="14B4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644" name="Google Shape;1644;p102"/>
            <p:cNvSpPr/>
            <p:nvPr/>
          </p:nvSpPr>
          <p:spPr>
            <a:xfrm>
              <a:off x="1828800" y="2409092"/>
              <a:ext cx="1828800" cy="685800"/>
            </a:xfrm>
            <a:prstGeom prst="rect">
              <a:avLst/>
            </a:prstGeom>
            <a:solidFill>
              <a:srgbClr val="2040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645" name="Google Shape;1645;p102"/>
            <p:cNvSpPr/>
            <p:nvPr/>
          </p:nvSpPr>
          <p:spPr>
            <a:xfrm>
              <a:off x="3657600" y="2409092"/>
              <a:ext cx="1828800" cy="685800"/>
            </a:xfrm>
            <a:prstGeom prst="rect">
              <a:avLst/>
            </a:prstGeom>
            <a:solidFill>
              <a:srgbClr val="0BA1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646" name="Google Shape;1646;p102"/>
            <p:cNvSpPr/>
            <p:nvPr/>
          </p:nvSpPr>
          <p:spPr>
            <a:xfrm>
              <a:off x="5486400" y="2409092"/>
              <a:ext cx="1828800" cy="685800"/>
            </a:xfrm>
            <a:prstGeom prst="rect">
              <a:avLst/>
            </a:prstGeom>
            <a:solidFill>
              <a:srgbClr val="F2652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647" name="Google Shape;1647;p102"/>
            <p:cNvSpPr/>
            <p:nvPr/>
          </p:nvSpPr>
          <p:spPr>
            <a:xfrm>
              <a:off x="7315200" y="2409092"/>
              <a:ext cx="1828800" cy="685800"/>
            </a:xfrm>
            <a:prstGeom prst="rect">
              <a:avLst/>
            </a:prstGeom>
            <a:solidFill>
              <a:srgbClr val="F9B8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grpSp>
      <p:pic>
        <p:nvPicPr>
          <p:cNvPr id="1648" name="Google Shape;1648;p102"/>
          <p:cNvPicPr preferRelativeResize="0"/>
          <p:nvPr/>
        </p:nvPicPr>
        <p:blipFill rotWithShape="1">
          <a:blip r:embed="rId3">
            <a:alphaModFix/>
          </a:blip>
          <a:srcRect/>
          <a:stretch/>
        </p:blipFill>
        <p:spPr>
          <a:xfrm>
            <a:off x="247304" y="50656"/>
            <a:ext cx="863177" cy="828415"/>
          </a:xfrm>
          <a:prstGeom prst="rect">
            <a:avLst/>
          </a:prstGeom>
          <a:noFill/>
          <a:ln>
            <a:noFill/>
          </a:ln>
        </p:spPr>
      </p:pic>
      <p:sp>
        <p:nvSpPr>
          <p:cNvPr id="1649" name="Google Shape;1649;p102"/>
          <p:cNvSpPr txBox="1">
            <a:spLocks noGrp="1"/>
          </p:cNvSpPr>
          <p:nvPr>
            <p:ph type="title"/>
          </p:nvPr>
        </p:nvSpPr>
        <p:spPr>
          <a:xfrm>
            <a:off x="628650" y="-57552"/>
            <a:ext cx="7886700" cy="994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800"/>
              <a:buFont typeface="Calibri"/>
              <a:buNone/>
            </a:pPr>
            <a:r>
              <a:rPr lang="en" sz="4800" b="1">
                <a:solidFill>
                  <a:schemeClr val="lt1"/>
                </a:solidFill>
              </a:rPr>
              <a:t>Target Setting</a:t>
            </a:r>
            <a:endParaRPr/>
          </a:p>
        </p:txBody>
      </p:sp>
      <p:sp>
        <p:nvSpPr>
          <p:cNvPr id="1650" name="Google Shape;1650;p102"/>
          <p:cNvSpPr txBox="1">
            <a:spLocks noGrp="1"/>
          </p:cNvSpPr>
          <p:nvPr>
            <p:ph type="body" idx="1"/>
          </p:nvPr>
        </p:nvSpPr>
        <p:spPr>
          <a:xfrm>
            <a:off x="539250" y="1120515"/>
            <a:ext cx="8065500" cy="3283800"/>
          </a:xfrm>
          <a:prstGeom prst="rect">
            <a:avLst/>
          </a:prstGeom>
          <a:noFill/>
          <a:ln>
            <a:noFill/>
          </a:ln>
        </p:spPr>
        <p:txBody>
          <a:bodyPr spcFirstLastPara="1" wrap="square" lIns="91425" tIns="45700" rIns="91425" bIns="45700" anchor="t" anchorCtr="0">
            <a:normAutofit fontScale="92500" lnSpcReduction="10000"/>
          </a:bodyPr>
          <a:lstStyle/>
          <a:p>
            <a:pPr marL="171446" lvl="0" indent="-160016" algn="l" rtl="0">
              <a:lnSpc>
                <a:spcPct val="100000"/>
              </a:lnSpc>
              <a:spcBef>
                <a:spcPts val="0"/>
              </a:spcBef>
              <a:spcAft>
                <a:spcPts val="0"/>
              </a:spcAft>
              <a:buClr>
                <a:schemeClr val="dk1"/>
              </a:buClr>
              <a:buSzPct val="100000"/>
              <a:buChar char="•"/>
            </a:pPr>
            <a:r>
              <a:rPr lang="en" sz="2400"/>
              <a:t>Indicator 4B (Compliance Indicator) Target is set at 0%</a:t>
            </a:r>
            <a:endParaRPr/>
          </a:p>
          <a:p>
            <a:pPr marL="171446" lvl="0" indent="-19046" algn="l" rtl="0">
              <a:lnSpc>
                <a:spcPct val="100000"/>
              </a:lnSpc>
              <a:spcBef>
                <a:spcPts val="0"/>
              </a:spcBef>
              <a:spcAft>
                <a:spcPts val="0"/>
              </a:spcAft>
              <a:buClr>
                <a:schemeClr val="dk1"/>
              </a:buClr>
              <a:buSzPct val="100000"/>
              <a:buNone/>
            </a:pPr>
            <a:endParaRPr sz="2400"/>
          </a:p>
          <a:p>
            <a:pPr marL="171446" lvl="0" indent="-160016" algn="l" rtl="0">
              <a:lnSpc>
                <a:spcPct val="100000"/>
              </a:lnSpc>
              <a:spcBef>
                <a:spcPts val="0"/>
              </a:spcBef>
              <a:spcAft>
                <a:spcPts val="0"/>
              </a:spcAft>
              <a:buClr>
                <a:schemeClr val="dk1"/>
              </a:buClr>
              <a:buSzPct val="100000"/>
              <a:buChar char="•"/>
            </a:pPr>
            <a:r>
              <a:rPr lang="en" sz="2400"/>
              <a:t>4A (Results Indicator) Stakeholders met and set targets in 2018. </a:t>
            </a:r>
            <a:endParaRPr/>
          </a:p>
          <a:p>
            <a:pPr marL="152400" lvl="0" indent="0" algn="l" rtl="0">
              <a:lnSpc>
                <a:spcPct val="100000"/>
              </a:lnSpc>
              <a:spcBef>
                <a:spcPts val="0"/>
              </a:spcBef>
              <a:spcAft>
                <a:spcPts val="0"/>
              </a:spcAft>
              <a:buClr>
                <a:schemeClr val="dk1"/>
              </a:buClr>
              <a:buSzPct val="100000"/>
              <a:buNone/>
            </a:pPr>
            <a:endParaRPr sz="2400"/>
          </a:p>
          <a:p>
            <a:pPr marL="0" lvl="0" indent="0" algn="ctr" rtl="0">
              <a:lnSpc>
                <a:spcPct val="100000"/>
              </a:lnSpc>
              <a:spcBef>
                <a:spcPts val="0"/>
              </a:spcBef>
              <a:spcAft>
                <a:spcPts val="0"/>
              </a:spcAft>
              <a:buClr>
                <a:schemeClr val="dk1"/>
              </a:buClr>
              <a:buSzPct val="100000"/>
              <a:buNone/>
            </a:pPr>
            <a:r>
              <a:rPr lang="en" sz="2400"/>
              <a:t>FFY17 - 50%</a:t>
            </a:r>
            <a:endParaRPr/>
          </a:p>
          <a:p>
            <a:pPr marL="0" lvl="0" indent="0" algn="ctr" rtl="0">
              <a:lnSpc>
                <a:spcPct val="100000"/>
              </a:lnSpc>
              <a:spcBef>
                <a:spcPts val="0"/>
              </a:spcBef>
              <a:spcAft>
                <a:spcPts val="0"/>
              </a:spcAft>
              <a:buClr>
                <a:schemeClr val="dk1"/>
              </a:buClr>
              <a:buSzPct val="100000"/>
              <a:buNone/>
            </a:pPr>
            <a:r>
              <a:rPr lang="en" sz="2400"/>
              <a:t>FFY18 - 50%</a:t>
            </a:r>
            <a:endParaRPr/>
          </a:p>
          <a:p>
            <a:pPr marL="0" lvl="0" indent="0" algn="ctr" rtl="0">
              <a:lnSpc>
                <a:spcPct val="100000"/>
              </a:lnSpc>
              <a:spcBef>
                <a:spcPts val="0"/>
              </a:spcBef>
              <a:spcAft>
                <a:spcPts val="0"/>
              </a:spcAft>
              <a:buClr>
                <a:schemeClr val="dk1"/>
              </a:buClr>
              <a:buSzPct val="100000"/>
              <a:buNone/>
            </a:pPr>
            <a:r>
              <a:rPr lang="en" sz="2400"/>
              <a:t>FFY 19 - 40%</a:t>
            </a:r>
            <a:endParaRPr/>
          </a:p>
          <a:p>
            <a:pPr marL="0" lvl="0" indent="0" algn="ctr" rtl="0">
              <a:lnSpc>
                <a:spcPct val="100000"/>
              </a:lnSpc>
              <a:spcBef>
                <a:spcPts val="0"/>
              </a:spcBef>
              <a:spcAft>
                <a:spcPts val="0"/>
              </a:spcAft>
              <a:buClr>
                <a:schemeClr val="dk1"/>
              </a:buClr>
              <a:buSzPct val="100000"/>
              <a:buNone/>
            </a:pPr>
            <a:r>
              <a:rPr lang="en" sz="2400" b="1"/>
              <a:t>FFY20 - 40%</a:t>
            </a:r>
            <a:endParaRPr/>
          </a:p>
          <a:p>
            <a:pPr marL="0" lvl="0" indent="0" algn="ctr" rtl="0">
              <a:lnSpc>
                <a:spcPct val="100000"/>
              </a:lnSpc>
              <a:spcBef>
                <a:spcPts val="0"/>
              </a:spcBef>
              <a:spcAft>
                <a:spcPts val="0"/>
              </a:spcAft>
              <a:buClr>
                <a:schemeClr val="dk1"/>
              </a:buClr>
              <a:buSzPct val="100000"/>
              <a:buNone/>
            </a:pPr>
            <a:r>
              <a:rPr lang="en" sz="2400" b="1"/>
              <a:t>FFY21 - 32%</a:t>
            </a:r>
            <a:endParaRPr/>
          </a:p>
          <a:p>
            <a:pPr marL="0" lvl="0" indent="0" algn="ctr" rtl="0">
              <a:lnSpc>
                <a:spcPct val="100000"/>
              </a:lnSpc>
              <a:spcBef>
                <a:spcPts val="0"/>
              </a:spcBef>
              <a:spcAft>
                <a:spcPts val="0"/>
              </a:spcAft>
              <a:buClr>
                <a:schemeClr val="dk1"/>
              </a:buClr>
              <a:buSzPct val="100000"/>
              <a:buNone/>
            </a:pPr>
            <a:r>
              <a:rPr lang="en" sz="2400" b="1"/>
              <a:t>FFY22 - 32%</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55"/>
        <p:cNvGrpSpPr/>
        <p:nvPr/>
      </p:nvGrpSpPr>
      <p:grpSpPr>
        <a:xfrm>
          <a:off x="0" y="0"/>
          <a:ext cx="0" cy="0"/>
          <a:chOff x="0" y="0"/>
          <a:chExt cx="0" cy="0"/>
        </a:xfrm>
      </p:grpSpPr>
      <p:sp>
        <p:nvSpPr>
          <p:cNvPr id="1656" name="Google Shape;1656;p103"/>
          <p:cNvSpPr txBox="1"/>
          <p:nvPr/>
        </p:nvSpPr>
        <p:spPr>
          <a:xfrm>
            <a:off x="0" y="-1"/>
            <a:ext cx="9144000" cy="879000"/>
          </a:xfrm>
          <a:prstGeom prst="rect">
            <a:avLst/>
          </a:prstGeom>
          <a:solidFill>
            <a:srgbClr val="1F497D"/>
          </a:solidFill>
          <a:ln>
            <a:noFill/>
          </a:ln>
        </p:spPr>
        <p:txBody>
          <a:bodyPr spcFirstLastPara="1" wrap="square" lIns="68575" tIns="34275" rIns="68575" bIns="34275" anchor="ctr" anchorCtr="0">
            <a:normAutofit lnSpcReduction="10000"/>
          </a:bodyPr>
          <a:lstStyle/>
          <a:p>
            <a:pPr marL="0" marR="0" lvl="0" indent="0" algn="ctr" rtl="0">
              <a:lnSpc>
                <a:spcPct val="90000"/>
              </a:lnSpc>
              <a:spcBef>
                <a:spcPts val="0"/>
              </a:spcBef>
              <a:spcAft>
                <a:spcPts val="0"/>
              </a:spcAft>
              <a:buClr>
                <a:schemeClr val="dk1"/>
              </a:buClr>
              <a:buSzPts val="6000"/>
              <a:buFont typeface="Calibri"/>
              <a:buNone/>
            </a:pPr>
            <a:endParaRPr sz="6000" b="1">
              <a:solidFill>
                <a:schemeClr val="lt1"/>
              </a:solidFill>
              <a:latin typeface="Calibri"/>
              <a:ea typeface="Calibri"/>
              <a:cs typeface="Calibri"/>
              <a:sym typeface="Calibri"/>
            </a:endParaRPr>
          </a:p>
        </p:txBody>
      </p:sp>
      <p:grpSp>
        <p:nvGrpSpPr>
          <p:cNvPr id="1657" name="Google Shape;1657;p103"/>
          <p:cNvGrpSpPr/>
          <p:nvPr/>
        </p:nvGrpSpPr>
        <p:grpSpPr>
          <a:xfrm>
            <a:off x="0" y="4728097"/>
            <a:ext cx="9144000" cy="48280"/>
            <a:chOff x="0" y="2409092"/>
            <a:chExt cx="9144000" cy="685800"/>
          </a:xfrm>
        </p:grpSpPr>
        <p:sp>
          <p:nvSpPr>
            <p:cNvPr id="1658" name="Google Shape;1658;p103"/>
            <p:cNvSpPr/>
            <p:nvPr/>
          </p:nvSpPr>
          <p:spPr>
            <a:xfrm>
              <a:off x="0" y="2409092"/>
              <a:ext cx="1828800" cy="685800"/>
            </a:xfrm>
            <a:prstGeom prst="rect">
              <a:avLst/>
            </a:prstGeom>
            <a:solidFill>
              <a:srgbClr val="14B4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659" name="Google Shape;1659;p103"/>
            <p:cNvSpPr/>
            <p:nvPr/>
          </p:nvSpPr>
          <p:spPr>
            <a:xfrm>
              <a:off x="1828800" y="2409092"/>
              <a:ext cx="1828800" cy="685800"/>
            </a:xfrm>
            <a:prstGeom prst="rect">
              <a:avLst/>
            </a:prstGeom>
            <a:solidFill>
              <a:srgbClr val="2040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660" name="Google Shape;1660;p103"/>
            <p:cNvSpPr/>
            <p:nvPr/>
          </p:nvSpPr>
          <p:spPr>
            <a:xfrm>
              <a:off x="3657600" y="2409092"/>
              <a:ext cx="1828800" cy="685800"/>
            </a:xfrm>
            <a:prstGeom prst="rect">
              <a:avLst/>
            </a:prstGeom>
            <a:solidFill>
              <a:srgbClr val="0BA1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661" name="Google Shape;1661;p103"/>
            <p:cNvSpPr/>
            <p:nvPr/>
          </p:nvSpPr>
          <p:spPr>
            <a:xfrm>
              <a:off x="5486400" y="2409092"/>
              <a:ext cx="1828800" cy="685800"/>
            </a:xfrm>
            <a:prstGeom prst="rect">
              <a:avLst/>
            </a:prstGeom>
            <a:solidFill>
              <a:srgbClr val="F2652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662" name="Google Shape;1662;p103"/>
            <p:cNvSpPr/>
            <p:nvPr/>
          </p:nvSpPr>
          <p:spPr>
            <a:xfrm>
              <a:off x="7315200" y="2409092"/>
              <a:ext cx="1828800" cy="685800"/>
            </a:xfrm>
            <a:prstGeom prst="rect">
              <a:avLst/>
            </a:prstGeom>
            <a:solidFill>
              <a:srgbClr val="F9B8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grpSp>
      <p:pic>
        <p:nvPicPr>
          <p:cNvPr id="1663" name="Google Shape;1663;p103"/>
          <p:cNvPicPr preferRelativeResize="0"/>
          <p:nvPr/>
        </p:nvPicPr>
        <p:blipFill rotWithShape="1">
          <a:blip r:embed="rId3">
            <a:alphaModFix/>
          </a:blip>
          <a:srcRect/>
          <a:stretch/>
        </p:blipFill>
        <p:spPr>
          <a:xfrm>
            <a:off x="247304" y="50656"/>
            <a:ext cx="863177" cy="828415"/>
          </a:xfrm>
          <a:prstGeom prst="rect">
            <a:avLst/>
          </a:prstGeom>
          <a:noFill/>
          <a:ln>
            <a:noFill/>
          </a:ln>
        </p:spPr>
      </p:pic>
      <p:sp>
        <p:nvSpPr>
          <p:cNvPr id="1664" name="Google Shape;1664;p103"/>
          <p:cNvSpPr txBox="1">
            <a:spLocks noGrp="1"/>
          </p:cNvSpPr>
          <p:nvPr>
            <p:ph type="title"/>
          </p:nvPr>
        </p:nvSpPr>
        <p:spPr>
          <a:xfrm>
            <a:off x="628650" y="-57552"/>
            <a:ext cx="7886700" cy="994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800"/>
              <a:buFont typeface="Calibri"/>
              <a:buNone/>
            </a:pPr>
            <a:r>
              <a:rPr lang="en" sz="4800" b="1">
                <a:solidFill>
                  <a:schemeClr val="lt1"/>
                </a:solidFill>
              </a:rPr>
              <a:t>Target Setting</a:t>
            </a:r>
            <a:endParaRPr/>
          </a:p>
        </p:txBody>
      </p:sp>
      <p:sp>
        <p:nvSpPr>
          <p:cNvPr id="1665" name="Google Shape;1665;p103"/>
          <p:cNvSpPr txBox="1">
            <a:spLocks noGrp="1"/>
          </p:cNvSpPr>
          <p:nvPr>
            <p:ph type="body" idx="1"/>
          </p:nvPr>
        </p:nvSpPr>
        <p:spPr>
          <a:xfrm>
            <a:off x="449705" y="1120515"/>
            <a:ext cx="8065500" cy="3283800"/>
          </a:xfrm>
          <a:prstGeom prst="rect">
            <a:avLst/>
          </a:prstGeom>
          <a:noFill/>
          <a:ln>
            <a:noFill/>
          </a:ln>
        </p:spPr>
        <p:txBody>
          <a:bodyPr spcFirstLastPara="1" wrap="square" lIns="91425" tIns="45700" rIns="91425" bIns="45700" anchor="t" anchorCtr="0">
            <a:normAutofit/>
          </a:bodyPr>
          <a:lstStyle/>
          <a:p>
            <a:pPr marL="171446" lvl="0" indent="-171446" algn="l" rtl="0">
              <a:lnSpc>
                <a:spcPct val="100000"/>
              </a:lnSpc>
              <a:spcBef>
                <a:spcPts val="0"/>
              </a:spcBef>
              <a:spcAft>
                <a:spcPts val="0"/>
              </a:spcAft>
              <a:buClr>
                <a:schemeClr val="dk1"/>
              </a:buClr>
              <a:buSzPts val="2400"/>
              <a:buChar char="•"/>
            </a:pPr>
            <a:r>
              <a:rPr lang="en" sz="2400"/>
              <a:t>What do we want to set for Indicator 4A FFY 23 &amp; 24</a:t>
            </a:r>
            <a:endParaRPr/>
          </a:p>
          <a:p>
            <a:pPr marL="0" lvl="0" indent="0" algn="ctr" rtl="0">
              <a:lnSpc>
                <a:spcPct val="100000"/>
              </a:lnSpc>
              <a:spcBef>
                <a:spcPts val="0"/>
              </a:spcBef>
              <a:spcAft>
                <a:spcPts val="0"/>
              </a:spcAft>
              <a:buClr>
                <a:schemeClr val="dk1"/>
              </a:buClr>
              <a:buSzPts val="2400"/>
              <a:buNone/>
            </a:pPr>
            <a:endParaRPr sz="2400" b="1"/>
          </a:p>
          <a:p>
            <a:pPr marL="0" lvl="0" indent="0" algn="ctr" rtl="0">
              <a:lnSpc>
                <a:spcPct val="100000"/>
              </a:lnSpc>
              <a:spcBef>
                <a:spcPts val="0"/>
              </a:spcBef>
              <a:spcAft>
                <a:spcPts val="0"/>
              </a:spcAft>
              <a:buClr>
                <a:schemeClr val="dk1"/>
              </a:buClr>
              <a:buSzPts val="2400"/>
              <a:buNone/>
            </a:pPr>
            <a:r>
              <a:rPr lang="en" sz="2400" b="1"/>
              <a:t>FFY20 - 40%</a:t>
            </a:r>
            <a:endParaRPr/>
          </a:p>
          <a:p>
            <a:pPr marL="0" lvl="0" indent="0" algn="ctr" rtl="0">
              <a:lnSpc>
                <a:spcPct val="100000"/>
              </a:lnSpc>
              <a:spcBef>
                <a:spcPts val="0"/>
              </a:spcBef>
              <a:spcAft>
                <a:spcPts val="0"/>
              </a:spcAft>
              <a:buClr>
                <a:schemeClr val="dk1"/>
              </a:buClr>
              <a:buSzPts val="2400"/>
              <a:buNone/>
            </a:pPr>
            <a:r>
              <a:rPr lang="en" sz="2400" b="1"/>
              <a:t>FFY21 - 32%</a:t>
            </a:r>
            <a:endParaRPr/>
          </a:p>
          <a:p>
            <a:pPr marL="0" lvl="0" indent="0" algn="ctr" rtl="0">
              <a:lnSpc>
                <a:spcPct val="100000"/>
              </a:lnSpc>
              <a:spcBef>
                <a:spcPts val="0"/>
              </a:spcBef>
              <a:spcAft>
                <a:spcPts val="0"/>
              </a:spcAft>
              <a:buClr>
                <a:schemeClr val="dk1"/>
              </a:buClr>
              <a:buSzPts val="2400"/>
              <a:buNone/>
            </a:pPr>
            <a:r>
              <a:rPr lang="en" sz="2400" b="1"/>
              <a:t>FFY22 - 32%</a:t>
            </a:r>
            <a:endParaRPr/>
          </a:p>
          <a:p>
            <a:pPr marL="0" lvl="0" indent="0" algn="ctr" rtl="0">
              <a:lnSpc>
                <a:spcPct val="100000"/>
              </a:lnSpc>
              <a:spcBef>
                <a:spcPts val="0"/>
              </a:spcBef>
              <a:spcAft>
                <a:spcPts val="0"/>
              </a:spcAft>
              <a:buClr>
                <a:schemeClr val="dk1"/>
              </a:buClr>
              <a:buSzPts val="2400"/>
              <a:buNone/>
            </a:pPr>
            <a:r>
              <a:rPr lang="en" sz="2400" b="1"/>
              <a:t>FFY23 -  ___</a:t>
            </a:r>
            <a:endParaRPr/>
          </a:p>
          <a:p>
            <a:pPr marL="0" lvl="0" indent="0" algn="ctr" rtl="0">
              <a:lnSpc>
                <a:spcPct val="100000"/>
              </a:lnSpc>
              <a:spcBef>
                <a:spcPts val="0"/>
              </a:spcBef>
              <a:spcAft>
                <a:spcPts val="0"/>
              </a:spcAft>
              <a:buClr>
                <a:schemeClr val="dk1"/>
              </a:buClr>
              <a:buSzPts val="2400"/>
              <a:buNone/>
            </a:pPr>
            <a:r>
              <a:rPr lang="en" sz="2400" b="1"/>
              <a:t>FFY24 -  ___</a:t>
            </a:r>
            <a:endParaRPr/>
          </a:p>
          <a:p>
            <a:pPr marL="0" lvl="0" indent="0" algn="ctr" rtl="0">
              <a:lnSpc>
                <a:spcPct val="100000"/>
              </a:lnSpc>
              <a:spcBef>
                <a:spcPts val="0"/>
              </a:spcBef>
              <a:spcAft>
                <a:spcPts val="0"/>
              </a:spcAft>
              <a:buClr>
                <a:schemeClr val="dk1"/>
              </a:buClr>
              <a:buSzPts val="2400"/>
              <a:buNone/>
            </a:pPr>
            <a:r>
              <a:rPr lang="en" sz="2400" b="1"/>
              <a:t>FFY25 -  ___</a:t>
            </a:r>
            <a:endParaRPr/>
          </a:p>
          <a:p>
            <a:pPr marL="0" lvl="0" indent="0" algn="l" rtl="0">
              <a:lnSpc>
                <a:spcPct val="100000"/>
              </a:lnSpc>
              <a:spcBef>
                <a:spcPts val="0"/>
              </a:spcBef>
              <a:spcAft>
                <a:spcPts val="0"/>
              </a:spcAft>
              <a:buClr>
                <a:schemeClr val="dk1"/>
              </a:buClr>
              <a:buSzPts val="2100"/>
              <a:buNone/>
            </a:pPr>
            <a:endParaRPr/>
          </a:p>
          <a:p>
            <a:pPr marL="0" lvl="0" indent="0" algn="l" rtl="0">
              <a:lnSpc>
                <a:spcPct val="100000"/>
              </a:lnSpc>
              <a:spcBef>
                <a:spcPts val="0"/>
              </a:spcBef>
              <a:spcAft>
                <a:spcPts val="0"/>
              </a:spcAft>
              <a:buClr>
                <a:schemeClr val="dk1"/>
              </a:buClr>
              <a:buSzPts val="2100"/>
              <a:buNone/>
            </a:pPr>
            <a:endParaRPr/>
          </a:p>
          <a:p>
            <a:pPr marL="0" lvl="0" indent="0" algn="l" rtl="0">
              <a:lnSpc>
                <a:spcPct val="100000"/>
              </a:lnSpc>
              <a:spcBef>
                <a:spcPts val="0"/>
              </a:spcBef>
              <a:spcAft>
                <a:spcPts val="0"/>
              </a:spcAft>
              <a:buClr>
                <a:schemeClr val="dk1"/>
              </a:buClr>
              <a:buSzPts val="2100"/>
              <a:buNone/>
            </a:pPr>
            <a:endParaRPr/>
          </a:p>
        </p:txBody>
      </p:sp>
      <p:sp>
        <p:nvSpPr>
          <p:cNvPr id="1666" name="Google Shape;1666;p103"/>
          <p:cNvSpPr/>
          <p:nvPr/>
        </p:nvSpPr>
        <p:spPr>
          <a:xfrm>
            <a:off x="614719" y="1721280"/>
            <a:ext cx="9237300" cy="1407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71"/>
        <p:cNvGrpSpPr/>
        <p:nvPr/>
      </p:nvGrpSpPr>
      <p:grpSpPr>
        <a:xfrm>
          <a:off x="0" y="0"/>
          <a:ext cx="0" cy="0"/>
          <a:chOff x="0" y="0"/>
          <a:chExt cx="0" cy="0"/>
        </a:xfrm>
      </p:grpSpPr>
      <p:sp>
        <p:nvSpPr>
          <p:cNvPr id="1672" name="Google Shape;1672;p104"/>
          <p:cNvSpPr txBox="1"/>
          <p:nvPr/>
        </p:nvSpPr>
        <p:spPr>
          <a:xfrm>
            <a:off x="0" y="-1"/>
            <a:ext cx="9144000" cy="879000"/>
          </a:xfrm>
          <a:prstGeom prst="rect">
            <a:avLst/>
          </a:prstGeom>
          <a:solidFill>
            <a:srgbClr val="1F497D"/>
          </a:solidFill>
          <a:ln>
            <a:noFill/>
          </a:ln>
        </p:spPr>
        <p:txBody>
          <a:bodyPr spcFirstLastPara="1" wrap="square" lIns="68575" tIns="34275" rIns="68575" bIns="34275" anchor="ctr" anchorCtr="0">
            <a:normAutofit lnSpcReduction="10000"/>
          </a:bodyPr>
          <a:lstStyle/>
          <a:p>
            <a:pPr marL="0" marR="0" lvl="0" indent="0" algn="ctr" rtl="0">
              <a:lnSpc>
                <a:spcPct val="90000"/>
              </a:lnSpc>
              <a:spcBef>
                <a:spcPts val="0"/>
              </a:spcBef>
              <a:spcAft>
                <a:spcPts val="0"/>
              </a:spcAft>
              <a:buClr>
                <a:schemeClr val="dk1"/>
              </a:buClr>
              <a:buSzPts val="6000"/>
              <a:buFont typeface="Calibri"/>
              <a:buNone/>
            </a:pPr>
            <a:endParaRPr sz="6000" b="1">
              <a:solidFill>
                <a:schemeClr val="lt1"/>
              </a:solidFill>
              <a:latin typeface="Calibri"/>
              <a:ea typeface="Calibri"/>
              <a:cs typeface="Calibri"/>
              <a:sym typeface="Calibri"/>
            </a:endParaRPr>
          </a:p>
        </p:txBody>
      </p:sp>
      <p:grpSp>
        <p:nvGrpSpPr>
          <p:cNvPr id="1673" name="Google Shape;1673;p104"/>
          <p:cNvGrpSpPr/>
          <p:nvPr/>
        </p:nvGrpSpPr>
        <p:grpSpPr>
          <a:xfrm>
            <a:off x="0" y="4728097"/>
            <a:ext cx="9144000" cy="48280"/>
            <a:chOff x="0" y="2409092"/>
            <a:chExt cx="9144000" cy="685800"/>
          </a:xfrm>
        </p:grpSpPr>
        <p:sp>
          <p:nvSpPr>
            <p:cNvPr id="1674" name="Google Shape;1674;p104"/>
            <p:cNvSpPr/>
            <p:nvPr/>
          </p:nvSpPr>
          <p:spPr>
            <a:xfrm>
              <a:off x="0" y="2409092"/>
              <a:ext cx="1828800" cy="685800"/>
            </a:xfrm>
            <a:prstGeom prst="rect">
              <a:avLst/>
            </a:prstGeom>
            <a:solidFill>
              <a:srgbClr val="14B4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675" name="Google Shape;1675;p104"/>
            <p:cNvSpPr/>
            <p:nvPr/>
          </p:nvSpPr>
          <p:spPr>
            <a:xfrm>
              <a:off x="1828800" y="2409092"/>
              <a:ext cx="1828800" cy="685800"/>
            </a:xfrm>
            <a:prstGeom prst="rect">
              <a:avLst/>
            </a:prstGeom>
            <a:solidFill>
              <a:srgbClr val="2040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676" name="Google Shape;1676;p104"/>
            <p:cNvSpPr/>
            <p:nvPr/>
          </p:nvSpPr>
          <p:spPr>
            <a:xfrm>
              <a:off x="3657600" y="2409092"/>
              <a:ext cx="1828800" cy="685800"/>
            </a:xfrm>
            <a:prstGeom prst="rect">
              <a:avLst/>
            </a:prstGeom>
            <a:solidFill>
              <a:srgbClr val="0BA1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677" name="Google Shape;1677;p104"/>
            <p:cNvSpPr/>
            <p:nvPr/>
          </p:nvSpPr>
          <p:spPr>
            <a:xfrm>
              <a:off x="5486400" y="2409092"/>
              <a:ext cx="1828800" cy="685800"/>
            </a:xfrm>
            <a:prstGeom prst="rect">
              <a:avLst/>
            </a:prstGeom>
            <a:solidFill>
              <a:srgbClr val="F2652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678" name="Google Shape;1678;p104"/>
            <p:cNvSpPr/>
            <p:nvPr/>
          </p:nvSpPr>
          <p:spPr>
            <a:xfrm>
              <a:off x="7315200" y="2409092"/>
              <a:ext cx="1828800" cy="685800"/>
            </a:xfrm>
            <a:prstGeom prst="rect">
              <a:avLst/>
            </a:prstGeom>
            <a:solidFill>
              <a:srgbClr val="F9B8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grpSp>
      <p:pic>
        <p:nvPicPr>
          <p:cNvPr id="1679" name="Google Shape;1679;p104"/>
          <p:cNvPicPr preferRelativeResize="0"/>
          <p:nvPr/>
        </p:nvPicPr>
        <p:blipFill rotWithShape="1">
          <a:blip r:embed="rId3">
            <a:alphaModFix/>
          </a:blip>
          <a:srcRect/>
          <a:stretch/>
        </p:blipFill>
        <p:spPr>
          <a:xfrm>
            <a:off x="247304" y="50656"/>
            <a:ext cx="863177" cy="828415"/>
          </a:xfrm>
          <a:prstGeom prst="rect">
            <a:avLst/>
          </a:prstGeom>
          <a:noFill/>
          <a:ln>
            <a:noFill/>
          </a:ln>
        </p:spPr>
      </p:pic>
      <p:sp>
        <p:nvSpPr>
          <p:cNvPr id="1680" name="Google Shape;1680;p104"/>
          <p:cNvSpPr txBox="1">
            <a:spLocks noGrp="1"/>
          </p:cNvSpPr>
          <p:nvPr>
            <p:ph type="title"/>
          </p:nvPr>
        </p:nvSpPr>
        <p:spPr>
          <a:xfrm>
            <a:off x="628650" y="-57552"/>
            <a:ext cx="7886700" cy="994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800"/>
              <a:buFont typeface="Calibri"/>
              <a:buNone/>
            </a:pPr>
            <a:r>
              <a:rPr lang="en" sz="4800" b="1">
                <a:solidFill>
                  <a:schemeClr val="lt1"/>
                </a:solidFill>
              </a:rPr>
              <a:t>Questions/Discussion </a:t>
            </a:r>
            <a:endParaRPr/>
          </a:p>
        </p:txBody>
      </p:sp>
      <p:sp>
        <p:nvSpPr>
          <p:cNvPr id="1681" name="Google Shape;1681;p104"/>
          <p:cNvSpPr txBox="1">
            <a:spLocks noGrp="1"/>
          </p:cNvSpPr>
          <p:nvPr>
            <p:ph type="body" idx="1"/>
          </p:nvPr>
        </p:nvSpPr>
        <p:spPr>
          <a:xfrm>
            <a:off x="660675" y="1384394"/>
            <a:ext cx="7886700" cy="32634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Font typeface="Arial"/>
              <a:buNone/>
            </a:pPr>
            <a:r>
              <a:rPr lang="en" sz="1600"/>
              <a:t>We will collect your input on targets and potential strategies for improvement via a brief stakeholder survey after an activity.</a:t>
            </a:r>
            <a:endParaRPr/>
          </a:p>
        </p:txBody>
      </p:sp>
      <p:sp>
        <p:nvSpPr>
          <p:cNvPr id="1682" name="Google Shape;1682;p104"/>
          <p:cNvSpPr/>
          <p:nvPr/>
        </p:nvSpPr>
        <p:spPr>
          <a:xfrm>
            <a:off x="614719" y="1721280"/>
            <a:ext cx="9237300" cy="1407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683" name="Google Shape;1683;p104" descr="Customer review with solid fill"/>
          <p:cNvPicPr preferRelativeResize="0"/>
          <p:nvPr/>
        </p:nvPicPr>
        <p:blipFill rotWithShape="1">
          <a:blip r:embed="rId4">
            <a:alphaModFix/>
          </a:blip>
          <a:srcRect/>
          <a:stretch/>
        </p:blipFill>
        <p:spPr>
          <a:xfrm>
            <a:off x="3279775" y="2443100"/>
            <a:ext cx="1899625" cy="18996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88"/>
        <p:cNvGrpSpPr/>
        <p:nvPr/>
      </p:nvGrpSpPr>
      <p:grpSpPr>
        <a:xfrm>
          <a:off x="0" y="0"/>
          <a:ext cx="0" cy="0"/>
          <a:chOff x="0" y="0"/>
          <a:chExt cx="0" cy="0"/>
        </a:xfrm>
      </p:grpSpPr>
      <p:sp>
        <p:nvSpPr>
          <p:cNvPr id="1689" name="Google Shape;1689;p105"/>
          <p:cNvSpPr txBox="1"/>
          <p:nvPr/>
        </p:nvSpPr>
        <p:spPr>
          <a:xfrm>
            <a:off x="0" y="-1"/>
            <a:ext cx="9144000" cy="879000"/>
          </a:xfrm>
          <a:prstGeom prst="rect">
            <a:avLst/>
          </a:prstGeom>
          <a:solidFill>
            <a:srgbClr val="1F497D"/>
          </a:solidFill>
          <a:ln>
            <a:noFill/>
          </a:ln>
        </p:spPr>
        <p:txBody>
          <a:bodyPr spcFirstLastPara="1" wrap="square" lIns="68575" tIns="34275" rIns="68575" bIns="34275" anchor="ctr" anchorCtr="0">
            <a:normAutofit lnSpcReduction="10000"/>
          </a:bodyPr>
          <a:lstStyle/>
          <a:p>
            <a:pPr marL="0" marR="0" lvl="0" indent="0" algn="ctr" rtl="0">
              <a:lnSpc>
                <a:spcPct val="90000"/>
              </a:lnSpc>
              <a:spcBef>
                <a:spcPts val="0"/>
              </a:spcBef>
              <a:spcAft>
                <a:spcPts val="0"/>
              </a:spcAft>
              <a:buClr>
                <a:schemeClr val="dk1"/>
              </a:buClr>
              <a:buSzPts val="6000"/>
              <a:buFont typeface="Calibri"/>
              <a:buNone/>
            </a:pPr>
            <a:endParaRPr sz="6000" b="1">
              <a:solidFill>
                <a:schemeClr val="lt1"/>
              </a:solidFill>
              <a:latin typeface="Calibri"/>
              <a:ea typeface="Calibri"/>
              <a:cs typeface="Calibri"/>
              <a:sym typeface="Calibri"/>
            </a:endParaRPr>
          </a:p>
        </p:txBody>
      </p:sp>
      <p:grpSp>
        <p:nvGrpSpPr>
          <p:cNvPr id="1690" name="Google Shape;1690;p105"/>
          <p:cNvGrpSpPr/>
          <p:nvPr/>
        </p:nvGrpSpPr>
        <p:grpSpPr>
          <a:xfrm>
            <a:off x="0" y="4728097"/>
            <a:ext cx="9144000" cy="48280"/>
            <a:chOff x="0" y="2409092"/>
            <a:chExt cx="9144000" cy="685800"/>
          </a:xfrm>
        </p:grpSpPr>
        <p:sp>
          <p:nvSpPr>
            <p:cNvPr id="1691" name="Google Shape;1691;p105"/>
            <p:cNvSpPr/>
            <p:nvPr/>
          </p:nvSpPr>
          <p:spPr>
            <a:xfrm>
              <a:off x="0" y="2409092"/>
              <a:ext cx="1828800" cy="685800"/>
            </a:xfrm>
            <a:prstGeom prst="rect">
              <a:avLst/>
            </a:prstGeom>
            <a:solidFill>
              <a:srgbClr val="14B4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692" name="Google Shape;1692;p105"/>
            <p:cNvSpPr/>
            <p:nvPr/>
          </p:nvSpPr>
          <p:spPr>
            <a:xfrm>
              <a:off x="1828800" y="2409092"/>
              <a:ext cx="1828800" cy="685800"/>
            </a:xfrm>
            <a:prstGeom prst="rect">
              <a:avLst/>
            </a:prstGeom>
            <a:solidFill>
              <a:srgbClr val="2040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693" name="Google Shape;1693;p105"/>
            <p:cNvSpPr/>
            <p:nvPr/>
          </p:nvSpPr>
          <p:spPr>
            <a:xfrm>
              <a:off x="3657600" y="2409092"/>
              <a:ext cx="1828800" cy="685800"/>
            </a:xfrm>
            <a:prstGeom prst="rect">
              <a:avLst/>
            </a:prstGeom>
            <a:solidFill>
              <a:srgbClr val="0BA1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694" name="Google Shape;1694;p105"/>
            <p:cNvSpPr/>
            <p:nvPr/>
          </p:nvSpPr>
          <p:spPr>
            <a:xfrm>
              <a:off x="5486400" y="2409092"/>
              <a:ext cx="1828800" cy="685800"/>
            </a:xfrm>
            <a:prstGeom prst="rect">
              <a:avLst/>
            </a:prstGeom>
            <a:solidFill>
              <a:srgbClr val="F2652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695" name="Google Shape;1695;p105"/>
            <p:cNvSpPr/>
            <p:nvPr/>
          </p:nvSpPr>
          <p:spPr>
            <a:xfrm>
              <a:off x="7315200" y="2409092"/>
              <a:ext cx="1828800" cy="685800"/>
            </a:xfrm>
            <a:prstGeom prst="rect">
              <a:avLst/>
            </a:prstGeom>
            <a:solidFill>
              <a:srgbClr val="F9B8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grpSp>
      <p:pic>
        <p:nvPicPr>
          <p:cNvPr id="1696" name="Google Shape;1696;p105"/>
          <p:cNvPicPr preferRelativeResize="0"/>
          <p:nvPr/>
        </p:nvPicPr>
        <p:blipFill rotWithShape="1">
          <a:blip r:embed="rId3">
            <a:alphaModFix/>
          </a:blip>
          <a:srcRect/>
          <a:stretch/>
        </p:blipFill>
        <p:spPr>
          <a:xfrm>
            <a:off x="247304" y="50656"/>
            <a:ext cx="863177" cy="828415"/>
          </a:xfrm>
          <a:prstGeom prst="rect">
            <a:avLst/>
          </a:prstGeom>
          <a:noFill/>
          <a:ln>
            <a:noFill/>
          </a:ln>
        </p:spPr>
      </p:pic>
      <p:sp>
        <p:nvSpPr>
          <p:cNvPr id="1697" name="Google Shape;1697;p105"/>
          <p:cNvSpPr txBox="1">
            <a:spLocks noGrp="1"/>
          </p:cNvSpPr>
          <p:nvPr>
            <p:ph type="title"/>
          </p:nvPr>
        </p:nvSpPr>
        <p:spPr>
          <a:xfrm>
            <a:off x="628650" y="-57552"/>
            <a:ext cx="7886700" cy="994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800"/>
              <a:buFont typeface="Calibri"/>
              <a:buNone/>
            </a:pPr>
            <a:r>
              <a:rPr lang="en" sz="4800" b="1">
                <a:solidFill>
                  <a:schemeClr val="lt1"/>
                </a:solidFill>
              </a:rPr>
              <a:t>Next Steps </a:t>
            </a:r>
            <a:endParaRPr/>
          </a:p>
        </p:txBody>
      </p:sp>
      <p:sp>
        <p:nvSpPr>
          <p:cNvPr id="1698" name="Google Shape;1698;p105"/>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100"/>
              <a:buNone/>
            </a:pPr>
            <a:endParaRPr/>
          </a:p>
          <a:p>
            <a:pPr marL="0" lvl="0" indent="0" algn="l" rtl="0">
              <a:lnSpc>
                <a:spcPct val="100000"/>
              </a:lnSpc>
              <a:spcBef>
                <a:spcPts val="0"/>
              </a:spcBef>
              <a:spcAft>
                <a:spcPts val="0"/>
              </a:spcAft>
              <a:buClr>
                <a:schemeClr val="dk1"/>
              </a:buClr>
              <a:buSzPts val="2100"/>
              <a:buNone/>
            </a:pPr>
            <a:endParaRPr/>
          </a:p>
        </p:txBody>
      </p:sp>
      <p:sp>
        <p:nvSpPr>
          <p:cNvPr id="1699" name="Google Shape;1699;p105"/>
          <p:cNvSpPr/>
          <p:nvPr/>
        </p:nvSpPr>
        <p:spPr>
          <a:xfrm>
            <a:off x="614719" y="1721280"/>
            <a:ext cx="9237300" cy="1407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00" name="Google Shape;1700;p105"/>
          <p:cNvSpPr txBox="1"/>
          <p:nvPr/>
        </p:nvSpPr>
        <p:spPr>
          <a:xfrm>
            <a:off x="548302" y="1317125"/>
            <a:ext cx="7678800" cy="2586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400"/>
              <a:buFont typeface="Arial"/>
              <a:buChar char="•"/>
            </a:pPr>
            <a:r>
              <a:rPr lang="en" sz="2400">
                <a:solidFill>
                  <a:schemeClr val="dk1"/>
                </a:solidFill>
                <a:latin typeface="Calibri"/>
                <a:ea typeface="Calibri"/>
                <a:cs typeface="Calibri"/>
                <a:sym typeface="Calibri"/>
              </a:rPr>
              <a:t>Take this information back to your stakeholders</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 sz="2400">
                <a:solidFill>
                  <a:schemeClr val="dk1"/>
                </a:solidFill>
                <a:latin typeface="Calibri"/>
                <a:ea typeface="Calibri"/>
                <a:cs typeface="Calibri"/>
                <a:sym typeface="Calibri"/>
              </a:rPr>
              <a:t>     (Staff, parents, etc.)</a:t>
            </a:r>
            <a:endParaRPr/>
          </a:p>
          <a:p>
            <a:pPr marL="285750" marR="0" lvl="0" indent="-285750" algn="l" rtl="0">
              <a:spcBef>
                <a:spcPts val="0"/>
              </a:spcBef>
              <a:spcAft>
                <a:spcPts val="0"/>
              </a:spcAft>
              <a:buClr>
                <a:schemeClr val="dk1"/>
              </a:buClr>
              <a:buSzPts val="2400"/>
              <a:buFont typeface="Arial"/>
              <a:buChar char="•"/>
            </a:pPr>
            <a:r>
              <a:rPr lang="en" sz="2400">
                <a:solidFill>
                  <a:schemeClr val="dk1"/>
                </a:solidFill>
                <a:latin typeface="Calibri"/>
                <a:ea typeface="Calibri"/>
                <a:cs typeface="Calibri"/>
                <a:sym typeface="Calibri"/>
              </a:rPr>
              <a:t>Share resources</a:t>
            </a:r>
            <a:endParaRPr/>
          </a:p>
          <a:p>
            <a:pPr marL="285750" marR="0" lvl="0" indent="-285750" algn="l" rtl="0">
              <a:spcBef>
                <a:spcPts val="0"/>
              </a:spcBef>
              <a:spcAft>
                <a:spcPts val="0"/>
              </a:spcAft>
              <a:buClr>
                <a:schemeClr val="dk1"/>
              </a:buClr>
              <a:buSzPts val="2400"/>
              <a:buFont typeface="Arial"/>
              <a:buChar char="•"/>
            </a:pPr>
            <a:r>
              <a:rPr lang="en" sz="2400">
                <a:solidFill>
                  <a:schemeClr val="dk1"/>
                </a:solidFill>
                <a:latin typeface="Calibri"/>
                <a:ea typeface="Calibri"/>
                <a:cs typeface="Calibri"/>
                <a:sym typeface="Calibri"/>
              </a:rPr>
              <a:t>Check out DDOE website for parent friendly one-pagers</a:t>
            </a:r>
            <a:endParaRPr/>
          </a:p>
          <a:p>
            <a:pPr marL="285750" marR="0" lvl="0" indent="-285750" algn="l" rtl="0">
              <a:spcBef>
                <a:spcPts val="0"/>
              </a:spcBef>
              <a:spcAft>
                <a:spcPts val="0"/>
              </a:spcAft>
              <a:buClr>
                <a:schemeClr val="dk1"/>
              </a:buClr>
              <a:buSzPts val="2400"/>
              <a:buFont typeface="Arial"/>
              <a:buChar char="•"/>
            </a:pPr>
            <a:r>
              <a:rPr lang="en" sz="2400">
                <a:solidFill>
                  <a:schemeClr val="dk1"/>
                </a:solidFill>
                <a:latin typeface="Calibri"/>
                <a:ea typeface="Calibri"/>
                <a:cs typeface="Calibri"/>
                <a:sym typeface="Calibri"/>
              </a:rPr>
              <a:t>Provide feedback on targets and strategies for addressing </a:t>
            </a:r>
            <a:endParaRPr/>
          </a:p>
          <a:p>
            <a:pPr marL="0" marR="0" lvl="0" indent="0" algn="l" rtl="0">
              <a:spcBef>
                <a:spcPts val="0"/>
              </a:spcBef>
              <a:spcAft>
                <a:spcPts val="0"/>
              </a:spcAft>
              <a:buNone/>
            </a:pPr>
            <a:r>
              <a:rPr lang="en" sz="2400">
                <a:solidFill>
                  <a:schemeClr val="dk1"/>
                </a:solidFill>
                <a:latin typeface="Calibri"/>
                <a:ea typeface="Calibri"/>
                <a:cs typeface="Calibri"/>
                <a:sym typeface="Calibri"/>
              </a:rPr>
              <a:t>    Significant Discrepancy to Susan.Veenema@doe.k12.de.us</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05"/>
        <p:cNvGrpSpPr/>
        <p:nvPr/>
      </p:nvGrpSpPr>
      <p:grpSpPr>
        <a:xfrm>
          <a:off x="0" y="0"/>
          <a:ext cx="0" cy="0"/>
          <a:chOff x="0" y="0"/>
          <a:chExt cx="0" cy="0"/>
        </a:xfrm>
      </p:grpSpPr>
      <p:sp>
        <p:nvSpPr>
          <p:cNvPr id="1706" name="Google Shape;1706;p106"/>
          <p:cNvSpPr txBox="1"/>
          <p:nvPr/>
        </p:nvSpPr>
        <p:spPr>
          <a:xfrm>
            <a:off x="0" y="-1"/>
            <a:ext cx="9144000" cy="879000"/>
          </a:xfrm>
          <a:prstGeom prst="rect">
            <a:avLst/>
          </a:prstGeom>
          <a:solidFill>
            <a:srgbClr val="1F497D"/>
          </a:solidFill>
          <a:ln>
            <a:noFill/>
          </a:ln>
        </p:spPr>
        <p:txBody>
          <a:bodyPr spcFirstLastPara="1" wrap="square" lIns="68575" tIns="34275" rIns="68575" bIns="34275" anchor="ctr" anchorCtr="0">
            <a:normAutofit lnSpcReduction="10000"/>
          </a:bodyPr>
          <a:lstStyle/>
          <a:p>
            <a:pPr marL="0" marR="0" lvl="0" indent="0" algn="ctr" rtl="0">
              <a:lnSpc>
                <a:spcPct val="90000"/>
              </a:lnSpc>
              <a:spcBef>
                <a:spcPts val="0"/>
              </a:spcBef>
              <a:spcAft>
                <a:spcPts val="0"/>
              </a:spcAft>
              <a:buClr>
                <a:schemeClr val="dk1"/>
              </a:buClr>
              <a:buSzPts val="6000"/>
              <a:buFont typeface="Calibri"/>
              <a:buNone/>
            </a:pPr>
            <a:endParaRPr sz="6000" b="1">
              <a:solidFill>
                <a:schemeClr val="lt1"/>
              </a:solidFill>
              <a:latin typeface="Calibri"/>
              <a:ea typeface="Calibri"/>
              <a:cs typeface="Calibri"/>
              <a:sym typeface="Calibri"/>
            </a:endParaRPr>
          </a:p>
        </p:txBody>
      </p:sp>
      <p:grpSp>
        <p:nvGrpSpPr>
          <p:cNvPr id="1707" name="Google Shape;1707;p106"/>
          <p:cNvGrpSpPr/>
          <p:nvPr/>
        </p:nvGrpSpPr>
        <p:grpSpPr>
          <a:xfrm>
            <a:off x="0" y="4728097"/>
            <a:ext cx="9144000" cy="48280"/>
            <a:chOff x="0" y="2409092"/>
            <a:chExt cx="9144000" cy="685800"/>
          </a:xfrm>
        </p:grpSpPr>
        <p:sp>
          <p:nvSpPr>
            <p:cNvPr id="1708" name="Google Shape;1708;p106"/>
            <p:cNvSpPr/>
            <p:nvPr/>
          </p:nvSpPr>
          <p:spPr>
            <a:xfrm>
              <a:off x="0" y="2409092"/>
              <a:ext cx="1828800" cy="685800"/>
            </a:xfrm>
            <a:prstGeom prst="rect">
              <a:avLst/>
            </a:prstGeom>
            <a:solidFill>
              <a:srgbClr val="14B4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709" name="Google Shape;1709;p106"/>
            <p:cNvSpPr/>
            <p:nvPr/>
          </p:nvSpPr>
          <p:spPr>
            <a:xfrm>
              <a:off x="1828800" y="2409092"/>
              <a:ext cx="1828800" cy="685800"/>
            </a:xfrm>
            <a:prstGeom prst="rect">
              <a:avLst/>
            </a:prstGeom>
            <a:solidFill>
              <a:srgbClr val="2040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710" name="Google Shape;1710;p106"/>
            <p:cNvSpPr/>
            <p:nvPr/>
          </p:nvSpPr>
          <p:spPr>
            <a:xfrm>
              <a:off x="3657600" y="2409092"/>
              <a:ext cx="1828800" cy="685800"/>
            </a:xfrm>
            <a:prstGeom prst="rect">
              <a:avLst/>
            </a:prstGeom>
            <a:solidFill>
              <a:srgbClr val="0BA1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711" name="Google Shape;1711;p106"/>
            <p:cNvSpPr/>
            <p:nvPr/>
          </p:nvSpPr>
          <p:spPr>
            <a:xfrm>
              <a:off x="5486400" y="2409092"/>
              <a:ext cx="1828800" cy="685800"/>
            </a:xfrm>
            <a:prstGeom prst="rect">
              <a:avLst/>
            </a:prstGeom>
            <a:solidFill>
              <a:srgbClr val="F2652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712" name="Google Shape;1712;p106"/>
            <p:cNvSpPr/>
            <p:nvPr/>
          </p:nvSpPr>
          <p:spPr>
            <a:xfrm>
              <a:off x="7315200" y="2409092"/>
              <a:ext cx="1828800" cy="685800"/>
            </a:xfrm>
            <a:prstGeom prst="rect">
              <a:avLst/>
            </a:prstGeom>
            <a:solidFill>
              <a:srgbClr val="F9B8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grpSp>
      <p:pic>
        <p:nvPicPr>
          <p:cNvPr id="1713" name="Google Shape;1713;p106"/>
          <p:cNvPicPr preferRelativeResize="0"/>
          <p:nvPr/>
        </p:nvPicPr>
        <p:blipFill rotWithShape="1">
          <a:blip r:embed="rId3">
            <a:alphaModFix/>
          </a:blip>
          <a:srcRect/>
          <a:stretch/>
        </p:blipFill>
        <p:spPr>
          <a:xfrm>
            <a:off x="247304" y="50656"/>
            <a:ext cx="863177" cy="828415"/>
          </a:xfrm>
          <a:prstGeom prst="rect">
            <a:avLst/>
          </a:prstGeom>
          <a:noFill/>
          <a:ln>
            <a:noFill/>
          </a:ln>
        </p:spPr>
      </p:pic>
      <p:sp>
        <p:nvSpPr>
          <p:cNvPr id="1714" name="Google Shape;1714;p106"/>
          <p:cNvSpPr txBox="1">
            <a:spLocks noGrp="1"/>
          </p:cNvSpPr>
          <p:nvPr>
            <p:ph type="title"/>
          </p:nvPr>
        </p:nvSpPr>
        <p:spPr>
          <a:xfrm>
            <a:off x="628650" y="-57552"/>
            <a:ext cx="7886700" cy="994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800"/>
              <a:buFont typeface="Calibri"/>
              <a:buNone/>
            </a:pPr>
            <a:r>
              <a:rPr lang="en" sz="4800" b="1">
                <a:solidFill>
                  <a:schemeClr val="lt1"/>
                </a:solidFill>
              </a:rPr>
              <a:t>Contact Information</a:t>
            </a:r>
            <a:endParaRPr/>
          </a:p>
        </p:txBody>
      </p:sp>
      <p:sp>
        <p:nvSpPr>
          <p:cNvPr id="1715" name="Google Shape;1715;p106"/>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100"/>
              <a:buNone/>
            </a:pPr>
            <a:endParaRPr/>
          </a:p>
          <a:p>
            <a:pPr marL="0" lvl="0" indent="0" algn="l" rtl="0">
              <a:lnSpc>
                <a:spcPct val="100000"/>
              </a:lnSpc>
              <a:spcBef>
                <a:spcPts val="0"/>
              </a:spcBef>
              <a:spcAft>
                <a:spcPts val="0"/>
              </a:spcAft>
              <a:buClr>
                <a:schemeClr val="dk1"/>
              </a:buClr>
              <a:buSzPts val="2100"/>
              <a:buNone/>
            </a:pPr>
            <a:endParaRPr/>
          </a:p>
        </p:txBody>
      </p:sp>
      <p:sp>
        <p:nvSpPr>
          <p:cNvPr id="1716" name="Google Shape;1716;p106"/>
          <p:cNvSpPr/>
          <p:nvPr/>
        </p:nvSpPr>
        <p:spPr>
          <a:xfrm>
            <a:off x="614719" y="1721280"/>
            <a:ext cx="9237300" cy="1407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17" name="Google Shape;1717;p106"/>
          <p:cNvSpPr txBox="1"/>
          <p:nvPr/>
        </p:nvSpPr>
        <p:spPr>
          <a:xfrm>
            <a:off x="839450" y="1369219"/>
            <a:ext cx="7375200" cy="3386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2800">
                <a:solidFill>
                  <a:schemeClr val="dk1"/>
                </a:solidFill>
                <a:latin typeface="Calibri"/>
                <a:ea typeface="Calibri"/>
                <a:cs typeface="Calibri"/>
                <a:sym typeface="Calibri"/>
              </a:rPr>
              <a:t>Mary Ann Mieczkowski</a:t>
            </a:r>
            <a:endParaRPr sz="2800">
              <a:solidFill>
                <a:schemeClr val="dk1"/>
              </a:solidFill>
              <a:latin typeface="Calibri"/>
              <a:ea typeface="Calibri"/>
              <a:cs typeface="Calibri"/>
              <a:sym typeface="Calibri"/>
            </a:endParaRPr>
          </a:p>
          <a:p>
            <a:pPr marL="0" marR="0" lvl="0" indent="0" algn="ctr" rtl="0">
              <a:spcBef>
                <a:spcPts val="0"/>
              </a:spcBef>
              <a:spcAft>
                <a:spcPts val="0"/>
              </a:spcAft>
              <a:buNone/>
            </a:pPr>
            <a:r>
              <a:rPr lang="en" sz="2800" u="sng">
                <a:solidFill>
                  <a:schemeClr val="dk1"/>
                </a:solidFill>
                <a:latin typeface="Calibri"/>
                <a:ea typeface="Calibri"/>
                <a:cs typeface="Calibri"/>
                <a:sym typeface="Calibri"/>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Maryann.Mieczkowski@doe.k12.de.us</a:t>
            </a:r>
            <a:endParaRPr sz="2800">
              <a:solidFill>
                <a:schemeClr val="dk1"/>
              </a:solidFill>
              <a:latin typeface="Calibri"/>
              <a:ea typeface="Calibri"/>
              <a:cs typeface="Calibri"/>
              <a:sym typeface="Calibri"/>
            </a:endParaRPr>
          </a:p>
          <a:p>
            <a:pPr marL="0" marR="0" lvl="0" indent="0" algn="ctr" rtl="0">
              <a:spcBef>
                <a:spcPts val="0"/>
              </a:spcBef>
              <a:spcAft>
                <a:spcPts val="0"/>
              </a:spcAft>
              <a:buNone/>
            </a:pPr>
            <a:endParaRPr sz="2800">
              <a:solidFill>
                <a:schemeClr val="dk1"/>
              </a:solidFill>
              <a:latin typeface="Calibri"/>
              <a:ea typeface="Calibri"/>
              <a:cs typeface="Calibri"/>
              <a:sym typeface="Calibri"/>
            </a:endParaRPr>
          </a:p>
          <a:p>
            <a:pPr marL="0" marR="0" lvl="0" indent="0" algn="ctr" rtl="0">
              <a:spcBef>
                <a:spcPts val="0"/>
              </a:spcBef>
              <a:spcAft>
                <a:spcPts val="0"/>
              </a:spcAft>
              <a:buNone/>
            </a:pPr>
            <a:r>
              <a:rPr lang="en" sz="2800">
                <a:solidFill>
                  <a:schemeClr val="dk1"/>
                </a:solidFill>
                <a:latin typeface="Calibri"/>
                <a:ea typeface="Calibri"/>
                <a:cs typeface="Calibri"/>
                <a:sym typeface="Calibri"/>
              </a:rPr>
              <a:t>Susan Veenema</a:t>
            </a:r>
            <a:endParaRPr sz="2800">
              <a:solidFill>
                <a:schemeClr val="dk1"/>
              </a:solidFill>
              <a:latin typeface="Calibri"/>
              <a:ea typeface="Calibri"/>
              <a:cs typeface="Calibri"/>
              <a:sym typeface="Calibri"/>
            </a:endParaRPr>
          </a:p>
          <a:p>
            <a:pPr marL="0" marR="0" lvl="0" indent="0" algn="ctr" rtl="0">
              <a:spcBef>
                <a:spcPts val="0"/>
              </a:spcBef>
              <a:spcAft>
                <a:spcPts val="0"/>
              </a:spcAft>
              <a:buNone/>
            </a:pPr>
            <a:r>
              <a:rPr lang="en" sz="2800" u="sng">
                <a:solidFill>
                  <a:schemeClr val="dk1"/>
                </a:solidFill>
                <a:latin typeface="Calibri"/>
                <a:ea typeface="Calibri"/>
                <a:cs typeface="Calibri"/>
                <a:sym typeface="Calibri"/>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Susan.Veenema@doe.k12.de.us</a:t>
            </a:r>
            <a:endParaRPr sz="2800">
              <a:solidFill>
                <a:schemeClr val="dk1"/>
              </a:solidFill>
              <a:latin typeface="Calibri"/>
              <a:ea typeface="Calibri"/>
              <a:cs typeface="Calibri"/>
              <a:sym typeface="Calibri"/>
            </a:endParaRPr>
          </a:p>
          <a:p>
            <a:pPr marL="0" marR="0" lvl="0" indent="0" algn="l" rtl="0">
              <a:spcBef>
                <a:spcPts val="0"/>
              </a:spcBef>
              <a:spcAft>
                <a:spcPts val="0"/>
              </a:spcAft>
              <a:buNone/>
            </a:pPr>
            <a:endParaRPr sz="2800">
              <a:solidFill>
                <a:schemeClr val="dk1"/>
              </a:solidFill>
              <a:latin typeface="Calibri"/>
              <a:ea typeface="Calibri"/>
              <a:cs typeface="Calibri"/>
              <a:sym typeface="Calibri"/>
            </a:endParaRPr>
          </a:p>
          <a:p>
            <a:pPr marL="0" marR="0" lvl="0" indent="0" algn="ctr" rtl="0">
              <a:spcBef>
                <a:spcPts val="0"/>
              </a:spcBef>
              <a:spcAft>
                <a:spcPts val="0"/>
              </a:spcAft>
              <a:buNone/>
            </a:pPr>
            <a:r>
              <a:rPr lang="en" sz="2800" b="1">
                <a:solidFill>
                  <a:schemeClr val="dk1"/>
                </a:solidFill>
                <a:latin typeface="Calibri"/>
                <a:ea typeface="Calibri"/>
                <a:cs typeface="Calibri"/>
                <a:sym typeface="Calibri"/>
              </a:rPr>
              <a:t>Thank you!</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21"/>
        <p:cNvGrpSpPr/>
        <p:nvPr/>
      </p:nvGrpSpPr>
      <p:grpSpPr>
        <a:xfrm>
          <a:off x="0" y="0"/>
          <a:ext cx="0" cy="0"/>
          <a:chOff x="0" y="0"/>
          <a:chExt cx="0" cy="0"/>
        </a:xfrm>
      </p:grpSpPr>
      <p:sp>
        <p:nvSpPr>
          <p:cNvPr id="1722" name="Google Shape;1722;p107"/>
          <p:cNvSpPr txBox="1">
            <a:spLocks noGrp="1"/>
          </p:cNvSpPr>
          <p:nvPr>
            <p:ph type="title"/>
          </p:nvPr>
        </p:nvSpPr>
        <p:spPr>
          <a:xfrm>
            <a:off x="720000" y="445025"/>
            <a:ext cx="5852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Equity </a:t>
            </a:r>
            <a:endParaRPr/>
          </a:p>
        </p:txBody>
      </p:sp>
      <p:sp>
        <p:nvSpPr>
          <p:cNvPr id="1723" name="Google Shape;1723;p107"/>
          <p:cNvSpPr txBox="1">
            <a:spLocks noGrp="1"/>
          </p:cNvSpPr>
          <p:nvPr>
            <p:ph type="body" idx="1"/>
          </p:nvPr>
        </p:nvSpPr>
        <p:spPr>
          <a:xfrm>
            <a:off x="720000" y="789125"/>
            <a:ext cx="7704000" cy="3554400"/>
          </a:xfrm>
          <a:prstGeom prst="rect">
            <a:avLst/>
          </a:prstGeom>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1800" b="1">
                <a:solidFill>
                  <a:srgbClr val="000000"/>
                </a:solidFill>
                <a:latin typeface="Arial"/>
                <a:ea typeface="Arial"/>
                <a:cs typeface="Arial"/>
                <a:sym typeface="Arial"/>
              </a:rPr>
              <a:t>DE-PBS Project Mission</a:t>
            </a:r>
            <a:endParaRPr sz="1800" b="1">
              <a:solidFill>
                <a:srgbClr val="000000"/>
              </a:solidFill>
              <a:latin typeface="Arial"/>
              <a:ea typeface="Arial"/>
              <a:cs typeface="Arial"/>
              <a:sym typeface="Arial"/>
            </a:endParaRPr>
          </a:p>
          <a:p>
            <a:pPr marL="0" lvl="0" indent="0" algn="l" rtl="0">
              <a:lnSpc>
                <a:spcPct val="115000"/>
              </a:lnSpc>
              <a:spcBef>
                <a:spcPts val="1200"/>
              </a:spcBef>
              <a:spcAft>
                <a:spcPts val="0"/>
              </a:spcAft>
              <a:buNone/>
            </a:pPr>
            <a:r>
              <a:rPr lang="en" sz="1800">
                <a:solidFill>
                  <a:srgbClr val="000000"/>
                </a:solidFill>
                <a:latin typeface="Arial"/>
                <a:ea typeface="Arial"/>
                <a:cs typeface="Arial"/>
                <a:sym typeface="Arial"/>
              </a:rPr>
              <a:t>At the Delaware Positive Behavior Support Project, we are committed to improving outcomes for each student. E</a:t>
            </a:r>
            <a:r>
              <a:rPr lang="en" sz="1800">
                <a:solidFill>
                  <a:srgbClr val="000000"/>
                </a:solidFill>
                <a:highlight>
                  <a:srgbClr val="FFFFFF"/>
                </a:highlight>
                <a:latin typeface="Arial"/>
                <a:ea typeface="Arial"/>
                <a:cs typeface="Arial"/>
                <a:sym typeface="Arial"/>
              </a:rPr>
              <a:t>ducational systems cannot be considered effective until they are effective for all students. A Multi-Tiered System of Support (MTSS) can be a force for dismantling systemic racism and promoting equity or serve to perpetuate oppression. In recognition that black lives matter and given centuries of oppression, violence, and segregation, we must increase our commitment to improving outcomes for </a:t>
            </a:r>
            <a:r>
              <a:rPr lang="en" sz="1800">
                <a:solidFill>
                  <a:srgbClr val="000000"/>
                </a:solidFill>
                <a:highlight>
                  <a:srgbClr val="FFFFFF"/>
                </a:highlight>
                <a:latin typeface="Roboto"/>
                <a:ea typeface="Roboto"/>
                <a:cs typeface="Roboto"/>
                <a:sym typeface="Roboto"/>
              </a:rPr>
              <a:t>Black, Indigenous, and other Students of Color</a:t>
            </a:r>
            <a:r>
              <a:rPr lang="en" sz="1800">
                <a:solidFill>
                  <a:srgbClr val="000000"/>
                </a:solidFill>
                <a:highlight>
                  <a:srgbClr val="FFFFFF"/>
                </a:highlight>
                <a:latin typeface="Arial"/>
                <a:ea typeface="Arial"/>
                <a:cs typeface="Arial"/>
                <a:sym typeface="Arial"/>
              </a:rPr>
              <a:t>. </a:t>
            </a:r>
            <a:r>
              <a:rPr lang="en" sz="1800" b="1">
                <a:solidFill>
                  <a:srgbClr val="B45F06"/>
                </a:solidFill>
                <a:highlight>
                  <a:srgbClr val="FFFFFF"/>
                </a:highlight>
                <a:latin typeface="Arial"/>
                <a:ea typeface="Arial"/>
                <a:cs typeface="Arial"/>
                <a:sym typeface="Arial"/>
              </a:rPr>
              <a:t>PBIS teams embed equity into their implementation of all aspects of MTSS</a:t>
            </a:r>
            <a:r>
              <a:rPr lang="en" sz="2000" b="1">
                <a:solidFill>
                  <a:srgbClr val="B45F06"/>
                </a:solidFill>
                <a:highlight>
                  <a:srgbClr val="FFFFFF"/>
                </a:highlight>
                <a:latin typeface="Arial"/>
                <a:ea typeface="Arial"/>
                <a:cs typeface="Arial"/>
                <a:sym typeface="Arial"/>
              </a:rPr>
              <a:t>.</a:t>
            </a:r>
            <a:r>
              <a:rPr lang="en" sz="2000">
                <a:solidFill>
                  <a:srgbClr val="B45F06"/>
                </a:solidFill>
                <a:highlight>
                  <a:srgbClr val="FFFFFF"/>
                </a:highlight>
                <a:latin typeface="Arial"/>
                <a:ea typeface="Arial"/>
                <a:cs typeface="Arial"/>
                <a:sym typeface="Arial"/>
              </a:rPr>
              <a:t> </a:t>
            </a:r>
            <a:endParaRPr sz="2000">
              <a:solidFill>
                <a:srgbClr val="B45F06"/>
              </a:solidFill>
              <a:highlight>
                <a:srgbClr val="FFFFFF"/>
              </a:highlight>
              <a:latin typeface="Arial"/>
              <a:ea typeface="Arial"/>
              <a:cs typeface="Arial"/>
              <a:sym typeface="Arial"/>
            </a:endParaRPr>
          </a:p>
          <a:p>
            <a:pPr marL="0" lvl="0" indent="0" algn="l" rtl="0">
              <a:lnSpc>
                <a:spcPct val="115000"/>
              </a:lnSpc>
              <a:spcBef>
                <a:spcPts val="0"/>
              </a:spcBef>
              <a:spcAft>
                <a:spcPts val="0"/>
              </a:spcAft>
              <a:buNone/>
            </a:pPr>
            <a:endParaRPr sz="2000">
              <a:solidFill>
                <a:srgbClr val="000000"/>
              </a:solidFill>
              <a:highlight>
                <a:srgbClr val="FFFFFF"/>
              </a:highlight>
              <a:latin typeface="Arial"/>
              <a:ea typeface="Arial"/>
              <a:cs typeface="Arial"/>
              <a:sym typeface="Arial"/>
            </a:endParaRPr>
          </a:p>
          <a:p>
            <a:pPr marL="0" lvl="0" indent="0" algn="l" rtl="0">
              <a:lnSpc>
                <a:spcPct val="115000"/>
              </a:lnSpc>
              <a:spcBef>
                <a:spcPts val="1200"/>
              </a:spcBef>
              <a:spcAft>
                <a:spcPts val="0"/>
              </a:spcAft>
              <a:buNone/>
            </a:pPr>
            <a:endParaRPr sz="1000">
              <a:solidFill>
                <a:srgbClr val="000000"/>
              </a:solidFill>
              <a:latin typeface="Arial"/>
              <a:ea typeface="Arial"/>
              <a:cs typeface="Arial"/>
              <a:sym typeface="Arial"/>
            </a:endParaRPr>
          </a:p>
          <a:p>
            <a:pPr marL="0" lvl="0" indent="0" algn="l" rtl="0">
              <a:lnSpc>
                <a:spcPct val="115000"/>
              </a:lnSpc>
              <a:spcBef>
                <a:spcPts val="1200"/>
              </a:spcBef>
              <a:spcAft>
                <a:spcPts val="0"/>
              </a:spcAft>
              <a:buNone/>
            </a:pPr>
            <a:endParaRPr sz="1000">
              <a:solidFill>
                <a:srgbClr val="000000"/>
              </a:solidFill>
              <a:latin typeface="Arial"/>
              <a:ea typeface="Arial"/>
              <a:cs typeface="Arial"/>
              <a:sym typeface="Arial"/>
            </a:endParaRPr>
          </a:p>
          <a:p>
            <a:pPr marL="0" lvl="0" indent="0" algn="l" rtl="0">
              <a:spcBef>
                <a:spcPts val="120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27"/>
        <p:cNvGrpSpPr/>
        <p:nvPr/>
      </p:nvGrpSpPr>
      <p:grpSpPr>
        <a:xfrm>
          <a:off x="0" y="0"/>
          <a:ext cx="0" cy="0"/>
          <a:chOff x="0" y="0"/>
          <a:chExt cx="0" cy="0"/>
        </a:xfrm>
      </p:grpSpPr>
      <p:sp>
        <p:nvSpPr>
          <p:cNvPr id="1728" name="Google Shape;1728;p108"/>
          <p:cNvSpPr txBox="1">
            <a:spLocks noGrp="1"/>
          </p:cNvSpPr>
          <p:nvPr>
            <p:ph type="title"/>
          </p:nvPr>
        </p:nvSpPr>
        <p:spPr>
          <a:xfrm>
            <a:off x="720000" y="445025"/>
            <a:ext cx="6594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Disportionality, Equity, Discipline </a:t>
            </a:r>
            <a:endParaRPr/>
          </a:p>
        </p:txBody>
      </p:sp>
      <p:pic>
        <p:nvPicPr>
          <p:cNvPr id="1729" name="Google Shape;1729;p108"/>
          <p:cNvPicPr preferRelativeResize="0"/>
          <p:nvPr/>
        </p:nvPicPr>
        <p:blipFill>
          <a:blip r:embed="rId3">
            <a:alphaModFix/>
          </a:blip>
          <a:stretch>
            <a:fillRect/>
          </a:stretch>
        </p:blipFill>
        <p:spPr>
          <a:xfrm>
            <a:off x="633288" y="2296950"/>
            <a:ext cx="2562426" cy="1724050"/>
          </a:xfrm>
          <a:prstGeom prst="rect">
            <a:avLst/>
          </a:prstGeom>
          <a:noFill/>
          <a:ln w="28575" cap="flat" cmpd="sng">
            <a:solidFill>
              <a:srgbClr val="1A1A1A"/>
            </a:solidFill>
            <a:prstDash val="solid"/>
            <a:round/>
            <a:headEnd type="none" w="sm" len="sm"/>
            <a:tailEnd type="none" w="sm" len="sm"/>
          </a:ln>
          <a:effectLst>
            <a:outerShdw blurRad="57150" dist="57150" dir="5400000" algn="bl" rotWithShape="0">
              <a:srgbClr val="000000">
                <a:alpha val="50000"/>
              </a:srgbClr>
            </a:outerShdw>
          </a:effectLst>
        </p:spPr>
      </p:pic>
      <p:sp>
        <p:nvSpPr>
          <p:cNvPr id="1730" name="Google Shape;1730;p108"/>
          <p:cNvSpPr txBox="1">
            <a:spLocks noGrp="1"/>
          </p:cNvSpPr>
          <p:nvPr>
            <p:ph type="body" idx="1"/>
          </p:nvPr>
        </p:nvSpPr>
        <p:spPr>
          <a:xfrm>
            <a:off x="345225" y="1400371"/>
            <a:ext cx="3003900" cy="5163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2400" b="1">
                <a:latin typeface="Arial"/>
                <a:ea typeface="Arial"/>
                <a:cs typeface="Arial"/>
                <a:sym typeface="Arial"/>
              </a:rPr>
              <a:t>2021 Delaware </a:t>
            </a:r>
            <a:endParaRPr sz="2400" b="1">
              <a:latin typeface="Arial"/>
              <a:ea typeface="Arial"/>
              <a:cs typeface="Arial"/>
              <a:sym typeface="Arial"/>
            </a:endParaRPr>
          </a:p>
          <a:p>
            <a:pPr marL="0" lvl="0" indent="0" algn="ctr" rtl="0">
              <a:lnSpc>
                <a:spcPct val="100000"/>
              </a:lnSpc>
              <a:spcBef>
                <a:spcPts val="0"/>
              </a:spcBef>
              <a:spcAft>
                <a:spcPts val="0"/>
              </a:spcAft>
              <a:buNone/>
            </a:pPr>
            <a:r>
              <a:rPr lang="en" sz="2400" b="1">
                <a:latin typeface="Arial"/>
                <a:ea typeface="Arial"/>
                <a:cs typeface="Arial"/>
                <a:sym typeface="Arial"/>
              </a:rPr>
              <a:t>Equity Summit</a:t>
            </a:r>
            <a:endParaRPr sz="2400" b="1">
              <a:latin typeface="Trebuchet MS"/>
              <a:ea typeface="Trebuchet MS"/>
              <a:cs typeface="Trebuchet MS"/>
              <a:sym typeface="Trebuchet MS"/>
            </a:endParaRPr>
          </a:p>
          <a:p>
            <a:pPr marL="0" lvl="0" indent="0" algn="l" rtl="0">
              <a:lnSpc>
                <a:spcPct val="100000"/>
              </a:lnSpc>
              <a:spcBef>
                <a:spcPts val="0"/>
              </a:spcBef>
              <a:spcAft>
                <a:spcPts val="0"/>
              </a:spcAft>
              <a:buNone/>
            </a:pPr>
            <a:endParaRPr/>
          </a:p>
        </p:txBody>
      </p:sp>
      <p:sp>
        <p:nvSpPr>
          <p:cNvPr id="1731" name="Google Shape;1731;p108"/>
          <p:cNvSpPr txBox="1"/>
          <p:nvPr/>
        </p:nvSpPr>
        <p:spPr>
          <a:xfrm>
            <a:off x="3362675" y="1284850"/>
            <a:ext cx="5409900" cy="315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Montserrat"/>
                <a:ea typeface="Montserrat"/>
                <a:cs typeface="Montserrat"/>
                <a:sym typeface="Montserrat"/>
              </a:rPr>
              <a:t>Which PBIS features are most            predictive of racial equity in school discipline?</a:t>
            </a:r>
            <a:endParaRPr sz="1800">
              <a:latin typeface="Montserrat"/>
              <a:ea typeface="Montserrat"/>
              <a:cs typeface="Montserrat"/>
              <a:sym typeface="Montserrat"/>
            </a:endParaRPr>
          </a:p>
          <a:p>
            <a:pPr marL="0" lvl="0" indent="0" algn="l" rtl="0">
              <a:spcBef>
                <a:spcPts val="0"/>
              </a:spcBef>
              <a:spcAft>
                <a:spcPts val="0"/>
              </a:spcAft>
              <a:buNone/>
            </a:pPr>
            <a:endParaRPr sz="1800">
              <a:latin typeface="Montserrat"/>
              <a:ea typeface="Montserrat"/>
              <a:cs typeface="Montserrat"/>
              <a:sym typeface="Montserrat"/>
            </a:endParaRPr>
          </a:p>
          <a:p>
            <a:pPr marL="457200" lvl="0" indent="-342900" algn="l" rtl="0">
              <a:spcBef>
                <a:spcPts val="0"/>
              </a:spcBef>
              <a:spcAft>
                <a:spcPts val="0"/>
              </a:spcAft>
              <a:buSzPts val="1800"/>
              <a:buFont typeface="Montserrat"/>
              <a:buChar char="●"/>
            </a:pPr>
            <a:r>
              <a:rPr lang="en" sz="1800">
                <a:latin typeface="Montserrat"/>
                <a:ea typeface="Montserrat"/>
                <a:cs typeface="Montserrat"/>
                <a:sym typeface="Montserrat"/>
              </a:rPr>
              <a:t>Significant predictors of decreased disproportionality: Regular use of data for decision making </a:t>
            </a:r>
            <a:r>
              <a:rPr lang="en" i="1">
                <a:solidFill>
                  <a:srgbClr val="7F7F7F"/>
                </a:solidFill>
                <a:latin typeface="Montserrat"/>
                <a:ea typeface="Montserrat"/>
                <a:cs typeface="Montserrat"/>
                <a:sym typeface="Montserrat"/>
              </a:rPr>
              <a:t>(Tobin &amp; Vincent, 2011) </a:t>
            </a:r>
            <a:endParaRPr i="1">
              <a:solidFill>
                <a:srgbClr val="7F7F7F"/>
              </a:solidFill>
              <a:latin typeface="Montserrat"/>
              <a:ea typeface="Montserrat"/>
              <a:cs typeface="Montserrat"/>
              <a:sym typeface="Montserrat"/>
            </a:endParaRPr>
          </a:p>
          <a:p>
            <a:pPr marL="457200" lvl="0" indent="-342900" algn="l" rtl="0">
              <a:spcBef>
                <a:spcPts val="1000"/>
              </a:spcBef>
              <a:spcAft>
                <a:spcPts val="0"/>
              </a:spcAft>
              <a:buSzPts val="1800"/>
              <a:buFont typeface="Montserrat"/>
              <a:buChar char="●"/>
            </a:pPr>
            <a:r>
              <a:rPr lang="en" sz="1800">
                <a:latin typeface="Montserrat"/>
                <a:ea typeface="Montserrat"/>
                <a:cs typeface="Montserrat"/>
                <a:sym typeface="Montserrat"/>
              </a:rPr>
              <a:t>Implementation of classroom PBIS systems </a:t>
            </a:r>
            <a:r>
              <a:rPr lang="en" i="1">
                <a:solidFill>
                  <a:srgbClr val="7F7F7F"/>
                </a:solidFill>
                <a:latin typeface="Montserrat"/>
                <a:ea typeface="Montserrat"/>
                <a:cs typeface="Montserrat"/>
                <a:sym typeface="Montserrat"/>
              </a:rPr>
              <a:t>(Tobin &amp; Vincent, 2011) </a:t>
            </a:r>
            <a:endParaRPr i="1">
              <a:solidFill>
                <a:srgbClr val="7F7F7F"/>
              </a:solidFill>
              <a:latin typeface="Montserrat"/>
              <a:ea typeface="Montserrat"/>
              <a:cs typeface="Montserrat"/>
              <a:sym typeface="Montserrat"/>
            </a:endParaRPr>
          </a:p>
          <a:p>
            <a:pPr marL="457200" lvl="0" indent="-342900" algn="l" rtl="0">
              <a:spcBef>
                <a:spcPts val="1000"/>
              </a:spcBef>
              <a:spcAft>
                <a:spcPts val="1000"/>
              </a:spcAft>
              <a:buSzPts val="1800"/>
              <a:buFont typeface="Montserrat"/>
              <a:buChar char="●"/>
            </a:pPr>
            <a:r>
              <a:rPr lang="en" sz="1800">
                <a:latin typeface="Montserrat"/>
                <a:ea typeface="Montserrat"/>
                <a:cs typeface="Montserrat"/>
                <a:sym typeface="Montserrat"/>
              </a:rPr>
              <a:t>Use of formal reward systems </a:t>
            </a:r>
            <a:r>
              <a:rPr lang="en" i="1">
                <a:solidFill>
                  <a:srgbClr val="7F7F7F"/>
                </a:solidFill>
                <a:latin typeface="Montserrat"/>
                <a:ea typeface="Montserrat"/>
                <a:cs typeface="Montserrat"/>
                <a:sym typeface="Montserrat"/>
              </a:rPr>
              <a:t>(Barclay, Castillo, &amp; Kincaid, in press; Tobin &amp; Vincent, 2011) </a:t>
            </a:r>
            <a:endParaRPr i="1">
              <a:solidFill>
                <a:srgbClr val="7F7F7F"/>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pic>
        <p:nvPicPr>
          <p:cNvPr id="1348" name="Google Shape;1348;p82"/>
          <p:cNvPicPr preferRelativeResize="0"/>
          <p:nvPr/>
        </p:nvPicPr>
        <p:blipFill rotWithShape="1">
          <a:blip r:embed="rId3">
            <a:alphaModFix/>
          </a:blip>
          <a:srcRect l="83870" t="11601" r="1490" b="50706"/>
          <a:stretch/>
        </p:blipFill>
        <p:spPr>
          <a:xfrm>
            <a:off x="7130364" y="65751"/>
            <a:ext cx="1947663" cy="1410375"/>
          </a:xfrm>
          <a:prstGeom prst="rect">
            <a:avLst/>
          </a:prstGeom>
          <a:noFill/>
          <a:ln w="19050" cap="sq" cmpd="sng">
            <a:solidFill>
              <a:srgbClr val="0070C0"/>
            </a:solidFill>
            <a:prstDash val="solid"/>
            <a:miter lim="800000"/>
            <a:headEnd type="none" w="sm" len="sm"/>
            <a:tailEnd type="none" w="sm" len="sm"/>
          </a:ln>
          <a:effectLst>
            <a:outerShdw blurRad="57150" dist="50800" dir="2700000" algn="tl" rotWithShape="0">
              <a:srgbClr val="000000">
                <a:alpha val="40000"/>
              </a:srgbClr>
            </a:outerShdw>
          </a:effectLst>
        </p:spPr>
      </p:pic>
      <p:grpSp>
        <p:nvGrpSpPr>
          <p:cNvPr id="1349" name="Google Shape;1349;p82"/>
          <p:cNvGrpSpPr/>
          <p:nvPr/>
        </p:nvGrpSpPr>
        <p:grpSpPr>
          <a:xfrm>
            <a:off x="1458443" y="2022070"/>
            <a:ext cx="2587782" cy="1316409"/>
            <a:chOff x="582643" y="1683308"/>
            <a:chExt cx="2587782" cy="1316409"/>
          </a:xfrm>
        </p:grpSpPr>
        <p:pic>
          <p:nvPicPr>
            <p:cNvPr id="1350" name="Google Shape;1350;p82"/>
            <p:cNvPicPr preferRelativeResize="0"/>
            <p:nvPr/>
          </p:nvPicPr>
          <p:blipFill>
            <a:blip r:embed="rId4">
              <a:alphaModFix/>
            </a:blip>
            <a:stretch>
              <a:fillRect/>
            </a:stretch>
          </p:blipFill>
          <p:spPr>
            <a:xfrm>
              <a:off x="582643" y="1683308"/>
              <a:ext cx="1325880" cy="1316409"/>
            </a:xfrm>
            <a:prstGeom prst="rect">
              <a:avLst/>
            </a:prstGeom>
            <a:noFill/>
            <a:ln w="19050" cap="flat" cmpd="sng">
              <a:solidFill>
                <a:schemeClr val="accent1"/>
              </a:solidFill>
              <a:prstDash val="solid"/>
              <a:round/>
              <a:headEnd type="none" w="sm" len="sm"/>
              <a:tailEnd type="none" w="sm" len="sm"/>
            </a:ln>
            <a:effectLst>
              <a:outerShdw blurRad="57150" dist="19050" dir="5400000" algn="bl" rotWithShape="0">
                <a:srgbClr val="000000">
                  <a:alpha val="50000"/>
                </a:srgbClr>
              </a:outerShdw>
            </a:effectLst>
          </p:spPr>
        </p:pic>
        <p:sp>
          <p:nvSpPr>
            <p:cNvPr id="1351" name="Google Shape;1351;p82"/>
            <p:cNvSpPr txBox="1"/>
            <p:nvPr/>
          </p:nvSpPr>
          <p:spPr>
            <a:xfrm>
              <a:off x="2116225" y="1921685"/>
              <a:ext cx="1054200" cy="915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2200" b="1">
                  <a:latin typeface="Calibri"/>
                  <a:ea typeface="Calibri"/>
                  <a:cs typeface="Calibri"/>
                  <a:sym typeface="Calibri"/>
                </a:rPr>
                <a:t>Debby Boyer</a:t>
              </a:r>
              <a:endParaRPr sz="2200" b="1">
                <a:latin typeface="Calibri"/>
                <a:ea typeface="Calibri"/>
                <a:cs typeface="Calibri"/>
                <a:sym typeface="Calibri"/>
              </a:endParaRPr>
            </a:p>
          </p:txBody>
        </p:sp>
      </p:grpSp>
      <p:sp>
        <p:nvSpPr>
          <p:cNvPr id="1352" name="Google Shape;1352;p82"/>
          <p:cNvSpPr txBox="1"/>
          <p:nvPr/>
        </p:nvSpPr>
        <p:spPr>
          <a:xfrm>
            <a:off x="6558550" y="2190673"/>
            <a:ext cx="1051500" cy="91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latin typeface="Calibri"/>
                <a:ea typeface="Calibri"/>
                <a:cs typeface="Calibri"/>
                <a:sym typeface="Calibri"/>
              </a:rPr>
              <a:t>Linda Smith</a:t>
            </a:r>
            <a:endParaRPr sz="2200" b="1">
              <a:latin typeface="Calibri"/>
              <a:ea typeface="Calibri"/>
              <a:cs typeface="Calibri"/>
              <a:sym typeface="Calibri"/>
            </a:endParaRPr>
          </a:p>
        </p:txBody>
      </p:sp>
      <p:sp>
        <p:nvSpPr>
          <p:cNvPr id="1353" name="Google Shape;1353;p82"/>
          <p:cNvSpPr txBox="1">
            <a:spLocks noGrp="1"/>
          </p:cNvSpPr>
          <p:nvPr>
            <p:ph type="title"/>
          </p:nvPr>
        </p:nvSpPr>
        <p:spPr>
          <a:xfrm>
            <a:off x="400050" y="370551"/>
            <a:ext cx="7886700" cy="120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t>Meet our Team!</a:t>
            </a:r>
            <a:endParaRPr sz="3600"/>
          </a:p>
          <a:p>
            <a:pPr marL="0" lvl="0" indent="0" algn="ctr" rtl="0">
              <a:spcBef>
                <a:spcPts val="0"/>
              </a:spcBef>
              <a:spcAft>
                <a:spcPts val="0"/>
              </a:spcAft>
              <a:buNone/>
            </a:pPr>
            <a:r>
              <a:rPr lang="en" sz="2400"/>
              <a:t>DE-PBS Project Co-Directors </a:t>
            </a:r>
            <a:endParaRPr sz="2400"/>
          </a:p>
        </p:txBody>
      </p:sp>
      <p:pic>
        <p:nvPicPr>
          <p:cNvPr id="1354" name="Google Shape;1354;p82"/>
          <p:cNvPicPr preferRelativeResize="0"/>
          <p:nvPr/>
        </p:nvPicPr>
        <p:blipFill rotWithShape="1">
          <a:blip r:embed="rId5">
            <a:alphaModFix/>
          </a:blip>
          <a:srcRect l="20816" t="8669" r="16104" b="30750"/>
          <a:stretch/>
        </p:blipFill>
        <p:spPr>
          <a:xfrm>
            <a:off x="4848350" y="1951850"/>
            <a:ext cx="1459801" cy="1456851"/>
          </a:xfrm>
          <a:prstGeom prst="rect">
            <a:avLst/>
          </a:prstGeom>
          <a:noFill/>
          <a:ln w="9525" cap="flat" cmpd="sng">
            <a:solidFill>
              <a:schemeClr val="accent1"/>
            </a:solidFill>
            <a:prstDash val="solid"/>
            <a:round/>
            <a:headEnd type="none" w="sm" len="sm"/>
            <a:tailEnd type="none" w="sm" len="sm"/>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sp>
        <p:nvSpPr>
          <p:cNvPr id="1736" name="Google Shape;1736;p109"/>
          <p:cNvSpPr txBox="1">
            <a:spLocks noGrp="1"/>
          </p:cNvSpPr>
          <p:nvPr>
            <p:ph type="title"/>
          </p:nvPr>
        </p:nvSpPr>
        <p:spPr>
          <a:xfrm>
            <a:off x="720000" y="445025"/>
            <a:ext cx="6594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Disportionality, Equity, Discipline </a:t>
            </a:r>
            <a:endParaRPr/>
          </a:p>
        </p:txBody>
      </p:sp>
      <p:sp>
        <p:nvSpPr>
          <p:cNvPr id="1737" name="Google Shape;1737;p109"/>
          <p:cNvSpPr txBox="1"/>
          <p:nvPr/>
        </p:nvSpPr>
        <p:spPr>
          <a:xfrm>
            <a:off x="581700" y="1197450"/>
            <a:ext cx="7865700" cy="360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accent1"/>
                </a:solidFill>
                <a:latin typeface="Montserrat"/>
                <a:ea typeface="Montserrat"/>
                <a:cs typeface="Montserrat"/>
                <a:sym typeface="Montserrat"/>
              </a:rPr>
              <a:t>Center on PBIS </a:t>
            </a:r>
            <a:endParaRPr sz="1800">
              <a:solidFill>
                <a:schemeClr val="accent1"/>
              </a:solidFill>
              <a:latin typeface="Montserrat"/>
              <a:ea typeface="Montserrat"/>
              <a:cs typeface="Montserrat"/>
              <a:sym typeface="Montserrat"/>
            </a:endParaRPr>
          </a:p>
          <a:p>
            <a:pPr marL="0" lvl="0" indent="0" algn="l" rtl="0">
              <a:spcBef>
                <a:spcPts val="0"/>
              </a:spcBef>
              <a:spcAft>
                <a:spcPts val="0"/>
              </a:spcAft>
              <a:buNone/>
            </a:pPr>
            <a:r>
              <a:rPr lang="en" sz="1800" b="1">
                <a:solidFill>
                  <a:schemeClr val="accent1"/>
                </a:solidFill>
                <a:latin typeface="Montserrat"/>
                <a:ea typeface="Montserrat"/>
                <a:cs typeface="Montserrat"/>
                <a:sym typeface="Montserrat"/>
              </a:rPr>
              <a:t>5-point Intervention Approach</a:t>
            </a:r>
            <a:endParaRPr sz="1800" b="1">
              <a:solidFill>
                <a:schemeClr val="accent1"/>
              </a:solidFill>
              <a:latin typeface="Montserrat"/>
              <a:ea typeface="Montserrat"/>
              <a:cs typeface="Montserrat"/>
              <a:sym typeface="Montserrat"/>
            </a:endParaRPr>
          </a:p>
          <a:p>
            <a:pPr marL="0" lvl="0" indent="0" algn="l" rtl="0">
              <a:spcBef>
                <a:spcPts val="0"/>
              </a:spcBef>
              <a:spcAft>
                <a:spcPts val="0"/>
              </a:spcAft>
              <a:buNone/>
            </a:pPr>
            <a:endParaRPr sz="600">
              <a:latin typeface="Montserrat"/>
              <a:ea typeface="Montserrat"/>
              <a:cs typeface="Montserrat"/>
              <a:sym typeface="Montserrat"/>
            </a:endParaRPr>
          </a:p>
          <a:p>
            <a:pPr marL="457200" lvl="0" indent="-342900" algn="l" rtl="0">
              <a:spcBef>
                <a:spcPts val="0"/>
              </a:spcBef>
              <a:spcAft>
                <a:spcPts val="0"/>
              </a:spcAft>
              <a:buSzPts val="1800"/>
              <a:buFont typeface="Montserrat"/>
              <a:buAutoNum type="arabicPeriod"/>
            </a:pPr>
            <a:r>
              <a:rPr lang="en" sz="1800">
                <a:latin typeface="Montserrat"/>
                <a:ea typeface="Montserrat"/>
                <a:cs typeface="Montserrat"/>
                <a:sym typeface="Montserrat"/>
              </a:rPr>
              <a:t>Collect, use, and report disaggregated discipline data </a:t>
            </a:r>
            <a:endParaRPr sz="1800">
              <a:latin typeface="Montserrat"/>
              <a:ea typeface="Montserrat"/>
              <a:cs typeface="Montserrat"/>
              <a:sym typeface="Montserrat"/>
            </a:endParaRPr>
          </a:p>
          <a:p>
            <a:pPr marL="457200" lvl="0" indent="-342900" algn="l" rtl="0">
              <a:spcBef>
                <a:spcPts val="0"/>
              </a:spcBef>
              <a:spcAft>
                <a:spcPts val="0"/>
              </a:spcAft>
              <a:buSzPts val="1800"/>
              <a:buFont typeface="Montserrat"/>
              <a:buAutoNum type="arabicPeriod"/>
            </a:pPr>
            <a:r>
              <a:rPr lang="en" sz="1800">
                <a:latin typeface="Montserrat"/>
                <a:ea typeface="Montserrat"/>
                <a:cs typeface="Montserrat"/>
                <a:sym typeface="Montserrat"/>
              </a:rPr>
              <a:t>Implement a behavior framework that is preventive, multi-tiered, and culturally responsive </a:t>
            </a:r>
            <a:endParaRPr sz="1800">
              <a:latin typeface="Montserrat"/>
              <a:ea typeface="Montserrat"/>
              <a:cs typeface="Montserrat"/>
              <a:sym typeface="Montserrat"/>
            </a:endParaRPr>
          </a:p>
          <a:p>
            <a:pPr marL="457200" marR="3056298" lvl="0" indent="-342900" algn="l" rtl="0">
              <a:spcBef>
                <a:spcPts val="0"/>
              </a:spcBef>
              <a:spcAft>
                <a:spcPts val="0"/>
              </a:spcAft>
              <a:buSzPts val="1800"/>
              <a:buFont typeface="Montserrat"/>
              <a:buAutoNum type="arabicPeriod"/>
            </a:pPr>
            <a:r>
              <a:rPr lang="en" sz="1800">
                <a:latin typeface="Montserrat"/>
                <a:ea typeface="Montserrat"/>
                <a:cs typeface="Montserrat"/>
                <a:sym typeface="Montserrat"/>
              </a:rPr>
              <a:t>Use engaging academic instruction to reduce the opportunity (achievement) gap </a:t>
            </a:r>
            <a:endParaRPr sz="1800">
              <a:latin typeface="Montserrat"/>
              <a:ea typeface="Montserrat"/>
              <a:cs typeface="Montserrat"/>
              <a:sym typeface="Montserrat"/>
            </a:endParaRPr>
          </a:p>
          <a:p>
            <a:pPr marL="457200" marR="3056298" lvl="0" indent="-342900" algn="l" rtl="0">
              <a:spcBef>
                <a:spcPts val="0"/>
              </a:spcBef>
              <a:spcAft>
                <a:spcPts val="0"/>
              </a:spcAft>
              <a:buSzPts val="1800"/>
              <a:buFont typeface="Montserrat"/>
              <a:buAutoNum type="arabicPeriod"/>
            </a:pPr>
            <a:r>
              <a:rPr lang="en" sz="1800">
                <a:latin typeface="Montserrat"/>
                <a:ea typeface="Montserrat"/>
                <a:cs typeface="Montserrat"/>
                <a:sym typeface="Montserrat"/>
              </a:rPr>
              <a:t>Develop policies with accountability for disciplinary equity </a:t>
            </a:r>
            <a:endParaRPr sz="1800">
              <a:latin typeface="Montserrat"/>
              <a:ea typeface="Montserrat"/>
              <a:cs typeface="Montserrat"/>
              <a:sym typeface="Montserrat"/>
            </a:endParaRPr>
          </a:p>
          <a:p>
            <a:pPr marL="457200" marR="3056298" lvl="0" indent="-342900" algn="l" rtl="0">
              <a:spcBef>
                <a:spcPts val="0"/>
              </a:spcBef>
              <a:spcAft>
                <a:spcPts val="0"/>
              </a:spcAft>
              <a:buSzPts val="1800"/>
              <a:buFont typeface="Montserrat"/>
              <a:buAutoNum type="arabicPeriod"/>
            </a:pPr>
            <a:r>
              <a:rPr lang="en" sz="1800">
                <a:latin typeface="Montserrat"/>
                <a:ea typeface="Montserrat"/>
                <a:cs typeface="Montserrat"/>
                <a:sym typeface="Montserrat"/>
              </a:rPr>
              <a:t>Teach strategies to neutralize implicit bias </a:t>
            </a:r>
            <a:endParaRPr i="1">
              <a:solidFill>
                <a:srgbClr val="7F7F7F"/>
              </a:solidFill>
              <a:latin typeface="Montserrat"/>
              <a:ea typeface="Montserrat"/>
              <a:cs typeface="Montserrat"/>
              <a:sym typeface="Montserrat"/>
            </a:endParaRPr>
          </a:p>
        </p:txBody>
      </p:sp>
      <p:pic>
        <p:nvPicPr>
          <p:cNvPr id="1738" name="Google Shape;1738;p109"/>
          <p:cNvPicPr preferRelativeResize="0"/>
          <p:nvPr/>
        </p:nvPicPr>
        <p:blipFill>
          <a:blip r:embed="rId3">
            <a:alphaModFix/>
          </a:blip>
          <a:stretch>
            <a:fillRect/>
          </a:stretch>
        </p:blipFill>
        <p:spPr>
          <a:xfrm>
            <a:off x="5579200" y="2696000"/>
            <a:ext cx="3295676" cy="2224101"/>
          </a:xfrm>
          <a:prstGeom prst="rect">
            <a:avLst/>
          </a:prstGeom>
          <a:noFill/>
          <a:ln w="28575" cap="flat" cmpd="sng">
            <a:solidFill>
              <a:srgbClr val="1A1A1A"/>
            </a:solidFill>
            <a:prstDash val="solid"/>
            <a:round/>
            <a:headEnd type="none" w="sm" len="sm"/>
            <a:tailEnd type="none" w="sm" len="sm"/>
          </a:ln>
          <a:effectLst>
            <a:outerShdw blurRad="57150" dist="38100" dir="5400000" algn="bl" rotWithShape="0">
              <a:srgbClr val="000000">
                <a:alpha val="5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42"/>
        <p:cNvGrpSpPr/>
        <p:nvPr/>
      </p:nvGrpSpPr>
      <p:grpSpPr>
        <a:xfrm>
          <a:off x="0" y="0"/>
          <a:ext cx="0" cy="0"/>
          <a:chOff x="0" y="0"/>
          <a:chExt cx="0" cy="0"/>
        </a:xfrm>
      </p:grpSpPr>
      <p:sp>
        <p:nvSpPr>
          <p:cNvPr id="1743" name="Google Shape;1743;p110"/>
          <p:cNvSpPr txBox="1">
            <a:spLocks noGrp="1"/>
          </p:cNvSpPr>
          <p:nvPr>
            <p:ph type="title"/>
          </p:nvPr>
        </p:nvSpPr>
        <p:spPr>
          <a:xfrm>
            <a:off x="720000" y="445025"/>
            <a:ext cx="6594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Disportionality, Equity, Discipline </a:t>
            </a:r>
            <a:endParaRPr/>
          </a:p>
        </p:txBody>
      </p:sp>
      <p:pic>
        <p:nvPicPr>
          <p:cNvPr id="1744" name="Google Shape;1744;p110"/>
          <p:cNvPicPr preferRelativeResize="0"/>
          <p:nvPr/>
        </p:nvPicPr>
        <p:blipFill>
          <a:blip r:embed="rId3">
            <a:alphaModFix/>
          </a:blip>
          <a:stretch>
            <a:fillRect/>
          </a:stretch>
        </p:blipFill>
        <p:spPr>
          <a:xfrm>
            <a:off x="979200" y="1158925"/>
            <a:ext cx="6222774" cy="342252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48"/>
        <p:cNvGrpSpPr/>
        <p:nvPr/>
      </p:nvGrpSpPr>
      <p:grpSpPr>
        <a:xfrm>
          <a:off x="0" y="0"/>
          <a:ext cx="0" cy="0"/>
          <a:chOff x="0" y="0"/>
          <a:chExt cx="0" cy="0"/>
        </a:xfrm>
      </p:grpSpPr>
      <p:pic>
        <p:nvPicPr>
          <p:cNvPr id="1749" name="Google Shape;1749;p111"/>
          <p:cNvPicPr preferRelativeResize="0"/>
          <p:nvPr/>
        </p:nvPicPr>
        <p:blipFill>
          <a:blip r:embed="rId3">
            <a:alphaModFix/>
          </a:blip>
          <a:stretch>
            <a:fillRect/>
          </a:stretch>
        </p:blipFill>
        <p:spPr>
          <a:xfrm>
            <a:off x="421450" y="363425"/>
            <a:ext cx="3303850" cy="4405125"/>
          </a:xfrm>
          <a:prstGeom prst="rect">
            <a:avLst/>
          </a:prstGeom>
          <a:noFill/>
          <a:ln>
            <a:noFill/>
          </a:ln>
        </p:spPr>
      </p:pic>
      <p:sp>
        <p:nvSpPr>
          <p:cNvPr id="1750" name="Google Shape;1750;p111"/>
          <p:cNvSpPr txBox="1">
            <a:spLocks noGrp="1"/>
          </p:cNvSpPr>
          <p:nvPr>
            <p:ph type="title"/>
          </p:nvPr>
        </p:nvSpPr>
        <p:spPr>
          <a:xfrm>
            <a:off x="4107575" y="1148775"/>
            <a:ext cx="3128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500"/>
              <a:t>Breakout</a:t>
            </a:r>
            <a:endParaRPr sz="5500"/>
          </a:p>
          <a:p>
            <a:pPr marL="0" lvl="0" indent="0" algn="l" rtl="0">
              <a:spcBef>
                <a:spcPts val="0"/>
              </a:spcBef>
              <a:spcAft>
                <a:spcPts val="0"/>
              </a:spcAft>
              <a:buNone/>
            </a:pPr>
            <a:r>
              <a:rPr lang="en" sz="5500"/>
              <a:t>Room </a:t>
            </a:r>
            <a:endParaRPr sz="5500"/>
          </a:p>
          <a:p>
            <a:pPr marL="0" lvl="0" indent="0" algn="l" rtl="0">
              <a:spcBef>
                <a:spcPts val="0"/>
              </a:spcBef>
              <a:spcAft>
                <a:spcPts val="0"/>
              </a:spcAft>
              <a:buNone/>
            </a:pPr>
            <a:r>
              <a:rPr lang="en" sz="5500"/>
              <a:t>Time</a:t>
            </a:r>
            <a:endParaRPr sz="55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pic>
        <p:nvPicPr>
          <p:cNvPr id="1755" name="Google Shape;1755;p112"/>
          <p:cNvPicPr preferRelativeResize="0"/>
          <p:nvPr/>
        </p:nvPicPr>
        <p:blipFill>
          <a:blip r:embed="rId3">
            <a:alphaModFix/>
          </a:blip>
          <a:stretch>
            <a:fillRect/>
          </a:stretch>
        </p:blipFill>
        <p:spPr>
          <a:xfrm>
            <a:off x="258775" y="397625"/>
            <a:ext cx="7720174" cy="4246100"/>
          </a:xfrm>
          <a:prstGeom prst="rect">
            <a:avLst/>
          </a:prstGeom>
          <a:noFill/>
          <a:ln>
            <a:noFill/>
          </a:ln>
        </p:spPr>
      </p:pic>
      <p:grpSp>
        <p:nvGrpSpPr>
          <p:cNvPr id="1756" name="Google Shape;1756;p112"/>
          <p:cNvGrpSpPr/>
          <p:nvPr/>
        </p:nvGrpSpPr>
        <p:grpSpPr>
          <a:xfrm>
            <a:off x="3790269" y="580475"/>
            <a:ext cx="5073108" cy="4080300"/>
            <a:chOff x="4165875" y="580475"/>
            <a:chExt cx="4564200" cy="4080300"/>
          </a:xfrm>
        </p:grpSpPr>
        <p:sp>
          <p:nvSpPr>
            <p:cNvPr id="1757" name="Google Shape;1757;p112"/>
            <p:cNvSpPr txBox="1"/>
            <p:nvPr/>
          </p:nvSpPr>
          <p:spPr>
            <a:xfrm>
              <a:off x="4165875" y="1532975"/>
              <a:ext cx="4564200" cy="3127800"/>
            </a:xfrm>
            <a:prstGeom prst="rect">
              <a:avLst/>
            </a:prstGeom>
            <a:solidFill>
              <a:schemeClr val="dk1"/>
            </a:solidFill>
            <a:ln w="76200" cap="flat" cmpd="sng">
              <a:solidFill>
                <a:srgbClr val="1A1A1A"/>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sz="400">
                <a:latin typeface="Montserrat"/>
                <a:ea typeface="Montserrat"/>
                <a:cs typeface="Montserrat"/>
                <a:sym typeface="Montserrat"/>
              </a:endParaRPr>
            </a:p>
            <a:p>
              <a:pPr marL="0" lvl="0" indent="0" algn="l" rtl="0">
                <a:spcBef>
                  <a:spcPts val="0"/>
                </a:spcBef>
                <a:spcAft>
                  <a:spcPts val="0"/>
                </a:spcAft>
                <a:buNone/>
              </a:pPr>
              <a:r>
                <a:rPr lang="en" sz="1800">
                  <a:latin typeface="Montserrat"/>
                  <a:ea typeface="Montserrat"/>
                  <a:cs typeface="Montserrat"/>
                  <a:sym typeface="Montserrat"/>
                </a:rPr>
                <a:t>Thinking across these 5 core practices, please share the following:</a:t>
              </a:r>
              <a:endParaRPr sz="1800">
                <a:latin typeface="Montserrat"/>
                <a:ea typeface="Montserrat"/>
                <a:cs typeface="Montserrat"/>
                <a:sym typeface="Montserrat"/>
              </a:endParaRPr>
            </a:p>
            <a:p>
              <a:pPr marL="0" lvl="0" indent="0" algn="l" rtl="0">
                <a:spcBef>
                  <a:spcPts val="0"/>
                </a:spcBef>
                <a:spcAft>
                  <a:spcPts val="0"/>
                </a:spcAft>
                <a:buNone/>
              </a:pPr>
              <a:endParaRPr sz="1800">
                <a:latin typeface="Montserrat"/>
                <a:ea typeface="Montserrat"/>
                <a:cs typeface="Montserrat"/>
                <a:sym typeface="Montserrat"/>
              </a:endParaRPr>
            </a:p>
            <a:p>
              <a:pPr marL="457200" lvl="0" indent="-342900" algn="l" rtl="0">
                <a:lnSpc>
                  <a:spcPct val="115000"/>
                </a:lnSpc>
                <a:spcBef>
                  <a:spcPts val="0"/>
                </a:spcBef>
                <a:spcAft>
                  <a:spcPts val="0"/>
                </a:spcAft>
                <a:buSzPts val="1800"/>
                <a:buFont typeface="Montserrat"/>
                <a:buAutoNum type="arabicPeriod"/>
              </a:pPr>
              <a:r>
                <a:rPr lang="en" sz="1800" b="1">
                  <a:latin typeface="Montserrat"/>
                  <a:ea typeface="Montserrat"/>
                  <a:cs typeface="Montserrat"/>
                  <a:sym typeface="Montserrat"/>
                </a:rPr>
                <a:t>How do you feel these practices proactively address disproportionality?</a:t>
              </a:r>
              <a:endParaRPr sz="1800" b="1">
                <a:latin typeface="Montserrat"/>
                <a:ea typeface="Montserrat"/>
                <a:cs typeface="Montserrat"/>
                <a:sym typeface="Montserrat"/>
              </a:endParaRPr>
            </a:p>
            <a:p>
              <a:pPr marL="0" lvl="0" indent="0" algn="l" rtl="0">
                <a:lnSpc>
                  <a:spcPct val="115000"/>
                </a:lnSpc>
                <a:spcBef>
                  <a:spcPts val="0"/>
                </a:spcBef>
                <a:spcAft>
                  <a:spcPts val="0"/>
                </a:spcAft>
                <a:buNone/>
              </a:pPr>
              <a:endParaRPr sz="1800" b="1">
                <a:latin typeface="Montserrat"/>
                <a:ea typeface="Montserrat"/>
                <a:cs typeface="Montserrat"/>
                <a:sym typeface="Montserrat"/>
              </a:endParaRPr>
            </a:p>
            <a:p>
              <a:pPr marL="457200" lvl="0" indent="-342900" algn="l" rtl="0">
                <a:lnSpc>
                  <a:spcPct val="115000"/>
                </a:lnSpc>
                <a:spcBef>
                  <a:spcPts val="0"/>
                </a:spcBef>
                <a:spcAft>
                  <a:spcPts val="0"/>
                </a:spcAft>
                <a:buSzPts val="1800"/>
                <a:buFont typeface="Montserrat"/>
                <a:buAutoNum type="arabicPeriod"/>
              </a:pPr>
              <a:r>
                <a:rPr lang="en" sz="1800" b="1">
                  <a:latin typeface="Montserrat"/>
                  <a:ea typeface="Montserrat"/>
                  <a:cs typeface="Montserrat"/>
                  <a:sym typeface="Montserrat"/>
                </a:rPr>
                <a:t>Are there ways in which they may be contributing to disproportionality?</a:t>
              </a:r>
              <a:endParaRPr sz="1800" b="1">
                <a:latin typeface="Montserrat"/>
                <a:ea typeface="Montserrat"/>
                <a:cs typeface="Montserrat"/>
                <a:sym typeface="Montserrat"/>
              </a:endParaRPr>
            </a:p>
            <a:p>
              <a:pPr marL="457200" lvl="0" indent="0" algn="l" rtl="0">
                <a:spcBef>
                  <a:spcPts val="0"/>
                </a:spcBef>
                <a:spcAft>
                  <a:spcPts val="0"/>
                </a:spcAft>
                <a:buNone/>
              </a:pPr>
              <a:endParaRPr sz="900" b="1">
                <a:latin typeface="Montserrat"/>
                <a:ea typeface="Montserrat"/>
                <a:cs typeface="Montserrat"/>
                <a:sym typeface="Montserrat"/>
              </a:endParaRPr>
            </a:p>
          </p:txBody>
        </p:sp>
        <p:sp>
          <p:nvSpPr>
            <p:cNvPr id="1758" name="Google Shape;1758;p112"/>
            <p:cNvSpPr/>
            <p:nvPr/>
          </p:nvSpPr>
          <p:spPr>
            <a:xfrm>
              <a:off x="5336825" y="580475"/>
              <a:ext cx="2593800" cy="1028700"/>
            </a:xfrm>
            <a:prstGeom prst="roundRect">
              <a:avLst>
                <a:gd name="adj" fmla="val 16667"/>
              </a:avLst>
            </a:prstGeom>
            <a:solidFill>
              <a:schemeClr val="lt1"/>
            </a:solidFill>
            <a:ln w="76200"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300" b="1"/>
                <a:t>Big Picture Reflections</a:t>
              </a:r>
              <a:endParaRPr sz="2300" b="1"/>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56"/>
                                        </p:tgtEl>
                                        <p:attrNameLst>
                                          <p:attrName>style.visibility</p:attrName>
                                        </p:attrNameLst>
                                      </p:cBhvr>
                                      <p:to>
                                        <p:strVal val="visible"/>
                                      </p:to>
                                    </p:set>
                                    <p:animEffect transition="in" filter="fade">
                                      <p:cBhvr>
                                        <p:cTn id="7" dur="1400"/>
                                        <p:tgtEl>
                                          <p:spTgt spid="1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762"/>
        <p:cNvGrpSpPr/>
        <p:nvPr/>
      </p:nvGrpSpPr>
      <p:grpSpPr>
        <a:xfrm>
          <a:off x="0" y="0"/>
          <a:ext cx="0" cy="0"/>
          <a:chOff x="0" y="0"/>
          <a:chExt cx="0" cy="0"/>
        </a:xfrm>
      </p:grpSpPr>
      <p:pic>
        <p:nvPicPr>
          <p:cNvPr id="1763" name="Google Shape;1763;p113"/>
          <p:cNvPicPr preferRelativeResize="0"/>
          <p:nvPr/>
        </p:nvPicPr>
        <p:blipFill>
          <a:blip r:embed="rId3">
            <a:alphaModFix/>
          </a:blip>
          <a:stretch>
            <a:fillRect/>
          </a:stretch>
        </p:blipFill>
        <p:spPr>
          <a:xfrm>
            <a:off x="258775" y="397625"/>
            <a:ext cx="7720174" cy="4246100"/>
          </a:xfrm>
          <a:prstGeom prst="rect">
            <a:avLst/>
          </a:prstGeom>
          <a:noFill/>
          <a:ln>
            <a:noFill/>
          </a:ln>
        </p:spPr>
      </p:pic>
      <p:grpSp>
        <p:nvGrpSpPr>
          <p:cNvPr id="1764" name="Google Shape;1764;p113"/>
          <p:cNvGrpSpPr/>
          <p:nvPr/>
        </p:nvGrpSpPr>
        <p:grpSpPr>
          <a:xfrm>
            <a:off x="4157275" y="641325"/>
            <a:ext cx="4740900" cy="3581400"/>
            <a:chOff x="4113500" y="1451150"/>
            <a:chExt cx="4740900" cy="3581400"/>
          </a:xfrm>
        </p:grpSpPr>
        <p:sp>
          <p:nvSpPr>
            <p:cNvPr id="1765" name="Google Shape;1765;p113"/>
            <p:cNvSpPr txBox="1"/>
            <p:nvPr/>
          </p:nvSpPr>
          <p:spPr>
            <a:xfrm>
              <a:off x="4113500" y="2403650"/>
              <a:ext cx="4740900" cy="2628900"/>
            </a:xfrm>
            <a:prstGeom prst="rect">
              <a:avLst/>
            </a:prstGeom>
            <a:solidFill>
              <a:schemeClr val="dk1"/>
            </a:solidFill>
            <a:ln w="76200" cap="flat" cmpd="sng">
              <a:solidFill>
                <a:srgbClr val="1A1A1A"/>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sz="400">
                <a:latin typeface="Montserrat"/>
                <a:ea typeface="Montserrat"/>
                <a:cs typeface="Montserrat"/>
                <a:sym typeface="Montserrat"/>
              </a:endParaRPr>
            </a:p>
            <a:p>
              <a:pPr marL="0" lvl="0" indent="0" algn="l" rtl="0">
                <a:spcBef>
                  <a:spcPts val="0"/>
                </a:spcBef>
                <a:spcAft>
                  <a:spcPts val="0"/>
                </a:spcAft>
                <a:buNone/>
              </a:pPr>
              <a:r>
                <a:rPr lang="en" sz="1800">
                  <a:latin typeface="Montserrat"/>
                  <a:ea typeface="Montserrat"/>
                  <a:cs typeface="Montserrat"/>
                  <a:sym typeface="Montserrat"/>
                </a:rPr>
                <a:t>For the individual 5 core practices, please share:</a:t>
              </a:r>
              <a:endParaRPr sz="1800">
                <a:latin typeface="Montserrat"/>
                <a:ea typeface="Montserrat"/>
                <a:cs typeface="Montserrat"/>
                <a:sym typeface="Montserrat"/>
              </a:endParaRPr>
            </a:p>
            <a:p>
              <a:pPr marL="0" lvl="0" indent="0" algn="l" rtl="0">
                <a:spcBef>
                  <a:spcPts val="0"/>
                </a:spcBef>
                <a:spcAft>
                  <a:spcPts val="0"/>
                </a:spcAft>
                <a:buNone/>
              </a:pPr>
              <a:endParaRPr sz="1800">
                <a:latin typeface="Montserrat"/>
                <a:ea typeface="Montserrat"/>
                <a:cs typeface="Montserrat"/>
                <a:sym typeface="Montserrat"/>
              </a:endParaRPr>
            </a:p>
            <a:p>
              <a:pPr marL="457200" lvl="0" indent="-342900" algn="l" rtl="0">
                <a:lnSpc>
                  <a:spcPct val="115000"/>
                </a:lnSpc>
                <a:spcBef>
                  <a:spcPts val="0"/>
                </a:spcBef>
                <a:spcAft>
                  <a:spcPts val="0"/>
                </a:spcAft>
                <a:buSzPts val="1800"/>
                <a:buFont typeface="Montserrat"/>
                <a:buChar char="-"/>
              </a:pPr>
              <a:r>
                <a:rPr lang="en" sz="1800" b="1">
                  <a:latin typeface="Montserrat"/>
                  <a:ea typeface="Montserrat"/>
                  <a:cs typeface="Montserrat"/>
                  <a:sym typeface="Montserrat"/>
                </a:rPr>
                <a:t>What examples do you have from your schools or district of implementing these practices to address disproportionality?</a:t>
              </a:r>
              <a:endParaRPr sz="1800" b="1">
                <a:latin typeface="Montserrat"/>
                <a:ea typeface="Montserrat"/>
                <a:cs typeface="Montserrat"/>
                <a:sym typeface="Montserrat"/>
              </a:endParaRPr>
            </a:p>
            <a:p>
              <a:pPr marL="457200" lvl="0" indent="0" algn="l" rtl="0">
                <a:spcBef>
                  <a:spcPts val="0"/>
                </a:spcBef>
                <a:spcAft>
                  <a:spcPts val="0"/>
                </a:spcAft>
                <a:buNone/>
              </a:pPr>
              <a:endParaRPr sz="1800" i="1">
                <a:latin typeface="Montserrat"/>
                <a:ea typeface="Montserrat"/>
                <a:cs typeface="Montserrat"/>
                <a:sym typeface="Montserrat"/>
              </a:endParaRPr>
            </a:p>
          </p:txBody>
        </p:sp>
        <p:sp>
          <p:nvSpPr>
            <p:cNvPr id="1766" name="Google Shape;1766;p113"/>
            <p:cNvSpPr/>
            <p:nvPr/>
          </p:nvSpPr>
          <p:spPr>
            <a:xfrm>
              <a:off x="5304000" y="1451150"/>
              <a:ext cx="2593800" cy="1028700"/>
            </a:xfrm>
            <a:prstGeom prst="roundRect">
              <a:avLst>
                <a:gd name="adj" fmla="val 16667"/>
              </a:avLst>
            </a:prstGeom>
            <a:solidFill>
              <a:schemeClr val="lt1"/>
            </a:solidFill>
            <a:ln w="76200"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300" b="1"/>
                <a:t>Specific Examples</a:t>
              </a:r>
              <a:endParaRPr sz="2300" b="1"/>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pic>
        <p:nvPicPr>
          <p:cNvPr id="1771" name="Google Shape;1771;p114"/>
          <p:cNvPicPr preferRelativeResize="0"/>
          <p:nvPr/>
        </p:nvPicPr>
        <p:blipFill>
          <a:blip r:embed="rId3">
            <a:alphaModFix/>
          </a:blip>
          <a:stretch>
            <a:fillRect/>
          </a:stretch>
        </p:blipFill>
        <p:spPr>
          <a:xfrm>
            <a:off x="258775" y="397625"/>
            <a:ext cx="7720174" cy="4246100"/>
          </a:xfrm>
          <a:prstGeom prst="rect">
            <a:avLst/>
          </a:prstGeom>
          <a:noFill/>
          <a:ln>
            <a:noFill/>
          </a:ln>
        </p:spPr>
      </p:pic>
      <p:sp>
        <p:nvSpPr>
          <p:cNvPr id="1772" name="Google Shape;1772;p114"/>
          <p:cNvSpPr txBox="1"/>
          <p:nvPr/>
        </p:nvSpPr>
        <p:spPr>
          <a:xfrm>
            <a:off x="4005075" y="1550050"/>
            <a:ext cx="4634400" cy="2650500"/>
          </a:xfrm>
          <a:prstGeom prst="rect">
            <a:avLst/>
          </a:prstGeom>
          <a:solidFill>
            <a:schemeClr val="dk1"/>
          </a:solidFill>
          <a:ln w="76200" cap="flat" cmpd="sng">
            <a:solidFill>
              <a:srgbClr val="1A1A1A"/>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sz="1800" b="1">
              <a:latin typeface="Montserrat"/>
              <a:ea typeface="Montserrat"/>
              <a:cs typeface="Montserrat"/>
              <a:sym typeface="Montserrat"/>
            </a:endParaRPr>
          </a:p>
          <a:p>
            <a:pPr marL="457200" lvl="0" indent="-342900" algn="l" rtl="0">
              <a:lnSpc>
                <a:spcPct val="115000"/>
              </a:lnSpc>
              <a:spcBef>
                <a:spcPts val="0"/>
              </a:spcBef>
              <a:spcAft>
                <a:spcPts val="0"/>
              </a:spcAft>
              <a:buSzPts val="1800"/>
              <a:buFont typeface="Montserrat"/>
              <a:buChar char="-"/>
            </a:pPr>
            <a:r>
              <a:rPr lang="en" sz="1800" b="1">
                <a:latin typeface="Montserrat"/>
                <a:ea typeface="Montserrat"/>
                <a:cs typeface="Montserrat"/>
                <a:sym typeface="Montserrat"/>
              </a:rPr>
              <a:t>When do you see teachers (or teams) needing coaching support to consider the equitable implementation (or outcomes) of any of these practices?</a:t>
            </a:r>
            <a:endParaRPr sz="1800" b="1">
              <a:latin typeface="Montserrat"/>
              <a:ea typeface="Montserrat"/>
              <a:cs typeface="Montserrat"/>
              <a:sym typeface="Montserrat"/>
            </a:endParaRPr>
          </a:p>
          <a:p>
            <a:pPr marL="457200" lvl="0" indent="0" algn="l" rtl="0">
              <a:spcBef>
                <a:spcPts val="0"/>
              </a:spcBef>
              <a:spcAft>
                <a:spcPts val="0"/>
              </a:spcAft>
              <a:buNone/>
            </a:pPr>
            <a:endParaRPr sz="1800" b="1">
              <a:latin typeface="Montserrat"/>
              <a:ea typeface="Montserrat"/>
              <a:cs typeface="Montserrat"/>
              <a:sym typeface="Montserrat"/>
            </a:endParaRPr>
          </a:p>
        </p:txBody>
      </p:sp>
      <p:sp>
        <p:nvSpPr>
          <p:cNvPr id="1773" name="Google Shape;1773;p114"/>
          <p:cNvSpPr/>
          <p:nvPr/>
        </p:nvSpPr>
        <p:spPr>
          <a:xfrm>
            <a:off x="4988175" y="587025"/>
            <a:ext cx="2593800" cy="1028700"/>
          </a:xfrm>
          <a:prstGeom prst="roundRect">
            <a:avLst>
              <a:gd name="adj" fmla="val 16667"/>
            </a:avLst>
          </a:prstGeom>
          <a:solidFill>
            <a:schemeClr val="lt1"/>
          </a:solidFill>
          <a:ln w="76200"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300" b="1"/>
              <a:t>...and...</a:t>
            </a:r>
            <a:endParaRPr sz="2300" b="1"/>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77"/>
        <p:cNvGrpSpPr/>
        <p:nvPr/>
      </p:nvGrpSpPr>
      <p:grpSpPr>
        <a:xfrm>
          <a:off x="0" y="0"/>
          <a:ext cx="0" cy="0"/>
          <a:chOff x="0" y="0"/>
          <a:chExt cx="0" cy="0"/>
        </a:xfrm>
      </p:grpSpPr>
      <p:pic>
        <p:nvPicPr>
          <p:cNvPr id="1778" name="Google Shape;1778;p115"/>
          <p:cNvPicPr preferRelativeResize="0"/>
          <p:nvPr/>
        </p:nvPicPr>
        <p:blipFill>
          <a:blip r:embed="rId3">
            <a:alphaModFix/>
          </a:blip>
          <a:stretch>
            <a:fillRect/>
          </a:stretch>
        </p:blipFill>
        <p:spPr>
          <a:xfrm rot="-5400000">
            <a:off x="2038688" y="-221638"/>
            <a:ext cx="4915726" cy="5593001"/>
          </a:xfrm>
          <a:prstGeom prst="rect">
            <a:avLst/>
          </a:prstGeom>
          <a:noFill/>
          <a:ln>
            <a:noFill/>
          </a:ln>
        </p:spPr>
      </p:pic>
      <p:graphicFrame>
        <p:nvGraphicFramePr>
          <p:cNvPr id="1779" name="Google Shape;1779;p115"/>
          <p:cNvGraphicFramePr/>
          <p:nvPr/>
        </p:nvGraphicFramePr>
        <p:xfrm>
          <a:off x="3104650" y="1474988"/>
          <a:ext cx="3000000" cy="3000000"/>
        </p:xfrm>
        <a:graphic>
          <a:graphicData uri="http://schemas.openxmlformats.org/drawingml/2006/table">
            <a:tbl>
              <a:tblPr>
                <a:noFill/>
                <a:tableStyleId>{0295E352-085A-40F0-8923-18D4F4BED0ED}</a:tableStyleId>
              </a:tblPr>
              <a:tblGrid>
                <a:gridCol w="2916500">
                  <a:extLst>
                    <a:ext uri="{9D8B030D-6E8A-4147-A177-3AD203B41FA5}">
                      <a16:colId xmlns:a16="http://schemas.microsoft.com/office/drawing/2014/main" val="20000"/>
                    </a:ext>
                  </a:extLst>
                </a:gridCol>
              </a:tblGrid>
              <a:tr h="691000">
                <a:tc>
                  <a:txBody>
                    <a:bodyPr/>
                    <a:lstStyle/>
                    <a:p>
                      <a:pPr marL="0" lvl="0" indent="0" algn="ctr" rtl="0">
                        <a:lnSpc>
                          <a:spcPct val="100000"/>
                        </a:lnSpc>
                        <a:spcBef>
                          <a:spcPts val="0"/>
                        </a:spcBef>
                        <a:spcAft>
                          <a:spcPts val="0"/>
                        </a:spcAft>
                        <a:buClr>
                          <a:srgbClr val="A2FFE8"/>
                        </a:buClr>
                        <a:buSzPts val="1800"/>
                        <a:buFont typeface="Times New Roman"/>
                        <a:buNone/>
                      </a:pPr>
                      <a:r>
                        <a:rPr lang="en" sz="2500" b="1" i="1">
                          <a:solidFill>
                            <a:srgbClr val="1A1A1A"/>
                          </a:solidFill>
                          <a:latin typeface="Montserrat"/>
                          <a:ea typeface="Montserrat"/>
                          <a:cs typeface="Montserrat"/>
                          <a:sym typeface="Montserrat"/>
                        </a:rPr>
                        <a:t>We are </a:t>
                      </a:r>
                      <a:endParaRPr sz="2500" b="1" i="1">
                        <a:solidFill>
                          <a:srgbClr val="1A1A1A"/>
                        </a:solidFill>
                        <a:latin typeface="Montserrat"/>
                        <a:ea typeface="Montserrat"/>
                        <a:cs typeface="Montserrat"/>
                        <a:sym typeface="Montserrat"/>
                      </a:endParaRPr>
                    </a:p>
                    <a:p>
                      <a:pPr marL="0" lvl="0" indent="0" algn="ctr" rtl="0">
                        <a:lnSpc>
                          <a:spcPct val="100000"/>
                        </a:lnSpc>
                        <a:spcBef>
                          <a:spcPts val="0"/>
                        </a:spcBef>
                        <a:spcAft>
                          <a:spcPts val="0"/>
                        </a:spcAft>
                        <a:buClr>
                          <a:srgbClr val="A2FFE8"/>
                        </a:buClr>
                        <a:buSzPts val="1800"/>
                        <a:buFont typeface="Times New Roman"/>
                        <a:buNone/>
                      </a:pPr>
                      <a:r>
                        <a:rPr lang="en" sz="2800" b="1">
                          <a:solidFill>
                            <a:srgbClr val="1A1A1A"/>
                          </a:solidFill>
                          <a:latin typeface="Montserrat"/>
                          <a:ea typeface="Montserrat"/>
                          <a:cs typeface="Montserrat"/>
                          <a:sym typeface="Montserrat"/>
                        </a:rPr>
                        <a:t>ENGAGED</a:t>
                      </a:r>
                      <a:endParaRPr sz="2800" b="1">
                        <a:solidFill>
                          <a:srgbClr val="1A1A1A"/>
                        </a:solidFill>
                        <a:latin typeface="Montserrat"/>
                        <a:ea typeface="Montserrat"/>
                        <a:cs typeface="Montserrat"/>
                        <a:sym typeface="Montserrat"/>
                      </a:endParaRPr>
                    </a:p>
                    <a:p>
                      <a:pPr marL="0" lvl="0" indent="0" algn="ctr" rtl="0">
                        <a:lnSpc>
                          <a:spcPct val="100000"/>
                        </a:lnSpc>
                        <a:spcBef>
                          <a:spcPts val="0"/>
                        </a:spcBef>
                        <a:spcAft>
                          <a:spcPts val="0"/>
                        </a:spcAft>
                        <a:buClr>
                          <a:srgbClr val="A2FFE8"/>
                        </a:buClr>
                        <a:buSzPts val="1800"/>
                        <a:buFont typeface="Times New Roman"/>
                        <a:buNone/>
                      </a:pPr>
                      <a:r>
                        <a:rPr lang="en" sz="2800" b="1">
                          <a:solidFill>
                            <a:srgbClr val="1A1A1A"/>
                          </a:solidFill>
                          <a:latin typeface="Montserrat"/>
                          <a:ea typeface="Montserrat"/>
                          <a:cs typeface="Montserrat"/>
                          <a:sym typeface="Montserrat"/>
                        </a:rPr>
                        <a:t>REFLECTIVE</a:t>
                      </a:r>
                      <a:endParaRPr sz="2800" b="1">
                        <a:solidFill>
                          <a:srgbClr val="1A1A1A"/>
                        </a:solidFill>
                        <a:latin typeface="Montserrat"/>
                        <a:ea typeface="Montserrat"/>
                        <a:cs typeface="Montserrat"/>
                        <a:sym typeface="Montserrat"/>
                      </a:endParaRPr>
                    </a:p>
                    <a:p>
                      <a:pPr marL="0" lvl="0" indent="0" algn="ctr" rtl="0">
                        <a:lnSpc>
                          <a:spcPct val="100000"/>
                        </a:lnSpc>
                        <a:spcBef>
                          <a:spcPts val="0"/>
                        </a:spcBef>
                        <a:spcAft>
                          <a:spcPts val="0"/>
                        </a:spcAft>
                        <a:buClr>
                          <a:srgbClr val="A2FFE8"/>
                        </a:buClr>
                        <a:buSzPts val="1800"/>
                        <a:buFont typeface="Times New Roman"/>
                        <a:buNone/>
                      </a:pPr>
                      <a:r>
                        <a:rPr lang="en" sz="2800" b="1">
                          <a:solidFill>
                            <a:srgbClr val="1A1A1A"/>
                          </a:solidFill>
                          <a:latin typeface="Montserrat"/>
                          <a:ea typeface="Montserrat"/>
                          <a:cs typeface="Montserrat"/>
                          <a:sym typeface="Montserrat"/>
                        </a:rPr>
                        <a:t>SUPPORTIVE</a:t>
                      </a:r>
                      <a:endParaRPr sz="2800" b="1">
                        <a:solidFill>
                          <a:srgbClr val="1A1A1A"/>
                        </a:solidFill>
                        <a:latin typeface="Montserrat"/>
                        <a:ea typeface="Montserrat"/>
                        <a:cs typeface="Montserrat"/>
                        <a:sym typeface="Montserrat"/>
                      </a:endParaRPr>
                    </a:p>
                  </a:txBody>
                  <a:tcPr marL="91425" marR="91425" marT="91425" marB="91425">
                    <a:gradFill>
                      <a:gsLst>
                        <a:gs pos="0">
                          <a:srgbClr val="FDEAB3"/>
                        </a:gs>
                        <a:gs pos="100000">
                          <a:srgbClr val="F3C53A"/>
                        </a:gs>
                      </a:gsLst>
                      <a:path path="circle">
                        <a:fillToRect l="50000" t="50000" r="50000" b="50000"/>
                      </a:path>
                      <a:tileRect/>
                    </a:gra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83"/>
        <p:cNvGrpSpPr/>
        <p:nvPr/>
      </p:nvGrpSpPr>
      <p:grpSpPr>
        <a:xfrm>
          <a:off x="0" y="0"/>
          <a:ext cx="0" cy="0"/>
          <a:chOff x="0" y="0"/>
          <a:chExt cx="0" cy="0"/>
        </a:xfrm>
      </p:grpSpPr>
      <p:pic>
        <p:nvPicPr>
          <p:cNvPr id="1784" name="Google Shape;1784;p116"/>
          <p:cNvPicPr preferRelativeResize="0"/>
          <p:nvPr/>
        </p:nvPicPr>
        <p:blipFill>
          <a:blip r:embed="rId3">
            <a:alphaModFix/>
          </a:blip>
          <a:stretch>
            <a:fillRect/>
          </a:stretch>
        </p:blipFill>
        <p:spPr>
          <a:xfrm rot="-5400000">
            <a:off x="2038688" y="-221638"/>
            <a:ext cx="4915726" cy="5593001"/>
          </a:xfrm>
          <a:prstGeom prst="rect">
            <a:avLst/>
          </a:prstGeom>
          <a:noFill/>
          <a:ln>
            <a:noFill/>
          </a:ln>
        </p:spPr>
      </p:pic>
      <p:graphicFrame>
        <p:nvGraphicFramePr>
          <p:cNvPr id="1785" name="Google Shape;1785;p116"/>
          <p:cNvGraphicFramePr/>
          <p:nvPr/>
        </p:nvGraphicFramePr>
        <p:xfrm>
          <a:off x="3104650" y="1474988"/>
          <a:ext cx="3000000" cy="3000000"/>
        </p:xfrm>
        <a:graphic>
          <a:graphicData uri="http://schemas.openxmlformats.org/drawingml/2006/table">
            <a:tbl>
              <a:tblPr>
                <a:noFill/>
                <a:tableStyleId>{0295E352-085A-40F0-8923-18D4F4BED0ED}</a:tableStyleId>
              </a:tblPr>
              <a:tblGrid>
                <a:gridCol w="2916500">
                  <a:extLst>
                    <a:ext uri="{9D8B030D-6E8A-4147-A177-3AD203B41FA5}">
                      <a16:colId xmlns:a16="http://schemas.microsoft.com/office/drawing/2014/main" val="20000"/>
                    </a:ext>
                  </a:extLst>
                </a:gridCol>
              </a:tblGrid>
              <a:tr h="691000">
                <a:tc>
                  <a:txBody>
                    <a:bodyPr/>
                    <a:lstStyle/>
                    <a:p>
                      <a:pPr marL="0" lvl="0" indent="0" algn="ctr" rtl="0">
                        <a:lnSpc>
                          <a:spcPct val="100000"/>
                        </a:lnSpc>
                        <a:spcBef>
                          <a:spcPts val="0"/>
                        </a:spcBef>
                        <a:spcAft>
                          <a:spcPts val="0"/>
                        </a:spcAft>
                        <a:buClr>
                          <a:srgbClr val="A2FFE8"/>
                        </a:buClr>
                        <a:buSzPts val="1800"/>
                        <a:buFont typeface="Times New Roman"/>
                        <a:buNone/>
                      </a:pPr>
                      <a:r>
                        <a:rPr lang="en" sz="2500" b="1" i="1">
                          <a:solidFill>
                            <a:srgbClr val="1A1A1A"/>
                          </a:solidFill>
                          <a:latin typeface="Montserrat"/>
                          <a:ea typeface="Montserrat"/>
                          <a:cs typeface="Montserrat"/>
                          <a:sym typeface="Montserrat"/>
                        </a:rPr>
                        <a:t>We are </a:t>
                      </a:r>
                      <a:endParaRPr sz="2500" b="1" i="1">
                        <a:solidFill>
                          <a:srgbClr val="1A1A1A"/>
                        </a:solidFill>
                        <a:latin typeface="Montserrat"/>
                        <a:ea typeface="Montserrat"/>
                        <a:cs typeface="Montserrat"/>
                        <a:sym typeface="Montserrat"/>
                      </a:endParaRPr>
                    </a:p>
                    <a:p>
                      <a:pPr marL="0" lvl="0" indent="0" algn="ctr" rtl="0">
                        <a:lnSpc>
                          <a:spcPct val="100000"/>
                        </a:lnSpc>
                        <a:spcBef>
                          <a:spcPts val="0"/>
                        </a:spcBef>
                        <a:spcAft>
                          <a:spcPts val="0"/>
                        </a:spcAft>
                        <a:buClr>
                          <a:srgbClr val="A2FFE8"/>
                        </a:buClr>
                        <a:buSzPts val="1800"/>
                        <a:buFont typeface="Times New Roman"/>
                        <a:buNone/>
                      </a:pPr>
                      <a:r>
                        <a:rPr lang="en" sz="2800" b="1">
                          <a:solidFill>
                            <a:srgbClr val="1A1A1A"/>
                          </a:solidFill>
                          <a:latin typeface="Montserrat"/>
                          <a:ea typeface="Montserrat"/>
                          <a:cs typeface="Montserrat"/>
                          <a:sym typeface="Montserrat"/>
                        </a:rPr>
                        <a:t>ENGAGED</a:t>
                      </a:r>
                      <a:endParaRPr sz="2800" b="1">
                        <a:solidFill>
                          <a:srgbClr val="1A1A1A"/>
                        </a:solidFill>
                        <a:latin typeface="Montserrat"/>
                        <a:ea typeface="Montserrat"/>
                        <a:cs typeface="Montserrat"/>
                        <a:sym typeface="Montserrat"/>
                      </a:endParaRPr>
                    </a:p>
                    <a:p>
                      <a:pPr marL="0" lvl="0" indent="0" algn="ctr" rtl="0">
                        <a:lnSpc>
                          <a:spcPct val="100000"/>
                        </a:lnSpc>
                        <a:spcBef>
                          <a:spcPts val="0"/>
                        </a:spcBef>
                        <a:spcAft>
                          <a:spcPts val="0"/>
                        </a:spcAft>
                        <a:buClr>
                          <a:srgbClr val="A2FFE8"/>
                        </a:buClr>
                        <a:buSzPts val="1800"/>
                        <a:buFont typeface="Times New Roman"/>
                        <a:buNone/>
                      </a:pPr>
                      <a:r>
                        <a:rPr lang="en" sz="2800" b="1">
                          <a:solidFill>
                            <a:srgbClr val="1A1A1A"/>
                          </a:solidFill>
                          <a:latin typeface="Montserrat"/>
                          <a:ea typeface="Montserrat"/>
                          <a:cs typeface="Montserrat"/>
                          <a:sym typeface="Montserrat"/>
                        </a:rPr>
                        <a:t>REFLECTIVE</a:t>
                      </a:r>
                      <a:endParaRPr sz="2800" b="1">
                        <a:solidFill>
                          <a:srgbClr val="1A1A1A"/>
                        </a:solidFill>
                        <a:latin typeface="Montserrat"/>
                        <a:ea typeface="Montserrat"/>
                        <a:cs typeface="Montserrat"/>
                        <a:sym typeface="Montserrat"/>
                      </a:endParaRPr>
                    </a:p>
                    <a:p>
                      <a:pPr marL="0" lvl="0" indent="0" algn="ctr" rtl="0">
                        <a:lnSpc>
                          <a:spcPct val="100000"/>
                        </a:lnSpc>
                        <a:spcBef>
                          <a:spcPts val="0"/>
                        </a:spcBef>
                        <a:spcAft>
                          <a:spcPts val="0"/>
                        </a:spcAft>
                        <a:buClr>
                          <a:srgbClr val="A2FFE8"/>
                        </a:buClr>
                        <a:buSzPts val="1800"/>
                        <a:buFont typeface="Times New Roman"/>
                        <a:buNone/>
                      </a:pPr>
                      <a:r>
                        <a:rPr lang="en" sz="2800" b="1">
                          <a:solidFill>
                            <a:srgbClr val="1A1A1A"/>
                          </a:solidFill>
                          <a:latin typeface="Montserrat"/>
                          <a:ea typeface="Montserrat"/>
                          <a:cs typeface="Montserrat"/>
                          <a:sym typeface="Montserrat"/>
                        </a:rPr>
                        <a:t>SUPPORTIVE</a:t>
                      </a:r>
                      <a:endParaRPr sz="2800" b="1">
                        <a:solidFill>
                          <a:srgbClr val="1A1A1A"/>
                        </a:solidFill>
                        <a:latin typeface="Montserrat"/>
                        <a:ea typeface="Montserrat"/>
                        <a:cs typeface="Montserrat"/>
                        <a:sym typeface="Montserrat"/>
                      </a:endParaRPr>
                    </a:p>
                  </a:txBody>
                  <a:tcPr marL="91425" marR="91425" marT="91425" marB="91425">
                    <a:gradFill>
                      <a:gsLst>
                        <a:gs pos="0">
                          <a:srgbClr val="FDEAB3"/>
                        </a:gs>
                        <a:gs pos="100000">
                          <a:srgbClr val="F3C53A"/>
                        </a:gs>
                      </a:gsLst>
                      <a:path path="circle">
                        <a:fillToRect l="50000" t="50000" r="50000" b="50000"/>
                      </a:path>
                      <a:tileRect/>
                    </a:gradFill>
                  </a:tcPr>
                </a:tc>
                <a:extLst>
                  <a:ext uri="{0D108BD9-81ED-4DB2-BD59-A6C34878D82A}">
                    <a16:rowId xmlns:a16="http://schemas.microsoft.com/office/drawing/2014/main" val="10000"/>
                  </a:ext>
                </a:extLst>
              </a:tr>
            </a:tbl>
          </a:graphicData>
        </a:graphic>
      </p:graphicFrame>
      <p:sp>
        <p:nvSpPr>
          <p:cNvPr id="1786" name="Google Shape;1786;p116"/>
          <p:cNvSpPr txBox="1"/>
          <p:nvPr/>
        </p:nvSpPr>
        <p:spPr>
          <a:xfrm>
            <a:off x="144625" y="662325"/>
            <a:ext cx="2633100" cy="2692200"/>
          </a:xfrm>
          <a:prstGeom prst="rect">
            <a:avLst/>
          </a:prstGeom>
          <a:gradFill>
            <a:gsLst>
              <a:gs pos="0">
                <a:srgbClr val="F2F2F2"/>
              </a:gs>
              <a:gs pos="100000">
                <a:srgbClr val="A6A6A6"/>
              </a:gs>
            </a:gsLst>
            <a:path path="circle">
              <a:fillToRect l="50000" t="50000" r="50000" b="50000"/>
            </a:path>
            <a:tileRect/>
          </a:gradFill>
          <a:ln w="28575" cap="flat" cmpd="sng">
            <a:solidFill>
              <a:schemeClr val="accent6"/>
            </a:solidFill>
            <a:prstDash val="solid"/>
            <a:round/>
            <a:headEnd type="none" w="sm" len="sm"/>
            <a:tailEnd type="none" w="sm" len="sm"/>
          </a:ln>
        </p:spPr>
        <p:txBody>
          <a:bodyPr spcFirstLastPara="1" wrap="square" lIns="91425" tIns="91425" rIns="91425" bIns="91425" anchor="t" anchorCtr="0">
            <a:spAutoFit/>
          </a:bodyPr>
          <a:lstStyle/>
          <a:p>
            <a:pPr marL="266700" lvl="0" indent="-266700" algn="l" rtl="0">
              <a:lnSpc>
                <a:spcPct val="115000"/>
              </a:lnSpc>
              <a:spcBef>
                <a:spcPts val="0"/>
              </a:spcBef>
              <a:spcAft>
                <a:spcPts val="0"/>
              </a:spcAft>
              <a:buSzPts val="1800"/>
              <a:buFont typeface="Calibri"/>
              <a:buChar char="●"/>
            </a:pPr>
            <a:r>
              <a:rPr lang="en" sz="1800">
                <a:latin typeface="Calibri"/>
                <a:ea typeface="Calibri"/>
                <a:cs typeface="Calibri"/>
                <a:sym typeface="Calibri"/>
              </a:rPr>
              <a:t>Unmute yourself or use chat box to ask questions</a:t>
            </a:r>
            <a:endParaRPr sz="1800">
              <a:latin typeface="Calibri"/>
              <a:ea typeface="Calibri"/>
              <a:cs typeface="Calibri"/>
              <a:sym typeface="Calibri"/>
            </a:endParaRPr>
          </a:p>
          <a:p>
            <a:pPr marL="266700" lvl="0" indent="-266700" algn="l" rtl="0">
              <a:lnSpc>
                <a:spcPct val="115000"/>
              </a:lnSpc>
              <a:spcBef>
                <a:spcPts val="0"/>
              </a:spcBef>
              <a:spcAft>
                <a:spcPts val="0"/>
              </a:spcAft>
              <a:buSzPts val="1800"/>
              <a:buFont typeface="Calibri"/>
              <a:buChar char="●"/>
            </a:pPr>
            <a:r>
              <a:rPr lang="en" sz="1800">
                <a:latin typeface="Calibri"/>
                <a:ea typeface="Calibri"/>
                <a:cs typeface="Calibri"/>
                <a:sym typeface="Calibri"/>
              </a:rPr>
              <a:t>Participate in polls &amp; breakout rooms</a:t>
            </a:r>
            <a:endParaRPr sz="1800"/>
          </a:p>
          <a:p>
            <a:pPr marL="266700" lvl="0" indent="-266700" algn="l" rtl="0">
              <a:lnSpc>
                <a:spcPct val="115000"/>
              </a:lnSpc>
              <a:spcBef>
                <a:spcPts val="0"/>
              </a:spcBef>
              <a:spcAft>
                <a:spcPts val="0"/>
              </a:spcAft>
              <a:buSzPts val="1800"/>
              <a:buFont typeface="Calibri"/>
              <a:buChar char="●"/>
            </a:pPr>
            <a:r>
              <a:rPr lang="en" sz="1800">
                <a:latin typeface="Calibri"/>
                <a:ea typeface="Calibri"/>
                <a:cs typeface="Calibri"/>
                <a:sym typeface="Calibri"/>
              </a:rPr>
              <a:t>Use video when possible, especially when speaking</a:t>
            </a:r>
            <a:endParaRPr sz="1800">
              <a:latin typeface="Montserrat"/>
              <a:ea typeface="Montserrat"/>
              <a:cs typeface="Montserrat"/>
              <a:sym typeface="Montserrat"/>
            </a:endParaRPr>
          </a:p>
        </p:txBody>
      </p:sp>
      <p:sp>
        <p:nvSpPr>
          <p:cNvPr id="1787" name="Google Shape;1787;p116"/>
          <p:cNvSpPr txBox="1"/>
          <p:nvPr/>
        </p:nvSpPr>
        <p:spPr>
          <a:xfrm>
            <a:off x="6377250" y="282650"/>
            <a:ext cx="2633100" cy="3010800"/>
          </a:xfrm>
          <a:prstGeom prst="rect">
            <a:avLst/>
          </a:prstGeom>
          <a:gradFill>
            <a:gsLst>
              <a:gs pos="0">
                <a:srgbClr val="F2F2F2"/>
              </a:gs>
              <a:gs pos="100000">
                <a:srgbClr val="A6A6A6"/>
              </a:gs>
            </a:gsLst>
            <a:path path="circle">
              <a:fillToRect l="50000" t="50000" r="50000" b="50000"/>
            </a:path>
            <a:tileRect/>
          </a:gradFill>
          <a:ln w="28575" cap="flat" cmpd="sng">
            <a:solidFill>
              <a:schemeClr val="accent6"/>
            </a:solidFill>
            <a:prstDash val="solid"/>
            <a:round/>
            <a:headEnd type="none" w="sm" len="sm"/>
            <a:tailEnd type="none" w="sm" len="sm"/>
          </a:ln>
        </p:spPr>
        <p:txBody>
          <a:bodyPr spcFirstLastPara="1" wrap="square" lIns="91425" tIns="91425" rIns="91425" bIns="91425" anchor="t" anchorCtr="0">
            <a:spAutoFit/>
          </a:bodyPr>
          <a:lstStyle/>
          <a:p>
            <a:pPr marL="342900" lvl="0" indent="-279400" algn="l" rtl="0">
              <a:lnSpc>
                <a:spcPct val="115000"/>
              </a:lnSpc>
              <a:spcBef>
                <a:spcPts val="0"/>
              </a:spcBef>
              <a:spcAft>
                <a:spcPts val="0"/>
              </a:spcAft>
              <a:buSzPts val="1800"/>
              <a:buFont typeface="Calibri"/>
              <a:buChar char="●"/>
            </a:pPr>
            <a:r>
              <a:rPr lang="en" sz="1800">
                <a:latin typeface="Calibri"/>
                <a:ea typeface="Calibri"/>
                <a:cs typeface="Calibri"/>
                <a:sym typeface="Calibri"/>
              </a:rPr>
              <a:t>Share questions you have for full group </a:t>
            </a:r>
            <a:endParaRPr sz="1800">
              <a:latin typeface="Calibri"/>
              <a:ea typeface="Calibri"/>
              <a:cs typeface="Calibri"/>
              <a:sym typeface="Calibri"/>
            </a:endParaRPr>
          </a:p>
          <a:p>
            <a:pPr marL="342900" lvl="0" indent="-279400" algn="l" rtl="0">
              <a:lnSpc>
                <a:spcPct val="115000"/>
              </a:lnSpc>
              <a:spcBef>
                <a:spcPts val="0"/>
              </a:spcBef>
              <a:spcAft>
                <a:spcPts val="0"/>
              </a:spcAft>
              <a:buSzPts val="1800"/>
              <a:buFont typeface="Calibri"/>
              <a:buChar char="●"/>
            </a:pPr>
            <a:r>
              <a:rPr lang="en" sz="1800">
                <a:latin typeface="Calibri"/>
                <a:ea typeface="Calibri"/>
                <a:cs typeface="Calibri"/>
                <a:sym typeface="Calibri"/>
              </a:rPr>
              <a:t>Note follow up questions for PBS team and/or individuals </a:t>
            </a:r>
            <a:endParaRPr sz="1800">
              <a:latin typeface="Calibri"/>
              <a:ea typeface="Calibri"/>
              <a:cs typeface="Calibri"/>
              <a:sym typeface="Calibri"/>
            </a:endParaRPr>
          </a:p>
          <a:p>
            <a:pPr marL="342900" lvl="0" indent="-279400" algn="l" rtl="0">
              <a:lnSpc>
                <a:spcPct val="115000"/>
              </a:lnSpc>
              <a:spcBef>
                <a:spcPts val="0"/>
              </a:spcBef>
              <a:spcAft>
                <a:spcPts val="0"/>
              </a:spcAft>
              <a:buSzPts val="1800"/>
              <a:buFont typeface="Calibri"/>
              <a:buChar char="●"/>
            </a:pPr>
            <a:r>
              <a:rPr lang="en" sz="1800">
                <a:latin typeface="Calibri"/>
                <a:ea typeface="Calibri"/>
                <a:cs typeface="Calibri"/>
                <a:sym typeface="Calibri"/>
              </a:rPr>
              <a:t>Focus on problem solving around areas of concern </a:t>
            </a:r>
            <a:endParaRPr sz="1800">
              <a:latin typeface="Calibri"/>
              <a:ea typeface="Calibri"/>
              <a:cs typeface="Calibri"/>
              <a:sym typeface="Calibri"/>
            </a:endParaRPr>
          </a:p>
        </p:txBody>
      </p:sp>
      <p:sp>
        <p:nvSpPr>
          <p:cNvPr id="1788" name="Google Shape;1788;p116"/>
          <p:cNvSpPr txBox="1"/>
          <p:nvPr/>
        </p:nvSpPr>
        <p:spPr>
          <a:xfrm>
            <a:off x="2454550" y="3843475"/>
            <a:ext cx="4354800" cy="1098900"/>
          </a:xfrm>
          <a:prstGeom prst="rect">
            <a:avLst/>
          </a:prstGeom>
          <a:gradFill>
            <a:gsLst>
              <a:gs pos="0">
                <a:srgbClr val="F2F2F2"/>
              </a:gs>
              <a:gs pos="100000">
                <a:srgbClr val="A6A6A6"/>
              </a:gs>
            </a:gsLst>
            <a:path path="circle">
              <a:fillToRect l="50000" t="50000" r="50000" b="50000"/>
            </a:path>
            <a:tileRect/>
          </a:gradFill>
          <a:ln w="28575" cap="flat" cmpd="sng">
            <a:solidFill>
              <a:schemeClr val="accent6"/>
            </a:solidFill>
            <a:prstDash val="solid"/>
            <a:round/>
            <a:headEnd type="none" w="sm" len="sm"/>
            <a:tailEnd type="none" w="sm" len="sm"/>
          </a:ln>
        </p:spPr>
        <p:txBody>
          <a:bodyPr spcFirstLastPara="1" wrap="square" lIns="91425" tIns="91425" rIns="91425" bIns="91425" anchor="t" anchorCtr="0">
            <a:spAutoFit/>
          </a:bodyPr>
          <a:lstStyle/>
          <a:p>
            <a:pPr marL="266700" lvl="0" indent="-266700" algn="l" rtl="0">
              <a:lnSpc>
                <a:spcPct val="115000"/>
              </a:lnSpc>
              <a:spcBef>
                <a:spcPts val="0"/>
              </a:spcBef>
              <a:spcAft>
                <a:spcPts val="0"/>
              </a:spcAft>
              <a:buSzPts val="1800"/>
              <a:buFont typeface="Calibri"/>
              <a:buChar char="●"/>
            </a:pPr>
            <a:r>
              <a:rPr lang="en" sz="1800">
                <a:latin typeface="Calibri"/>
                <a:ea typeface="Calibri"/>
                <a:cs typeface="Calibri"/>
                <a:sym typeface="Calibri"/>
              </a:rPr>
              <a:t>Share successes, ideas, useful resources</a:t>
            </a:r>
            <a:endParaRPr sz="1800">
              <a:latin typeface="Calibri"/>
              <a:ea typeface="Calibri"/>
              <a:cs typeface="Calibri"/>
              <a:sym typeface="Calibri"/>
            </a:endParaRPr>
          </a:p>
          <a:p>
            <a:pPr marL="266700" lvl="0" indent="-266700" algn="l" rtl="0">
              <a:lnSpc>
                <a:spcPct val="115000"/>
              </a:lnSpc>
              <a:spcBef>
                <a:spcPts val="0"/>
              </a:spcBef>
              <a:spcAft>
                <a:spcPts val="0"/>
              </a:spcAft>
              <a:buSzPts val="1800"/>
              <a:buFont typeface="Calibri"/>
              <a:buChar char="●"/>
            </a:pPr>
            <a:r>
              <a:rPr lang="en" sz="1800">
                <a:latin typeface="Calibri"/>
                <a:ea typeface="Calibri"/>
                <a:cs typeface="Calibri"/>
                <a:sym typeface="Calibri"/>
              </a:rPr>
              <a:t>Listen with openness and understanding</a:t>
            </a:r>
            <a:endParaRPr sz="1800">
              <a:latin typeface="Calibri"/>
              <a:ea typeface="Calibri"/>
              <a:cs typeface="Calibri"/>
              <a:sym typeface="Calibri"/>
            </a:endParaRPr>
          </a:p>
          <a:p>
            <a:pPr marL="266700" lvl="0" indent="-266700" algn="l" rtl="0">
              <a:lnSpc>
                <a:spcPct val="115000"/>
              </a:lnSpc>
              <a:spcBef>
                <a:spcPts val="0"/>
              </a:spcBef>
              <a:spcAft>
                <a:spcPts val="0"/>
              </a:spcAft>
              <a:buSzPts val="1800"/>
              <a:buFont typeface="Calibri"/>
              <a:buChar char="●"/>
            </a:pPr>
            <a:r>
              <a:rPr lang="en" sz="1800">
                <a:latin typeface="Calibri"/>
                <a:ea typeface="Calibri"/>
                <a:cs typeface="Calibri"/>
                <a:sym typeface="Calibri"/>
              </a:rPr>
              <a:t>Attend to your own needs</a:t>
            </a:r>
            <a:endParaRPr sz="1800">
              <a:latin typeface="Montserrat"/>
              <a:ea typeface="Montserrat"/>
              <a:cs typeface="Montserrat"/>
              <a:sym typeface="Montserra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792"/>
        <p:cNvGrpSpPr/>
        <p:nvPr/>
      </p:nvGrpSpPr>
      <p:grpSpPr>
        <a:xfrm>
          <a:off x="0" y="0"/>
          <a:ext cx="0" cy="0"/>
          <a:chOff x="0" y="0"/>
          <a:chExt cx="0" cy="0"/>
        </a:xfrm>
      </p:grpSpPr>
      <p:sp>
        <p:nvSpPr>
          <p:cNvPr id="1793" name="Google Shape;1793;p117"/>
          <p:cNvSpPr txBox="1">
            <a:spLocks noGrp="1"/>
          </p:cNvSpPr>
          <p:nvPr>
            <p:ph type="title"/>
          </p:nvPr>
        </p:nvSpPr>
        <p:spPr>
          <a:xfrm>
            <a:off x="163075" y="688300"/>
            <a:ext cx="3128400" cy="572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5500"/>
              <a:t>Breakout</a:t>
            </a:r>
            <a:endParaRPr sz="5500"/>
          </a:p>
          <a:p>
            <a:pPr marL="0" lvl="0" indent="0" algn="r" rtl="0">
              <a:spcBef>
                <a:spcPts val="0"/>
              </a:spcBef>
              <a:spcAft>
                <a:spcPts val="0"/>
              </a:spcAft>
              <a:buNone/>
            </a:pPr>
            <a:r>
              <a:rPr lang="en" sz="5500"/>
              <a:t>Room </a:t>
            </a:r>
            <a:endParaRPr sz="5500"/>
          </a:p>
          <a:p>
            <a:pPr marL="0" lvl="0" indent="0" algn="r" rtl="0">
              <a:spcBef>
                <a:spcPts val="0"/>
              </a:spcBef>
              <a:spcAft>
                <a:spcPts val="0"/>
              </a:spcAft>
              <a:buNone/>
            </a:pPr>
            <a:r>
              <a:rPr lang="en" sz="5500"/>
              <a:t>Debrief</a:t>
            </a:r>
            <a:endParaRPr sz="5500"/>
          </a:p>
        </p:txBody>
      </p:sp>
      <p:pic>
        <p:nvPicPr>
          <p:cNvPr id="1794" name="Google Shape;1794;p117"/>
          <p:cNvPicPr preferRelativeResize="0"/>
          <p:nvPr/>
        </p:nvPicPr>
        <p:blipFill>
          <a:blip r:embed="rId3">
            <a:alphaModFix/>
          </a:blip>
          <a:stretch>
            <a:fillRect/>
          </a:stretch>
        </p:blipFill>
        <p:spPr>
          <a:xfrm>
            <a:off x="3643125" y="1634600"/>
            <a:ext cx="4678762" cy="31172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98"/>
        <p:cNvGrpSpPr/>
        <p:nvPr/>
      </p:nvGrpSpPr>
      <p:grpSpPr>
        <a:xfrm>
          <a:off x="0" y="0"/>
          <a:ext cx="0" cy="0"/>
          <a:chOff x="0" y="0"/>
          <a:chExt cx="0" cy="0"/>
        </a:xfrm>
      </p:grpSpPr>
      <p:sp>
        <p:nvSpPr>
          <p:cNvPr id="1799" name="Google Shape;1799;p118"/>
          <p:cNvSpPr txBox="1">
            <a:spLocks noGrp="1"/>
          </p:cNvSpPr>
          <p:nvPr>
            <p:ph type="title"/>
          </p:nvPr>
        </p:nvSpPr>
        <p:spPr>
          <a:xfrm>
            <a:off x="720000" y="445025"/>
            <a:ext cx="2275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Resource</a:t>
            </a:r>
            <a:endParaRPr/>
          </a:p>
          <a:p>
            <a:pPr marL="0" lvl="0" indent="0" algn="l" rtl="0">
              <a:spcBef>
                <a:spcPts val="0"/>
              </a:spcBef>
              <a:spcAft>
                <a:spcPts val="0"/>
              </a:spcAft>
              <a:buNone/>
            </a:pPr>
            <a:r>
              <a:rPr lang="en"/>
              <a:t>Sharing</a:t>
            </a:r>
            <a:endParaRPr/>
          </a:p>
        </p:txBody>
      </p:sp>
      <p:pic>
        <p:nvPicPr>
          <p:cNvPr id="1800" name="Google Shape;1800;p118"/>
          <p:cNvPicPr preferRelativeResize="0"/>
          <p:nvPr/>
        </p:nvPicPr>
        <p:blipFill>
          <a:blip r:embed="rId3">
            <a:alphaModFix/>
          </a:blip>
          <a:stretch>
            <a:fillRect/>
          </a:stretch>
        </p:blipFill>
        <p:spPr>
          <a:xfrm>
            <a:off x="3473326" y="1083175"/>
            <a:ext cx="5528674" cy="3516999"/>
          </a:xfrm>
          <a:prstGeom prst="rect">
            <a:avLst/>
          </a:prstGeom>
          <a:noFill/>
          <a:ln w="38100" cap="flat" cmpd="sng">
            <a:solidFill>
              <a:srgbClr val="1A1A1A"/>
            </a:solidFill>
            <a:prstDash val="solid"/>
            <a:round/>
            <a:headEnd type="none" w="sm" len="sm"/>
            <a:tailEnd type="none" w="sm" len="sm"/>
          </a:ln>
        </p:spPr>
      </p:pic>
      <p:sp>
        <p:nvSpPr>
          <p:cNvPr id="1801" name="Google Shape;1801;p118"/>
          <p:cNvSpPr txBox="1">
            <a:spLocks noGrp="1"/>
          </p:cNvSpPr>
          <p:nvPr>
            <p:ph type="body" idx="1"/>
          </p:nvPr>
        </p:nvSpPr>
        <p:spPr>
          <a:xfrm>
            <a:off x="537675" y="1671850"/>
            <a:ext cx="2761800" cy="30390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1800">
                <a:solidFill>
                  <a:srgbClr val="000000"/>
                </a:solidFill>
              </a:rPr>
              <a:t>Coaching Teams to Implement Personal Matrix discussions SW</a:t>
            </a:r>
            <a:endParaRPr sz="1800">
              <a:solidFill>
                <a:srgbClr val="000000"/>
              </a:solidFill>
            </a:endParaRPr>
          </a:p>
          <a:p>
            <a:pPr marL="0" lvl="0" indent="0" algn="l" rtl="0">
              <a:lnSpc>
                <a:spcPct val="90000"/>
              </a:lnSpc>
              <a:spcBef>
                <a:spcPts val="0"/>
              </a:spcBef>
              <a:spcAft>
                <a:spcPts val="0"/>
              </a:spcAft>
              <a:buNone/>
            </a:pPr>
            <a:r>
              <a:rPr lang="en" sz="1800">
                <a:solidFill>
                  <a:srgbClr val="000000"/>
                </a:solidFill>
              </a:rPr>
              <a:t>•15 min video</a:t>
            </a:r>
            <a:endParaRPr sz="1800">
              <a:solidFill>
                <a:srgbClr val="000000"/>
              </a:solidFill>
            </a:endParaRPr>
          </a:p>
          <a:p>
            <a:pPr marL="0" lvl="0" indent="0" algn="l" rtl="0">
              <a:lnSpc>
                <a:spcPct val="90000"/>
              </a:lnSpc>
              <a:spcBef>
                <a:spcPts val="0"/>
              </a:spcBef>
              <a:spcAft>
                <a:spcPts val="0"/>
              </a:spcAft>
              <a:buNone/>
            </a:pPr>
            <a:r>
              <a:rPr lang="en" sz="1800">
                <a:solidFill>
                  <a:srgbClr val="000000"/>
                </a:solidFill>
              </a:rPr>
              <a:t>•Facilitator Guide</a:t>
            </a:r>
            <a:endParaRPr sz="1800">
              <a:solidFill>
                <a:srgbClr val="000000"/>
              </a:solidFill>
            </a:endParaRPr>
          </a:p>
          <a:p>
            <a:pPr marL="0" lvl="0" indent="0" algn="l" rtl="0">
              <a:lnSpc>
                <a:spcPct val="90000"/>
              </a:lnSpc>
              <a:spcBef>
                <a:spcPts val="0"/>
              </a:spcBef>
              <a:spcAft>
                <a:spcPts val="0"/>
              </a:spcAft>
              <a:buNone/>
            </a:pPr>
            <a:endParaRPr sz="1800">
              <a:solidFill>
                <a:srgbClr val="000000"/>
              </a:solidFill>
            </a:endParaRPr>
          </a:p>
          <a:p>
            <a:pPr marL="0" lvl="0" indent="0" algn="l" rtl="0">
              <a:lnSpc>
                <a:spcPct val="90000"/>
              </a:lnSpc>
              <a:spcBef>
                <a:spcPts val="0"/>
              </a:spcBef>
              <a:spcAft>
                <a:spcPts val="0"/>
              </a:spcAft>
              <a:buNone/>
            </a:pPr>
            <a:r>
              <a:rPr lang="en" sz="1800">
                <a:solidFill>
                  <a:srgbClr val="000000"/>
                </a:solidFill>
              </a:rPr>
              <a:t>Based on: </a:t>
            </a:r>
            <a:endParaRPr sz="1800">
              <a:solidFill>
                <a:srgbClr val="000000"/>
              </a:solidFill>
            </a:endParaRPr>
          </a:p>
          <a:p>
            <a:pPr marL="0" lvl="0" indent="0" algn="l" rtl="0">
              <a:lnSpc>
                <a:spcPct val="90000"/>
              </a:lnSpc>
              <a:spcBef>
                <a:spcPts val="0"/>
              </a:spcBef>
              <a:spcAft>
                <a:spcPts val="0"/>
              </a:spcAft>
              <a:buNone/>
            </a:pPr>
            <a:r>
              <a:rPr lang="en" sz="1800" i="1">
                <a:solidFill>
                  <a:srgbClr val="000000"/>
                </a:solidFill>
              </a:rPr>
              <a:t>PBIS Culturally Responsive Field Guide</a:t>
            </a:r>
            <a:endParaRPr sz="1800" i="1">
              <a:solidFill>
                <a:srgbClr val="000000"/>
              </a:solidFill>
            </a:endParaRPr>
          </a:p>
          <a:p>
            <a:pPr marL="0" lvl="0" indent="0" algn="l" rtl="0">
              <a:spcBef>
                <a:spcPts val="0"/>
              </a:spcBef>
              <a:spcAft>
                <a:spcPts val="0"/>
              </a:spcAft>
              <a:buNone/>
            </a:pPr>
            <a:endParaRPr sz="1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8"/>
        <p:cNvGrpSpPr/>
        <p:nvPr/>
      </p:nvGrpSpPr>
      <p:grpSpPr>
        <a:xfrm>
          <a:off x="0" y="0"/>
          <a:ext cx="0" cy="0"/>
          <a:chOff x="0" y="0"/>
          <a:chExt cx="0" cy="0"/>
        </a:xfrm>
      </p:grpSpPr>
      <p:pic>
        <p:nvPicPr>
          <p:cNvPr id="1359" name="Google Shape;1359;p83"/>
          <p:cNvPicPr preferRelativeResize="0"/>
          <p:nvPr/>
        </p:nvPicPr>
        <p:blipFill rotWithShape="1">
          <a:blip r:embed="rId3">
            <a:alphaModFix/>
          </a:blip>
          <a:srcRect l="83870" t="11601" r="1490" b="50706"/>
          <a:stretch/>
        </p:blipFill>
        <p:spPr>
          <a:xfrm>
            <a:off x="7130364" y="65751"/>
            <a:ext cx="1947663" cy="1410375"/>
          </a:xfrm>
          <a:prstGeom prst="rect">
            <a:avLst/>
          </a:prstGeom>
          <a:noFill/>
          <a:ln w="19050" cap="sq" cmpd="sng">
            <a:solidFill>
              <a:srgbClr val="0070C0"/>
            </a:solidFill>
            <a:prstDash val="solid"/>
            <a:miter lim="800000"/>
            <a:headEnd type="none" w="sm" len="sm"/>
            <a:tailEnd type="none" w="sm" len="sm"/>
          </a:ln>
          <a:effectLst>
            <a:outerShdw blurRad="57150" dist="50800" dir="2700000" algn="tl" rotWithShape="0">
              <a:srgbClr val="000000">
                <a:alpha val="40000"/>
              </a:srgbClr>
            </a:outerShdw>
          </a:effectLst>
        </p:spPr>
      </p:pic>
      <p:grpSp>
        <p:nvGrpSpPr>
          <p:cNvPr id="1360" name="Google Shape;1360;p83"/>
          <p:cNvGrpSpPr/>
          <p:nvPr/>
        </p:nvGrpSpPr>
        <p:grpSpPr>
          <a:xfrm>
            <a:off x="2479341" y="1664148"/>
            <a:ext cx="2267224" cy="1325880"/>
            <a:chOff x="3443145" y="1668518"/>
            <a:chExt cx="2333255" cy="1325880"/>
          </a:xfrm>
        </p:grpSpPr>
        <p:pic>
          <p:nvPicPr>
            <p:cNvPr id="1361" name="Google Shape;1361;p83"/>
            <p:cNvPicPr preferRelativeResize="0"/>
            <p:nvPr/>
          </p:nvPicPr>
          <p:blipFill>
            <a:blip r:embed="rId4">
              <a:alphaModFix/>
            </a:blip>
            <a:stretch>
              <a:fillRect/>
            </a:stretch>
          </p:blipFill>
          <p:spPr>
            <a:xfrm>
              <a:off x="3443145" y="1668518"/>
              <a:ext cx="1325880" cy="1325880"/>
            </a:xfrm>
            <a:prstGeom prst="rect">
              <a:avLst/>
            </a:prstGeom>
            <a:noFill/>
            <a:ln w="19050" cap="flat" cmpd="sng">
              <a:solidFill>
                <a:schemeClr val="accent1"/>
              </a:solidFill>
              <a:prstDash val="solid"/>
              <a:round/>
              <a:headEnd type="none" w="sm" len="sm"/>
              <a:tailEnd type="none" w="sm" len="sm"/>
            </a:ln>
          </p:spPr>
        </p:pic>
        <p:sp>
          <p:nvSpPr>
            <p:cNvPr id="1362" name="Google Shape;1362;p83"/>
            <p:cNvSpPr txBox="1"/>
            <p:nvPr/>
          </p:nvSpPr>
          <p:spPr>
            <a:xfrm>
              <a:off x="4724900" y="1930800"/>
              <a:ext cx="1051500" cy="91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latin typeface="Calibri"/>
                  <a:ea typeface="Calibri"/>
                  <a:cs typeface="Calibri"/>
                  <a:sym typeface="Calibri"/>
                </a:rPr>
                <a:t>Brynn</a:t>
              </a:r>
              <a:endParaRPr sz="2200" b="1">
                <a:latin typeface="Calibri"/>
                <a:ea typeface="Calibri"/>
                <a:cs typeface="Calibri"/>
                <a:sym typeface="Calibri"/>
              </a:endParaRPr>
            </a:p>
            <a:p>
              <a:pPr marL="0" lvl="0" indent="0" algn="ctr" rtl="0">
                <a:spcBef>
                  <a:spcPts val="0"/>
                </a:spcBef>
                <a:spcAft>
                  <a:spcPts val="0"/>
                </a:spcAft>
                <a:buNone/>
              </a:pPr>
              <a:r>
                <a:rPr lang="en" sz="2200" b="1">
                  <a:latin typeface="Calibri"/>
                  <a:ea typeface="Calibri"/>
                  <a:cs typeface="Calibri"/>
                  <a:sym typeface="Calibri"/>
                </a:rPr>
                <a:t>Fallah</a:t>
              </a:r>
              <a:endParaRPr sz="2200" b="1">
                <a:latin typeface="Calibri"/>
                <a:ea typeface="Calibri"/>
                <a:cs typeface="Calibri"/>
                <a:sym typeface="Calibri"/>
              </a:endParaRPr>
            </a:p>
          </p:txBody>
        </p:sp>
      </p:grpSp>
      <p:grpSp>
        <p:nvGrpSpPr>
          <p:cNvPr id="1363" name="Google Shape;1363;p83"/>
          <p:cNvGrpSpPr/>
          <p:nvPr/>
        </p:nvGrpSpPr>
        <p:grpSpPr>
          <a:xfrm>
            <a:off x="4230541" y="3287018"/>
            <a:ext cx="2387760" cy="1380622"/>
            <a:chOff x="5018255" y="3365568"/>
            <a:chExt cx="2457302" cy="1380622"/>
          </a:xfrm>
        </p:grpSpPr>
        <p:pic>
          <p:nvPicPr>
            <p:cNvPr id="1364" name="Google Shape;1364;p83"/>
            <p:cNvPicPr preferRelativeResize="0"/>
            <p:nvPr/>
          </p:nvPicPr>
          <p:blipFill>
            <a:blip r:embed="rId5">
              <a:alphaModFix/>
            </a:blip>
            <a:stretch>
              <a:fillRect/>
            </a:stretch>
          </p:blipFill>
          <p:spPr>
            <a:xfrm>
              <a:off x="5018255" y="3365568"/>
              <a:ext cx="1389888" cy="1380622"/>
            </a:xfrm>
            <a:prstGeom prst="rect">
              <a:avLst/>
            </a:prstGeom>
            <a:noFill/>
            <a:ln w="19050" cap="flat" cmpd="sng">
              <a:solidFill>
                <a:schemeClr val="accent1"/>
              </a:solidFill>
              <a:prstDash val="solid"/>
              <a:round/>
              <a:headEnd type="none" w="sm" len="sm"/>
              <a:tailEnd type="none" w="sm" len="sm"/>
            </a:ln>
          </p:spPr>
        </p:pic>
        <p:sp>
          <p:nvSpPr>
            <p:cNvPr id="1365" name="Google Shape;1365;p83"/>
            <p:cNvSpPr txBox="1"/>
            <p:nvPr/>
          </p:nvSpPr>
          <p:spPr>
            <a:xfrm>
              <a:off x="6424056" y="3590384"/>
              <a:ext cx="1051500" cy="91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latin typeface="Calibri"/>
                  <a:ea typeface="Calibri"/>
                  <a:cs typeface="Calibri"/>
                  <a:sym typeface="Calibri"/>
                </a:rPr>
                <a:t>Megan Pell</a:t>
              </a:r>
              <a:endParaRPr sz="2200" b="1">
                <a:latin typeface="Calibri"/>
                <a:ea typeface="Calibri"/>
                <a:cs typeface="Calibri"/>
                <a:sym typeface="Calibri"/>
              </a:endParaRPr>
            </a:p>
          </p:txBody>
        </p:sp>
      </p:grpSp>
      <p:grpSp>
        <p:nvGrpSpPr>
          <p:cNvPr id="1366" name="Google Shape;1366;p83"/>
          <p:cNvGrpSpPr/>
          <p:nvPr/>
        </p:nvGrpSpPr>
        <p:grpSpPr>
          <a:xfrm>
            <a:off x="6076744" y="1679925"/>
            <a:ext cx="2249520" cy="1323175"/>
            <a:chOff x="6605939" y="1677651"/>
            <a:chExt cx="2315036" cy="1323175"/>
          </a:xfrm>
        </p:grpSpPr>
        <p:pic>
          <p:nvPicPr>
            <p:cNvPr id="1367" name="Google Shape;1367;p83"/>
            <p:cNvPicPr preferRelativeResize="0"/>
            <p:nvPr/>
          </p:nvPicPr>
          <p:blipFill>
            <a:blip r:embed="rId6">
              <a:alphaModFix/>
            </a:blip>
            <a:stretch>
              <a:fillRect/>
            </a:stretch>
          </p:blipFill>
          <p:spPr>
            <a:xfrm>
              <a:off x="6605939" y="1677651"/>
              <a:ext cx="1323176" cy="1323175"/>
            </a:xfrm>
            <a:prstGeom prst="rect">
              <a:avLst/>
            </a:prstGeom>
            <a:noFill/>
            <a:ln w="19050" cap="flat" cmpd="sng">
              <a:solidFill>
                <a:schemeClr val="accent1"/>
              </a:solidFill>
              <a:prstDash val="solid"/>
              <a:round/>
              <a:headEnd type="none" w="sm" len="sm"/>
              <a:tailEnd type="none" w="sm" len="sm"/>
            </a:ln>
          </p:spPr>
        </p:pic>
        <p:sp>
          <p:nvSpPr>
            <p:cNvPr id="1368" name="Google Shape;1368;p83"/>
            <p:cNvSpPr txBox="1"/>
            <p:nvPr/>
          </p:nvSpPr>
          <p:spPr>
            <a:xfrm>
              <a:off x="7869475" y="1919850"/>
              <a:ext cx="1051500" cy="91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latin typeface="Calibri"/>
                  <a:ea typeface="Calibri"/>
                  <a:cs typeface="Calibri"/>
                  <a:sym typeface="Calibri"/>
                </a:rPr>
                <a:t>Sarah Hearn</a:t>
              </a:r>
              <a:endParaRPr sz="2200" b="1">
                <a:latin typeface="Calibri"/>
                <a:ea typeface="Calibri"/>
                <a:cs typeface="Calibri"/>
                <a:sym typeface="Calibri"/>
              </a:endParaRPr>
            </a:p>
          </p:txBody>
        </p:sp>
      </p:grpSp>
      <p:grpSp>
        <p:nvGrpSpPr>
          <p:cNvPr id="1369" name="Google Shape;1369;p83"/>
          <p:cNvGrpSpPr/>
          <p:nvPr/>
        </p:nvGrpSpPr>
        <p:grpSpPr>
          <a:xfrm>
            <a:off x="812300" y="3284678"/>
            <a:ext cx="2474634" cy="1385316"/>
            <a:chOff x="1348344" y="3375303"/>
            <a:chExt cx="2546705" cy="1385316"/>
          </a:xfrm>
        </p:grpSpPr>
        <p:pic>
          <p:nvPicPr>
            <p:cNvPr id="1370" name="Google Shape;1370;p83"/>
            <p:cNvPicPr preferRelativeResize="0"/>
            <p:nvPr/>
          </p:nvPicPr>
          <p:blipFill>
            <a:blip r:embed="rId7">
              <a:alphaModFix/>
            </a:blip>
            <a:stretch>
              <a:fillRect/>
            </a:stretch>
          </p:blipFill>
          <p:spPr>
            <a:xfrm>
              <a:off x="1348344" y="3375303"/>
              <a:ext cx="1371600" cy="1385316"/>
            </a:xfrm>
            <a:prstGeom prst="rect">
              <a:avLst/>
            </a:prstGeom>
            <a:noFill/>
            <a:ln w="19050" cap="flat" cmpd="sng">
              <a:solidFill>
                <a:schemeClr val="accent1"/>
              </a:solidFill>
              <a:prstDash val="solid"/>
              <a:round/>
              <a:headEnd type="none" w="sm" len="sm"/>
              <a:tailEnd type="none" w="sm" len="sm"/>
            </a:ln>
          </p:spPr>
        </p:pic>
        <p:sp>
          <p:nvSpPr>
            <p:cNvPr id="1371" name="Google Shape;1371;p83"/>
            <p:cNvSpPr txBox="1"/>
            <p:nvPr/>
          </p:nvSpPr>
          <p:spPr>
            <a:xfrm>
              <a:off x="2746049" y="3590399"/>
              <a:ext cx="1149000" cy="91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latin typeface="Calibri"/>
                  <a:ea typeface="Calibri"/>
                  <a:cs typeface="Calibri"/>
                  <a:sym typeface="Calibri"/>
                </a:rPr>
                <a:t>Niki</a:t>
              </a:r>
              <a:endParaRPr sz="2200" b="1">
                <a:latin typeface="Calibri"/>
                <a:ea typeface="Calibri"/>
                <a:cs typeface="Calibri"/>
                <a:sym typeface="Calibri"/>
              </a:endParaRPr>
            </a:p>
            <a:p>
              <a:pPr marL="0" lvl="0" indent="0" algn="ctr" rtl="0">
                <a:spcBef>
                  <a:spcPts val="0"/>
                </a:spcBef>
                <a:spcAft>
                  <a:spcPts val="0"/>
                </a:spcAft>
                <a:buNone/>
              </a:pPr>
              <a:r>
                <a:rPr lang="en" sz="2200" b="1">
                  <a:latin typeface="Calibri"/>
                  <a:ea typeface="Calibri"/>
                  <a:cs typeface="Calibri"/>
                  <a:sym typeface="Calibri"/>
                </a:rPr>
                <a:t>Kendall</a:t>
              </a:r>
              <a:endParaRPr sz="2200" b="1">
                <a:latin typeface="Calibri"/>
                <a:ea typeface="Calibri"/>
                <a:cs typeface="Calibri"/>
                <a:sym typeface="Calibri"/>
              </a:endParaRPr>
            </a:p>
          </p:txBody>
        </p:sp>
      </p:grpSp>
      <p:sp>
        <p:nvSpPr>
          <p:cNvPr id="1372" name="Google Shape;1372;p83"/>
          <p:cNvSpPr txBox="1">
            <a:spLocks noGrp="1"/>
          </p:cNvSpPr>
          <p:nvPr>
            <p:ph type="title"/>
          </p:nvPr>
        </p:nvSpPr>
        <p:spPr>
          <a:xfrm>
            <a:off x="400050" y="370551"/>
            <a:ext cx="7886700" cy="120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t>Meet our Team!</a:t>
            </a:r>
            <a:endParaRPr sz="3600"/>
          </a:p>
          <a:p>
            <a:pPr marL="0" lvl="0" indent="0" algn="ctr" rtl="0">
              <a:spcBef>
                <a:spcPts val="0"/>
              </a:spcBef>
              <a:spcAft>
                <a:spcPts val="0"/>
              </a:spcAft>
              <a:buNone/>
            </a:pPr>
            <a:r>
              <a:rPr lang="en" sz="2400"/>
              <a:t>Full-Time Staff &amp; Coaches </a:t>
            </a:r>
            <a:endParaRPr sz="24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05"/>
        <p:cNvGrpSpPr/>
        <p:nvPr/>
      </p:nvGrpSpPr>
      <p:grpSpPr>
        <a:xfrm>
          <a:off x="0" y="0"/>
          <a:ext cx="0" cy="0"/>
          <a:chOff x="0" y="0"/>
          <a:chExt cx="0" cy="0"/>
        </a:xfrm>
      </p:grpSpPr>
      <p:sp>
        <p:nvSpPr>
          <p:cNvPr id="1806" name="Google Shape;1806;p119"/>
          <p:cNvSpPr txBox="1">
            <a:spLocks noGrp="1"/>
          </p:cNvSpPr>
          <p:nvPr>
            <p:ph type="title"/>
          </p:nvPr>
        </p:nvSpPr>
        <p:spPr>
          <a:xfrm>
            <a:off x="702625" y="549275"/>
            <a:ext cx="2275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DE-PBS Equity Committee</a:t>
            </a:r>
            <a:endParaRPr/>
          </a:p>
        </p:txBody>
      </p:sp>
      <p:sp>
        <p:nvSpPr>
          <p:cNvPr id="1807" name="Google Shape;1807;p119"/>
          <p:cNvSpPr txBox="1">
            <a:spLocks noGrp="1"/>
          </p:cNvSpPr>
          <p:nvPr>
            <p:ph type="body" idx="1"/>
          </p:nvPr>
        </p:nvSpPr>
        <p:spPr>
          <a:xfrm>
            <a:off x="807000" y="2465975"/>
            <a:ext cx="2761800" cy="8514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1800">
                <a:solidFill>
                  <a:schemeClr val="lt2"/>
                </a:solidFill>
              </a:rPr>
              <a:t>Reconvening for 2021-2022 SY</a:t>
            </a:r>
            <a:endParaRPr sz="1800" i="1">
              <a:solidFill>
                <a:schemeClr val="lt2"/>
              </a:solidFill>
            </a:endParaRPr>
          </a:p>
          <a:p>
            <a:pPr marL="0" lvl="0" indent="0" algn="l" rtl="0">
              <a:spcBef>
                <a:spcPts val="0"/>
              </a:spcBef>
              <a:spcAft>
                <a:spcPts val="0"/>
              </a:spcAft>
              <a:buNone/>
            </a:pPr>
            <a:endParaRPr sz="1800"/>
          </a:p>
        </p:txBody>
      </p:sp>
      <p:sp>
        <p:nvSpPr>
          <p:cNvPr id="1808" name="Google Shape;1808;p119"/>
          <p:cNvSpPr txBox="1"/>
          <p:nvPr/>
        </p:nvSpPr>
        <p:spPr>
          <a:xfrm>
            <a:off x="3760050" y="2917350"/>
            <a:ext cx="2450100" cy="1916400"/>
          </a:xfrm>
          <a:prstGeom prst="rect">
            <a:avLst/>
          </a:prstGeom>
          <a:noFill/>
          <a:ln>
            <a:noFill/>
          </a:ln>
        </p:spPr>
        <p:txBody>
          <a:bodyPr spcFirstLastPara="1" wrap="square" lIns="91425" tIns="91425" rIns="91425" bIns="91425" anchor="t" anchorCtr="0">
            <a:spAutoFit/>
          </a:bodyPr>
          <a:lstStyle/>
          <a:p>
            <a:pPr marL="0" lvl="0" indent="0" algn="l" rtl="0">
              <a:lnSpc>
                <a:spcPct val="105000"/>
              </a:lnSpc>
              <a:spcBef>
                <a:spcPts val="0"/>
              </a:spcBef>
              <a:spcAft>
                <a:spcPts val="0"/>
              </a:spcAft>
              <a:buNone/>
            </a:pPr>
            <a:r>
              <a:rPr lang="en" sz="1800">
                <a:latin typeface="Roboto"/>
                <a:ea typeface="Roboto"/>
                <a:cs typeface="Roboto"/>
                <a:sym typeface="Roboto"/>
              </a:rPr>
              <a:t>●Debby Boyer</a:t>
            </a:r>
            <a:endParaRPr sz="1800">
              <a:latin typeface="Roboto"/>
              <a:ea typeface="Roboto"/>
              <a:cs typeface="Roboto"/>
              <a:sym typeface="Roboto"/>
            </a:endParaRPr>
          </a:p>
          <a:p>
            <a:pPr marL="0" lvl="0" indent="0" algn="l" rtl="0">
              <a:lnSpc>
                <a:spcPct val="105000"/>
              </a:lnSpc>
              <a:spcBef>
                <a:spcPts val="0"/>
              </a:spcBef>
              <a:spcAft>
                <a:spcPts val="0"/>
              </a:spcAft>
              <a:buNone/>
            </a:pPr>
            <a:r>
              <a:rPr lang="en" sz="1800">
                <a:latin typeface="Roboto"/>
                <a:ea typeface="Roboto"/>
                <a:cs typeface="Roboto"/>
                <a:sym typeface="Roboto"/>
              </a:rPr>
              <a:t>●Jocelyn Brown</a:t>
            </a:r>
            <a:endParaRPr sz="1800">
              <a:latin typeface="Roboto"/>
              <a:ea typeface="Roboto"/>
              <a:cs typeface="Roboto"/>
              <a:sym typeface="Roboto"/>
            </a:endParaRPr>
          </a:p>
          <a:p>
            <a:pPr marL="0" lvl="0" indent="0" algn="l" rtl="0">
              <a:lnSpc>
                <a:spcPct val="105000"/>
              </a:lnSpc>
              <a:spcBef>
                <a:spcPts val="0"/>
              </a:spcBef>
              <a:spcAft>
                <a:spcPts val="0"/>
              </a:spcAft>
              <a:buNone/>
            </a:pPr>
            <a:r>
              <a:rPr lang="en" sz="1800">
                <a:latin typeface="Roboto"/>
                <a:ea typeface="Roboto"/>
                <a:cs typeface="Roboto"/>
                <a:sym typeface="Roboto"/>
              </a:rPr>
              <a:t>●Marqueia Davis</a:t>
            </a:r>
            <a:endParaRPr sz="1800">
              <a:latin typeface="Roboto"/>
              <a:ea typeface="Roboto"/>
              <a:cs typeface="Roboto"/>
              <a:sym typeface="Roboto"/>
            </a:endParaRPr>
          </a:p>
          <a:p>
            <a:pPr marL="0" lvl="0" indent="0" algn="l" rtl="0">
              <a:lnSpc>
                <a:spcPct val="105000"/>
              </a:lnSpc>
              <a:spcBef>
                <a:spcPts val="0"/>
              </a:spcBef>
              <a:spcAft>
                <a:spcPts val="0"/>
              </a:spcAft>
              <a:buNone/>
            </a:pPr>
            <a:r>
              <a:rPr lang="en" sz="1800">
                <a:latin typeface="Roboto"/>
                <a:ea typeface="Roboto"/>
                <a:cs typeface="Roboto"/>
                <a:sym typeface="Roboto"/>
              </a:rPr>
              <a:t>●Tongela Ginyard</a:t>
            </a:r>
            <a:endParaRPr sz="1800">
              <a:latin typeface="Roboto"/>
              <a:ea typeface="Roboto"/>
              <a:cs typeface="Roboto"/>
              <a:sym typeface="Roboto"/>
            </a:endParaRPr>
          </a:p>
          <a:p>
            <a:pPr marL="0" lvl="0" indent="0" algn="l" rtl="0">
              <a:lnSpc>
                <a:spcPct val="105000"/>
              </a:lnSpc>
              <a:spcBef>
                <a:spcPts val="0"/>
              </a:spcBef>
              <a:spcAft>
                <a:spcPts val="0"/>
              </a:spcAft>
              <a:buNone/>
            </a:pPr>
            <a:r>
              <a:rPr lang="en" sz="1800">
                <a:latin typeface="Roboto"/>
                <a:ea typeface="Roboto"/>
                <a:cs typeface="Roboto"/>
                <a:sym typeface="Roboto"/>
              </a:rPr>
              <a:t>●Yolanda McKinney</a:t>
            </a:r>
            <a:endParaRPr sz="1800">
              <a:latin typeface="Roboto"/>
              <a:ea typeface="Roboto"/>
              <a:cs typeface="Roboto"/>
              <a:sym typeface="Roboto"/>
            </a:endParaRPr>
          </a:p>
          <a:p>
            <a:pPr marL="0" lvl="0" indent="0" algn="l" rtl="0">
              <a:lnSpc>
                <a:spcPct val="105000"/>
              </a:lnSpc>
              <a:spcBef>
                <a:spcPts val="0"/>
              </a:spcBef>
              <a:spcAft>
                <a:spcPts val="0"/>
              </a:spcAft>
              <a:buNone/>
            </a:pPr>
            <a:endParaRPr sz="1800">
              <a:latin typeface="Roboto"/>
              <a:ea typeface="Roboto"/>
              <a:cs typeface="Roboto"/>
              <a:sym typeface="Roboto"/>
            </a:endParaRPr>
          </a:p>
        </p:txBody>
      </p:sp>
      <p:pic>
        <p:nvPicPr>
          <p:cNvPr id="1809" name="Google Shape;1809;p119"/>
          <p:cNvPicPr preferRelativeResize="0"/>
          <p:nvPr/>
        </p:nvPicPr>
        <p:blipFill>
          <a:blip r:embed="rId3">
            <a:alphaModFix/>
          </a:blip>
          <a:stretch>
            <a:fillRect/>
          </a:stretch>
        </p:blipFill>
        <p:spPr>
          <a:xfrm>
            <a:off x="3960863" y="684513"/>
            <a:ext cx="3438525" cy="2028825"/>
          </a:xfrm>
          <a:prstGeom prst="rect">
            <a:avLst/>
          </a:prstGeom>
          <a:noFill/>
          <a:ln>
            <a:noFill/>
          </a:ln>
        </p:spPr>
      </p:pic>
      <p:sp>
        <p:nvSpPr>
          <p:cNvPr id="1810" name="Google Shape;1810;p119"/>
          <p:cNvSpPr txBox="1"/>
          <p:nvPr/>
        </p:nvSpPr>
        <p:spPr>
          <a:xfrm>
            <a:off x="6140650" y="2917350"/>
            <a:ext cx="2328600" cy="1625400"/>
          </a:xfrm>
          <a:prstGeom prst="rect">
            <a:avLst/>
          </a:prstGeom>
          <a:noFill/>
          <a:ln>
            <a:noFill/>
          </a:ln>
        </p:spPr>
        <p:txBody>
          <a:bodyPr spcFirstLastPara="1" wrap="square" lIns="91425" tIns="91425" rIns="91425" bIns="91425" anchor="t" anchorCtr="0">
            <a:spAutoFit/>
          </a:bodyPr>
          <a:lstStyle/>
          <a:p>
            <a:pPr marL="0" lvl="0" indent="0" algn="l" rtl="0">
              <a:lnSpc>
                <a:spcPct val="105000"/>
              </a:lnSpc>
              <a:spcBef>
                <a:spcPts val="0"/>
              </a:spcBef>
              <a:spcAft>
                <a:spcPts val="0"/>
              </a:spcAft>
              <a:buNone/>
            </a:pPr>
            <a:r>
              <a:rPr lang="en" sz="1800">
                <a:latin typeface="Roboto"/>
                <a:ea typeface="Roboto"/>
                <a:cs typeface="Roboto"/>
                <a:sym typeface="Roboto"/>
              </a:rPr>
              <a:t>●Yolanda McKinney</a:t>
            </a:r>
            <a:endParaRPr sz="1800">
              <a:latin typeface="Roboto"/>
              <a:ea typeface="Roboto"/>
              <a:cs typeface="Roboto"/>
              <a:sym typeface="Roboto"/>
            </a:endParaRPr>
          </a:p>
          <a:p>
            <a:pPr marL="0" lvl="0" indent="0" algn="l" rtl="0">
              <a:lnSpc>
                <a:spcPct val="105000"/>
              </a:lnSpc>
              <a:spcBef>
                <a:spcPts val="0"/>
              </a:spcBef>
              <a:spcAft>
                <a:spcPts val="0"/>
              </a:spcAft>
              <a:buNone/>
            </a:pPr>
            <a:r>
              <a:rPr lang="en" sz="1800">
                <a:latin typeface="Roboto"/>
                <a:ea typeface="Roboto"/>
                <a:cs typeface="Roboto"/>
                <a:sym typeface="Roboto"/>
              </a:rPr>
              <a:t>●Mark Miller</a:t>
            </a:r>
            <a:endParaRPr sz="1800">
              <a:latin typeface="Roboto"/>
              <a:ea typeface="Roboto"/>
              <a:cs typeface="Roboto"/>
              <a:sym typeface="Roboto"/>
            </a:endParaRPr>
          </a:p>
          <a:p>
            <a:pPr marL="0" lvl="0" indent="0" algn="l" rtl="0">
              <a:lnSpc>
                <a:spcPct val="105000"/>
              </a:lnSpc>
              <a:spcBef>
                <a:spcPts val="0"/>
              </a:spcBef>
              <a:spcAft>
                <a:spcPts val="0"/>
              </a:spcAft>
              <a:buNone/>
            </a:pPr>
            <a:r>
              <a:rPr lang="en" sz="1800">
                <a:latin typeface="Roboto"/>
                <a:ea typeface="Roboto"/>
                <a:cs typeface="Roboto"/>
                <a:sym typeface="Roboto"/>
              </a:rPr>
              <a:t>●Megan Pell</a:t>
            </a:r>
            <a:endParaRPr sz="1800">
              <a:latin typeface="Roboto"/>
              <a:ea typeface="Roboto"/>
              <a:cs typeface="Roboto"/>
              <a:sym typeface="Roboto"/>
            </a:endParaRPr>
          </a:p>
          <a:p>
            <a:pPr marL="0" lvl="0" indent="0" algn="l" rtl="0">
              <a:lnSpc>
                <a:spcPct val="105000"/>
              </a:lnSpc>
              <a:spcBef>
                <a:spcPts val="0"/>
              </a:spcBef>
              <a:spcAft>
                <a:spcPts val="0"/>
              </a:spcAft>
              <a:buNone/>
            </a:pPr>
            <a:r>
              <a:rPr lang="en" sz="1800">
                <a:latin typeface="Roboto"/>
                <a:ea typeface="Roboto"/>
                <a:cs typeface="Roboto"/>
                <a:sym typeface="Roboto"/>
              </a:rPr>
              <a:t>●Kittie Rehrig</a:t>
            </a:r>
            <a:endParaRPr sz="1800">
              <a:latin typeface="Roboto"/>
              <a:ea typeface="Roboto"/>
              <a:cs typeface="Roboto"/>
              <a:sym typeface="Roboto"/>
            </a:endParaRPr>
          </a:p>
          <a:p>
            <a:pPr marL="0" lvl="0" indent="0" algn="l" rtl="0">
              <a:lnSpc>
                <a:spcPct val="105000"/>
              </a:lnSpc>
              <a:spcBef>
                <a:spcPts val="0"/>
              </a:spcBef>
              <a:spcAft>
                <a:spcPts val="0"/>
              </a:spcAft>
              <a:buNone/>
            </a:pPr>
            <a:r>
              <a:rPr lang="en" sz="1800">
                <a:latin typeface="Roboto"/>
                <a:ea typeface="Roboto"/>
                <a:cs typeface="Roboto"/>
                <a:sym typeface="Roboto"/>
              </a:rPr>
              <a:t>●Adriane Simpson</a:t>
            </a:r>
            <a:endParaRPr sz="1800">
              <a:latin typeface="Roboto"/>
              <a:ea typeface="Roboto"/>
              <a:cs typeface="Roboto"/>
              <a:sym typeface="Roboto"/>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814"/>
        <p:cNvGrpSpPr/>
        <p:nvPr/>
      </p:nvGrpSpPr>
      <p:grpSpPr>
        <a:xfrm>
          <a:off x="0" y="0"/>
          <a:ext cx="0" cy="0"/>
          <a:chOff x="0" y="0"/>
          <a:chExt cx="0" cy="0"/>
        </a:xfrm>
      </p:grpSpPr>
      <p:sp>
        <p:nvSpPr>
          <p:cNvPr id="1815" name="Google Shape;1815;p120"/>
          <p:cNvSpPr txBox="1">
            <a:spLocks noGrp="1"/>
          </p:cNvSpPr>
          <p:nvPr>
            <p:ph type="title"/>
          </p:nvPr>
        </p:nvSpPr>
        <p:spPr>
          <a:xfrm>
            <a:off x="720000" y="445025"/>
            <a:ext cx="5852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Survey &amp; Stretch</a:t>
            </a:r>
            <a:endParaRPr/>
          </a:p>
        </p:txBody>
      </p:sp>
      <p:sp>
        <p:nvSpPr>
          <p:cNvPr id="1816" name="Google Shape;1816;p120"/>
          <p:cNvSpPr txBox="1">
            <a:spLocks noGrp="1"/>
          </p:cNvSpPr>
          <p:nvPr>
            <p:ph type="body" idx="1"/>
          </p:nvPr>
        </p:nvSpPr>
        <p:spPr>
          <a:xfrm>
            <a:off x="6155900" y="1488025"/>
            <a:ext cx="2118600" cy="237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700"/>
              <a:t>Time for a wellbeing stretch</a:t>
            </a:r>
            <a:endParaRPr sz="1700"/>
          </a:p>
          <a:p>
            <a:pPr marL="0" lvl="0" indent="0" algn="ctr" rtl="0">
              <a:spcBef>
                <a:spcPts val="0"/>
              </a:spcBef>
              <a:spcAft>
                <a:spcPts val="0"/>
              </a:spcAft>
              <a:buNone/>
            </a:pPr>
            <a:endParaRPr sz="1700"/>
          </a:p>
          <a:p>
            <a:pPr marL="0" lvl="0" indent="0" algn="ctr" rtl="0">
              <a:spcBef>
                <a:spcPts val="0"/>
              </a:spcBef>
              <a:spcAft>
                <a:spcPts val="0"/>
              </a:spcAft>
              <a:buNone/>
            </a:pPr>
            <a:r>
              <a:rPr lang="en" sz="1700"/>
              <a:t>&amp;</a:t>
            </a:r>
            <a:endParaRPr sz="1700"/>
          </a:p>
          <a:p>
            <a:pPr marL="0" lvl="0" indent="0" algn="ctr" rtl="0">
              <a:spcBef>
                <a:spcPts val="0"/>
              </a:spcBef>
              <a:spcAft>
                <a:spcPts val="0"/>
              </a:spcAft>
              <a:buNone/>
            </a:pPr>
            <a:endParaRPr sz="1700"/>
          </a:p>
          <a:p>
            <a:pPr marL="0" lvl="0" indent="0" algn="ctr" rtl="0">
              <a:spcBef>
                <a:spcPts val="0"/>
              </a:spcBef>
              <a:spcAft>
                <a:spcPts val="0"/>
              </a:spcAft>
              <a:buNone/>
            </a:pPr>
            <a:r>
              <a:rPr lang="en" sz="1700"/>
              <a:t>your feedback on 4B decision-making and the 5 core SWPBS practice.</a:t>
            </a:r>
            <a:endParaRPr sz="1700"/>
          </a:p>
        </p:txBody>
      </p:sp>
      <p:pic>
        <p:nvPicPr>
          <p:cNvPr id="1817" name="Google Shape;1817;p120"/>
          <p:cNvPicPr preferRelativeResize="0"/>
          <p:nvPr/>
        </p:nvPicPr>
        <p:blipFill>
          <a:blip r:embed="rId3">
            <a:alphaModFix/>
          </a:blip>
          <a:stretch>
            <a:fillRect/>
          </a:stretch>
        </p:blipFill>
        <p:spPr>
          <a:xfrm>
            <a:off x="812324" y="1017725"/>
            <a:ext cx="5136524" cy="36324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821"/>
        <p:cNvGrpSpPr/>
        <p:nvPr/>
      </p:nvGrpSpPr>
      <p:grpSpPr>
        <a:xfrm>
          <a:off x="0" y="0"/>
          <a:ext cx="0" cy="0"/>
          <a:chOff x="0" y="0"/>
          <a:chExt cx="0" cy="0"/>
        </a:xfrm>
      </p:grpSpPr>
      <p:sp>
        <p:nvSpPr>
          <p:cNvPr id="1822" name="Google Shape;1822;p121"/>
          <p:cNvSpPr txBox="1">
            <a:spLocks noGrp="1"/>
          </p:cNvSpPr>
          <p:nvPr>
            <p:ph type="ctrTitle"/>
          </p:nvPr>
        </p:nvSpPr>
        <p:spPr>
          <a:xfrm>
            <a:off x="1670849" y="1083700"/>
            <a:ext cx="60057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300">
                <a:latin typeface="Josefin Sans SemiBold"/>
                <a:ea typeface="Josefin Sans SemiBold"/>
                <a:cs typeface="Josefin Sans SemiBold"/>
                <a:sym typeface="Josefin Sans SemiBold"/>
              </a:rPr>
              <a:t>Social, Emotional and Behavioral Wellbeing Plan</a:t>
            </a:r>
            <a:r>
              <a:rPr lang="en"/>
              <a:t> </a:t>
            </a:r>
            <a:endParaRPr/>
          </a:p>
        </p:txBody>
      </p:sp>
      <p:sp>
        <p:nvSpPr>
          <p:cNvPr id="1823" name="Google Shape;1823;p121"/>
          <p:cNvSpPr txBox="1">
            <a:spLocks noGrp="1"/>
          </p:cNvSpPr>
          <p:nvPr>
            <p:ph type="subTitle" idx="1"/>
          </p:nvPr>
        </p:nvSpPr>
        <p:spPr>
          <a:xfrm>
            <a:off x="2279225" y="3378325"/>
            <a:ext cx="4585500" cy="43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SEBW Plan</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827"/>
        <p:cNvGrpSpPr/>
        <p:nvPr/>
      </p:nvGrpSpPr>
      <p:grpSpPr>
        <a:xfrm>
          <a:off x="0" y="0"/>
          <a:ext cx="0" cy="0"/>
          <a:chOff x="0" y="0"/>
          <a:chExt cx="0" cy="0"/>
        </a:xfrm>
      </p:grpSpPr>
      <p:sp>
        <p:nvSpPr>
          <p:cNvPr id="1828" name="Google Shape;1828;p122"/>
          <p:cNvSpPr txBox="1">
            <a:spLocks noGrp="1"/>
          </p:cNvSpPr>
          <p:nvPr>
            <p:ph type="title"/>
          </p:nvPr>
        </p:nvSpPr>
        <p:spPr>
          <a:xfrm>
            <a:off x="782525" y="593550"/>
            <a:ext cx="6681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Oswald"/>
                <a:ea typeface="Oswald"/>
                <a:cs typeface="Oswald"/>
                <a:sym typeface="Oswald"/>
              </a:rPr>
              <a:t>Social, Emotional and Behavioral Wellbeing (SEBW) Plan</a:t>
            </a:r>
            <a:r>
              <a:rPr lang="en" sz="2400">
                <a:solidFill>
                  <a:srgbClr val="000000"/>
                </a:solidFill>
                <a:latin typeface="Oswald"/>
                <a:ea typeface="Oswald"/>
                <a:cs typeface="Oswald"/>
                <a:sym typeface="Oswald"/>
              </a:rPr>
              <a:t> </a:t>
            </a:r>
            <a:endParaRPr sz="2400"/>
          </a:p>
        </p:txBody>
      </p:sp>
      <p:sp>
        <p:nvSpPr>
          <p:cNvPr id="1829" name="Google Shape;1829;p122"/>
          <p:cNvSpPr txBox="1">
            <a:spLocks noGrp="1"/>
          </p:cNvSpPr>
          <p:nvPr>
            <p:ph type="body" idx="4294967295"/>
          </p:nvPr>
        </p:nvSpPr>
        <p:spPr>
          <a:xfrm>
            <a:off x="720000" y="1260975"/>
            <a:ext cx="7704000" cy="3467100"/>
          </a:xfrm>
          <a:prstGeom prst="rect">
            <a:avLst/>
          </a:prstGeom>
        </p:spPr>
        <p:txBody>
          <a:bodyPr spcFirstLastPara="1" wrap="square" lIns="91425" tIns="91425" rIns="91425" bIns="91425" anchor="t" anchorCtr="0">
            <a:noAutofit/>
          </a:bodyPr>
          <a:lstStyle/>
          <a:p>
            <a:pPr marL="342900" lvl="0" indent="-342900" algn="l" rtl="0">
              <a:spcBef>
                <a:spcPts val="400"/>
              </a:spcBef>
              <a:spcAft>
                <a:spcPts val="0"/>
              </a:spcAft>
              <a:buClr>
                <a:srgbClr val="000000"/>
              </a:buClr>
              <a:buSzPts val="2000"/>
              <a:buFont typeface="Arial"/>
              <a:buChar char="•"/>
            </a:pPr>
            <a:r>
              <a:rPr lang="en" sz="2000">
                <a:solidFill>
                  <a:srgbClr val="000000"/>
                </a:solidFill>
                <a:latin typeface="Calibri"/>
                <a:ea typeface="Calibri"/>
                <a:cs typeface="Calibri"/>
                <a:sym typeface="Calibri"/>
              </a:rPr>
              <a:t>The </a:t>
            </a:r>
            <a:r>
              <a:rPr lang="en" sz="2000" u="sng">
                <a:solidFill>
                  <a:srgbClr val="0563C1"/>
                </a:solidFill>
                <a:latin typeface="Calibri"/>
                <a:ea typeface="Calibri"/>
                <a:cs typeface="Calibri"/>
                <a:sym typeface="Calibri"/>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Social, Emotional and Behavioral Wellbeing plan</a:t>
            </a:r>
            <a:r>
              <a:rPr lang="en" sz="2000">
                <a:solidFill>
                  <a:srgbClr val="000000"/>
                </a:solidFill>
                <a:latin typeface="Calibri"/>
                <a:ea typeface="Calibri"/>
                <a:cs typeface="Calibri"/>
                <a:sym typeface="Calibri"/>
              </a:rPr>
              <a:t> is built on the logic that SEB practices are integral to learning and require multi-tiered systems to support implementation. </a:t>
            </a:r>
            <a:endParaRPr sz="1400">
              <a:solidFill>
                <a:srgbClr val="000000"/>
              </a:solidFill>
              <a:latin typeface="Arial"/>
              <a:ea typeface="Arial"/>
              <a:cs typeface="Arial"/>
              <a:sym typeface="Arial"/>
            </a:endParaRPr>
          </a:p>
          <a:p>
            <a:pPr marL="0" lvl="0" indent="0" algn="ctr" rtl="0">
              <a:lnSpc>
                <a:spcPct val="90000"/>
              </a:lnSpc>
              <a:spcBef>
                <a:spcPts val="0"/>
              </a:spcBef>
              <a:spcAft>
                <a:spcPts val="0"/>
              </a:spcAft>
              <a:buNone/>
            </a:pPr>
            <a:endParaRPr sz="2200" b="1">
              <a:solidFill>
                <a:srgbClr val="7F7F7F"/>
              </a:solidFill>
              <a:latin typeface="Calibri"/>
              <a:ea typeface="Calibri"/>
              <a:cs typeface="Calibri"/>
              <a:sym typeface="Calibri"/>
            </a:endParaRPr>
          </a:p>
          <a:p>
            <a:pPr marL="0" lvl="0" indent="0" algn="ctr" rtl="0">
              <a:lnSpc>
                <a:spcPct val="90000"/>
              </a:lnSpc>
              <a:spcBef>
                <a:spcPts val="0"/>
              </a:spcBef>
              <a:spcAft>
                <a:spcPts val="0"/>
              </a:spcAft>
              <a:buNone/>
            </a:pPr>
            <a:r>
              <a:rPr lang="en" sz="2200" b="1">
                <a:solidFill>
                  <a:schemeClr val="lt2"/>
                </a:solidFill>
                <a:latin typeface="Calibri"/>
                <a:ea typeface="Calibri"/>
                <a:cs typeface="Calibri"/>
                <a:sym typeface="Calibri"/>
              </a:rPr>
              <a:t>Partners: DOE, UD Center for Disabilities Studies - Delaware PBS Project, DSCYF, Project DelAWARE, and Project THRIVE</a:t>
            </a:r>
            <a:endParaRPr sz="2200" b="1">
              <a:solidFill>
                <a:schemeClr val="lt2"/>
              </a:solidFill>
              <a:latin typeface="Calibri"/>
              <a:ea typeface="Calibri"/>
              <a:cs typeface="Calibri"/>
              <a:sym typeface="Calibri"/>
            </a:endParaRPr>
          </a:p>
          <a:p>
            <a:pPr marL="0" lvl="0" indent="0" algn="ctr" rtl="0">
              <a:lnSpc>
                <a:spcPct val="90000"/>
              </a:lnSpc>
              <a:spcBef>
                <a:spcPts val="0"/>
              </a:spcBef>
              <a:spcAft>
                <a:spcPts val="0"/>
              </a:spcAft>
              <a:buNone/>
            </a:pPr>
            <a:r>
              <a:rPr lang="en" sz="2200" b="1">
                <a:solidFill>
                  <a:srgbClr val="7F7F7F"/>
                </a:solidFill>
                <a:latin typeface="Calibri"/>
                <a:ea typeface="Calibri"/>
                <a:cs typeface="Calibri"/>
                <a:sym typeface="Calibri"/>
              </a:rPr>
              <a:t> </a:t>
            </a:r>
            <a:endParaRPr sz="2200" b="1">
              <a:solidFill>
                <a:srgbClr val="7F7F7F"/>
              </a:solidFill>
              <a:latin typeface="Calibri"/>
              <a:ea typeface="Calibri"/>
              <a:cs typeface="Calibri"/>
              <a:sym typeface="Calibri"/>
            </a:endParaRPr>
          </a:p>
          <a:p>
            <a:pPr marL="0" lvl="0" indent="0" algn="l" rtl="0">
              <a:lnSpc>
                <a:spcPct val="90000"/>
              </a:lnSpc>
              <a:spcBef>
                <a:spcPts val="0"/>
              </a:spcBef>
              <a:spcAft>
                <a:spcPts val="0"/>
              </a:spcAft>
              <a:buNone/>
            </a:pPr>
            <a:r>
              <a:rPr lang="en" sz="2200" b="1">
                <a:solidFill>
                  <a:srgbClr val="7F7F7F"/>
                </a:solidFill>
                <a:latin typeface="Calibri"/>
                <a:ea typeface="Calibri"/>
                <a:cs typeface="Calibri"/>
                <a:sym typeface="Calibri"/>
              </a:rPr>
              <a:t>           </a:t>
            </a:r>
            <a:r>
              <a:rPr lang="en" sz="2200" b="1">
                <a:solidFill>
                  <a:schemeClr val="accent1"/>
                </a:solidFill>
                <a:latin typeface="Calibri"/>
                <a:ea typeface="Calibri"/>
                <a:cs typeface="Calibri"/>
                <a:sym typeface="Calibri"/>
              </a:rPr>
              <a:t> </a:t>
            </a:r>
            <a:r>
              <a:rPr lang="en" sz="2200">
                <a:solidFill>
                  <a:schemeClr val="accent1"/>
                </a:solidFill>
                <a:latin typeface="Calibri"/>
                <a:ea typeface="Calibri"/>
                <a:cs typeface="Calibri"/>
                <a:sym typeface="Calibri"/>
              </a:rPr>
              <a:t>Coordinator contact: adriana.ignudo@doe.k12.de.us</a:t>
            </a:r>
            <a:endParaRPr sz="2200">
              <a:solidFill>
                <a:schemeClr val="accent1"/>
              </a:solidFill>
              <a:latin typeface="Calibri"/>
              <a:ea typeface="Calibri"/>
              <a:cs typeface="Calibri"/>
              <a:sym typeface="Calibri"/>
            </a:endParaRPr>
          </a:p>
          <a:p>
            <a:pPr marL="0" lvl="0" indent="0" algn="l" rtl="0">
              <a:spcBef>
                <a:spcPts val="36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834" name="Google Shape;1834;p123"/>
          <p:cNvSpPr txBox="1">
            <a:spLocks noGrp="1"/>
          </p:cNvSpPr>
          <p:nvPr>
            <p:ph type="title"/>
          </p:nvPr>
        </p:nvSpPr>
        <p:spPr>
          <a:xfrm>
            <a:off x="1340229" y="181966"/>
            <a:ext cx="7453200" cy="574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n" sz="3200"/>
              <a:t>Delaware Developmental Framework</a:t>
            </a:r>
            <a:endParaRPr/>
          </a:p>
        </p:txBody>
      </p:sp>
      <p:sp>
        <p:nvSpPr>
          <p:cNvPr id="1835" name="Google Shape;1835;p123"/>
          <p:cNvSpPr txBox="1"/>
          <p:nvPr/>
        </p:nvSpPr>
        <p:spPr>
          <a:xfrm>
            <a:off x="0" y="-33937"/>
            <a:ext cx="9144000" cy="879000"/>
          </a:xfrm>
          <a:prstGeom prst="rect">
            <a:avLst/>
          </a:prstGeom>
          <a:solidFill>
            <a:srgbClr val="1F497D"/>
          </a:solid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1"/>
              </a:buClr>
              <a:buSzPts val="3200"/>
              <a:buFont typeface="Balthazar"/>
              <a:buNone/>
            </a:pPr>
            <a:r>
              <a:rPr lang="en" sz="3200" b="1">
                <a:solidFill>
                  <a:schemeClr val="lt1"/>
                </a:solidFill>
                <a:latin typeface="Balthazar"/>
                <a:ea typeface="Balthazar"/>
                <a:cs typeface="Balthazar"/>
                <a:sym typeface="Balthazar"/>
              </a:rPr>
              <a:t>What are the main goals of the SEBW Plan?</a:t>
            </a:r>
            <a:endParaRPr sz="3200" b="1">
              <a:solidFill>
                <a:schemeClr val="lt1"/>
              </a:solidFill>
              <a:latin typeface="Balthazar"/>
              <a:ea typeface="Balthazar"/>
              <a:cs typeface="Balthazar"/>
              <a:sym typeface="Balthazar"/>
            </a:endParaRPr>
          </a:p>
        </p:txBody>
      </p:sp>
      <p:pic>
        <p:nvPicPr>
          <p:cNvPr id="1836" name="Google Shape;1836;p123"/>
          <p:cNvPicPr preferRelativeResize="0"/>
          <p:nvPr/>
        </p:nvPicPr>
        <p:blipFill rotWithShape="1">
          <a:blip r:embed="rId3">
            <a:alphaModFix/>
          </a:blip>
          <a:srcRect/>
          <a:stretch/>
        </p:blipFill>
        <p:spPr>
          <a:xfrm>
            <a:off x="7993097" y="4353326"/>
            <a:ext cx="1150903" cy="790173"/>
          </a:xfrm>
          <a:prstGeom prst="rect">
            <a:avLst/>
          </a:prstGeom>
          <a:noFill/>
          <a:ln>
            <a:noFill/>
          </a:ln>
        </p:spPr>
      </p:pic>
      <p:pic>
        <p:nvPicPr>
          <p:cNvPr id="1837" name="Google Shape;1837;p123"/>
          <p:cNvPicPr preferRelativeResize="0"/>
          <p:nvPr/>
        </p:nvPicPr>
        <p:blipFill rotWithShape="1">
          <a:blip r:embed="rId3">
            <a:alphaModFix/>
          </a:blip>
          <a:srcRect/>
          <a:stretch/>
        </p:blipFill>
        <p:spPr>
          <a:xfrm>
            <a:off x="189326" y="16719"/>
            <a:ext cx="863177" cy="828415"/>
          </a:xfrm>
          <a:prstGeom prst="rect">
            <a:avLst/>
          </a:prstGeom>
          <a:noFill/>
          <a:ln>
            <a:noFill/>
          </a:ln>
        </p:spPr>
      </p:pic>
      <p:sp>
        <p:nvSpPr>
          <p:cNvPr id="1838" name="Google Shape;1838;p123"/>
          <p:cNvSpPr txBox="1"/>
          <p:nvPr/>
        </p:nvSpPr>
        <p:spPr>
          <a:xfrm>
            <a:off x="128850" y="973988"/>
            <a:ext cx="8886300" cy="3093900"/>
          </a:xfrm>
          <a:prstGeom prst="rect">
            <a:avLst/>
          </a:prstGeom>
          <a:noFill/>
          <a:ln>
            <a:noFill/>
          </a:ln>
        </p:spPr>
        <p:txBody>
          <a:bodyPr spcFirstLastPara="1" wrap="square" lIns="91425" tIns="91425" rIns="91425" bIns="91425" anchor="t" anchorCtr="0">
            <a:spAutoFit/>
          </a:bodyPr>
          <a:lstStyle/>
          <a:p>
            <a:pPr marL="457200" lvl="0" indent="-361950" algn="l" rtl="0">
              <a:spcBef>
                <a:spcPts val="0"/>
              </a:spcBef>
              <a:spcAft>
                <a:spcPts val="0"/>
              </a:spcAft>
              <a:buSzPts val="2100"/>
              <a:buChar char="●"/>
            </a:pPr>
            <a:r>
              <a:rPr lang="en" sz="2100"/>
              <a:t>Install and sustain effective multi-tiered systems that support the social, emotional, and behavioral wellbeing for all students</a:t>
            </a:r>
            <a:endParaRPr sz="2100"/>
          </a:p>
          <a:p>
            <a:pPr marL="457200" lvl="0" indent="-361950" algn="l" rtl="0">
              <a:spcBef>
                <a:spcPts val="0"/>
              </a:spcBef>
              <a:spcAft>
                <a:spcPts val="0"/>
              </a:spcAft>
              <a:buSzPts val="2100"/>
              <a:buChar char="●"/>
            </a:pPr>
            <a:r>
              <a:rPr lang="en" sz="2100"/>
              <a:t>Align related SEB initiatives and resources for greater impact</a:t>
            </a:r>
            <a:endParaRPr sz="2100"/>
          </a:p>
          <a:p>
            <a:pPr marL="457200" lvl="0" indent="-361950" algn="l" rtl="0">
              <a:spcBef>
                <a:spcPts val="0"/>
              </a:spcBef>
              <a:spcAft>
                <a:spcPts val="0"/>
              </a:spcAft>
              <a:buSzPts val="2100"/>
              <a:buChar char="●"/>
            </a:pPr>
            <a:r>
              <a:rPr lang="en" sz="2100"/>
              <a:t>Implement high-quality SEB instructional materials at each tier of support</a:t>
            </a:r>
            <a:endParaRPr sz="2100"/>
          </a:p>
          <a:p>
            <a:pPr marL="457200" lvl="0" indent="-361950" algn="l" rtl="0">
              <a:spcBef>
                <a:spcPts val="0"/>
              </a:spcBef>
              <a:spcAft>
                <a:spcPts val="0"/>
              </a:spcAft>
              <a:buSzPts val="2100"/>
              <a:buChar char="●"/>
            </a:pPr>
            <a:r>
              <a:rPr lang="en" sz="2100"/>
              <a:t>Use multiple sources of data (e.g. universal screening data, progress monitoring data, implementation data) to identify and respond to SEB needs across the tiers of support</a:t>
            </a:r>
            <a:endParaRPr sz="2100"/>
          </a:p>
          <a:p>
            <a:pPr marL="457200" lvl="0" indent="-361950" algn="l" rtl="0">
              <a:spcBef>
                <a:spcPts val="0"/>
              </a:spcBef>
              <a:spcAft>
                <a:spcPts val="0"/>
              </a:spcAft>
              <a:buSzPts val="2100"/>
              <a:buChar char="●"/>
            </a:pPr>
            <a:r>
              <a:rPr lang="en" sz="2100"/>
              <a:t>Ensure equitable access for each student</a:t>
            </a:r>
            <a:endParaRPr sz="2100"/>
          </a:p>
        </p:txBody>
      </p:sp>
      <p:pic>
        <p:nvPicPr>
          <p:cNvPr id="1839" name="Google Shape;1839;p123"/>
          <p:cNvPicPr preferRelativeResize="0"/>
          <p:nvPr/>
        </p:nvPicPr>
        <p:blipFill rotWithShape="1">
          <a:blip r:embed="rId4">
            <a:alphaModFix/>
          </a:blip>
          <a:srcRect l="8331" t="8817" r="9173"/>
          <a:stretch/>
        </p:blipFill>
        <p:spPr>
          <a:xfrm>
            <a:off x="6361900" y="3839400"/>
            <a:ext cx="1631201" cy="121696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844"/>
        <p:cNvGrpSpPr/>
        <p:nvPr/>
      </p:nvGrpSpPr>
      <p:grpSpPr>
        <a:xfrm>
          <a:off x="0" y="0"/>
          <a:ext cx="0" cy="0"/>
          <a:chOff x="0" y="0"/>
          <a:chExt cx="0" cy="0"/>
        </a:xfrm>
      </p:grpSpPr>
      <p:sp>
        <p:nvSpPr>
          <p:cNvPr id="1845" name="Google Shape;1845;p124"/>
          <p:cNvSpPr txBox="1"/>
          <p:nvPr/>
        </p:nvSpPr>
        <p:spPr>
          <a:xfrm>
            <a:off x="1" y="0"/>
            <a:ext cx="9144000" cy="879000"/>
          </a:xfrm>
          <a:prstGeom prst="rect">
            <a:avLst/>
          </a:prstGeom>
          <a:solidFill>
            <a:srgbClr val="1F497D"/>
          </a:solid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1"/>
              </a:buClr>
              <a:buSzPts val="2800"/>
              <a:buFont typeface="Calibri"/>
              <a:buNone/>
            </a:pPr>
            <a:r>
              <a:rPr lang="en" sz="2800" b="0" i="0" u="none" strike="noStrike" cap="none">
                <a:solidFill>
                  <a:schemeClr val="lt1"/>
                </a:solidFill>
                <a:latin typeface="Calibri"/>
                <a:ea typeface="Calibri"/>
                <a:cs typeface="Calibri"/>
                <a:sym typeface="Calibri"/>
              </a:rPr>
              <a:t>SEBW Plan Overview </a:t>
            </a:r>
            <a:endParaRPr sz="2800" b="1" i="0" u="none" strike="noStrike" cap="none">
              <a:solidFill>
                <a:srgbClr val="FFFFFF"/>
              </a:solidFill>
              <a:latin typeface="Balthazar"/>
              <a:ea typeface="Balthazar"/>
              <a:cs typeface="Balthazar"/>
              <a:sym typeface="Balthazar"/>
            </a:endParaRPr>
          </a:p>
        </p:txBody>
      </p:sp>
      <p:grpSp>
        <p:nvGrpSpPr>
          <p:cNvPr id="1846" name="Google Shape;1846;p124"/>
          <p:cNvGrpSpPr/>
          <p:nvPr/>
        </p:nvGrpSpPr>
        <p:grpSpPr>
          <a:xfrm>
            <a:off x="179615" y="1028701"/>
            <a:ext cx="8752200" cy="3953159"/>
            <a:chOff x="0" y="0"/>
            <a:chExt cx="8752200" cy="5270878"/>
          </a:xfrm>
        </p:grpSpPr>
        <p:sp>
          <p:nvSpPr>
            <p:cNvPr id="1847" name="Google Shape;1847;p124"/>
            <p:cNvSpPr/>
            <p:nvPr/>
          </p:nvSpPr>
          <p:spPr>
            <a:xfrm>
              <a:off x="0" y="3387"/>
              <a:ext cx="8752200" cy="1238400"/>
            </a:xfrm>
            <a:prstGeom prst="roundRect">
              <a:avLst>
                <a:gd name="adj" fmla="val 10000"/>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8" name="Google Shape;1848;p124"/>
            <p:cNvSpPr/>
            <p:nvPr/>
          </p:nvSpPr>
          <p:spPr>
            <a:xfrm>
              <a:off x="374605" y="282019"/>
              <a:ext cx="681900" cy="6810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9" name="Google Shape;1849;p124"/>
            <p:cNvSpPr/>
            <p:nvPr/>
          </p:nvSpPr>
          <p:spPr>
            <a:xfrm>
              <a:off x="1480539" y="0"/>
              <a:ext cx="7151700" cy="1544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0" name="Google Shape;1850;p124"/>
            <p:cNvSpPr txBox="1"/>
            <p:nvPr/>
          </p:nvSpPr>
          <p:spPr>
            <a:xfrm>
              <a:off x="1480539" y="0"/>
              <a:ext cx="7151700" cy="1544700"/>
            </a:xfrm>
            <a:prstGeom prst="rect">
              <a:avLst/>
            </a:prstGeom>
            <a:noFill/>
            <a:ln>
              <a:noFill/>
            </a:ln>
          </p:spPr>
          <p:txBody>
            <a:bodyPr spcFirstLastPara="1" wrap="square" lIns="163450" tIns="163450" rIns="163450" bIns="16345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Calibri"/>
                  <a:ea typeface="Calibri"/>
                  <a:cs typeface="Calibri"/>
                  <a:sym typeface="Calibri"/>
                </a:rPr>
                <a:t>Level 1: Exploration </a:t>
              </a:r>
              <a:r>
                <a:rPr lang="en" sz="2400" b="0" i="0" u="none" strike="noStrike" cap="none">
                  <a:solidFill>
                    <a:schemeClr val="dk1"/>
                  </a:solidFill>
                  <a:latin typeface="Calibri"/>
                  <a:ea typeface="Calibri"/>
                  <a:cs typeface="Calibri"/>
                  <a:sym typeface="Calibri"/>
                </a:rPr>
                <a:t>– Resources and online learning tools to use independently</a:t>
              </a:r>
              <a:endParaRPr sz="1400" b="0" i="0" u="none" strike="noStrike" cap="none">
                <a:solidFill>
                  <a:srgbClr val="000000"/>
                </a:solidFill>
                <a:latin typeface="Arial"/>
                <a:ea typeface="Arial"/>
                <a:cs typeface="Arial"/>
                <a:sym typeface="Arial"/>
              </a:endParaRPr>
            </a:p>
          </p:txBody>
        </p:sp>
        <p:sp>
          <p:nvSpPr>
            <p:cNvPr id="1851" name="Google Shape;1851;p124"/>
            <p:cNvSpPr/>
            <p:nvPr/>
          </p:nvSpPr>
          <p:spPr>
            <a:xfrm>
              <a:off x="0" y="1864782"/>
              <a:ext cx="8752200" cy="1238400"/>
            </a:xfrm>
            <a:prstGeom prst="roundRect">
              <a:avLst>
                <a:gd name="adj" fmla="val 10000"/>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2" name="Google Shape;1852;p124"/>
            <p:cNvSpPr/>
            <p:nvPr/>
          </p:nvSpPr>
          <p:spPr>
            <a:xfrm>
              <a:off x="374605" y="2143414"/>
              <a:ext cx="681900" cy="68100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3" name="Google Shape;1853;p124"/>
            <p:cNvSpPr/>
            <p:nvPr/>
          </p:nvSpPr>
          <p:spPr>
            <a:xfrm>
              <a:off x="1430977" y="1709291"/>
              <a:ext cx="7151700" cy="1544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4" name="Google Shape;1854;p124"/>
            <p:cNvSpPr txBox="1"/>
            <p:nvPr/>
          </p:nvSpPr>
          <p:spPr>
            <a:xfrm>
              <a:off x="1430977" y="1709291"/>
              <a:ext cx="7151700" cy="1544700"/>
            </a:xfrm>
            <a:prstGeom prst="rect">
              <a:avLst/>
            </a:prstGeom>
            <a:noFill/>
            <a:ln>
              <a:noFill/>
            </a:ln>
          </p:spPr>
          <p:txBody>
            <a:bodyPr spcFirstLastPara="1" wrap="square" lIns="163450" tIns="163450" rIns="163450" bIns="16345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Calibri"/>
                  <a:ea typeface="Calibri"/>
                  <a:cs typeface="Calibri"/>
                  <a:sym typeface="Calibri"/>
                </a:rPr>
                <a:t>Level 2: Installation </a:t>
              </a:r>
              <a:r>
                <a:rPr lang="en" sz="2400" b="0" i="0" u="none" strike="noStrike" cap="none">
                  <a:solidFill>
                    <a:schemeClr val="dk1"/>
                  </a:solidFill>
                  <a:latin typeface="Calibri"/>
                  <a:ea typeface="Calibri"/>
                  <a:cs typeface="Calibri"/>
                  <a:sym typeface="Calibri"/>
                </a:rPr>
                <a:t>– Guided Professional Learning opportunities for schools and districts </a:t>
              </a:r>
              <a:endParaRPr sz="1400" b="0" i="0" u="none" strike="noStrike" cap="none">
                <a:solidFill>
                  <a:srgbClr val="000000"/>
                </a:solidFill>
                <a:latin typeface="Arial"/>
                <a:ea typeface="Arial"/>
                <a:cs typeface="Arial"/>
                <a:sym typeface="Arial"/>
              </a:endParaRPr>
            </a:p>
          </p:txBody>
        </p:sp>
        <p:sp>
          <p:nvSpPr>
            <p:cNvPr id="1855" name="Google Shape;1855;p124"/>
            <p:cNvSpPr/>
            <p:nvPr/>
          </p:nvSpPr>
          <p:spPr>
            <a:xfrm>
              <a:off x="0" y="3726178"/>
              <a:ext cx="8752200" cy="1238400"/>
            </a:xfrm>
            <a:prstGeom prst="roundRect">
              <a:avLst>
                <a:gd name="adj" fmla="val 1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6" name="Google Shape;1856;p124"/>
            <p:cNvSpPr/>
            <p:nvPr/>
          </p:nvSpPr>
          <p:spPr>
            <a:xfrm>
              <a:off x="374971" y="4004810"/>
              <a:ext cx="681900" cy="68100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7" name="Google Shape;1857;p124"/>
            <p:cNvSpPr/>
            <p:nvPr/>
          </p:nvSpPr>
          <p:spPr>
            <a:xfrm>
              <a:off x="1431709" y="3726178"/>
              <a:ext cx="7151700" cy="1544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8" name="Google Shape;1858;p124"/>
            <p:cNvSpPr txBox="1"/>
            <p:nvPr/>
          </p:nvSpPr>
          <p:spPr>
            <a:xfrm>
              <a:off x="1105660" y="3572999"/>
              <a:ext cx="7526700" cy="1544700"/>
            </a:xfrm>
            <a:prstGeom prst="rect">
              <a:avLst/>
            </a:prstGeom>
            <a:noFill/>
            <a:ln>
              <a:noFill/>
            </a:ln>
          </p:spPr>
          <p:txBody>
            <a:bodyPr spcFirstLastPara="1" wrap="square" lIns="163450" tIns="163450" rIns="163450" bIns="16345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Calibri"/>
                  <a:ea typeface="Calibri"/>
                  <a:cs typeface="Calibri"/>
                  <a:sym typeface="Calibri"/>
                </a:rPr>
                <a:t>Level 3: Implementation </a:t>
              </a:r>
              <a:r>
                <a:rPr lang="en" sz="2400" b="0" i="0" u="none" strike="noStrike" cap="none">
                  <a:solidFill>
                    <a:schemeClr val="dk1"/>
                  </a:solidFill>
                  <a:latin typeface="Calibri"/>
                  <a:ea typeface="Calibri"/>
                  <a:cs typeface="Calibri"/>
                  <a:sym typeface="Calibri"/>
                </a:rPr>
                <a:t>– </a:t>
              </a:r>
              <a:r>
                <a:rPr lang="en" sz="2300" b="0" i="0" u="none" strike="noStrike" cap="none">
                  <a:solidFill>
                    <a:schemeClr val="dk1"/>
                  </a:solidFill>
                  <a:latin typeface="Calibri"/>
                  <a:ea typeface="Calibri"/>
                  <a:cs typeface="Calibri"/>
                  <a:sym typeface="Calibri"/>
                </a:rPr>
                <a:t>Ongoing coaching and professional learning for district/charter leadership teams at the readiness phase for full implementation or expansi</a:t>
              </a:r>
              <a:r>
                <a:rPr lang="en" sz="2000" b="0" i="0" u="none" strike="noStrike" cap="none">
                  <a:solidFill>
                    <a:schemeClr val="dk1"/>
                  </a:solidFill>
                  <a:latin typeface="Calibri"/>
                  <a:ea typeface="Calibri"/>
                  <a:cs typeface="Calibri"/>
                  <a:sym typeface="Calibri"/>
                </a:rPr>
                <a:t>on </a:t>
              </a:r>
              <a:endParaRPr sz="1300" b="0" i="0" u="none" strike="noStrike" cap="none">
                <a:solidFill>
                  <a:srgbClr val="000000"/>
                </a:solidFill>
                <a:latin typeface="Arial"/>
                <a:ea typeface="Arial"/>
                <a:cs typeface="Arial"/>
                <a:sym typeface="Arial"/>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863"/>
        <p:cNvGrpSpPr/>
        <p:nvPr/>
      </p:nvGrpSpPr>
      <p:grpSpPr>
        <a:xfrm>
          <a:off x="0" y="0"/>
          <a:ext cx="0" cy="0"/>
          <a:chOff x="0" y="0"/>
          <a:chExt cx="0" cy="0"/>
        </a:xfrm>
      </p:grpSpPr>
      <p:sp>
        <p:nvSpPr>
          <p:cNvPr id="1864" name="Google Shape;1864;p125"/>
          <p:cNvSpPr txBox="1">
            <a:spLocks noGrp="1"/>
          </p:cNvSpPr>
          <p:nvPr>
            <p:ph type="title"/>
          </p:nvPr>
        </p:nvSpPr>
        <p:spPr>
          <a:xfrm>
            <a:off x="883920" y="0"/>
            <a:ext cx="8260200" cy="857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Community Resilience Model</a:t>
            </a:r>
            <a:endParaRPr/>
          </a:p>
        </p:txBody>
      </p:sp>
      <p:sp>
        <p:nvSpPr>
          <p:cNvPr id="1865" name="Google Shape;1865;p125"/>
          <p:cNvSpPr txBox="1"/>
          <p:nvPr/>
        </p:nvSpPr>
        <p:spPr>
          <a:xfrm>
            <a:off x="0" y="-4852"/>
            <a:ext cx="9144000" cy="879000"/>
          </a:xfrm>
          <a:prstGeom prst="rect">
            <a:avLst/>
          </a:prstGeom>
          <a:solidFill>
            <a:srgbClr val="1F497D"/>
          </a:solid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1"/>
              </a:buClr>
              <a:buSzPts val="3200"/>
              <a:buFont typeface="Calibri"/>
              <a:buNone/>
            </a:pPr>
            <a:r>
              <a:rPr lang="en" sz="3200" b="1" i="0" u="none" strike="noStrike" cap="none">
                <a:solidFill>
                  <a:schemeClr val="lt1"/>
                </a:solidFill>
                <a:latin typeface="Calibri"/>
                <a:ea typeface="Calibri"/>
                <a:cs typeface="Calibri"/>
                <a:sym typeface="Calibri"/>
              </a:rPr>
              <a:t>Level 1 – Exploration </a:t>
            </a:r>
            <a:endParaRPr sz="1400" b="0" i="0" u="none" strike="noStrike" cap="none">
              <a:solidFill>
                <a:srgbClr val="000000"/>
              </a:solidFill>
              <a:latin typeface="Arial"/>
              <a:ea typeface="Arial"/>
              <a:cs typeface="Arial"/>
              <a:sym typeface="Arial"/>
            </a:endParaRPr>
          </a:p>
        </p:txBody>
      </p:sp>
      <p:pic>
        <p:nvPicPr>
          <p:cNvPr id="1866" name="Google Shape;1866;p125"/>
          <p:cNvPicPr preferRelativeResize="0"/>
          <p:nvPr/>
        </p:nvPicPr>
        <p:blipFill rotWithShape="1">
          <a:blip r:embed="rId3">
            <a:alphaModFix/>
          </a:blip>
          <a:srcRect/>
          <a:stretch/>
        </p:blipFill>
        <p:spPr>
          <a:xfrm>
            <a:off x="181991" y="0"/>
            <a:ext cx="863177" cy="828415"/>
          </a:xfrm>
          <a:prstGeom prst="rect">
            <a:avLst/>
          </a:prstGeom>
          <a:noFill/>
          <a:ln>
            <a:noFill/>
          </a:ln>
        </p:spPr>
      </p:pic>
      <p:sp>
        <p:nvSpPr>
          <p:cNvPr id="1867" name="Google Shape;1867;p125"/>
          <p:cNvSpPr txBox="1"/>
          <p:nvPr/>
        </p:nvSpPr>
        <p:spPr>
          <a:xfrm>
            <a:off x="401782" y="987137"/>
            <a:ext cx="8086800" cy="3734400"/>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100000"/>
              </a:lnSpc>
              <a:spcBef>
                <a:spcPts val="0"/>
              </a:spcBef>
              <a:spcAft>
                <a:spcPts val="0"/>
              </a:spcAft>
              <a:buClr>
                <a:schemeClr val="dk1"/>
              </a:buClr>
              <a:buSzPct val="100000"/>
              <a:buFont typeface="Arial"/>
              <a:buNone/>
            </a:pPr>
            <a:r>
              <a:rPr lang="en" sz="2400" b="1" i="0" u="none" strike="noStrike" cap="none">
                <a:solidFill>
                  <a:schemeClr val="dk1"/>
                </a:solidFill>
                <a:latin typeface="Calibri"/>
                <a:ea typeface="Calibri"/>
                <a:cs typeface="Calibri"/>
                <a:sym typeface="Calibri"/>
              </a:rPr>
              <a:t>Designed to reach a broad audience </a:t>
            </a:r>
            <a:r>
              <a:rPr lang="en" sz="2400" b="0" i="0" u="none" strike="noStrike" cap="none">
                <a:solidFill>
                  <a:schemeClr val="dk1"/>
                </a:solidFill>
                <a:latin typeface="Calibri"/>
                <a:ea typeface="Calibri"/>
                <a:cs typeface="Calibri"/>
                <a:sym typeface="Calibri"/>
              </a:rPr>
              <a:t>from individual educators to building or district teams.  It is recommended that district/schools begin with a needs assessment or data to identify which supports to explore based on prioritization activities and need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480"/>
              </a:spcBef>
              <a:spcAft>
                <a:spcPts val="0"/>
              </a:spcAft>
              <a:buClr>
                <a:srgbClr val="1E4E79"/>
              </a:buClr>
              <a:buSzPct val="100000"/>
              <a:buFont typeface="Arial"/>
              <a:buNone/>
            </a:pPr>
            <a:r>
              <a:rPr lang="en" sz="2400" b="0" i="0" u="sng" strike="noStrike" cap="none">
                <a:solidFill>
                  <a:srgbClr val="1E4E79"/>
                </a:solidFill>
                <a:latin typeface="Calibri"/>
                <a:ea typeface="Calibri"/>
                <a:cs typeface="Calibri"/>
                <a:sym typeface="Calibri"/>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Appendix A</a:t>
            </a:r>
            <a:r>
              <a:rPr lang="en" sz="2400" b="0" i="0" u="none" strike="noStrike" cap="none">
                <a:solidFill>
                  <a:schemeClr val="dk1"/>
                </a:solidFill>
                <a:latin typeface="Calibri"/>
                <a:ea typeface="Calibri"/>
                <a:cs typeface="Calibri"/>
                <a:sym typeface="Calibri"/>
              </a:rPr>
              <a:t> outlines resources organized by:</a:t>
            </a:r>
            <a:endParaRPr sz="1400" b="0" i="0" u="none" strike="noStrike" cap="none">
              <a:solidFill>
                <a:srgbClr val="000000"/>
              </a:solidFill>
              <a:latin typeface="Arial"/>
              <a:ea typeface="Arial"/>
              <a:cs typeface="Arial"/>
              <a:sym typeface="Arial"/>
            </a:endParaRPr>
          </a:p>
          <a:p>
            <a:pPr marL="342900" marR="0" lvl="0" indent="-331470" algn="l" rtl="0">
              <a:lnSpc>
                <a:spcPct val="100000"/>
              </a:lnSpc>
              <a:spcBef>
                <a:spcPts val="480"/>
              </a:spcBef>
              <a:spcAft>
                <a:spcPts val="0"/>
              </a:spcAft>
              <a:buClr>
                <a:schemeClr val="accent5"/>
              </a:buClr>
              <a:buSzPct val="100000"/>
              <a:buFont typeface="Arial"/>
              <a:buChar char="•"/>
            </a:pPr>
            <a:r>
              <a:rPr lang="en" sz="2400" b="1" i="0" u="none" strike="noStrike" cap="none">
                <a:solidFill>
                  <a:schemeClr val="accent5"/>
                </a:solidFill>
                <a:latin typeface="Calibri"/>
                <a:ea typeface="Calibri"/>
                <a:cs typeface="Calibri"/>
                <a:sym typeface="Calibri"/>
              </a:rPr>
              <a:t>Systems: </a:t>
            </a:r>
            <a:r>
              <a:rPr lang="en" sz="2400" b="0" i="0" u="none" strike="noStrike" cap="none">
                <a:solidFill>
                  <a:schemeClr val="dk1"/>
                </a:solidFill>
                <a:latin typeface="Calibri"/>
                <a:ea typeface="Calibri"/>
                <a:cs typeface="Calibri"/>
                <a:sym typeface="Calibri"/>
              </a:rPr>
              <a:t>Establishing MTSS </a:t>
            </a:r>
            <a:endParaRPr sz="1400" b="0" i="0" u="none" strike="noStrike" cap="none">
              <a:solidFill>
                <a:srgbClr val="000000"/>
              </a:solidFill>
              <a:latin typeface="Arial"/>
              <a:ea typeface="Arial"/>
              <a:cs typeface="Arial"/>
              <a:sym typeface="Arial"/>
            </a:endParaRPr>
          </a:p>
          <a:p>
            <a:pPr marL="342900" marR="0" lvl="0" indent="-331470" algn="l" rtl="0">
              <a:lnSpc>
                <a:spcPct val="100000"/>
              </a:lnSpc>
              <a:spcBef>
                <a:spcPts val="480"/>
              </a:spcBef>
              <a:spcAft>
                <a:spcPts val="0"/>
              </a:spcAft>
              <a:buClr>
                <a:schemeClr val="accent5"/>
              </a:buClr>
              <a:buSzPct val="100000"/>
              <a:buFont typeface="Arial"/>
              <a:buChar char="•"/>
            </a:pPr>
            <a:r>
              <a:rPr lang="en" sz="2400" b="1" i="0" u="none" strike="noStrike" cap="none">
                <a:solidFill>
                  <a:schemeClr val="accent5"/>
                </a:solidFill>
                <a:latin typeface="Calibri"/>
                <a:ea typeface="Calibri"/>
                <a:cs typeface="Calibri"/>
                <a:sym typeface="Calibri"/>
              </a:rPr>
              <a:t>System Enhancements: </a:t>
            </a:r>
            <a:r>
              <a:rPr lang="en" sz="2400" b="0" i="0" u="none" strike="noStrike" cap="none">
                <a:solidFill>
                  <a:schemeClr val="dk1"/>
                </a:solidFill>
                <a:latin typeface="Calibri"/>
                <a:ea typeface="Calibri"/>
                <a:cs typeface="Calibri"/>
                <a:sym typeface="Calibri"/>
              </a:rPr>
              <a:t>Ensuring equity and integration of mental health supports within MTSS</a:t>
            </a:r>
            <a:endParaRPr sz="1400" b="0" i="0" u="none" strike="noStrike" cap="none">
              <a:solidFill>
                <a:srgbClr val="000000"/>
              </a:solidFill>
              <a:latin typeface="Arial"/>
              <a:ea typeface="Arial"/>
              <a:cs typeface="Arial"/>
              <a:sym typeface="Arial"/>
            </a:endParaRPr>
          </a:p>
          <a:p>
            <a:pPr marL="342900" marR="0" lvl="0" indent="-331470" algn="l" rtl="0">
              <a:lnSpc>
                <a:spcPct val="100000"/>
              </a:lnSpc>
              <a:spcBef>
                <a:spcPts val="480"/>
              </a:spcBef>
              <a:spcAft>
                <a:spcPts val="0"/>
              </a:spcAft>
              <a:buClr>
                <a:schemeClr val="accent5"/>
              </a:buClr>
              <a:buSzPct val="100000"/>
              <a:buFont typeface="Arial"/>
              <a:buChar char="•"/>
            </a:pPr>
            <a:r>
              <a:rPr lang="en" sz="2400" b="1" i="0" u="none" strike="noStrike" cap="none">
                <a:solidFill>
                  <a:schemeClr val="accent5"/>
                </a:solidFill>
                <a:latin typeface="Calibri"/>
                <a:ea typeface="Calibri"/>
                <a:cs typeface="Calibri"/>
                <a:sym typeface="Calibri"/>
              </a:rPr>
              <a:t>Data: </a:t>
            </a:r>
            <a:r>
              <a:rPr lang="en" sz="2400" b="0" i="0" u="none" strike="noStrike" cap="none">
                <a:solidFill>
                  <a:schemeClr val="dk1"/>
                </a:solidFill>
                <a:latin typeface="Calibri"/>
                <a:ea typeface="Calibri"/>
                <a:cs typeface="Calibri"/>
                <a:sym typeface="Calibri"/>
              </a:rPr>
              <a:t>Building MTSS data practices</a:t>
            </a:r>
            <a:endParaRPr sz="1400" b="0" i="0" u="none" strike="noStrike" cap="none">
              <a:solidFill>
                <a:srgbClr val="000000"/>
              </a:solidFill>
              <a:latin typeface="Arial"/>
              <a:ea typeface="Arial"/>
              <a:cs typeface="Arial"/>
              <a:sym typeface="Arial"/>
            </a:endParaRPr>
          </a:p>
          <a:p>
            <a:pPr marL="342900" marR="0" lvl="0" indent="-331470" algn="l" rtl="0">
              <a:lnSpc>
                <a:spcPct val="100000"/>
              </a:lnSpc>
              <a:spcBef>
                <a:spcPts val="480"/>
              </a:spcBef>
              <a:spcAft>
                <a:spcPts val="0"/>
              </a:spcAft>
              <a:buClr>
                <a:schemeClr val="accent5"/>
              </a:buClr>
              <a:buSzPct val="100000"/>
              <a:buFont typeface="Arial"/>
              <a:buChar char="•"/>
            </a:pPr>
            <a:r>
              <a:rPr lang="en" sz="2400" b="1" i="0" u="none" strike="noStrike" cap="none">
                <a:solidFill>
                  <a:schemeClr val="accent5"/>
                </a:solidFill>
                <a:latin typeface="Calibri"/>
                <a:ea typeface="Calibri"/>
                <a:cs typeface="Calibri"/>
                <a:sym typeface="Calibri"/>
              </a:rPr>
              <a:t>Practices:  </a:t>
            </a:r>
            <a:r>
              <a:rPr lang="en" sz="2400" b="0" i="0" u="none" strike="noStrike" cap="none">
                <a:solidFill>
                  <a:schemeClr val="dk1"/>
                </a:solidFill>
                <a:latin typeface="Calibri"/>
                <a:ea typeface="Calibri"/>
                <a:cs typeface="Calibri"/>
                <a:sym typeface="Calibri"/>
              </a:rPr>
              <a:t>Building educator knowledge and skills</a:t>
            </a:r>
            <a:endParaRPr sz="1400" b="0" i="0" u="none" strike="noStrike" cap="none">
              <a:solidFill>
                <a:srgbClr val="000000"/>
              </a:solidFill>
              <a:latin typeface="Arial"/>
              <a:ea typeface="Arial"/>
              <a:cs typeface="Arial"/>
              <a:sym typeface="Arial"/>
            </a:endParaRPr>
          </a:p>
          <a:p>
            <a:pPr marL="742950" marR="0" lvl="1" indent="-184150" algn="l" rtl="0">
              <a:lnSpc>
                <a:spcPct val="100000"/>
              </a:lnSpc>
              <a:spcBef>
                <a:spcPts val="320"/>
              </a:spcBef>
              <a:spcAft>
                <a:spcPts val="0"/>
              </a:spcAft>
              <a:buClr>
                <a:schemeClr val="dk1"/>
              </a:buClr>
              <a:buSzPct val="100000"/>
              <a:buFont typeface="Arial"/>
              <a:buNone/>
            </a:pP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ct val="100000"/>
              <a:buFont typeface="Arial"/>
              <a:buNone/>
            </a:pPr>
            <a:endParaRPr sz="2000" b="0" i="0" u="none" strike="noStrike" cap="none">
              <a:solidFill>
                <a:schemeClr val="dk1"/>
              </a:solidFill>
              <a:latin typeface="Calibri"/>
              <a:ea typeface="Calibri"/>
              <a:cs typeface="Calibri"/>
              <a:sym typeface="Calibri"/>
            </a:endParaRPr>
          </a:p>
        </p:txBody>
      </p:sp>
      <p:grpSp>
        <p:nvGrpSpPr>
          <p:cNvPr id="1868" name="Google Shape;1868;p125"/>
          <p:cNvGrpSpPr/>
          <p:nvPr/>
        </p:nvGrpSpPr>
        <p:grpSpPr>
          <a:xfrm>
            <a:off x="0" y="4992792"/>
            <a:ext cx="9144000" cy="48280"/>
            <a:chOff x="0" y="2409092"/>
            <a:chExt cx="9144000" cy="685800"/>
          </a:xfrm>
        </p:grpSpPr>
        <p:sp>
          <p:nvSpPr>
            <p:cNvPr id="1869" name="Google Shape;1869;p125"/>
            <p:cNvSpPr/>
            <p:nvPr/>
          </p:nvSpPr>
          <p:spPr>
            <a:xfrm>
              <a:off x="0" y="2409092"/>
              <a:ext cx="1828800" cy="685800"/>
            </a:xfrm>
            <a:prstGeom prst="rect">
              <a:avLst/>
            </a:prstGeom>
            <a:solidFill>
              <a:srgbClr val="14B4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1870" name="Google Shape;1870;p125"/>
            <p:cNvSpPr/>
            <p:nvPr/>
          </p:nvSpPr>
          <p:spPr>
            <a:xfrm>
              <a:off x="1828800" y="2409092"/>
              <a:ext cx="1828800" cy="685800"/>
            </a:xfrm>
            <a:prstGeom prst="rect">
              <a:avLst/>
            </a:prstGeom>
            <a:solidFill>
              <a:srgbClr val="20409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1871" name="Google Shape;1871;p125"/>
            <p:cNvSpPr/>
            <p:nvPr/>
          </p:nvSpPr>
          <p:spPr>
            <a:xfrm>
              <a:off x="3657600" y="2409092"/>
              <a:ext cx="1828800" cy="685800"/>
            </a:xfrm>
            <a:prstGeom prst="rect">
              <a:avLst/>
            </a:prstGeom>
            <a:solidFill>
              <a:srgbClr val="0BA1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1872" name="Google Shape;1872;p125"/>
            <p:cNvSpPr/>
            <p:nvPr/>
          </p:nvSpPr>
          <p:spPr>
            <a:xfrm>
              <a:off x="5486400" y="2409092"/>
              <a:ext cx="1828800" cy="685800"/>
            </a:xfrm>
            <a:prstGeom prst="rect">
              <a:avLst/>
            </a:prstGeom>
            <a:solidFill>
              <a:srgbClr val="F2652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1873" name="Google Shape;1873;p125"/>
            <p:cNvSpPr/>
            <p:nvPr/>
          </p:nvSpPr>
          <p:spPr>
            <a:xfrm>
              <a:off x="7315200" y="2409092"/>
              <a:ext cx="1828800" cy="685800"/>
            </a:xfrm>
            <a:prstGeom prst="rect">
              <a:avLst/>
            </a:prstGeom>
            <a:solidFill>
              <a:srgbClr val="F9B8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sp>
        <p:nvSpPr>
          <p:cNvPr id="1879" name="Google Shape;1879;p126"/>
          <p:cNvSpPr txBox="1">
            <a:spLocks noGrp="1"/>
          </p:cNvSpPr>
          <p:nvPr>
            <p:ph type="title"/>
          </p:nvPr>
        </p:nvSpPr>
        <p:spPr>
          <a:xfrm>
            <a:off x="883920" y="0"/>
            <a:ext cx="8260200" cy="857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Community Resilience Model</a:t>
            </a:r>
            <a:endParaRPr/>
          </a:p>
        </p:txBody>
      </p:sp>
      <p:sp>
        <p:nvSpPr>
          <p:cNvPr id="1880" name="Google Shape;1880;p126"/>
          <p:cNvSpPr txBox="1"/>
          <p:nvPr/>
        </p:nvSpPr>
        <p:spPr>
          <a:xfrm>
            <a:off x="0" y="-4852"/>
            <a:ext cx="9144000" cy="879000"/>
          </a:xfrm>
          <a:prstGeom prst="rect">
            <a:avLst/>
          </a:prstGeom>
          <a:solidFill>
            <a:srgbClr val="1F497D"/>
          </a:solid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1"/>
              </a:buClr>
              <a:buSzPts val="3200"/>
              <a:buFont typeface="Calibri"/>
              <a:buNone/>
            </a:pPr>
            <a:r>
              <a:rPr lang="en" sz="3200" b="1" i="0" u="none" strike="noStrike" cap="none">
                <a:solidFill>
                  <a:schemeClr val="lt1"/>
                </a:solidFill>
                <a:latin typeface="Calibri"/>
                <a:ea typeface="Calibri"/>
                <a:cs typeface="Calibri"/>
                <a:sym typeface="Calibri"/>
              </a:rPr>
              <a:t>Level 2 – Installation Stage </a:t>
            </a:r>
            <a:endParaRPr sz="1400" b="0" i="0" u="none" strike="noStrike" cap="none">
              <a:solidFill>
                <a:srgbClr val="000000"/>
              </a:solidFill>
              <a:latin typeface="Arial"/>
              <a:ea typeface="Arial"/>
              <a:cs typeface="Arial"/>
              <a:sym typeface="Arial"/>
            </a:endParaRPr>
          </a:p>
        </p:txBody>
      </p:sp>
      <p:pic>
        <p:nvPicPr>
          <p:cNvPr id="1881" name="Google Shape;1881;p126"/>
          <p:cNvPicPr preferRelativeResize="0"/>
          <p:nvPr/>
        </p:nvPicPr>
        <p:blipFill rotWithShape="1">
          <a:blip r:embed="rId3">
            <a:alphaModFix/>
          </a:blip>
          <a:srcRect/>
          <a:stretch/>
        </p:blipFill>
        <p:spPr>
          <a:xfrm>
            <a:off x="181991" y="0"/>
            <a:ext cx="863177" cy="828415"/>
          </a:xfrm>
          <a:prstGeom prst="rect">
            <a:avLst/>
          </a:prstGeom>
          <a:noFill/>
          <a:ln>
            <a:noFill/>
          </a:ln>
        </p:spPr>
      </p:pic>
      <p:sp>
        <p:nvSpPr>
          <p:cNvPr id="1882" name="Google Shape;1882;p126"/>
          <p:cNvSpPr txBox="1"/>
          <p:nvPr/>
        </p:nvSpPr>
        <p:spPr>
          <a:xfrm>
            <a:off x="181990" y="1053193"/>
            <a:ext cx="8798700" cy="3656100"/>
          </a:xfrm>
          <a:prstGeom prst="rect">
            <a:avLst/>
          </a:prstGeom>
          <a:noFill/>
          <a:ln>
            <a:noFill/>
          </a:ln>
        </p:spPr>
        <p:txBody>
          <a:bodyPr spcFirstLastPara="1" wrap="square" lIns="91425" tIns="45700" rIns="91425" bIns="45700" anchor="t" anchorCtr="0">
            <a:normAutofit fontScale="62500" lnSpcReduction="20000"/>
          </a:bodyPr>
          <a:lstStyle/>
          <a:p>
            <a:pPr marL="0" marR="0" lvl="0" indent="0" algn="l" rtl="0">
              <a:lnSpc>
                <a:spcPct val="100000"/>
              </a:lnSpc>
              <a:spcBef>
                <a:spcPts val="0"/>
              </a:spcBef>
              <a:spcAft>
                <a:spcPts val="0"/>
              </a:spcAft>
              <a:buClr>
                <a:schemeClr val="dk1"/>
              </a:buClr>
              <a:buSzPct val="100000"/>
              <a:buFont typeface="Arial"/>
              <a:buNone/>
            </a:pPr>
            <a:r>
              <a:rPr lang="en" sz="3100" b="1" i="0" u="none" strike="noStrike" cap="none">
                <a:solidFill>
                  <a:schemeClr val="dk1"/>
                </a:solidFill>
                <a:latin typeface="Calibri"/>
                <a:ea typeface="Calibri"/>
                <a:cs typeface="Calibri"/>
                <a:sym typeface="Calibri"/>
              </a:rPr>
              <a:t>Designed to support teams </a:t>
            </a:r>
            <a:r>
              <a:rPr lang="en" sz="3100" b="0" i="0" u="none" strike="noStrike" cap="none">
                <a:solidFill>
                  <a:schemeClr val="dk1"/>
                </a:solidFill>
                <a:latin typeface="Calibri"/>
                <a:ea typeface="Calibri"/>
                <a:cs typeface="Calibri"/>
                <a:sym typeface="Calibri"/>
              </a:rPr>
              <a:t>through focused professional learning (PL) and technical assistance, develop support needed to install a new approach or practice as intended, create feedback loops between practice and leadership level to streamline communication, and gather feedback on implementation.</a:t>
            </a:r>
            <a:endParaRPr sz="1400" b="0" i="0" u="none" strike="noStrike" cap="none">
              <a:solidFill>
                <a:srgbClr val="000000"/>
              </a:solidFill>
              <a:latin typeface="Arial"/>
              <a:ea typeface="Arial"/>
              <a:cs typeface="Arial"/>
              <a:sym typeface="Arial"/>
            </a:endParaRPr>
          </a:p>
          <a:p>
            <a:pPr marL="342900" marR="0" lvl="0" indent="-244475" algn="l" rtl="0">
              <a:lnSpc>
                <a:spcPct val="100000"/>
              </a:lnSpc>
              <a:spcBef>
                <a:spcPts val="310"/>
              </a:spcBef>
              <a:spcAft>
                <a:spcPts val="0"/>
              </a:spcAft>
              <a:buClr>
                <a:schemeClr val="dk1"/>
              </a:buClr>
              <a:buSzPct val="100000"/>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511"/>
              </a:spcBef>
              <a:spcAft>
                <a:spcPts val="0"/>
              </a:spcAft>
              <a:buClr>
                <a:schemeClr val="dk1"/>
              </a:buClr>
              <a:buSzPct val="100000"/>
              <a:buFont typeface="Arial"/>
              <a:buNone/>
            </a:pPr>
            <a:r>
              <a:rPr lang="en" sz="33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Appendix B</a:t>
            </a:r>
            <a:r>
              <a:rPr lang="en" sz="3300" b="0" i="1" u="none" strike="noStrike" cap="none">
                <a:solidFill>
                  <a:schemeClr val="dk1"/>
                </a:solidFill>
                <a:latin typeface="Calibri"/>
                <a:ea typeface="Calibri"/>
                <a:cs typeface="Calibri"/>
                <a:sym typeface="Calibri"/>
              </a:rPr>
              <a:t> </a:t>
            </a:r>
            <a:r>
              <a:rPr lang="en" sz="3300" b="0" i="0" u="none" strike="noStrike" cap="none">
                <a:solidFill>
                  <a:schemeClr val="dk1"/>
                </a:solidFill>
                <a:latin typeface="Calibri"/>
                <a:ea typeface="Calibri"/>
                <a:cs typeface="Calibri"/>
                <a:sym typeface="Calibri"/>
              </a:rPr>
              <a:t>outlines resources organized by:</a:t>
            </a:r>
            <a:endParaRPr sz="1400" b="0" i="0" u="none" strike="noStrike" cap="none">
              <a:solidFill>
                <a:srgbClr val="000000"/>
              </a:solidFill>
              <a:latin typeface="Arial"/>
              <a:ea typeface="Arial"/>
              <a:cs typeface="Arial"/>
              <a:sym typeface="Arial"/>
            </a:endParaRPr>
          </a:p>
          <a:p>
            <a:pPr marL="342900" marR="0" lvl="0" indent="-297180" algn="l" rtl="0">
              <a:lnSpc>
                <a:spcPct val="100000"/>
              </a:lnSpc>
              <a:spcBef>
                <a:spcPts val="496"/>
              </a:spcBef>
              <a:spcAft>
                <a:spcPts val="0"/>
              </a:spcAft>
              <a:buClr>
                <a:schemeClr val="dk1"/>
              </a:buClr>
              <a:buSzPct val="100000"/>
              <a:buFont typeface="Arial"/>
              <a:buChar char="•"/>
            </a:pPr>
            <a:r>
              <a:rPr lang="en" sz="3200" b="0" i="0" u="none" strike="noStrike" cap="none">
                <a:solidFill>
                  <a:schemeClr val="dk1"/>
                </a:solidFill>
                <a:latin typeface="Calibri"/>
                <a:ea typeface="Calibri"/>
                <a:cs typeface="Calibri"/>
                <a:sym typeface="Calibri"/>
              </a:rPr>
              <a:t>LEA-Level MTSS for SEB Coaching </a:t>
            </a:r>
            <a:endParaRPr sz="1400" b="0" i="0" u="none" strike="noStrike" cap="none">
              <a:solidFill>
                <a:srgbClr val="000000"/>
              </a:solidFill>
              <a:latin typeface="Arial"/>
              <a:ea typeface="Arial"/>
              <a:cs typeface="Arial"/>
              <a:sym typeface="Arial"/>
            </a:endParaRPr>
          </a:p>
          <a:p>
            <a:pPr marL="742950" marR="0" lvl="1" indent="-245745" algn="l" rtl="0">
              <a:lnSpc>
                <a:spcPct val="100000"/>
              </a:lnSpc>
              <a:spcBef>
                <a:spcPts val="434"/>
              </a:spcBef>
              <a:spcAft>
                <a:spcPts val="0"/>
              </a:spcAft>
              <a:buClr>
                <a:schemeClr val="dk1"/>
              </a:buClr>
              <a:buSzPct val="100000"/>
              <a:buFont typeface="Arial"/>
              <a:buChar char="–"/>
            </a:pPr>
            <a:r>
              <a:rPr lang="en" sz="2800" b="0" i="0" u="none" strike="noStrike" cap="none">
                <a:solidFill>
                  <a:schemeClr val="dk1"/>
                </a:solidFill>
                <a:latin typeface="Calibri"/>
                <a:ea typeface="Calibri"/>
                <a:cs typeface="Calibri"/>
                <a:sym typeface="Calibri"/>
              </a:rPr>
              <a:t>Level 2 LEA PL &amp; coaching</a:t>
            </a:r>
            <a:endParaRPr sz="1400" b="0" i="0" u="none" strike="noStrike" cap="none">
              <a:solidFill>
                <a:srgbClr val="000000"/>
              </a:solidFill>
              <a:latin typeface="Arial"/>
              <a:ea typeface="Arial"/>
              <a:cs typeface="Arial"/>
              <a:sym typeface="Arial"/>
            </a:endParaRPr>
          </a:p>
          <a:p>
            <a:pPr marL="342900" marR="0" lvl="0" indent="-297180" algn="l" rtl="0">
              <a:lnSpc>
                <a:spcPct val="100000"/>
              </a:lnSpc>
              <a:spcBef>
                <a:spcPts val="496"/>
              </a:spcBef>
              <a:spcAft>
                <a:spcPts val="0"/>
              </a:spcAft>
              <a:buClr>
                <a:schemeClr val="dk1"/>
              </a:buClr>
              <a:buSzPct val="100000"/>
              <a:buFont typeface="Arial"/>
              <a:buChar char="•"/>
            </a:pPr>
            <a:r>
              <a:rPr lang="en" sz="3200" b="0" i="0" u="none" strike="noStrike" cap="none">
                <a:solidFill>
                  <a:schemeClr val="dk1"/>
                </a:solidFill>
                <a:latin typeface="Calibri"/>
                <a:ea typeface="Calibri"/>
                <a:cs typeface="Calibri"/>
                <a:sym typeface="Calibri"/>
              </a:rPr>
              <a:t>Level 2 Professional Learning (PL) Opportunities</a:t>
            </a:r>
            <a:endParaRPr sz="1400" b="0" i="0" u="none" strike="noStrike" cap="none">
              <a:solidFill>
                <a:srgbClr val="000000"/>
              </a:solidFill>
              <a:latin typeface="Arial"/>
              <a:ea typeface="Arial"/>
              <a:cs typeface="Arial"/>
              <a:sym typeface="Arial"/>
            </a:endParaRPr>
          </a:p>
          <a:p>
            <a:pPr marL="742950" marR="0" lvl="1" indent="-245745" algn="l" rtl="0">
              <a:lnSpc>
                <a:spcPct val="100000"/>
              </a:lnSpc>
              <a:spcBef>
                <a:spcPts val="434"/>
              </a:spcBef>
              <a:spcAft>
                <a:spcPts val="0"/>
              </a:spcAft>
              <a:buClr>
                <a:schemeClr val="dk1"/>
              </a:buClr>
              <a:buSzPct val="100000"/>
              <a:buFont typeface="Arial"/>
              <a:buChar char="–"/>
            </a:pPr>
            <a:r>
              <a:rPr lang="en" sz="2800" b="0" i="0" u="none" strike="noStrike" cap="none">
                <a:solidFill>
                  <a:schemeClr val="dk1"/>
                </a:solidFill>
                <a:latin typeface="Calibri"/>
                <a:ea typeface="Calibri"/>
                <a:cs typeface="Calibri"/>
                <a:sym typeface="Calibri"/>
              </a:rPr>
              <a:t>Foundational MTSS</a:t>
            </a:r>
            <a:endParaRPr sz="3600" b="1" i="0" u="none" strike="noStrike" cap="none">
              <a:solidFill>
                <a:schemeClr val="dk1"/>
              </a:solidFill>
              <a:latin typeface="Calibri"/>
              <a:ea typeface="Calibri"/>
              <a:cs typeface="Calibri"/>
              <a:sym typeface="Calibri"/>
            </a:endParaRPr>
          </a:p>
          <a:p>
            <a:pPr marL="742950" marR="0" lvl="1" indent="-245745" algn="l" rtl="0">
              <a:lnSpc>
                <a:spcPct val="100000"/>
              </a:lnSpc>
              <a:spcBef>
                <a:spcPts val="434"/>
              </a:spcBef>
              <a:spcAft>
                <a:spcPts val="0"/>
              </a:spcAft>
              <a:buClr>
                <a:schemeClr val="dk1"/>
              </a:buClr>
              <a:buSzPct val="100000"/>
              <a:buFont typeface="Arial"/>
              <a:buChar char="–"/>
            </a:pPr>
            <a:r>
              <a:rPr lang="en" sz="2800" b="0" i="0" u="none" strike="noStrike" cap="none">
                <a:solidFill>
                  <a:schemeClr val="dk1"/>
                </a:solidFill>
                <a:latin typeface="Calibri"/>
                <a:ea typeface="Calibri"/>
                <a:cs typeface="Calibri"/>
                <a:sym typeface="Calibri"/>
              </a:rPr>
              <a:t>System Enhancement</a:t>
            </a:r>
            <a:endParaRPr sz="1400" b="0" i="0" u="none" strike="noStrike" cap="none">
              <a:solidFill>
                <a:srgbClr val="000000"/>
              </a:solidFill>
              <a:latin typeface="Arial"/>
              <a:ea typeface="Arial"/>
              <a:cs typeface="Arial"/>
              <a:sym typeface="Arial"/>
            </a:endParaRPr>
          </a:p>
          <a:p>
            <a:pPr marL="742950" marR="0" lvl="1" indent="-245745" algn="l" rtl="0">
              <a:lnSpc>
                <a:spcPct val="100000"/>
              </a:lnSpc>
              <a:spcBef>
                <a:spcPts val="434"/>
              </a:spcBef>
              <a:spcAft>
                <a:spcPts val="0"/>
              </a:spcAft>
              <a:buClr>
                <a:schemeClr val="dk1"/>
              </a:buClr>
              <a:buSzPct val="100000"/>
              <a:buFont typeface="Arial"/>
              <a:buChar char="–"/>
            </a:pPr>
            <a:r>
              <a:rPr lang="en" sz="2800" b="0" i="0" u="none" strike="noStrike" cap="none">
                <a:solidFill>
                  <a:schemeClr val="dk1"/>
                </a:solidFill>
                <a:latin typeface="Calibri"/>
                <a:ea typeface="Calibri"/>
                <a:cs typeface="Calibri"/>
                <a:sym typeface="Calibri"/>
              </a:rPr>
              <a:t>Data Enhancement </a:t>
            </a:r>
            <a:endParaRPr sz="1400" b="0" i="0" u="none" strike="noStrike" cap="none">
              <a:solidFill>
                <a:srgbClr val="000000"/>
              </a:solidFill>
              <a:latin typeface="Arial"/>
              <a:ea typeface="Arial"/>
              <a:cs typeface="Arial"/>
              <a:sym typeface="Arial"/>
            </a:endParaRPr>
          </a:p>
          <a:p>
            <a:pPr marL="742950" marR="0" lvl="1" indent="-245745" algn="l" rtl="0">
              <a:lnSpc>
                <a:spcPct val="100000"/>
              </a:lnSpc>
              <a:spcBef>
                <a:spcPts val="434"/>
              </a:spcBef>
              <a:spcAft>
                <a:spcPts val="0"/>
              </a:spcAft>
              <a:buClr>
                <a:schemeClr val="dk1"/>
              </a:buClr>
              <a:buSzPct val="100000"/>
              <a:buFont typeface="Arial"/>
              <a:buChar char="–"/>
            </a:pPr>
            <a:r>
              <a:rPr lang="en" sz="2800" b="0" i="0" u="none" strike="noStrike" cap="none">
                <a:solidFill>
                  <a:schemeClr val="dk1"/>
                </a:solidFill>
                <a:latin typeface="Calibri"/>
                <a:ea typeface="Calibri"/>
                <a:cs typeface="Calibri"/>
                <a:sym typeface="Calibri"/>
              </a:rPr>
              <a:t>Tier 1-2-3 Practice Enhancements</a:t>
            </a:r>
            <a:endParaRPr sz="1400" b="0" i="0" u="none" strike="noStrike" cap="none">
              <a:solidFill>
                <a:srgbClr val="000000"/>
              </a:solidFill>
              <a:latin typeface="Arial"/>
              <a:ea typeface="Arial"/>
              <a:cs typeface="Arial"/>
              <a:sym typeface="Arial"/>
            </a:endParaRPr>
          </a:p>
          <a:p>
            <a:pPr marL="742950" marR="0" lvl="1" indent="-207008" algn="l" rtl="0">
              <a:lnSpc>
                <a:spcPct val="100000"/>
              </a:lnSpc>
              <a:spcBef>
                <a:spcPts val="248"/>
              </a:spcBef>
              <a:spcAft>
                <a:spcPts val="0"/>
              </a:spcAft>
              <a:buClr>
                <a:schemeClr val="dk1"/>
              </a:buClr>
              <a:buSzPct val="100000"/>
              <a:buFont typeface="Arial"/>
              <a:buNone/>
            </a:pPr>
            <a:endParaRPr sz="1600" b="0" i="0" u="none" strike="noStrike" cap="none">
              <a:solidFill>
                <a:schemeClr val="dk1"/>
              </a:solidFill>
              <a:latin typeface="Calibri"/>
              <a:ea typeface="Calibri"/>
              <a:cs typeface="Calibri"/>
              <a:sym typeface="Calibri"/>
            </a:endParaRPr>
          </a:p>
          <a:p>
            <a:pPr marL="742950" marR="0" lvl="1" indent="-207008" algn="l" rtl="0">
              <a:lnSpc>
                <a:spcPct val="100000"/>
              </a:lnSpc>
              <a:spcBef>
                <a:spcPts val="248"/>
              </a:spcBef>
              <a:spcAft>
                <a:spcPts val="0"/>
              </a:spcAft>
              <a:buClr>
                <a:schemeClr val="dk1"/>
              </a:buClr>
              <a:buSzPct val="100000"/>
              <a:buFont typeface="Arial"/>
              <a:buNone/>
            </a:pP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310"/>
              </a:spcBef>
              <a:spcAft>
                <a:spcPts val="0"/>
              </a:spcAft>
              <a:buClr>
                <a:schemeClr val="dk1"/>
              </a:buClr>
              <a:buSzPct val="100000"/>
              <a:buFont typeface="Arial"/>
              <a:buNone/>
            </a:pPr>
            <a:endParaRPr sz="2000" b="0" i="0" u="none" strike="noStrike" cap="none">
              <a:solidFill>
                <a:schemeClr val="dk1"/>
              </a:solidFill>
              <a:latin typeface="Calibri"/>
              <a:ea typeface="Calibri"/>
              <a:cs typeface="Calibri"/>
              <a:sym typeface="Calibri"/>
            </a:endParaRPr>
          </a:p>
        </p:txBody>
      </p:sp>
      <p:grpSp>
        <p:nvGrpSpPr>
          <p:cNvPr id="1883" name="Google Shape;1883;p126"/>
          <p:cNvGrpSpPr/>
          <p:nvPr/>
        </p:nvGrpSpPr>
        <p:grpSpPr>
          <a:xfrm>
            <a:off x="0" y="4992792"/>
            <a:ext cx="9144000" cy="48280"/>
            <a:chOff x="0" y="2409092"/>
            <a:chExt cx="9144000" cy="685800"/>
          </a:xfrm>
        </p:grpSpPr>
        <p:sp>
          <p:nvSpPr>
            <p:cNvPr id="1884" name="Google Shape;1884;p126"/>
            <p:cNvSpPr/>
            <p:nvPr/>
          </p:nvSpPr>
          <p:spPr>
            <a:xfrm>
              <a:off x="0" y="2409092"/>
              <a:ext cx="1828800" cy="685800"/>
            </a:xfrm>
            <a:prstGeom prst="rect">
              <a:avLst/>
            </a:prstGeom>
            <a:solidFill>
              <a:srgbClr val="14B4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1885" name="Google Shape;1885;p126"/>
            <p:cNvSpPr/>
            <p:nvPr/>
          </p:nvSpPr>
          <p:spPr>
            <a:xfrm>
              <a:off x="1828800" y="2409092"/>
              <a:ext cx="1828800" cy="685800"/>
            </a:xfrm>
            <a:prstGeom prst="rect">
              <a:avLst/>
            </a:prstGeom>
            <a:solidFill>
              <a:srgbClr val="20409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1886" name="Google Shape;1886;p126"/>
            <p:cNvSpPr/>
            <p:nvPr/>
          </p:nvSpPr>
          <p:spPr>
            <a:xfrm>
              <a:off x="3657600" y="2409092"/>
              <a:ext cx="1828800" cy="685800"/>
            </a:xfrm>
            <a:prstGeom prst="rect">
              <a:avLst/>
            </a:prstGeom>
            <a:solidFill>
              <a:srgbClr val="0BA1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1887" name="Google Shape;1887;p126"/>
            <p:cNvSpPr/>
            <p:nvPr/>
          </p:nvSpPr>
          <p:spPr>
            <a:xfrm>
              <a:off x="5486400" y="2409092"/>
              <a:ext cx="1828800" cy="685800"/>
            </a:xfrm>
            <a:prstGeom prst="rect">
              <a:avLst/>
            </a:prstGeom>
            <a:solidFill>
              <a:srgbClr val="F2652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1888" name="Google Shape;1888;p126"/>
            <p:cNvSpPr/>
            <p:nvPr/>
          </p:nvSpPr>
          <p:spPr>
            <a:xfrm>
              <a:off x="7315200" y="2409092"/>
              <a:ext cx="1828800" cy="685800"/>
            </a:xfrm>
            <a:prstGeom prst="rect">
              <a:avLst/>
            </a:prstGeom>
            <a:solidFill>
              <a:srgbClr val="F9B8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893"/>
        <p:cNvGrpSpPr/>
        <p:nvPr/>
      </p:nvGrpSpPr>
      <p:grpSpPr>
        <a:xfrm>
          <a:off x="0" y="0"/>
          <a:ext cx="0" cy="0"/>
          <a:chOff x="0" y="0"/>
          <a:chExt cx="0" cy="0"/>
        </a:xfrm>
      </p:grpSpPr>
      <p:sp>
        <p:nvSpPr>
          <p:cNvPr id="1894" name="Google Shape;1894;p127"/>
          <p:cNvSpPr txBox="1">
            <a:spLocks noGrp="1"/>
          </p:cNvSpPr>
          <p:nvPr>
            <p:ph type="title"/>
          </p:nvPr>
        </p:nvSpPr>
        <p:spPr>
          <a:xfrm>
            <a:off x="883920" y="0"/>
            <a:ext cx="8260200" cy="857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Community Resilience Model</a:t>
            </a:r>
            <a:endParaRPr/>
          </a:p>
        </p:txBody>
      </p:sp>
      <p:sp>
        <p:nvSpPr>
          <p:cNvPr id="1895" name="Google Shape;1895;p127"/>
          <p:cNvSpPr txBox="1"/>
          <p:nvPr/>
        </p:nvSpPr>
        <p:spPr>
          <a:xfrm>
            <a:off x="0" y="0"/>
            <a:ext cx="9144000" cy="879000"/>
          </a:xfrm>
          <a:prstGeom prst="rect">
            <a:avLst/>
          </a:prstGeom>
          <a:solidFill>
            <a:srgbClr val="1F497D"/>
          </a:solid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1"/>
              </a:buClr>
              <a:buSzPts val="3200"/>
              <a:buFont typeface="Calibri"/>
              <a:buNone/>
            </a:pPr>
            <a:r>
              <a:rPr lang="en" sz="3200" b="1" i="0" u="none" strike="noStrike" cap="none">
                <a:solidFill>
                  <a:schemeClr val="lt1"/>
                </a:solidFill>
                <a:latin typeface="Calibri"/>
                <a:ea typeface="Calibri"/>
                <a:cs typeface="Calibri"/>
                <a:sym typeface="Calibri"/>
              </a:rPr>
              <a:t>Level 3 – Implementation</a:t>
            </a:r>
            <a:endParaRPr sz="1400" b="0" i="0" u="none" strike="noStrike" cap="none">
              <a:solidFill>
                <a:srgbClr val="000000"/>
              </a:solidFill>
              <a:latin typeface="Arial"/>
              <a:ea typeface="Arial"/>
              <a:cs typeface="Arial"/>
              <a:sym typeface="Arial"/>
            </a:endParaRPr>
          </a:p>
        </p:txBody>
      </p:sp>
      <p:pic>
        <p:nvPicPr>
          <p:cNvPr id="1896" name="Google Shape;1896;p127"/>
          <p:cNvPicPr preferRelativeResize="0"/>
          <p:nvPr/>
        </p:nvPicPr>
        <p:blipFill rotWithShape="1">
          <a:blip r:embed="rId3">
            <a:alphaModFix/>
          </a:blip>
          <a:srcRect/>
          <a:stretch/>
        </p:blipFill>
        <p:spPr>
          <a:xfrm>
            <a:off x="181991" y="0"/>
            <a:ext cx="863177" cy="828415"/>
          </a:xfrm>
          <a:prstGeom prst="rect">
            <a:avLst/>
          </a:prstGeom>
          <a:noFill/>
          <a:ln>
            <a:noFill/>
          </a:ln>
        </p:spPr>
      </p:pic>
      <p:sp>
        <p:nvSpPr>
          <p:cNvPr id="1897" name="Google Shape;1897;p127"/>
          <p:cNvSpPr txBox="1"/>
          <p:nvPr/>
        </p:nvSpPr>
        <p:spPr>
          <a:xfrm>
            <a:off x="401782" y="987137"/>
            <a:ext cx="8086800" cy="3734400"/>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100000"/>
              </a:lnSpc>
              <a:spcBef>
                <a:spcPts val="0"/>
              </a:spcBef>
              <a:spcAft>
                <a:spcPts val="0"/>
              </a:spcAft>
              <a:buClr>
                <a:schemeClr val="dk1"/>
              </a:buClr>
              <a:buSzPts val="2000"/>
              <a:buFont typeface="Arial"/>
              <a:buChar char="•"/>
            </a:pPr>
            <a:r>
              <a:rPr lang="en" sz="2000" b="0" i="0" u="none" strike="noStrike" cap="none">
                <a:solidFill>
                  <a:schemeClr val="dk1"/>
                </a:solidFill>
                <a:latin typeface="Calibri"/>
                <a:ea typeface="Calibri"/>
                <a:cs typeface="Calibri"/>
                <a:sym typeface="Calibri"/>
              </a:rPr>
              <a:t>Focuses on continuous improvement of new skills and practices and designed to support district/charter teams as they work to scale up the implementation. Resources and coaching to support the implementation of new skills and practices, gather data to assess fidelity and impact, and develop improvement strategies based on the data.  Ongoing coaching opportunities are connected to identified needs and progress/ outcome data to determine if the coaching is leading to the improved use of skills and practices.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400"/>
              </a:spcBef>
              <a:spcAft>
                <a:spcPts val="0"/>
              </a:spcAft>
              <a:buClr>
                <a:schemeClr val="dk1"/>
              </a:buClr>
              <a:buSzPts val="2000"/>
              <a:buFont typeface="Arial"/>
              <a:buNone/>
            </a:pPr>
            <a:r>
              <a:rPr lang="en" sz="20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Appendix C</a:t>
            </a:r>
            <a:r>
              <a:rPr lang="en" sz="2000" b="0" i="1" u="none" strike="noStrike" cap="none">
                <a:solidFill>
                  <a:schemeClr val="dk1"/>
                </a:solidFill>
                <a:latin typeface="Calibri"/>
                <a:ea typeface="Calibri"/>
                <a:cs typeface="Calibri"/>
                <a:sym typeface="Calibri"/>
              </a:rPr>
              <a:t> </a:t>
            </a:r>
            <a:r>
              <a:rPr lang="en" sz="2000" b="0" i="0" u="none" strike="noStrike" cap="none">
                <a:solidFill>
                  <a:schemeClr val="dk1"/>
                </a:solidFill>
                <a:latin typeface="Calibri"/>
                <a:ea typeface="Calibri"/>
                <a:cs typeface="Calibri"/>
                <a:sym typeface="Calibri"/>
              </a:rPr>
              <a:t>outlines resources organized by:</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400"/>
              </a:spcBef>
              <a:spcAft>
                <a:spcPts val="0"/>
              </a:spcAft>
              <a:buClr>
                <a:schemeClr val="dk1"/>
              </a:buClr>
              <a:buSzPts val="2000"/>
              <a:buFont typeface="Arial"/>
              <a:buChar char="•"/>
            </a:pPr>
            <a:r>
              <a:rPr lang="en" sz="2000" b="0" i="0" u="none" strike="noStrike" cap="none">
                <a:solidFill>
                  <a:schemeClr val="dk1"/>
                </a:solidFill>
                <a:latin typeface="Calibri"/>
                <a:ea typeface="Calibri"/>
                <a:cs typeface="Calibri"/>
                <a:sym typeface="Calibri"/>
              </a:rPr>
              <a:t>LEA Level Coaching</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400"/>
              </a:spcBef>
              <a:spcAft>
                <a:spcPts val="0"/>
              </a:spcAft>
              <a:buClr>
                <a:schemeClr val="dk1"/>
              </a:buClr>
              <a:buSzPts val="2000"/>
              <a:buFont typeface="Arial"/>
              <a:buChar char="•"/>
            </a:pPr>
            <a:r>
              <a:rPr lang="en" sz="2000" b="0" i="0" u="none" strike="noStrike" cap="none">
                <a:solidFill>
                  <a:schemeClr val="dk1"/>
                </a:solidFill>
                <a:latin typeface="Calibri"/>
                <a:ea typeface="Calibri"/>
                <a:cs typeface="Calibri"/>
                <a:sym typeface="Calibri"/>
              </a:rPr>
              <a:t>Level 3 Professional Learning (PL) Opportunities</a:t>
            </a:r>
            <a:endParaRPr sz="2000" b="0" i="1" u="none" strike="noStrike" cap="none">
              <a:solidFill>
                <a:srgbClr val="FF0000"/>
              </a:solidFill>
              <a:latin typeface="Calibri"/>
              <a:ea typeface="Calibri"/>
              <a:cs typeface="Calibri"/>
              <a:sym typeface="Calibri"/>
            </a:endParaRPr>
          </a:p>
          <a:p>
            <a:pPr marL="742950" marR="0" lvl="1" indent="-184150" algn="l" rtl="0">
              <a:lnSpc>
                <a:spcPct val="100000"/>
              </a:lnSpc>
              <a:spcBef>
                <a:spcPts val="32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p:txBody>
      </p:sp>
      <p:grpSp>
        <p:nvGrpSpPr>
          <p:cNvPr id="1898" name="Google Shape;1898;p127"/>
          <p:cNvGrpSpPr/>
          <p:nvPr/>
        </p:nvGrpSpPr>
        <p:grpSpPr>
          <a:xfrm>
            <a:off x="0" y="4992792"/>
            <a:ext cx="9144000" cy="48280"/>
            <a:chOff x="0" y="2409092"/>
            <a:chExt cx="9144000" cy="685800"/>
          </a:xfrm>
        </p:grpSpPr>
        <p:sp>
          <p:nvSpPr>
            <p:cNvPr id="1899" name="Google Shape;1899;p127"/>
            <p:cNvSpPr/>
            <p:nvPr/>
          </p:nvSpPr>
          <p:spPr>
            <a:xfrm>
              <a:off x="0" y="2409092"/>
              <a:ext cx="1828800" cy="685800"/>
            </a:xfrm>
            <a:prstGeom prst="rect">
              <a:avLst/>
            </a:prstGeom>
            <a:solidFill>
              <a:srgbClr val="14B4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1900" name="Google Shape;1900;p127"/>
            <p:cNvSpPr/>
            <p:nvPr/>
          </p:nvSpPr>
          <p:spPr>
            <a:xfrm>
              <a:off x="1828800" y="2409092"/>
              <a:ext cx="1828800" cy="685800"/>
            </a:xfrm>
            <a:prstGeom prst="rect">
              <a:avLst/>
            </a:prstGeom>
            <a:solidFill>
              <a:srgbClr val="20409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1901" name="Google Shape;1901;p127"/>
            <p:cNvSpPr/>
            <p:nvPr/>
          </p:nvSpPr>
          <p:spPr>
            <a:xfrm>
              <a:off x="3657600" y="2409092"/>
              <a:ext cx="1828800" cy="685800"/>
            </a:xfrm>
            <a:prstGeom prst="rect">
              <a:avLst/>
            </a:prstGeom>
            <a:solidFill>
              <a:srgbClr val="0BA1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1902" name="Google Shape;1902;p127"/>
            <p:cNvSpPr/>
            <p:nvPr/>
          </p:nvSpPr>
          <p:spPr>
            <a:xfrm>
              <a:off x="5486400" y="2409092"/>
              <a:ext cx="1828800" cy="685800"/>
            </a:xfrm>
            <a:prstGeom prst="rect">
              <a:avLst/>
            </a:prstGeom>
            <a:solidFill>
              <a:srgbClr val="F2652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1903" name="Google Shape;1903;p127"/>
            <p:cNvSpPr/>
            <p:nvPr/>
          </p:nvSpPr>
          <p:spPr>
            <a:xfrm>
              <a:off x="7315200" y="2409092"/>
              <a:ext cx="1828800" cy="685800"/>
            </a:xfrm>
            <a:prstGeom prst="rect">
              <a:avLst/>
            </a:prstGeom>
            <a:solidFill>
              <a:srgbClr val="F9B8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907"/>
        <p:cNvGrpSpPr/>
        <p:nvPr/>
      </p:nvGrpSpPr>
      <p:grpSpPr>
        <a:xfrm>
          <a:off x="0" y="0"/>
          <a:ext cx="0" cy="0"/>
          <a:chOff x="0" y="0"/>
          <a:chExt cx="0" cy="0"/>
        </a:xfrm>
      </p:grpSpPr>
      <p:sp>
        <p:nvSpPr>
          <p:cNvPr id="1908" name="Google Shape;1908;p128"/>
          <p:cNvSpPr txBox="1">
            <a:spLocks noGrp="1"/>
          </p:cNvSpPr>
          <p:nvPr>
            <p:ph type="title"/>
          </p:nvPr>
        </p:nvSpPr>
        <p:spPr>
          <a:xfrm>
            <a:off x="883920" y="0"/>
            <a:ext cx="8260200" cy="857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Community Resilience Model</a:t>
            </a:r>
            <a:endParaRPr/>
          </a:p>
        </p:txBody>
      </p:sp>
      <p:sp>
        <p:nvSpPr>
          <p:cNvPr id="1909" name="Google Shape;1909;p128"/>
          <p:cNvSpPr txBox="1"/>
          <p:nvPr/>
        </p:nvSpPr>
        <p:spPr>
          <a:xfrm>
            <a:off x="0" y="0"/>
            <a:ext cx="9144000" cy="879000"/>
          </a:xfrm>
          <a:prstGeom prst="rect">
            <a:avLst/>
          </a:prstGeom>
          <a:solidFill>
            <a:srgbClr val="1F497D"/>
          </a:solid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1"/>
              </a:buClr>
              <a:buSzPts val="3200"/>
              <a:buFont typeface="Calibri"/>
              <a:buNone/>
            </a:pPr>
            <a:r>
              <a:rPr lang="en" sz="3200" b="1">
                <a:solidFill>
                  <a:schemeClr val="lt1"/>
                </a:solidFill>
                <a:latin typeface="Calibri"/>
                <a:ea typeface="Calibri"/>
                <a:cs typeface="Calibri"/>
                <a:sym typeface="Calibri"/>
              </a:rPr>
              <a:t>SEBW Resources</a:t>
            </a:r>
            <a:endParaRPr sz="1400" b="0" i="0" u="none" strike="noStrike" cap="none">
              <a:solidFill>
                <a:srgbClr val="000000"/>
              </a:solidFill>
              <a:latin typeface="Arial"/>
              <a:ea typeface="Arial"/>
              <a:cs typeface="Arial"/>
              <a:sym typeface="Arial"/>
            </a:endParaRPr>
          </a:p>
        </p:txBody>
      </p:sp>
      <p:pic>
        <p:nvPicPr>
          <p:cNvPr id="1910" name="Google Shape;1910;p128"/>
          <p:cNvPicPr preferRelativeResize="0"/>
          <p:nvPr/>
        </p:nvPicPr>
        <p:blipFill rotWithShape="1">
          <a:blip r:embed="rId3">
            <a:alphaModFix/>
          </a:blip>
          <a:srcRect/>
          <a:stretch/>
        </p:blipFill>
        <p:spPr>
          <a:xfrm>
            <a:off x="181991" y="0"/>
            <a:ext cx="863177" cy="828415"/>
          </a:xfrm>
          <a:prstGeom prst="rect">
            <a:avLst/>
          </a:prstGeom>
          <a:noFill/>
          <a:ln>
            <a:noFill/>
          </a:ln>
        </p:spPr>
      </p:pic>
      <p:sp>
        <p:nvSpPr>
          <p:cNvPr id="1911" name="Google Shape;1911;p128"/>
          <p:cNvSpPr txBox="1"/>
          <p:nvPr/>
        </p:nvSpPr>
        <p:spPr>
          <a:xfrm>
            <a:off x="401782" y="987137"/>
            <a:ext cx="8086800" cy="3734400"/>
          </a:xfrm>
          <a:prstGeom prst="rect">
            <a:avLst/>
          </a:prstGeom>
          <a:noFill/>
          <a:ln>
            <a:noFill/>
          </a:ln>
        </p:spPr>
        <p:txBody>
          <a:bodyPr spcFirstLastPara="1" wrap="square" lIns="91425" tIns="45700" rIns="91425" bIns="45700" anchor="t" anchorCtr="0">
            <a:normAutofit fontScale="92500" lnSpcReduction="20000"/>
          </a:bodyPr>
          <a:lstStyle/>
          <a:p>
            <a:pPr marL="342900" marR="0" lvl="0" indent="-215900" algn="l" rtl="0">
              <a:lnSpc>
                <a:spcPct val="100000"/>
              </a:lnSpc>
              <a:spcBef>
                <a:spcPts val="0"/>
              </a:spcBef>
              <a:spcAft>
                <a:spcPts val="0"/>
              </a:spcAft>
              <a:buClr>
                <a:schemeClr val="dk1"/>
              </a:buClr>
              <a:buSzPct val="100000"/>
              <a:buFont typeface="Arial"/>
              <a:buNone/>
            </a:pPr>
            <a:endParaRPr sz="2000" b="0" i="0" u="none" strike="noStrike" cap="none">
              <a:solidFill>
                <a:schemeClr val="dk1"/>
              </a:solidFill>
              <a:latin typeface="Calibri"/>
              <a:ea typeface="Calibri"/>
              <a:cs typeface="Calibri"/>
              <a:sym typeface="Calibri"/>
            </a:endParaRPr>
          </a:p>
          <a:p>
            <a:pPr marL="342900" marR="0" lvl="0" indent="-320040" algn="l" rtl="0">
              <a:lnSpc>
                <a:spcPct val="100000"/>
              </a:lnSpc>
              <a:spcBef>
                <a:spcPts val="480"/>
              </a:spcBef>
              <a:spcAft>
                <a:spcPts val="0"/>
              </a:spcAft>
              <a:buClr>
                <a:schemeClr val="dk1"/>
              </a:buClr>
              <a:buSzPct val="100000"/>
              <a:buFont typeface="Arial"/>
              <a:buChar char="•"/>
            </a:pPr>
            <a:r>
              <a:rPr lang="en" sz="2400" b="0" i="0" u="none" strike="noStrike" cap="none">
                <a:solidFill>
                  <a:schemeClr val="dk1"/>
                </a:solidFill>
                <a:latin typeface="Calibri"/>
                <a:ea typeface="Calibri"/>
                <a:cs typeface="Calibri"/>
                <a:sym typeface="Calibri"/>
              </a:rPr>
              <a:t>Review the Delaware Strategy for Social, Emotional &amp; Behavioral Wellbeing Plan</a:t>
            </a:r>
            <a:endParaRPr sz="1400" b="0" i="0" u="none" strike="noStrike" cap="none">
              <a:solidFill>
                <a:srgbClr val="000000"/>
              </a:solidFill>
              <a:latin typeface="Arial"/>
              <a:ea typeface="Arial"/>
              <a:cs typeface="Arial"/>
              <a:sym typeface="Arial"/>
            </a:endParaRPr>
          </a:p>
          <a:p>
            <a:pPr marL="342900" marR="0" lvl="0" indent="-320040" algn="l" rtl="0">
              <a:lnSpc>
                <a:spcPct val="100000"/>
              </a:lnSpc>
              <a:spcBef>
                <a:spcPts val="480"/>
              </a:spcBef>
              <a:spcAft>
                <a:spcPts val="0"/>
              </a:spcAft>
              <a:buClr>
                <a:schemeClr val="dk1"/>
              </a:buClr>
              <a:buSzPct val="100000"/>
              <a:buFont typeface="Arial"/>
              <a:buChar char="•"/>
            </a:pPr>
            <a:r>
              <a:rPr lang="en" sz="2400" b="0" i="0" u="none" strike="noStrike" cap="none">
                <a:solidFill>
                  <a:schemeClr val="dk1"/>
                </a:solidFill>
                <a:latin typeface="Calibri"/>
                <a:ea typeface="Calibri"/>
                <a:cs typeface="Calibri"/>
                <a:sym typeface="Calibri"/>
              </a:rPr>
              <a:t>Visit the FAQ document</a:t>
            </a:r>
            <a:endParaRPr sz="2400" b="0" i="0" u="none" strike="noStrike" cap="none">
              <a:solidFill>
                <a:schemeClr val="dk1"/>
              </a:solidFill>
              <a:latin typeface="Calibri"/>
              <a:ea typeface="Calibri"/>
              <a:cs typeface="Calibri"/>
              <a:sym typeface="Calibri"/>
            </a:endParaRPr>
          </a:p>
          <a:p>
            <a:pPr marL="342900" marR="0" lvl="0" indent="-320040" algn="l" rtl="0">
              <a:lnSpc>
                <a:spcPct val="100000"/>
              </a:lnSpc>
              <a:spcBef>
                <a:spcPts val="480"/>
              </a:spcBef>
              <a:spcAft>
                <a:spcPts val="0"/>
              </a:spcAft>
              <a:buClr>
                <a:schemeClr val="dk1"/>
              </a:buClr>
              <a:buSzPct val="100000"/>
              <a:buFont typeface="Calibri"/>
              <a:buChar char="•"/>
            </a:pPr>
            <a:r>
              <a:rPr lang="en" sz="2400">
                <a:solidFill>
                  <a:schemeClr val="dk1"/>
                </a:solidFill>
                <a:latin typeface="Calibri"/>
                <a:ea typeface="Calibri"/>
                <a:cs typeface="Calibri"/>
                <a:sym typeface="Calibri"/>
              </a:rPr>
              <a:t>Checkout monthly SEBW newsletter</a:t>
            </a:r>
            <a:endParaRPr sz="2400">
              <a:solidFill>
                <a:schemeClr val="dk1"/>
              </a:solidFill>
              <a:latin typeface="Calibri"/>
              <a:ea typeface="Calibri"/>
              <a:cs typeface="Calibri"/>
              <a:sym typeface="Calibri"/>
            </a:endParaRPr>
          </a:p>
          <a:p>
            <a:pPr marL="342900" marR="0" lvl="0" indent="-320040" algn="l" rtl="0">
              <a:lnSpc>
                <a:spcPct val="100000"/>
              </a:lnSpc>
              <a:spcBef>
                <a:spcPts val="480"/>
              </a:spcBef>
              <a:spcAft>
                <a:spcPts val="0"/>
              </a:spcAft>
              <a:buClr>
                <a:schemeClr val="dk1"/>
              </a:buClr>
              <a:buSzPct val="100000"/>
              <a:buFont typeface="Arial"/>
              <a:buChar char="•"/>
            </a:pPr>
            <a:r>
              <a:rPr lang="en" sz="2400" b="0" i="0" u="none" strike="noStrike" cap="none">
                <a:solidFill>
                  <a:schemeClr val="dk1"/>
                </a:solidFill>
                <a:latin typeface="Calibri"/>
                <a:ea typeface="Calibri"/>
                <a:cs typeface="Calibri"/>
                <a:sym typeface="Calibri"/>
              </a:rPr>
              <a:t>Re</a:t>
            </a:r>
            <a:r>
              <a:rPr lang="en" sz="2400">
                <a:solidFill>
                  <a:schemeClr val="dk1"/>
                </a:solidFill>
                <a:latin typeface="Calibri"/>
                <a:ea typeface="Calibri"/>
                <a:cs typeface="Calibri"/>
                <a:sym typeface="Calibri"/>
              </a:rPr>
              <a:t>flect on current needs</a:t>
            </a:r>
            <a:r>
              <a:rPr lang="en" sz="24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742950" marR="0" lvl="1" indent="-268605" algn="l" rtl="0">
              <a:lnSpc>
                <a:spcPct val="100000"/>
              </a:lnSpc>
              <a:spcBef>
                <a:spcPts val="36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Identify a contact to be lead for district/school</a:t>
            </a:r>
            <a:endParaRPr sz="1400" b="0" i="0" u="none" strike="noStrike" cap="none">
              <a:solidFill>
                <a:srgbClr val="000000"/>
              </a:solidFill>
              <a:latin typeface="Arial"/>
              <a:ea typeface="Arial"/>
              <a:cs typeface="Arial"/>
              <a:sym typeface="Arial"/>
            </a:endParaRPr>
          </a:p>
          <a:p>
            <a:pPr marL="742950" marR="0" lvl="1" indent="-268605" algn="l" rtl="0">
              <a:lnSpc>
                <a:spcPct val="100000"/>
              </a:lnSpc>
              <a:spcBef>
                <a:spcPts val="36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Initial SEBW Plan Entry Survey</a:t>
            </a:r>
            <a:endParaRPr sz="1400" b="0" i="0" u="none" strike="noStrike" cap="none">
              <a:solidFill>
                <a:srgbClr val="000000"/>
              </a:solidFill>
              <a:latin typeface="Arial"/>
              <a:ea typeface="Arial"/>
              <a:cs typeface="Arial"/>
              <a:sym typeface="Arial"/>
            </a:endParaRPr>
          </a:p>
          <a:p>
            <a:pPr marL="400050" marR="0" lvl="0" indent="-215900" algn="l" rtl="0">
              <a:lnSpc>
                <a:spcPct val="100000"/>
              </a:lnSpc>
              <a:spcBef>
                <a:spcPts val="400"/>
              </a:spcBef>
              <a:spcAft>
                <a:spcPts val="0"/>
              </a:spcAft>
              <a:buClr>
                <a:schemeClr val="dk1"/>
              </a:buClr>
              <a:buSzPct val="100000"/>
              <a:buFont typeface="Arial"/>
              <a:buNone/>
            </a:pPr>
            <a:endParaRPr sz="2000" b="0" i="0" u="none" strike="noStrike" cap="none">
              <a:solidFill>
                <a:schemeClr val="dk1"/>
              </a:solidFill>
              <a:latin typeface="Calibri"/>
              <a:ea typeface="Calibri"/>
              <a:cs typeface="Calibri"/>
              <a:sym typeface="Calibri"/>
            </a:endParaRPr>
          </a:p>
          <a:p>
            <a:pPr marL="0" marR="0" lvl="1" indent="0" algn="l" rtl="0">
              <a:lnSpc>
                <a:spcPct val="100000"/>
              </a:lnSpc>
              <a:spcBef>
                <a:spcPts val="320"/>
              </a:spcBef>
              <a:spcAft>
                <a:spcPts val="0"/>
              </a:spcAft>
              <a:buClr>
                <a:schemeClr val="dk1"/>
              </a:buClr>
              <a:buSzPct val="100000"/>
              <a:buFont typeface="Arial"/>
              <a:buNone/>
            </a:pPr>
            <a:r>
              <a:rPr lang="en" sz="1600" b="1">
                <a:solidFill>
                  <a:schemeClr val="dk1"/>
                </a:solidFill>
                <a:latin typeface="Calibri"/>
                <a:ea typeface="Calibri"/>
                <a:cs typeface="Calibri"/>
                <a:sym typeface="Calibri"/>
              </a:rPr>
              <a:t>Collaboration is Key! </a:t>
            </a:r>
            <a:endParaRPr sz="1600" b="1" i="0" u="none" strike="noStrike" cap="none">
              <a:solidFill>
                <a:schemeClr val="dk1"/>
              </a:solidFill>
              <a:latin typeface="Calibri"/>
              <a:ea typeface="Calibri"/>
              <a:cs typeface="Calibri"/>
              <a:sym typeface="Calibri"/>
            </a:endParaRPr>
          </a:p>
          <a:p>
            <a:pPr marL="457200" marR="0" lvl="0" indent="-327659" algn="l" rtl="0">
              <a:lnSpc>
                <a:spcPct val="100000"/>
              </a:lnSpc>
              <a:spcBef>
                <a:spcPts val="320"/>
              </a:spcBef>
              <a:spcAft>
                <a:spcPts val="0"/>
              </a:spcAft>
              <a:buClr>
                <a:schemeClr val="dk1"/>
              </a:buClr>
              <a:buSzPct val="100000"/>
              <a:buFont typeface="Calibri"/>
              <a:buChar char="●"/>
            </a:pPr>
            <a:r>
              <a:rPr lang="en" sz="1835">
                <a:solidFill>
                  <a:schemeClr val="dk1"/>
                </a:solidFill>
                <a:latin typeface="Calibri"/>
                <a:ea typeface="Calibri"/>
                <a:cs typeface="Calibri"/>
                <a:sym typeface="Calibri"/>
              </a:rPr>
              <a:t>Know that the State SEBW Team will coordinate with you as our district SEB coaches as we 	hear from schools and/or fellow district colleagues regarding SEBW resource interest.  </a:t>
            </a:r>
            <a:endParaRPr sz="1835" b="0" i="0" u="none" strike="noStrike" cap="none">
              <a:solidFill>
                <a:schemeClr val="dk1"/>
              </a:solidFill>
              <a:latin typeface="Calibri"/>
              <a:ea typeface="Calibri"/>
              <a:cs typeface="Calibri"/>
              <a:sym typeface="Calibri"/>
            </a:endParaRPr>
          </a:p>
          <a:p>
            <a:pPr marL="457200" marR="0" lvl="1" indent="0" algn="l" rtl="0">
              <a:lnSpc>
                <a:spcPct val="100000"/>
              </a:lnSpc>
              <a:spcBef>
                <a:spcPts val="320"/>
              </a:spcBef>
              <a:spcAft>
                <a:spcPts val="0"/>
              </a:spcAft>
              <a:buClr>
                <a:schemeClr val="dk1"/>
              </a:buClr>
              <a:buSzPct val="100000"/>
              <a:buFont typeface="Arial"/>
              <a:buNone/>
            </a:pP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ct val="100000"/>
              <a:buFont typeface="Arial"/>
              <a:buNone/>
            </a:pPr>
            <a:endParaRPr sz="2000" b="0" i="0" u="none" strike="noStrike" cap="none">
              <a:solidFill>
                <a:schemeClr val="dk1"/>
              </a:solidFill>
              <a:latin typeface="Calibri"/>
              <a:ea typeface="Calibri"/>
              <a:cs typeface="Calibri"/>
              <a:sym typeface="Calibri"/>
            </a:endParaRPr>
          </a:p>
        </p:txBody>
      </p:sp>
      <p:grpSp>
        <p:nvGrpSpPr>
          <p:cNvPr id="1912" name="Google Shape;1912;p128"/>
          <p:cNvGrpSpPr/>
          <p:nvPr/>
        </p:nvGrpSpPr>
        <p:grpSpPr>
          <a:xfrm>
            <a:off x="0" y="4992792"/>
            <a:ext cx="9144000" cy="48280"/>
            <a:chOff x="0" y="2409092"/>
            <a:chExt cx="9144000" cy="685800"/>
          </a:xfrm>
        </p:grpSpPr>
        <p:sp>
          <p:nvSpPr>
            <p:cNvPr id="1913" name="Google Shape;1913;p128"/>
            <p:cNvSpPr/>
            <p:nvPr/>
          </p:nvSpPr>
          <p:spPr>
            <a:xfrm>
              <a:off x="0" y="2409092"/>
              <a:ext cx="1828800" cy="685800"/>
            </a:xfrm>
            <a:prstGeom prst="rect">
              <a:avLst/>
            </a:prstGeom>
            <a:solidFill>
              <a:srgbClr val="14B4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1914" name="Google Shape;1914;p128"/>
            <p:cNvSpPr/>
            <p:nvPr/>
          </p:nvSpPr>
          <p:spPr>
            <a:xfrm>
              <a:off x="1828800" y="2409092"/>
              <a:ext cx="1828800" cy="685800"/>
            </a:xfrm>
            <a:prstGeom prst="rect">
              <a:avLst/>
            </a:prstGeom>
            <a:solidFill>
              <a:srgbClr val="20409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1915" name="Google Shape;1915;p128"/>
            <p:cNvSpPr/>
            <p:nvPr/>
          </p:nvSpPr>
          <p:spPr>
            <a:xfrm>
              <a:off x="3657600" y="2409092"/>
              <a:ext cx="1828800" cy="685800"/>
            </a:xfrm>
            <a:prstGeom prst="rect">
              <a:avLst/>
            </a:prstGeom>
            <a:solidFill>
              <a:srgbClr val="0BA1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1916" name="Google Shape;1916;p128"/>
            <p:cNvSpPr/>
            <p:nvPr/>
          </p:nvSpPr>
          <p:spPr>
            <a:xfrm>
              <a:off x="5486400" y="2409092"/>
              <a:ext cx="1828800" cy="685800"/>
            </a:xfrm>
            <a:prstGeom prst="rect">
              <a:avLst/>
            </a:prstGeom>
            <a:solidFill>
              <a:srgbClr val="F2652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1917" name="Google Shape;1917;p128"/>
            <p:cNvSpPr/>
            <p:nvPr/>
          </p:nvSpPr>
          <p:spPr>
            <a:xfrm>
              <a:off x="7315200" y="2409092"/>
              <a:ext cx="1828800" cy="685800"/>
            </a:xfrm>
            <a:prstGeom prst="rect">
              <a:avLst/>
            </a:prstGeom>
            <a:solidFill>
              <a:srgbClr val="F9B8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grpSp>
      <p:pic>
        <p:nvPicPr>
          <p:cNvPr id="1918" name="Google Shape;1918;p128"/>
          <p:cNvPicPr preferRelativeResize="0"/>
          <p:nvPr/>
        </p:nvPicPr>
        <p:blipFill rotWithShape="1">
          <a:blip r:embed="rId4">
            <a:alphaModFix/>
          </a:blip>
          <a:srcRect/>
          <a:stretch/>
        </p:blipFill>
        <p:spPr>
          <a:xfrm>
            <a:off x="7084174" y="1795299"/>
            <a:ext cx="1619075" cy="16190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pic>
        <p:nvPicPr>
          <p:cNvPr id="1377" name="Google Shape;1377;p84"/>
          <p:cNvPicPr preferRelativeResize="0"/>
          <p:nvPr/>
        </p:nvPicPr>
        <p:blipFill rotWithShape="1">
          <a:blip r:embed="rId3">
            <a:alphaModFix/>
          </a:blip>
          <a:srcRect l="83870" t="11601" r="1490" b="50706"/>
          <a:stretch/>
        </p:blipFill>
        <p:spPr>
          <a:xfrm>
            <a:off x="7130364" y="65751"/>
            <a:ext cx="1947663" cy="1410375"/>
          </a:xfrm>
          <a:prstGeom prst="rect">
            <a:avLst/>
          </a:prstGeom>
          <a:noFill/>
          <a:ln w="19050" cap="sq" cmpd="sng">
            <a:solidFill>
              <a:srgbClr val="0070C0"/>
            </a:solidFill>
            <a:prstDash val="solid"/>
            <a:miter lim="800000"/>
            <a:headEnd type="none" w="sm" len="sm"/>
            <a:tailEnd type="none" w="sm" len="sm"/>
          </a:ln>
          <a:effectLst>
            <a:outerShdw blurRad="57150" dist="50800" dir="2700000" algn="tl" rotWithShape="0">
              <a:srgbClr val="000000">
                <a:alpha val="40000"/>
              </a:srgbClr>
            </a:outerShdw>
          </a:effectLst>
        </p:spPr>
      </p:pic>
      <p:grpSp>
        <p:nvGrpSpPr>
          <p:cNvPr id="1378" name="Google Shape;1378;p84"/>
          <p:cNvGrpSpPr/>
          <p:nvPr/>
        </p:nvGrpSpPr>
        <p:grpSpPr>
          <a:xfrm>
            <a:off x="1134381" y="1812802"/>
            <a:ext cx="2944500" cy="2640128"/>
            <a:chOff x="1210581" y="1736602"/>
            <a:chExt cx="2944500" cy="2640128"/>
          </a:xfrm>
        </p:grpSpPr>
        <p:pic>
          <p:nvPicPr>
            <p:cNvPr id="1379" name="Google Shape;1379;p84"/>
            <p:cNvPicPr preferRelativeResize="0"/>
            <p:nvPr/>
          </p:nvPicPr>
          <p:blipFill>
            <a:blip r:embed="rId4">
              <a:alphaModFix/>
            </a:blip>
            <a:stretch>
              <a:fillRect/>
            </a:stretch>
          </p:blipFill>
          <p:spPr>
            <a:xfrm>
              <a:off x="1636161" y="1736602"/>
              <a:ext cx="2148840" cy="2148840"/>
            </a:xfrm>
            <a:prstGeom prst="rect">
              <a:avLst/>
            </a:prstGeom>
            <a:noFill/>
            <a:ln w="19050" cap="flat" cmpd="sng">
              <a:solidFill>
                <a:schemeClr val="accent1"/>
              </a:solidFill>
              <a:prstDash val="solid"/>
              <a:round/>
              <a:headEnd type="none" w="sm" len="sm"/>
              <a:tailEnd type="none" w="sm" len="sm"/>
            </a:ln>
          </p:spPr>
        </p:pic>
        <p:sp>
          <p:nvSpPr>
            <p:cNvPr id="1380" name="Google Shape;1380;p84"/>
            <p:cNvSpPr txBox="1"/>
            <p:nvPr/>
          </p:nvSpPr>
          <p:spPr>
            <a:xfrm>
              <a:off x="1210581" y="3864630"/>
              <a:ext cx="2944500" cy="51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latin typeface="Calibri"/>
                  <a:ea typeface="Calibri"/>
                  <a:cs typeface="Calibri"/>
                  <a:sym typeface="Calibri"/>
                </a:rPr>
                <a:t>Kitty Rehrig</a:t>
              </a:r>
              <a:endParaRPr sz="2200">
                <a:latin typeface="Calibri"/>
                <a:ea typeface="Calibri"/>
                <a:cs typeface="Calibri"/>
                <a:sym typeface="Calibri"/>
              </a:endParaRPr>
            </a:p>
          </p:txBody>
        </p:sp>
      </p:grpSp>
      <p:grpSp>
        <p:nvGrpSpPr>
          <p:cNvPr id="1381" name="Google Shape;1381;p84"/>
          <p:cNvGrpSpPr/>
          <p:nvPr/>
        </p:nvGrpSpPr>
        <p:grpSpPr>
          <a:xfrm>
            <a:off x="5009622" y="1768251"/>
            <a:ext cx="2948400" cy="2651856"/>
            <a:chOff x="4933422" y="1692051"/>
            <a:chExt cx="2948400" cy="2651856"/>
          </a:xfrm>
        </p:grpSpPr>
        <p:pic>
          <p:nvPicPr>
            <p:cNvPr id="1382" name="Google Shape;1382;p84"/>
            <p:cNvPicPr preferRelativeResize="0"/>
            <p:nvPr/>
          </p:nvPicPr>
          <p:blipFill rotWithShape="1">
            <a:blip r:embed="rId5">
              <a:alphaModFix/>
            </a:blip>
            <a:srcRect l="31658" r="24493" b="31431"/>
            <a:stretch/>
          </p:blipFill>
          <p:spPr>
            <a:xfrm>
              <a:off x="5351682" y="1692051"/>
              <a:ext cx="2064757" cy="2148840"/>
            </a:xfrm>
            <a:prstGeom prst="rect">
              <a:avLst/>
            </a:prstGeom>
            <a:noFill/>
            <a:ln w="19050" cap="flat" cmpd="sng">
              <a:solidFill>
                <a:schemeClr val="accent1"/>
              </a:solidFill>
              <a:prstDash val="solid"/>
              <a:round/>
              <a:headEnd type="none" w="sm" len="sm"/>
              <a:tailEnd type="none" w="sm" len="sm"/>
            </a:ln>
          </p:spPr>
        </p:pic>
        <p:sp>
          <p:nvSpPr>
            <p:cNvPr id="1383" name="Google Shape;1383;p84"/>
            <p:cNvSpPr txBox="1"/>
            <p:nvPr/>
          </p:nvSpPr>
          <p:spPr>
            <a:xfrm>
              <a:off x="4933422" y="3829131"/>
              <a:ext cx="2948400" cy="51477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latin typeface="Calibri"/>
                  <a:ea typeface="Calibri"/>
                  <a:cs typeface="Calibri"/>
                  <a:sym typeface="Calibri"/>
                </a:rPr>
                <a:t>Valerie Brown</a:t>
              </a:r>
              <a:endParaRPr sz="2200">
                <a:latin typeface="Calibri"/>
                <a:ea typeface="Calibri"/>
                <a:cs typeface="Calibri"/>
                <a:sym typeface="Calibri"/>
              </a:endParaRPr>
            </a:p>
          </p:txBody>
        </p:sp>
      </p:grpSp>
      <p:sp>
        <p:nvSpPr>
          <p:cNvPr id="1384" name="Google Shape;1384;p84"/>
          <p:cNvSpPr txBox="1">
            <a:spLocks noGrp="1"/>
          </p:cNvSpPr>
          <p:nvPr>
            <p:ph type="title"/>
          </p:nvPr>
        </p:nvSpPr>
        <p:spPr>
          <a:xfrm>
            <a:off x="402336" y="374904"/>
            <a:ext cx="7891200" cy="1197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t>Meet our Team!</a:t>
            </a:r>
            <a:endParaRPr sz="3600"/>
          </a:p>
          <a:p>
            <a:pPr marL="0" lvl="0" indent="0" algn="ctr" rtl="0">
              <a:spcBef>
                <a:spcPts val="0"/>
              </a:spcBef>
              <a:spcAft>
                <a:spcPts val="0"/>
              </a:spcAft>
              <a:buNone/>
            </a:pPr>
            <a:r>
              <a:rPr lang="en" sz="2400"/>
              <a:t>Part-Time Coaches </a:t>
            </a:r>
            <a:endParaRPr sz="24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922"/>
        <p:cNvGrpSpPr/>
        <p:nvPr/>
      </p:nvGrpSpPr>
      <p:grpSpPr>
        <a:xfrm>
          <a:off x="0" y="0"/>
          <a:ext cx="0" cy="0"/>
          <a:chOff x="0" y="0"/>
          <a:chExt cx="0" cy="0"/>
        </a:xfrm>
      </p:grpSpPr>
      <p:sp>
        <p:nvSpPr>
          <p:cNvPr id="1923" name="Google Shape;1923;p129"/>
          <p:cNvSpPr txBox="1">
            <a:spLocks noGrp="1"/>
          </p:cNvSpPr>
          <p:nvPr>
            <p:ph type="title"/>
          </p:nvPr>
        </p:nvSpPr>
        <p:spPr>
          <a:xfrm>
            <a:off x="720000" y="445025"/>
            <a:ext cx="5852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Professional Learning</a:t>
            </a:r>
            <a:endParaRPr/>
          </a:p>
        </p:txBody>
      </p:sp>
      <p:sp>
        <p:nvSpPr>
          <p:cNvPr id="1924" name="Google Shape;1924;p129"/>
          <p:cNvSpPr txBox="1">
            <a:spLocks noGrp="1"/>
          </p:cNvSpPr>
          <p:nvPr>
            <p:ph type="body" idx="1"/>
          </p:nvPr>
        </p:nvSpPr>
        <p:spPr>
          <a:xfrm>
            <a:off x="273525" y="1273200"/>
            <a:ext cx="5101800" cy="34671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Font typeface="Oswald Medium"/>
              <a:buChar char="-"/>
            </a:pPr>
            <a:r>
              <a:rPr lang="en" sz="2400" u="sng">
                <a:solidFill>
                  <a:schemeClr val="hlink"/>
                </a:solidFill>
                <a:latin typeface="Oswald Medium"/>
                <a:ea typeface="Oswald Medium"/>
                <a:cs typeface="Oswald Medium"/>
                <a:sym typeface="Oswald Medium"/>
                <a:hlinkClick r:id="rId3"/>
              </a:rPr>
              <a:t>http://www.delawarepbs.org/pd/</a:t>
            </a:r>
            <a:endParaRPr sz="2400">
              <a:latin typeface="Oswald Medium"/>
              <a:ea typeface="Oswald Medium"/>
              <a:cs typeface="Oswald Medium"/>
              <a:sym typeface="Oswald Medium"/>
            </a:endParaRPr>
          </a:p>
          <a:p>
            <a:pPr marL="914400" lvl="1" indent="-342900" algn="l" rtl="0">
              <a:spcBef>
                <a:spcPts val="0"/>
              </a:spcBef>
              <a:spcAft>
                <a:spcPts val="0"/>
              </a:spcAft>
              <a:buSzPts val="1800"/>
              <a:buFont typeface="Merriweather"/>
              <a:buChar char="-"/>
            </a:pPr>
            <a:r>
              <a:rPr lang="en" sz="1800">
                <a:latin typeface="Merriweather"/>
                <a:ea typeface="Merriweather"/>
                <a:cs typeface="Merriweather"/>
                <a:sym typeface="Merriweather"/>
              </a:rPr>
              <a:t>Online PL </a:t>
            </a:r>
            <a:endParaRPr sz="1800">
              <a:latin typeface="Merriweather"/>
              <a:ea typeface="Merriweather"/>
              <a:cs typeface="Merriweather"/>
              <a:sym typeface="Merriweather"/>
            </a:endParaRPr>
          </a:p>
          <a:p>
            <a:pPr marL="1371600" lvl="2" indent="-336550" algn="l" rtl="0">
              <a:spcBef>
                <a:spcPts val="0"/>
              </a:spcBef>
              <a:spcAft>
                <a:spcPts val="0"/>
              </a:spcAft>
              <a:buSzPts val="1700"/>
              <a:buFont typeface="Merriweather"/>
              <a:buChar char="-"/>
            </a:pPr>
            <a:r>
              <a:rPr lang="en" sz="1700" u="sng">
                <a:solidFill>
                  <a:schemeClr val="hlink"/>
                </a:solidFill>
                <a:latin typeface="Merriweather"/>
                <a:ea typeface="Merriweather"/>
                <a:cs typeface="Merriweather"/>
                <a:sym typeface="Merriweather"/>
                <a:hlinkClick r:id="rId4"/>
              </a:rPr>
              <a:t>Building Habits of Effective Classroom Practice</a:t>
            </a:r>
            <a:endParaRPr sz="1700">
              <a:latin typeface="Merriweather"/>
              <a:ea typeface="Merriweather"/>
              <a:cs typeface="Merriweather"/>
              <a:sym typeface="Merriweather"/>
            </a:endParaRPr>
          </a:p>
          <a:p>
            <a:pPr marL="1371600" lvl="2" indent="-336550" algn="l" rtl="0">
              <a:spcBef>
                <a:spcPts val="0"/>
              </a:spcBef>
              <a:spcAft>
                <a:spcPts val="0"/>
              </a:spcAft>
              <a:buSzPts val="1700"/>
              <a:buFont typeface="Oswald Medium"/>
              <a:buChar char="-"/>
            </a:pPr>
            <a:r>
              <a:rPr lang="en" sz="1700" u="sng">
                <a:solidFill>
                  <a:schemeClr val="hlink"/>
                </a:solidFill>
                <a:latin typeface="Merriweather"/>
                <a:ea typeface="Merriweather"/>
                <a:cs typeface="Merriweather"/>
                <a:sym typeface="Merriweather"/>
                <a:hlinkClick r:id="rId5"/>
              </a:rPr>
              <a:t>Top Ten Questions Answered about Universal Screening</a:t>
            </a:r>
            <a:r>
              <a:rPr lang="en" sz="1700">
                <a:solidFill>
                  <a:srgbClr val="000000"/>
                </a:solidFill>
                <a:latin typeface="Merriweather"/>
                <a:ea typeface="Merriweather"/>
                <a:cs typeface="Merriweather"/>
                <a:sym typeface="Merriweather"/>
              </a:rPr>
              <a:t> </a:t>
            </a:r>
            <a:r>
              <a:rPr lang="en" sz="1700" b="1">
                <a:solidFill>
                  <a:srgbClr val="FF0000"/>
                </a:solidFill>
                <a:latin typeface="Merriweather"/>
                <a:ea typeface="Merriweather"/>
                <a:cs typeface="Merriweather"/>
                <a:sym typeface="Merriweather"/>
              </a:rPr>
              <a:t> </a:t>
            </a:r>
            <a:endParaRPr sz="1700" b="1">
              <a:solidFill>
                <a:srgbClr val="FF0000"/>
              </a:solidFill>
              <a:latin typeface="Merriweather"/>
              <a:ea typeface="Merriweather"/>
              <a:cs typeface="Merriweather"/>
              <a:sym typeface="Merriweather"/>
            </a:endParaRPr>
          </a:p>
          <a:p>
            <a:pPr marL="1371600" lvl="2" indent="-336550" algn="l" rtl="0">
              <a:spcBef>
                <a:spcPts val="0"/>
              </a:spcBef>
              <a:spcAft>
                <a:spcPts val="0"/>
              </a:spcAft>
              <a:buSzPts val="1700"/>
              <a:buFont typeface="Merriweather"/>
              <a:buChar char="-"/>
            </a:pPr>
            <a:r>
              <a:rPr lang="en" sz="1700" u="sng">
                <a:solidFill>
                  <a:schemeClr val="hlink"/>
                </a:solidFill>
                <a:latin typeface="Merriweather"/>
                <a:ea typeface="Merriweather"/>
                <a:cs typeface="Merriweather"/>
                <a:sym typeface="Merriweather"/>
                <a:hlinkClick r:id="rId6"/>
              </a:rPr>
              <a:t>CICO: Check-In/Check-Out Module</a:t>
            </a:r>
            <a:r>
              <a:rPr lang="en" sz="1700">
                <a:solidFill>
                  <a:srgbClr val="000000"/>
                </a:solidFill>
                <a:latin typeface="Merriweather"/>
                <a:ea typeface="Merriweather"/>
                <a:cs typeface="Merriweather"/>
                <a:sym typeface="Merriweather"/>
              </a:rPr>
              <a:t> </a:t>
            </a:r>
            <a:endParaRPr sz="1700" b="1">
              <a:solidFill>
                <a:srgbClr val="FF0000"/>
              </a:solidFill>
              <a:latin typeface="Merriweather"/>
              <a:ea typeface="Merriweather"/>
              <a:cs typeface="Merriweather"/>
              <a:sym typeface="Merriweather"/>
            </a:endParaRPr>
          </a:p>
          <a:p>
            <a:pPr marL="0" lvl="0" indent="0" algn="l" rtl="0">
              <a:spcBef>
                <a:spcPts val="0"/>
              </a:spcBef>
              <a:spcAft>
                <a:spcPts val="0"/>
              </a:spcAft>
              <a:buNone/>
            </a:pPr>
            <a:r>
              <a:rPr lang="en" sz="1100" u="sng">
                <a:solidFill>
                  <a:srgbClr val="FF0000"/>
                </a:solidFill>
                <a:latin typeface="Arial"/>
                <a:ea typeface="Arial"/>
                <a:cs typeface="Arial"/>
                <a:sym typeface="Aria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a:t>
            </a:r>
            <a:endParaRPr sz="2400">
              <a:latin typeface="Oswald Medium"/>
              <a:ea typeface="Oswald Medium"/>
              <a:cs typeface="Oswald Medium"/>
              <a:sym typeface="Oswald Medium"/>
            </a:endParaRPr>
          </a:p>
          <a:p>
            <a:pPr marL="457200" lvl="0" indent="-381000" algn="l" rtl="0">
              <a:spcBef>
                <a:spcPts val="0"/>
              </a:spcBef>
              <a:spcAft>
                <a:spcPts val="0"/>
              </a:spcAft>
              <a:buSzPts val="2400"/>
              <a:buFont typeface="Oswald Medium"/>
              <a:buChar char="-"/>
            </a:pPr>
            <a:r>
              <a:rPr lang="en" sz="2400">
                <a:latin typeface="Oswald Medium"/>
                <a:ea typeface="Oswald Medium"/>
                <a:cs typeface="Oswald Medium"/>
                <a:sym typeface="Oswald Medium"/>
              </a:rPr>
              <a:t>DE-MTSS Module Series</a:t>
            </a:r>
            <a:endParaRPr sz="2400">
              <a:latin typeface="Oswald Medium"/>
              <a:ea typeface="Oswald Medium"/>
              <a:cs typeface="Oswald Medium"/>
              <a:sym typeface="Oswald Medium"/>
            </a:endParaRPr>
          </a:p>
          <a:p>
            <a:pPr marL="914400" lvl="1" indent="-342900" algn="l" rtl="0">
              <a:lnSpc>
                <a:spcPct val="115000"/>
              </a:lnSpc>
              <a:spcBef>
                <a:spcPts val="0"/>
              </a:spcBef>
              <a:spcAft>
                <a:spcPts val="0"/>
              </a:spcAft>
              <a:buSzPts val="1800"/>
              <a:buFont typeface="Merriweather"/>
              <a:buChar char="-"/>
            </a:pPr>
            <a:r>
              <a:rPr lang="en" sz="1800">
                <a:solidFill>
                  <a:srgbClr val="000000"/>
                </a:solidFill>
                <a:latin typeface="Merriweather"/>
                <a:ea typeface="Merriweather"/>
                <a:cs typeface="Merriweather"/>
                <a:sym typeface="Merriweather"/>
              </a:rPr>
              <a:t>Schoology Course (Course # 30130 Section # 57818)</a:t>
            </a:r>
            <a:endParaRPr sz="1800">
              <a:solidFill>
                <a:srgbClr val="000000"/>
              </a:solidFill>
              <a:latin typeface="Merriweather"/>
              <a:ea typeface="Merriweather"/>
              <a:cs typeface="Merriweather"/>
              <a:sym typeface="Merriweather"/>
            </a:endParaRPr>
          </a:p>
          <a:p>
            <a:pPr marL="0" lvl="0" indent="0" algn="l" rtl="0">
              <a:spcBef>
                <a:spcPts val="1200"/>
              </a:spcBef>
              <a:spcAft>
                <a:spcPts val="0"/>
              </a:spcAft>
              <a:buNone/>
            </a:pPr>
            <a:endParaRPr sz="2400">
              <a:latin typeface="Oswald Medium"/>
              <a:ea typeface="Oswald Medium"/>
              <a:cs typeface="Oswald Medium"/>
              <a:sym typeface="Oswald Medium"/>
            </a:endParaRPr>
          </a:p>
        </p:txBody>
      </p:sp>
      <p:pic>
        <p:nvPicPr>
          <p:cNvPr id="1925" name="Google Shape;1925;p129"/>
          <p:cNvPicPr preferRelativeResize="0"/>
          <p:nvPr/>
        </p:nvPicPr>
        <p:blipFill rotWithShape="1">
          <a:blip r:embed="rId7">
            <a:alphaModFix/>
          </a:blip>
          <a:srcRect l="4680" t="7193" r="56792" b="7670"/>
          <a:stretch/>
        </p:blipFill>
        <p:spPr>
          <a:xfrm>
            <a:off x="5534200" y="1856650"/>
            <a:ext cx="3105674" cy="1930249"/>
          </a:xfrm>
          <a:prstGeom prst="rect">
            <a:avLst/>
          </a:prstGeom>
          <a:noFill/>
          <a:ln w="28575" cap="flat" cmpd="sng">
            <a:solidFill>
              <a:schemeClr val="accent1"/>
            </a:solidFill>
            <a:prstDash val="solid"/>
            <a:round/>
            <a:headEnd type="none" w="sm" len="sm"/>
            <a:tailEnd type="none" w="sm" len="sm"/>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sp>
        <p:nvSpPr>
          <p:cNvPr id="1930" name="Google Shape;1930;p130"/>
          <p:cNvSpPr txBox="1">
            <a:spLocks noGrp="1"/>
          </p:cNvSpPr>
          <p:nvPr>
            <p:ph type="title"/>
          </p:nvPr>
        </p:nvSpPr>
        <p:spPr>
          <a:xfrm>
            <a:off x="720000" y="445025"/>
            <a:ext cx="5852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Professional Learning</a:t>
            </a:r>
            <a:endParaRPr/>
          </a:p>
        </p:txBody>
      </p:sp>
      <p:sp>
        <p:nvSpPr>
          <p:cNvPr id="1931" name="Google Shape;1931;p130"/>
          <p:cNvSpPr txBox="1">
            <a:spLocks noGrp="1"/>
          </p:cNvSpPr>
          <p:nvPr>
            <p:ph type="body" idx="1"/>
          </p:nvPr>
        </p:nvSpPr>
        <p:spPr>
          <a:xfrm>
            <a:off x="720000" y="1260975"/>
            <a:ext cx="7704000" cy="346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Oswald Medium"/>
                <a:ea typeface="Oswald Medium"/>
                <a:cs typeface="Oswald Medium"/>
                <a:sym typeface="Oswald Medium"/>
              </a:rPr>
              <a:t>Tier 1 - School-wide</a:t>
            </a:r>
            <a:endParaRPr sz="2400">
              <a:latin typeface="Oswald Medium"/>
              <a:ea typeface="Oswald Medium"/>
              <a:cs typeface="Oswald Medium"/>
              <a:sym typeface="Oswald Medium"/>
            </a:endParaRPr>
          </a:p>
          <a:p>
            <a:pPr marL="457200" lvl="0" indent="-381000" algn="l" rtl="0">
              <a:spcBef>
                <a:spcPts val="0"/>
              </a:spcBef>
              <a:spcAft>
                <a:spcPts val="0"/>
              </a:spcAft>
              <a:buSzPts val="2400"/>
              <a:buFont typeface="Oswald Medium"/>
              <a:buChar char="-"/>
            </a:pPr>
            <a:r>
              <a:rPr lang="en" sz="2400">
                <a:latin typeface="Oswald Medium"/>
                <a:ea typeface="Oswald Medium"/>
                <a:cs typeface="Oswald Medium"/>
                <a:sym typeface="Oswald Medium"/>
              </a:rPr>
              <a:t>New team training held virtually in July</a:t>
            </a:r>
            <a:endParaRPr sz="2400">
              <a:latin typeface="Oswald Medium"/>
              <a:ea typeface="Oswald Medium"/>
              <a:cs typeface="Oswald Medium"/>
              <a:sym typeface="Oswald Medium"/>
            </a:endParaRPr>
          </a:p>
          <a:p>
            <a:pPr marL="457200" lvl="0" indent="-381000" algn="l" rtl="0">
              <a:spcBef>
                <a:spcPts val="0"/>
              </a:spcBef>
              <a:spcAft>
                <a:spcPts val="0"/>
              </a:spcAft>
              <a:buSzPts val="2400"/>
              <a:buFont typeface="Oswald Medium"/>
              <a:buChar char="-"/>
            </a:pPr>
            <a:r>
              <a:rPr lang="en" sz="2400">
                <a:latin typeface="Oswald Medium"/>
                <a:ea typeface="Oswald Medium"/>
                <a:cs typeface="Oswald Medium"/>
                <a:sym typeface="Oswald Medium"/>
              </a:rPr>
              <a:t>Looking ahead - New team training to be offered Summer 2022</a:t>
            </a:r>
            <a:endParaRPr sz="2400">
              <a:latin typeface="Oswald Medium"/>
              <a:ea typeface="Oswald Medium"/>
              <a:cs typeface="Oswald Medium"/>
              <a:sym typeface="Oswald Medium"/>
            </a:endParaRPr>
          </a:p>
          <a:p>
            <a:pPr marL="457200" lvl="0" indent="0" algn="l" rtl="0">
              <a:spcBef>
                <a:spcPts val="0"/>
              </a:spcBef>
              <a:spcAft>
                <a:spcPts val="0"/>
              </a:spcAft>
              <a:buNone/>
            </a:pPr>
            <a:endParaRPr sz="2400">
              <a:latin typeface="Oswald Medium"/>
              <a:ea typeface="Oswald Medium"/>
              <a:cs typeface="Oswald Medium"/>
              <a:sym typeface="Oswald Medium"/>
            </a:endParaRPr>
          </a:p>
          <a:p>
            <a:pPr marL="457200" lvl="0" indent="-381000" algn="l" rtl="0">
              <a:spcBef>
                <a:spcPts val="0"/>
              </a:spcBef>
              <a:spcAft>
                <a:spcPts val="0"/>
              </a:spcAft>
              <a:buSzPts val="2400"/>
              <a:buFont typeface="Oswald Medium"/>
              <a:buChar char="-"/>
            </a:pPr>
            <a:r>
              <a:rPr lang="en" sz="2400">
                <a:latin typeface="Oswald Medium"/>
                <a:ea typeface="Oswald Medium"/>
                <a:cs typeface="Oswald Medium"/>
                <a:sym typeface="Oswald Medium"/>
              </a:rPr>
              <a:t>What are current Tier 1 needs in your district?</a:t>
            </a:r>
            <a:endParaRPr sz="2400">
              <a:latin typeface="Oswald Medium"/>
              <a:ea typeface="Oswald Medium"/>
              <a:cs typeface="Oswald Medium"/>
              <a:sym typeface="Oswald Medium"/>
            </a:endParaRPr>
          </a:p>
          <a:p>
            <a:pPr marL="914400" lvl="1" indent="-381000" algn="l" rtl="0">
              <a:spcBef>
                <a:spcPts val="0"/>
              </a:spcBef>
              <a:spcAft>
                <a:spcPts val="0"/>
              </a:spcAft>
              <a:buSzPts val="2400"/>
              <a:buFont typeface="Oswald Medium"/>
              <a:buChar char="-"/>
            </a:pPr>
            <a:r>
              <a:rPr lang="en" sz="2400">
                <a:latin typeface="Oswald Medium"/>
                <a:ea typeface="Oswald Medium"/>
                <a:cs typeface="Oswald Medium"/>
                <a:sym typeface="Oswald Medium"/>
              </a:rPr>
              <a:t>New teams in need of training? </a:t>
            </a:r>
            <a:endParaRPr sz="2400">
              <a:latin typeface="Oswald Medium"/>
              <a:ea typeface="Oswald Medium"/>
              <a:cs typeface="Oswald Medium"/>
              <a:sym typeface="Oswald Medium"/>
            </a:endParaRPr>
          </a:p>
          <a:p>
            <a:pPr marL="914400" lvl="1" indent="-381000" algn="l" rtl="0">
              <a:spcBef>
                <a:spcPts val="0"/>
              </a:spcBef>
              <a:spcAft>
                <a:spcPts val="0"/>
              </a:spcAft>
              <a:buSzPts val="2400"/>
              <a:buFont typeface="Oswald Medium"/>
              <a:buChar char="-"/>
            </a:pPr>
            <a:r>
              <a:rPr lang="en" sz="2400">
                <a:latin typeface="Oswald Medium"/>
                <a:ea typeface="Oswald Medium"/>
                <a:cs typeface="Oswald Medium"/>
                <a:sym typeface="Oswald Medium"/>
              </a:rPr>
              <a:t>Booster training?</a:t>
            </a:r>
            <a:endParaRPr sz="2400">
              <a:latin typeface="Oswald Medium"/>
              <a:ea typeface="Oswald Medium"/>
              <a:cs typeface="Oswald Medium"/>
              <a:sym typeface="Oswald Medium"/>
            </a:endParaRPr>
          </a:p>
          <a:p>
            <a:pPr marL="914400" lvl="1" indent="-381000" algn="l" rtl="0">
              <a:spcBef>
                <a:spcPts val="0"/>
              </a:spcBef>
              <a:spcAft>
                <a:spcPts val="0"/>
              </a:spcAft>
              <a:buSzPts val="2400"/>
              <a:buFont typeface="Oswald Medium"/>
              <a:buChar char="-"/>
            </a:pPr>
            <a:r>
              <a:rPr lang="en" sz="2400">
                <a:latin typeface="Oswald Medium"/>
                <a:ea typeface="Oswald Medium"/>
                <a:cs typeface="Oswald Medium"/>
                <a:sym typeface="Oswald Medium"/>
              </a:rPr>
              <a:t>Overall tier 1?  Specific core element?</a:t>
            </a:r>
            <a:endParaRPr sz="2400">
              <a:latin typeface="Oswald Medium"/>
              <a:ea typeface="Oswald Medium"/>
              <a:cs typeface="Oswald Medium"/>
              <a:sym typeface="Oswald Medium"/>
            </a:endParaRPr>
          </a:p>
          <a:p>
            <a:pPr marL="0" lvl="0" indent="0" algn="l" rtl="0">
              <a:spcBef>
                <a:spcPts val="0"/>
              </a:spcBef>
              <a:spcAft>
                <a:spcPts val="0"/>
              </a:spcAft>
              <a:buNone/>
            </a:pPr>
            <a:endParaRPr sz="2400">
              <a:latin typeface="Oswald Medium"/>
              <a:ea typeface="Oswald Medium"/>
              <a:cs typeface="Oswald Medium"/>
              <a:sym typeface="Oswald Medium"/>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935"/>
        <p:cNvGrpSpPr/>
        <p:nvPr/>
      </p:nvGrpSpPr>
      <p:grpSpPr>
        <a:xfrm>
          <a:off x="0" y="0"/>
          <a:ext cx="0" cy="0"/>
          <a:chOff x="0" y="0"/>
          <a:chExt cx="0" cy="0"/>
        </a:xfrm>
      </p:grpSpPr>
      <p:sp>
        <p:nvSpPr>
          <p:cNvPr id="1936" name="Google Shape;1936;p131"/>
          <p:cNvSpPr txBox="1">
            <a:spLocks noGrp="1"/>
          </p:cNvSpPr>
          <p:nvPr>
            <p:ph type="title"/>
          </p:nvPr>
        </p:nvSpPr>
        <p:spPr>
          <a:xfrm>
            <a:off x="720000" y="445025"/>
            <a:ext cx="5852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Professional Learning</a:t>
            </a:r>
            <a:endParaRPr/>
          </a:p>
        </p:txBody>
      </p:sp>
      <p:sp>
        <p:nvSpPr>
          <p:cNvPr id="1937" name="Google Shape;1937;p131"/>
          <p:cNvSpPr txBox="1">
            <a:spLocks noGrp="1"/>
          </p:cNvSpPr>
          <p:nvPr>
            <p:ph type="subTitle" idx="3"/>
          </p:nvPr>
        </p:nvSpPr>
        <p:spPr>
          <a:xfrm>
            <a:off x="5280475" y="956088"/>
            <a:ext cx="2438400" cy="37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Oswald Medium"/>
                <a:ea typeface="Oswald Medium"/>
                <a:cs typeface="Oswald Medium"/>
                <a:sym typeface="Oswald Medium"/>
              </a:rPr>
              <a:t>Tier 2</a:t>
            </a:r>
            <a:endParaRPr sz="2400">
              <a:latin typeface="Oswald Medium"/>
              <a:ea typeface="Oswald Medium"/>
              <a:cs typeface="Oswald Medium"/>
              <a:sym typeface="Oswald Medium"/>
            </a:endParaRPr>
          </a:p>
        </p:txBody>
      </p:sp>
      <p:sp>
        <p:nvSpPr>
          <p:cNvPr id="1938" name="Google Shape;1938;p131"/>
          <p:cNvSpPr txBox="1">
            <a:spLocks noGrp="1"/>
          </p:cNvSpPr>
          <p:nvPr>
            <p:ph type="subTitle" idx="4"/>
          </p:nvPr>
        </p:nvSpPr>
        <p:spPr>
          <a:xfrm>
            <a:off x="4392975" y="1333500"/>
            <a:ext cx="4103100" cy="2358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F26522"/>
                </a:solidFill>
              </a:rPr>
              <a:t>Teams, Interventions, and Evaluation</a:t>
            </a:r>
            <a:endParaRPr b="1">
              <a:solidFill>
                <a:srgbClr val="F26522"/>
              </a:solidFill>
            </a:endParaRPr>
          </a:p>
          <a:p>
            <a:pPr marL="0" lvl="0" indent="0" algn="ctr" rtl="0">
              <a:spcBef>
                <a:spcPts val="0"/>
              </a:spcBef>
              <a:spcAft>
                <a:spcPts val="0"/>
              </a:spcAft>
              <a:buNone/>
            </a:pPr>
            <a:endParaRPr>
              <a:solidFill>
                <a:srgbClr val="F26522"/>
              </a:solidFill>
            </a:endParaRPr>
          </a:p>
          <a:p>
            <a:pPr marL="0" lvl="0" indent="0" algn="ctr" rtl="0">
              <a:spcBef>
                <a:spcPts val="0"/>
              </a:spcBef>
              <a:spcAft>
                <a:spcPts val="0"/>
              </a:spcAft>
              <a:buNone/>
            </a:pPr>
            <a:r>
              <a:rPr lang="en" b="1">
                <a:solidFill>
                  <a:srgbClr val="F26522"/>
                </a:solidFill>
              </a:rPr>
              <a:t>PL: </a:t>
            </a:r>
            <a:r>
              <a:rPr lang="en">
                <a:solidFill>
                  <a:srgbClr val="F26522"/>
                </a:solidFill>
              </a:rPr>
              <a:t>Winter 2022 Tier 2 Fundamentals, Spring 2022 networking events</a:t>
            </a:r>
            <a:endParaRPr>
              <a:solidFill>
                <a:srgbClr val="F26522"/>
              </a:solidFill>
            </a:endParaRPr>
          </a:p>
          <a:p>
            <a:pPr marL="0" lvl="0" indent="0" algn="ctr" rtl="0">
              <a:spcBef>
                <a:spcPts val="0"/>
              </a:spcBef>
              <a:spcAft>
                <a:spcPts val="0"/>
              </a:spcAft>
              <a:buNone/>
            </a:pPr>
            <a:endParaRPr>
              <a:solidFill>
                <a:srgbClr val="F26522"/>
              </a:solidFill>
            </a:endParaRPr>
          </a:p>
          <a:p>
            <a:pPr marL="0" lvl="0" indent="0" algn="ctr" rtl="0">
              <a:spcBef>
                <a:spcPts val="0"/>
              </a:spcBef>
              <a:spcAft>
                <a:spcPts val="0"/>
              </a:spcAft>
              <a:buNone/>
            </a:pPr>
            <a:r>
              <a:rPr lang="en" b="1">
                <a:solidFill>
                  <a:srgbClr val="F26522"/>
                </a:solidFill>
              </a:rPr>
              <a:t>Self-Assessment Tool: </a:t>
            </a:r>
            <a:r>
              <a:rPr lang="en">
                <a:solidFill>
                  <a:srgbClr val="F26522"/>
                </a:solidFill>
              </a:rPr>
              <a:t>Tiered Fidelity Inventory - Tier 2</a:t>
            </a:r>
            <a:endParaRPr>
              <a:solidFill>
                <a:srgbClr val="F26522"/>
              </a:solidFill>
            </a:endParaRPr>
          </a:p>
          <a:p>
            <a:pPr marL="0" lvl="0" indent="0" algn="ctr" rtl="0">
              <a:spcBef>
                <a:spcPts val="0"/>
              </a:spcBef>
              <a:spcAft>
                <a:spcPts val="0"/>
              </a:spcAft>
              <a:buNone/>
            </a:pPr>
            <a:endParaRPr>
              <a:solidFill>
                <a:srgbClr val="F26522"/>
              </a:solidFill>
            </a:endParaRPr>
          </a:p>
          <a:p>
            <a:pPr marL="0" lvl="0" indent="0" algn="ctr" rtl="0">
              <a:spcBef>
                <a:spcPts val="0"/>
              </a:spcBef>
              <a:spcAft>
                <a:spcPts val="0"/>
              </a:spcAft>
              <a:buNone/>
            </a:pPr>
            <a:r>
              <a:rPr lang="en" b="1">
                <a:solidFill>
                  <a:srgbClr val="F26522"/>
                </a:solidFill>
              </a:rPr>
              <a:t>DE-PBS Website: </a:t>
            </a:r>
            <a:endParaRPr b="1">
              <a:solidFill>
                <a:srgbClr val="F26522"/>
              </a:solidFill>
            </a:endParaRPr>
          </a:p>
          <a:p>
            <a:pPr marL="0" lvl="0" indent="0" algn="ctr" rtl="0">
              <a:spcBef>
                <a:spcPts val="0"/>
              </a:spcBef>
              <a:spcAft>
                <a:spcPts val="0"/>
              </a:spcAft>
              <a:buNone/>
            </a:pPr>
            <a:r>
              <a:rPr lang="en">
                <a:solidFill>
                  <a:srgbClr val="F26522"/>
                </a:solidFill>
              </a:rPr>
              <a:t>School Resources, Tier 2</a:t>
            </a:r>
            <a:endParaRPr>
              <a:solidFill>
                <a:srgbClr val="F26522"/>
              </a:solidFill>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p:txBody>
      </p:sp>
      <p:pic>
        <p:nvPicPr>
          <p:cNvPr id="1939" name="Google Shape;1939;p131"/>
          <p:cNvPicPr preferRelativeResize="0"/>
          <p:nvPr/>
        </p:nvPicPr>
        <p:blipFill>
          <a:blip r:embed="rId3">
            <a:alphaModFix/>
          </a:blip>
          <a:stretch>
            <a:fillRect/>
          </a:stretch>
        </p:blipFill>
        <p:spPr>
          <a:xfrm>
            <a:off x="1284721" y="1574725"/>
            <a:ext cx="1811700" cy="24007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943"/>
        <p:cNvGrpSpPr/>
        <p:nvPr/>
      </p:nvGrpSpPr>
      <p:grpSpPr>
        <a:xfrm>
          <a:off x="0" y="0"/>
          <a:ext cx="0" cy="0"/>
          <a:chOff x="0" y="0"/>
          <a:chExt cx="0" cy="0"/>
        </a:xfrm>
      </p:grpSpPr>
      <p:sp>
        <p:nvSpPr>
          <p:cNvPr id="1944" name="Google Shape;1944;p132"/>
          <p:cNvSpPr txBox="1">
            <a:spLocks noGrp="1"/>
          </p:cNvSpPr>
          <p:nvPr>
            <p:ph type="title"/>
          </p:nvPr>
        </p:nvSpPr>
        <p:spPr>
          <a:xfrm>
            <a:off x="720000" y="445025"/>
            <a:ext cx="6389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Tier 2: Check-in Check-out (CICO) </a:t>
            </a:r>
            <a:endParaRPr/>
          </a:p>
        </p:txBody>
      </p:sp>
      <p:sp>
        <p:nvSpPr>
          <p:cNvPr id="1945" name="Google Shape;1945;p132"/>
          <p:cNvSpPr txBox="1">
            <a:spLocks noGrp="1"/>
          </p:cNvSpPr>
          <p:nvPr>
            <p:ph type="body" idx="1"/>
          </p:nvPr>
        </p:nvSpPr>
        <p:spPr>
          <a:xfrm>
            <a:off x="588700" y="1260975"/>
            <a:ext cx="7349700" cy="3467100"/>
          </a:xfrm>
          <a:prstGeom prst="rect">
            <a:avLst/>
          </a:prstGeom>
        </p:spPr>
        <p:txBody>
          <a:bodyPr spcFirstLastPara="1" wrap="square" lIns="91425" tIns="91425" rIns="91425" bIns="91425" anchor="t" anchorCtr="0">
            <a:noAutofit/>
          </a:bodyPr>
          <a:lstStyle/>
          <a:p>
            <a:pPr marL="0" lvl="0" indent="0" algn="l" rtl="0">
              <a:lnSpc>
                <a:spcPct val="100000"/>
              </a:lnSpc>
              <a:spcBef>
                <a:spcPts val="1200"/>
              </a:spcBef>
              <a:spcAft>
                <a:spcPts val="0"/>
              </a:spcAft>
              <a:buNone/>
            </a:pPr>
            <a:r>
              <a:rPr lang="en" sz="1500" b="1">
                <a:solidFill>
                  <a:srgbClr val="000000"/>
                </a:solidFill>
                <a:latin typeface="Arial"/>
                <a:ea typeface="Arial"/>
                <a:cs typeface="Arial"/>
                <a:sym typeface="Arial"/>
              </a:rPr>
              <a:t>CICO is an evidence-based Tier 2 intervention to help students reconnect with adults and school expectations. This DE-PBS mini-learning module (46 mins total) walks viewers through the components and considerations of the Tier 2 Check-In/Check-Out intervention. The module presents key concepts and tools to help Tier 2 Teams to determine if this intervention is a good fit for their students, if they have appropriate resources, fidelity measures, and how the process works.</a:t>
            </a:r>
            <a:endParaRPr sz="1500" b="1">
              <a:solidFill>
                <a:srgbClr val="000000"/>
              </a:solidFill>
              <a:latin typeface="Arial"/>
              <a:ea typeface="Arial"/>
              <a:cs typeface="Arial"/>
              <a:sym typeface="Arial"/>
            </a:endParaRPr>
          </a:p>
          <a:p>
            <a:pPr marL="0" marR="1908810" lvl="0" indent="0" algn="l" rtl="0">
              <a:lnSpc>
                <a:spcPct val="115000"/>
              </a:lnSpc>
              <a:spcBef>
                <a:spcPts val="1200"/>
              </a:spcBef>
              <a:spcAft>
                <a:spcPts val="0"/>
              </a:spcAft>
              <a:buNone/>
            </a:pPr>
            <a:r>
              <a:rPr lang="en" sz="1300">
                <a:solidFill>
                  <a:srgbClr val="000000"/>
                </a:solidFill>
                <a:latin typeface="Arial"/>
                <a:ea typeface="Arial"/>
                <a:cs typeface="Arial"/>
                <a:sym typeface="Arial"/>
              </a:rPr>
              <a:t>For credit: PDMS Course #30025 in Schoology. </a:t>
            </a:r>
            <a:endParaRPr sz="1300">
              <a:solidFill>
                <a:srgbClr val="000000"/>
              </a:solidFill>
              <a:latin typeface="Arial"/>
              <a:ea typeface="Arial"/>
              <a:cs typeface="Arial"/>
              <a:sym typeface="Arial"/>
            </a:endParaRPr>
          </a:p>
          <a:p>
            <a:pPr marL="0" marR="1908810" lvl="0" indent="0" algn="l" rtl="0">
              <a:lnSpc>
                <a:spcPct val="115000"/>
              </a:lnSpc>
              <a:spcBef>
                <a:spcPts val="1200"/>
              </a:spcBef>
              <a:spcAft>
                <a:spcPts val="0"/>
              </a:spcAft>
              <a:buNone/>
            </a:pPr>
            <a:r>
              <a:rPr lang="en" sz="1300">
                <a:solidFill>
                  <a:srgbClr val="000000"/>
                </a:solidFill>
                <a:latin typeface="Arial"/>
                <a:ea typeface="Arial"/>
                <a:cs typeface="Arial"/>
                <a:sym typeface="Arial"/>
              </a:rPr>
              <a:t>Otherwise, you can use the resources on this page: </a:t>
            </a:r>
            <a:r>
              <a:rPr lang="en" sz="1300" u="sng">
                <a:solidFill>
                  <a:schemeClr val="hlink"/>
                </a:solidFill>
                <a:latin typeface="Arial"/>
                <a:ea typeface="Arial"/>
                <a:cs typeface="Arial"/>
                <a:sym typeface="Arial"/>
                <a:hlinkClick r:id="rId3"/>
              </a:rPr>
              <a:t>http://www.delawarepbs.org/cico-check-in-check-out/</a:t>
            </a:r>
            <a:r>
              <a:rPr lang="en" sz="1300">
                <a:solidFill>
                  <a:srgbClr val="000000"/>
                </a:solidFill>
                <a:latin typeface="Arial"/>
                <a:ea typeface="Arial"/>
                <a:cs typeface="Arial"/>
                <a:sym typeface="Arial"/>
              </a:rPr>
              <a:t> </a:t>
            </a:r>
            <a:endParaRPr sz="1300">
              <a:solidFill>
                <a:srgbClr val="000000"/>
              </a:solidFill>
              <a:latin typeface="Arial"/>
              <a:ea typeface="Arial"/>
              <a:cs typeface="Arial"/>
              <a:sym typeface="Arial"/>
            </a:endParaRPr>
          </a:p>
          <a:p>
            <a:pPr marL="0" marR="1908810" lvl="0" indent="0" algn="l" rtl="0">
              <a:lnSpc>
                <a:spcPct val="115000"/>
              </a:lnSpc>
              <a:spcBef>
                <a:spcPts val="1200"/>
              </a:spcBef>
              <a:spcAft>
                <a:spcPts val="0"/>
              </a:spcAft>
              <a:buNone/>
            </a:pPr>
            <a:endParaRPr sz="1300" u="sng">
              <a:solidFill>
                <a:schemeClr val="hlink"/>
              </a:solidFill>
              <a:latin typeface="Arial"/>
              <a:ea typeface="Arial"/>
              <a:cs typeface="Arial"/>
              <a:sym typeface="Arial"/>
            </a:endParaRPr>
          </a:p>
          <a:p>
            <a:pPr marL="0" lvl="0" indent="0" algn="l" rtl="0">
              <a:spcBef>
                <a:spcPts val="1200"/>
              </a:spcBef>
              <a:spcAft>
                <a:spcPts val="0"/>
              </a:spcAft>
              <a:buNone/>
            </a:pPr>
            <a:endParaRPr sz="1300"/>
          </a:p>
        </p:txBody>
      </p:sp>
      <p:pic>
        <p:nvPicPr>
          <p:cNvPr id="1946" name="Google Shape;1946;p132"/>
          <p:cNvPicPr preferRelativeResize="0"/>
          <p:nvPr/>
        </p:nvPicPr>
        <p:blipFill>
          <a:blip r:embed="rId4">
            <a:alphaModFix/>
          </a:blip>
          <a:stretch>
            <a:fillRect/>
          </a:stretch>
        </p:blipFill>
        <p:spPr>
          <a:xfrm>
            <a:off x="6353275" y="3116100"/>
            <a:ext cx="2552601" cy="1814499"/>
          </a:xfrm>
          <a:prstGeom prst="rect">
            <a:avLst/>
          </a:prstGeom>
          <a:noFill/>
          <a:ln w="28575" cap="flat" cmpd="sng">
            <a:solidFill>
              <a:srgbClr val="1A1A1A"/>
            </a:solidFill>
            <a:prstDash val="solid"/>
            <a:round/>
            <a:headEnd type="none" w="sm" len="sm"/>
            <a:tailEnd type="none" w="sm" len="sm"/>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950"/>
        <p:cNvGrpSpPr/>
        <p:nvPr/>
      </p:nvGrpSpPr>
      <p:grpSpPr>
        <a:xfrm>
          <a:off x="0" y="0"/>
          <a:ext cx="0" cy="0"/>
          <a:chOff x="0" y="0"/>
          <a:chExt cx="0" cy="0"/>
        </a:xfrm>
      </p:grpSpPr>
      <p:sp>
        <p:nvSpPr>
          <p:cNvPr id="1951" name="Google Shape;1951;p133"/>
          <p:cNvSpPr txBox="1">
            <a:spLocks noGrp="1"/>
          </p:cNvSpPr>
          <p:nvPr>
            <p:ph type="title"/>
          </p:nvPr>
        </p:nvSpPr>
        <p:spPr>
          <a:xfrm>
            <a:off x="720000" y="445025"/>
            <a:ext cx="5852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Oswald"/>
                <a:ea typeface="Oswald"/>
                <a:cs typeface="Oswald"/>
                <a:sym typeface="Oswald"/>
              </a:rPr>
              <a:t>Tier 3:  </a:t>
            </a:r>
            <a:r>
              <a:rPr lang="en" sz="2100" b="1">
                <a:latin typeface="Montserrat"/>
                <a:ea typeface="Montserrat"/>
                <a:cs typeface="Montserrat"/>
                <a:sym typeface="Montserrat"/>
              </a:rPr>
              <a:t>FBA and BIP for </a:t>
            </a:r>
            <a:r>
              <a:rPr lang="en" sz="2100" b="1" u="sng">
                <a:latin typeface="Montserrat"/>
                <a:ea typeface="Montserrat"/>
                <a:cs typeface="Montserrat"/>
                <a:sym typeface="Montserrat"/>
              </a:rPr>
              <a:t>Educators</a:t>
            </a:r>
            <a:endParaRPr sz="2100" b="1" u="sng">
              <a:latin typeface="Montserrat"/>
              <a:ea typeface="Montserrat"/>
              <a:cs typeface="Montserrat"/>
              <a:sym typeface="Montserrat"/>
            </a:endParaRPr>
          </a:p>
          <a:p>
            <a:pPr marL="0" lvl="0" indent="0" algn="l" rtl="0">
              <a:spcBef>
                <a:spcPts val="0"/>
              </a:spcBef>
              <a:spcAft>
                <a:spcPts val="0"/>
              </a:spcAft>
              <a:buNone/>
            </a:pPr>
            <a:endParaRPr/>
          </a:p>
        </p:txBody>
      </p:sp>
      <p:sp>
        <p:nvSpPr>
          <p:cNvPr id="1952" name="Google Shape;1952;p133"/>
          <p:cNvSpPr txBox="1">
            <a:spLocks noGrp="1"/>
          </p:cNvSpPr>
          <p:nvPr>
            <p:ph type="body" idx="1"/>
          </p:nvPr>
        </p:nvSpPr>
        <p:spPr>
          <a:xfrm>
            <a:off x="720000" y="1184775"/>
            <a:ext cx="7704000" cy="3467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700" b="1"/>
              <a:t>This session is for anyone interested in better understanding function based behavior support planning.</a:t>
            </a:r>
            <a:endParaRPr sz="1700" b="1"/>
          </a:p>
          <a:p>
            <a:pPr marL="0" lvl="0" indent="0" algn="l" rtl="0">
              <a:lnSpc>
                <a:spcPct val="115000"/>
              </a:lnSpc>
              <a:spcBef>
                <a:spcPts val="0"/>
              </a:spcBef>
              <a:spcAft>
                <a:spcPts val="0"/>
              </a:spcAft>
              <a:buNone/>
            </a:pPr>
            <a:endParaRPr sz="1700" b="1"/>
          </a:p>
          <a:p>
            <a:pPr marL="0" lvl="0" indent="0" algn="l" rtl="0">
              <a:lnSpc>
                <a:spcPct val="115000"/>
              </a:lnSpc>
              <a:spcBef>
                <a:spcPts val="0"/>
              </a:spcBef>
              <a:spcAft>
                <a:spcPts val="0"/>
              </a:spcAft>
              <a:buNone/>
            </a:pPr>
            <a:r>
              <a:rPr lang="en" sz="1700" b="1"/>
              <a:t>Dates</a:t>
            </a:r>
            <a:r>
              <a:rPr lang="en" sz="1700"/>
              <a:t>:</a:t>
            </a:r>
            <a:endParaRPr sz="1700"/>
          </a:p>
          <a:p>
            <a:pPr marL="0" lvl="0" indent="0" algn="l" rtl="0">
              <a:lnSpc>
                <a:spcPct val="115000"/>
              </a:lnSpc>
              <a:spcBef>
                <a:spcPts val="0"/>
              </a:spcBef>
              <a:spcAft>
                <a:spcPts val="0"/>
              </a:spcAft>
              <a:buNone/>
            </a:pPr>
            <a:r>
              <a:rPr lang="en" sz="1700"/>
              <a:t>Tuesday October 27, 2021 (5:00-7:00)</a:t>
            </a:r>
            <a:endParaRPr sz="1700"/>
          </a:p>
          <a:p>
            <a:pPr marL="0" lvl="0" indent="0" algn="l" rtl="0">
              <a:lnSpc>
                <a:spcPct val="115000"/>
              </a:lnSpc>
              <a:spcBef>
                <a:spcPts val="0"/>
              </a:spcBef>
              <a:spcAft>
                <a:spcPts val="0"/>
              </a:spcAft>
              <a:buNone/>
            </a:pPr>
            <a:r>
              <a:rPr lang="en" sz="1700"/>
              <a:t>Wednesday November 9, 2021 (5:00-7:00)</a:t>
            </a:r>
            <a:endParaRPr sz="1700"/>
          </a:p>
          <a:p>
            <a:pPr marL="0" lvl="0" indent="0" algn="l" rtl="0">
              <a:lnSpc>
                <a:spcPct val="115000"/>
              </a:lnSpc>
              <a:spcBef>
                <a:spcPts val="0"/>
              </a:spcBef>
              <a:spcAft>
                <a:spcPts val="0"/>
              </a:spcAft>
              <a:buNone/>
            </a:pPr>
            <a:r>
              <a:rPr lang="en" sz="1700"/>
              <a:t>  </a:t>
            </a:r>
            <a:endParaRPr sz="1700"/>
          </a:p>
          <a:p>
            <a:pPr marL="0" lvl="0" indent="0" algn="l" rtl="0">
              <a:lnSpc>
                <a:spcPct val="115000"/>
              </a:lnSpc>
              <a:spcBef>
                <a:spcPts val="0"/>
              </a:spcBef>
              <a:spcAft>
                <a:spcPts val="0"/>
              </a:spcAft>
              <a:buNone/>
            </a:pPr>
            <a:r>
              <a:rPr lang="en" sz="1700" b="1"/>
              <a:t>To Register:</a:t>
            </a:r>
            <a:endParaRPr sz="1700" b="1"/>
          </a:p>
          <a:p>
            <a:pPr marL="0" lvl="0" indent="0" algn="l" rtl="0">
              <a:spcBef>
                <a:spcPts val="360"/>
              </a:spcBef>
              <a:spcAft>
                <a:spcPts val="0"/>
              </a:spcAft>
              <a:buNone/>
            </a:pPr>
            <a:r>
              <a:rPr lang="en" sz="1700"/>
              <a:t>Please register in PDMS (course #30152).  Participants should register for both sections (section 57918 and section 57919).  A Zoom link will be provided via email a few days prior to each session.</a:t>
            </a:r>
            <a:endParaRPr sz="1700"/>
          </a:p>
          <a:p>
            <a:pPr marL="0" lvl="0" indent="0" algn="l" rtl="0">
              <a:spcBef>
                <a:spcPts val="0"/>
              </a:spcBef>
              <a:spcAft>
                <a:spcPts val="0"/>
              </a:spcAft>
              <a:buNone/>
            </a:pP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956"/>
        <p:cNvGrpSpPr/>
        <p:nvPr/>
      </p:nvGrpSpPr>
      <p:grpSpPr>
        <a:xfrm>
          <a:off x="0" y="0"/>
          <a:ext cx="0" cy="0"/>
          <a:chOff x="0" y="0"/>
          <a:chExt cx="0" cy="0"/>
        </a:xfrm>
      </p:grpSpPr>
      <p:sp>
        <p:nvSpPr>
          <p:cNvPr id="1957" name="Google Shape;1957;p134"/>
          <p:cNvSpPr txBox="1">
            <a:spLocks noGrp="1"/>
          </p:cNvSpPr>
          <p:nvPr>
            <p:ph type="title"/>
          </p:nvPr>
        </p:nvSpPr>
        <p:spPr>
          <a:xfrm>
            <a:off x="1782825" y="423150"/>
            <a:ext cx="5852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Tier 3:  Systems Session</a:t>
            </a:r>
            <a:endParaRPr/>
          </a:p>
        </p:txBody>
      </p:sp>
      <p:sp>
        <p:nvSpPr>
          <p:cNvPr id="1958" name="Google Shape;1958;p134"/>
          <p:cNvSpPr txBox="1">
            <a:spLocks noGrp="1"/>
          </p:cNvSpPr>
          <p:nvPr>
            <p:ph type="body" idx="1"/>
          </p:nvPr>
        </p:nvSpPr>
        <p:spPr>
          <a:xfrm>
            <a:off x="720000" y="1564925"/>
            <a:ext cx="3186900" cy="316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Have you ever wondered how to evaluate and respond to the overall effectiveness of your Tier 3 system?</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This session is for you!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This </a:t>
            </a:r>
            <a:r>
              <a:rPr lang="en" sz="1500" b="1"/>
              <a:t>spring</a:t>
            </a:r>
            <a:r>
              <a:rPr lang="en" sz="1500"/>
              <a:t> we look forward to hosting a professional learning session for those focused on Intensive (T3) data, systems and practices.  </a:t>
            </a:r>
            <a:endParaRPr sz="1500"/>
          </a:p>
          <a:p>
            <a:pPr marL="0" lvl="0" indent="0" algn="l" rtl="0">
              <a:spcBef>
                <a:spcPts val="0"/>
              </a:spcBef>
              <a:spcAft>
                <a:spcPts val="0"/>
              </a:spcAft>
              <a:buNone/>
            </a:pPr>
            <a:endParaRPr sz="1800"/>
          </a:p>
        </p:txBody>
      </p:sp>
      <p:pic>
        <p:nvPicPr>
          <p:cNvPr id="1959" name="Google Shape;1959;p134"/>
          <p:cNvPicPr preferRelativeResize="0"/>
          <p:nvPr/>
        </p:nvPicPr>
        <p:blipFill>
          <a:blip r:embed="rId3">
            <a:alphaModFix/>
          </a:blip>
          <a:stretch>
            <a:fillRect/>
          </a:stretch>
        </p:blipFill>
        <p:spPr>
          <a:xfrm>
            <a:off x="169878" y="164175"/>
            <a:ext cx="1612949" cy="1225677"/>
          </a:xfrm>
          <a:prstGeom prst="rect">
            <a:avLst/>
          </a:prstGeom>
          <a:noFill/>
          <a:ln>
            <a:noFill/>
          </a:ln>
        </p:spPr>
      </p:pic>
      <p:pic>
        <p:nvPicPr>
          <p:cNvPr id="1960" name="Google Shape;1960;p134" title="Chart"/>
          <p:cNvPicPr preferRelativeResize="0"/>
          <p:nvPr/>
        </p:nvPicPr>
        <p:blipFill>
          <a:blip r:embed="rId4">
            <a:alphaModFix/>
          </a:blip>
          <a:stretch>
            <a:fillRect/>
          </a:stretch>
        </p:blipFill>
        <p:spPr>
          <a:xfrm>
            <a:off x="4285875" y="1151549"/>
            <a:ext cx="3442425" cy="2472826"/>
          </a:xfrm>
          <a:prstGeom prst="rect">
            <a:avLst/>
          </a:prstGeom>
          <a:noFill/>
          <a:ln>
            <a:noFill/>
          </a:ln>
        </p:spPr>
      </p:pic>
      <p:pic>
        <p:nvPicPr>
          <p:cNvPr id="1961" name="Google Shape;1961;p134" title="Chart"/>
          <p:cNvPicPr preferRelativeResize="0"/>
          <p:nvPr/>
        </p:nvPicPr>
        <p:blipFill>
          <a:blip r:embed="rId5">
            <a:alphaModFix/>
          </a:blip>
          <a:stretch>
            <a:fillRect/>
          </a:stretch>
        </p:blipFill>
        <p:spPr>
          <a:xfrm>
            <a:off x="5516624" y="2352875"/>
            <a:ext cx="3374425" cy="252797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965"/>
        <p:cNvGrpSpPr/>
        <p:nvPr/>
      </p:nvGrpSpPr>
      <p:grpSpPr>
        <a:xfrm>
          <a:off x="0" y="0"/>
          <a:ext cx="0" cy="0"/>
          <a:chOff x="0" y="0"/>
          <a:chExt cx="0" cy="0"/>
        </a:xfrm>
      </p:grpSpPr>
      <p:sp>
        <p:nvSpPr>
          <p:cNvPr id="1966" name="Google Shape;1966;p135"/>
          <p:cNvSpPr txBox="1">
            <a:spLocks noGrp="1"/>
          </p:cNvSpPr>
          <p:nvPr>
            <p:ph type="title"/>
          </p:nvPr>
        </p:nvSpPr>
        <p:spPr>
          <a:xfrm>
            <a:off x="713100" y="665650"/>
            <a:ext cx="5852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Data Reminders &amp; Updates</a:t>
            </a:r>
            <a:endParaRPr/>
          </a:p>
        </p:txBody>
      </p:sp>
      <p:sp>
        <p:nvSpPr>
          <p:cNvPr id="1967" name="Google Shape;1967;p135"/>
          <p:cNvSpPr txBox="1">
            <a:spLocks noGrp="1"/>
          </p:cNvSpPr>
          <p:nvPr>
            <p:ph type="body" idx="1"/>
          </p:nvPr>
        </p:nvSpPr>
        <p:spPr>
          <a:xfrm>
            <a:off x="647250" y="1714500"/>
            <a:ext cx="76887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Oswald Medium"/>
                <a:ea typeface="Oswald Medium"/>
                <a:cs typeface="Oswald Medium"/>
                <a:sym typeface="Oswald Medium"/>
              </a:rPr>
              <a:t>Discipline Data Reporting Tool (DDRT)</a:t>
            </a:r>
            <a:endParaRPr>
              <a:solidFill>
                <a:srgbClr val="262626"/>
              </a:solidFill>
              <a:latin typeface="Calibri"/>
              <a:ea typeface="Calibri"/>
              <a:cs typeface="Calibri"/>
              <a:sym typeface="Calibri"/>
            </a:endParaRPr>
          </a:p>
          <a:p>
            <a:pPr marL="457200" lvl="0" indent="-381000" algn="l" rtl="0">
              <a:lnSpc>
                <a:spcPct val="90000"/>
              </a:lnSpc>
              <a:spcBef>
                <a:spcPts val="300"/>
              </a:spcBef>
              <a:spcAft>
                <a:spcPts val="0"/>
              </a:spcAft>
              <a:buSzPts val="2400"/>
              <a:buFont typeface="Calibri"/>
              <a:buChar char="●"/>
            </a:pPr>
            <a:r>
              <a:rPr lang="en" sz="2400">
                <a:solidFill>
                  <a:srgbClr val="262626"/>
                </a:solidFill>
                <a:latin typeface="Calibri"/>
                <a:ea typeface="Calibri"/>
                <a:cs typeface="Calibri"/>
                <a:sym typeface="Calibri"/>
              </a:rPr>
              <a:t>2021-22 Templates available on website &amp; will also be shared via email</a:t>
            </a:r>
            <a:endParaRPr sz="2400">
              <a:solidFill>
                <a:srgbClr val="262626"/>
              </a:solidFill>
              <a:latin typeface="Calibri"/>
              <a:ea typeface="Calibri"/>
              <a:cs typeface="Calibri"/>
              <a:sym typeface="Calibri"/>
            </a:endParaRPr>
          </a:p>
          <a:p>
            <a:pPr marL="457200" lvl="0" indent="-381000" algn="l" rtl="0">
              <a:lnSpc>
                <a:spcPct val="90000"/>
              </a:lnSpc>
              <a:spcBef>
                <a:spcPts val="0"/>
              </a:spcBef>
              <a:spcAft>
                <a:spcPts val="0"/>
              </a:spcAft>
              <a:buSzPts val="2400"/>
              <a:buFont typeface="Calibri"/>
              <a:buChar char="●"/>
            </a:pPr>
            <a:r>
              <a:rPr lang="en" sz="2400">
                <a:solidFill>
                  <a:srgbClr val="262626"/>
                </a:solidFill>
                <a:latin typeface="Calibri"/>
                <a:ea typeface="Calibri"/>
                <a:cs typeface="Calibri"/>
                <a:sym typeface="Calibri"/>
              </a:rPr>
              <a:t>Submissions are 2x per year to district coach and project.  </a:t>
            </a:r>
            <a:r>
              <a:rPr lang="en" sz="2400">
                <a:solidFill>
                  <a:srgbClr val="000000"/>
                </a:solidFill>
                <a:latin typeface="Calibri"/>
                <a:ea typeface="Calibri"/>
                <a:cs typeface="Calibri"/>
                <a:sym typeface="Calibri"/>
              </a:rPr>
              <a:t>January 14th and June 17</a:t>
            </a:r>
            <a:r>
              <a:rPr lang="en" sz="2400" baseline="30000">
                <a:solidFill>
                  <a:srgbClr val="000000"/>
                </a:solidFill>
                <a:latin typeface="Calibri"/>
                <a:ea typeface="Calibri"/>
                <a:cs typeface="Calibri"/>
                <a:sym typeface="Calibri"/>
              </a:rPr>
              <a:t>th</a:t>
            </a:r>
            <a:r>
              <a:rPr lang="en" sz="2400">
                <a:solidFill>
                  <a:srgbClr val="262626"/>
                </a:solidFill>
                <a:latin typeface="Calibri"/>
                <a:ea typeface="Calibri"/>
                <a:cs typeface="Calibri"/>
                <a:sym typeface="Calibri"/>
              </a:rPr>
              <a:t> </a:t>
            </a:r>
            <a:endParaRPr sz="2400" u="sng">
              <a:solidFill>
                <a:srgbClr val="262626"/>
              </a:solidFill>
              <a:latin typeface="Calibri"/>
              <a:ea typeface="Calibri"/>
              <a:cs typeface="Calibri"/>
              <a:sym typeface="Calibri"/>
            </a:endParaRPr>
          </a:p>
          <a:p>
            <a:pPr marL="0" lvl="0" indent="0" algn="l" rtl="0">
              <a:lnSpc>
                <a:spcPct val="90000"/>
              </a:lnSpc>
              <a:spcBef>
                <a:spcPts val="300"/>
              </a:spcBef>
              <a:spcAft>
                <a:spcPts val="0"/>
              </a:spcAft>
              <a:buNone/>
            </a:pPr>
            <a:endParaRPr sz="2400">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971"/>
        <p:cNvGrpSpPr/>
        <p:nvPr/>
      </p:nvGrpSpPr>
      <p:grpSpPr>
        <a:xfrm>
          <a:off x="0" y="0"/>
          <a:ext cx="0" cy="0"/>
          <a:chOff x="0" y="0"/>
          <a:chExt cx="0" cy="0"/>
        </a:xfrm>
      </p:grpSpPr>
      <p:sp>
        <p:nvSpPr>
          <p:cNvPr id="1972" name="Google Shape;1972;p136"/>
          <p:cNvSpPr txBox="1">
            <a:spLocks noGrp="1"/>
          </p:cNvSpPr>
          <p:nvPr>
            <p:ph type="title"/>
          </p:nvPr>
        </p:nvSpPr>
        <p:spPr>
          <a:xfrm>
            <a:off x="682200" y="415950"/>
            <a:ext cx="8150100" cy="83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School Climate - 2020-2021 School Year</a:t>
            </a:r>
            <a:endParaRPr sz="3000"/>
          </a:p>
        </p:txBody>
      </p:sp>
      <p:sp>
        <p:nvSpPr>
          <p:cNvPr id="1973" name="Google Shape;1973;p136"/>
          <p:cNvSpPr txBox="1">
            <a:spLocks noGrp="1"/>
          </p:cNvSpPr>
          <p:nvPr>
            <p:ph type="body" idx="1"/>
          </p:nvPr>
        </p:nvSpPr>
        <p:spPr>
          <a:xfrm>
            <a:off x="584625" y="1141475"/>
            <a:ext cx="34833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Reminder: School &amp; District Level reports AVAILABLE once surveying is complete. </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en" sz="2000"/>
              <a:t>Reports downloaded as PDF files from the Dashboard in CoVitality. </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en" sz="2000"/>
              <a:t>Info forthcoming for new coaches! </a:t>
            </a:r>
            <a:endParaRPr sz="2000"/>
          </a:p>
          <a:p>
            <a:pPr marL="0" lvl="0" indent="0" algn="l" rtl="0">
              <a:spcBef>
                <a:spcPts val="0"/>
              </a:spcBef>
              <a:spcAft>
                <a:spcPts val="0"/>
              </a:spcAft>
              <a:buNone/>
            </a:pPr>
            <a:endParaRPr sz="2000"/>
          </a:p>
          <a:p>
            <a:pPr marL="0" lvl="0" indent="0" algn="l" rtl="0">
              <a:spcBef>
                <a:spcPts val="0"/>
              </a:spcBef>
              <a:spcAft>
                <a:spcPts val="0"/>
              </a:spcAft>
              <a:buNone/>
            </a:pPr>
            <a:endParaRPr sz="2000"/>
          </a:p>
        </p:txBody>
      </p:sp>
      <p:pic>
        <p:nvPicPr>
          <p:cNvPr id="1974" name="Google Shape;1974;p136"/>
          <p:cNvPicPr preferRelativeResize="0"/>
          <p:nvPr/>
        </p:nvPicPr>
        <p:blipFill>
          <a:blip r:embed="rId3">
            <a:alphaModFix/>
          </a:blip>
          <a:stretch>
            <a:fillRect/>
          </a:stretch>
        </p:blipFill>
        <p:spPr>
          <a:xfrm>
            <a:off x="4177775" y="1369838"/>
            <a:ext cx="4771149" cy="3074335"/>
          </a:xfrm>
          <a:prstGeom prst="rect">
            <a:avLst/>
          </a:prstGeom>
          <a:noFill/>
          <a:ln w="9525" cap="flat" cmpd="sng">
            <a:solidFill>
              <a:schemeClr val="dk2"/>
            </a:solidFill>
            <a:prstDash val="solid"/>
            <a:round/>
            <a:headEnd type="none" w="sm" len="sm"/>
            <a:tailEnd type="none" w="sm" len="sm"/>
          </a:ln>
        </p:spPr>
      </p:pic>
      <p:sp>
        <p:nvSpPr>
          <p:cNvPr id="1975" name="Google Shape;1975;p136"/>
          <p:cNvSpPr txBox="1"/>
          <p:nvPr/>
        </p:nvSpPr>
        <p:spPr>
          <a:xfrm>
            <a:off x="1337325" y="4685750"/>
            <a:ext cx="69903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accent1"/>
                </a:solidFill>
                <a:latin typeface="Montserrat"/>
                <a:ea typeface="Montserrat"/>
                <a:cs typeface="Montserrat"/>
                <a:sym typeface="Montserrat"/>
              </a:rPr>
              <a:t> 2021-2022 DSC Survey Information Coming Soon</a:t>
            </a:r>
            <a:endParaRPr>
              <a:latin typeface="Montserrat"/>
              <a:ea typeface="Montserrat"/>
              <a:cs typeface="Montserrat"/>
              <a:sym typeface="Montserrat"/>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979"/>
        <p:cNvGrpSpPr/>
        <p:nvPr/>
      </p:nvGrpSpPr>
      <p:grpSpPr>
        <a:xfrm>
          <a:off x="0" y="0"/>
          <a:ext cx="0" cy="0"/>
          <a:chOff x="0" y="0"/>
          <a:chExt cx="0" cy="0"/>
        </a:xfrm>
      </p:grpSpPr>
      <p:sp>
        <p:nvSpPr>
          <p:cNvPr id="1980" name="Google Shape;1980;p137"/>
          <p:cNvSpPr txBox="1">
            <a:spLocks noGrp="1"/>
          </p:cNvSpPr>
          <p:nvPr>
            <p:ph type="title"/>
          </p:nvPr>
        </p:nvSpPr>
        <p:spPr>
          <a:xfrm>
            <a:off x="1563850" y="3028175"/>
            <a:ext cx="2868600" cy="416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u="sng"/>
              <a:t>Next meetings</a:t>
            </a:r>
            <a:r>
              <a:rPr lang="en"/>
              <a:t>: </a:t>
            </a:r>
            <a:endParaRPr/>
          </a:p>
          <a:p>
            <a:pPr marL="0" lvl="0" indent="0" algn="ctr" rtl="0">
              <a:spcBef>
                <a:spcPts val="1600"/>
              </a:spcBef>
              <a:spcAft>
                <a:spcPts val="0"/>
              </a:spcAft>
              <a:buNone/>
            </a:pPr>
            <a:r>
              <a:rPr lang="en"/>
              <a:t>Coach Networking </a:t>
            </a:r>
            <a:endParaRPr/>
          </a:p>
          <a:p>
            <a:pPr marL="0" lvl="0" indent="0" algn="ctr" rtl="0">
              <a:spcBef>
                <a:spcPts val="1600"/>
              </a:spcBef>
              <a:spcAft>
                <a:spcPts val="0"/>
              </a:spcAft>
              <a:buNone/>
            </a:pPr>
            <a:r>
              <a:rPr lang="en"/>
              <a:t>November 18 1-2:30</a:t>
            </a:r>
            <a:endParaRPr/>
          </a:p>
          <a:p>
            <a:pPr marL="0" lvl="0" indent="0" algn="ctr" rtl="0">
              <a:spcBef>
                <a:spcPts val="1600"/>
              </a:spcBef>
              <a:spcAft>
                <a:spcPts val="0"/>
              </a:spcAft>
              <a:buNone/>
            </a:pPr>
            <a:r>
              <a:rPr lang="en"/>
              <a:t>&amp; </a:t>
            </a:r>
            <a:endParaRPr/>
          </a:p>
          <a:p>
            <a:pPr marL="0" lvl="0" indent="0" algn="ctr" rtl="0">
              <a:spcBef>
                <a:spcPts val="1600"/>
              </a:spcBef>
              <a:spcAft>
                <a:spcPts val="0"/>
              </a:spcAft>
              <a:buNone/>
            </a:pPr>
            <a:r>
              <a:rPr lang="en"/>
              <a:t>DE-PBS Cadre</a:t>
            </a:r>
            <a:endParaRPr/>
          </a:p>
          <a:p>
            <a:pPr marL="0" lvl="0" indent="0" algn="ctr" rtl="0">
              <a:spcBef>
                <a:spcPts val="1600"/>
              </a:spcBef>
              <a:spcAft>
                <a:spcPts val="0"/>
              </a:spcAft>
              <a:buNone/>
            </a:pPr>
            <a:r>
              <a:rPr lang="en"/>
              <a:t>December 16 </a:t>
            </a:r>
            <a:endParaRPr/>
          </a:p>
          <a:p>
            <a:pPr marL="0" lvl="0" indent="0" algn="ctr" rtl="0">
              <a:spcBef>
                <a:spcPts val="1600"/>
              </a:spcBef>
              <a:spcAft>
                <a:spcPts val="1600"/>
              </a:spcAft>
              <a:buNone/>
            </a:pPr>
            <a:endParaRPr/>
          </a:p>
        </p:txBody>
      </p:sp>
      <p:sp>
        <p:nvSpPr>
          <p:cNvPr id="1981" name="Google Shape;1981;p137"/>
          <p:cNvSpPr txBox="1">
            <a:spLocks noGrp="1"/>
          </p:cNvSpPr>
          <p:nvPr>
            <p:ph type="subTitle" idx="1"/>
          </p:nvPr>
        </p:nvSpPr>
        <p:spPr>
          <a:xfrm>
            <a:off x="1449550" y="563850"/>
            <a:ext cx="6567900" cy="60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700" b="1"/>
              <a:t>Thank you for coming! </a:t>
            </a:r>
            <a:endParaRPr sz="2700" b="1"/>
          </a:p>
        </p:txBody>
      </p:sp>
      <p:sp>
        <p:nvSpPr>
          <p:cNvPr id="1982" name="Google Shape;1982;p137"/>
          <p:cNvSpPr/>
          <p:nvPr/>
        </p:nvSpPr>
        <p:spPr>
          <a:xfrm rot="1145684">
            <a:off x="6586707" y="976625"/>
            <a:ext cx="2026712" cy="1577676"/>
          </a:xfrm>
          <a:prstGeom prst="wedgeRoundRectCallout">
            <a:avLst>
              <a:gd name="adj1" fmla="val -20833"/>
              <a:gd name="adj2" fmla="val 62500"/>
              <a:gd name="adj3" fmla="val 0"/>
            </a:avLst>
          </a:prstGeom>
          <a:solidFill>
            <a:schemeClr val="dk1"/>
          </a:solid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t>Please take a few minutes to fill out our participant survey! </a:t>
            </a:r>
            <a:endParaRPr sz="1800"/>
          </a:p>
        </p:txBody>
      </p:sp>
      <p:pic>
        <p:nvPicPr>
          <p:cNvPr id="1983" name="Google Shape;1983;p137"/>
          <p:cNvPicPr preferRelativeResize="0"/>
          <p:nvPr/>
        </p:nvPicPr>
        <p:blipFill>
          <a:blip r:embed="rId3">
            <a:alphaModFix/>
          </a:blip>
          <a:stretch>
            <a:fillRect/>
          </a:stretch>
        </p:blipFill>
        <p:spPr>
          <a:xfrm>
            <a:off x="5293075" y="2644375"/>
            <a:ext cx="2000475" cy="20004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987"/>
        <p:cNvGrpSpPr/>
        <p:nvPr/>
      </p:nvGrpSpPr>
      <p:grpSpPr>
        <a:xfrm>
          <a:off x="0" y="0"/>
          <a:ext cx="0" cy="0"/>
          <a:chOff x="0" y="0"/>
          <a:chExt cx="0" cy="0"/>
        </a:xfrm>
      </p:grpSpPr>
      <p:sp>
        <p:nvSpPr>
          <p:cNvPr id="1988" name="Google Shape;1988;p138"/>
          <p:cNvSpPr txBox="1">
            <a:spLocks noGrp="1"/>
          </p:cNvSpPr>
          <p:nvPr>
            <p:ph type="title"/>
          </p:nvPr>
        </p:nvSpPr>
        <p:spPr>
          <a:xfrm>
            <a:off x="455075" y="445025"/>
            <a:ext cx="8259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50" b="1" i="1" u="sng">
                <a:solidFill>
                  <a:srgbClr val="115CA7"/>
                </a:solidFill>
                <a:highlight>
                  <a:srgbClr val="FFFFFF"/>
                </a:highlight>
                <a:latin typeface="Calibri"/>
                <a:ea typeface="Calibri"/>
                <a:cs typeface="Calibri"/>
                <a:sym typeface="Calibri"/>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Supporting Child and Student Social, Emotional, Behavioral and Mental Health</a:t>
            </a:r>
            <a:r>
              <a:rPr lang="en" sz="1950" b="1">
                <a:solidFill>
                  <a:srgbClr val="030A13"/>
                </a:solidFill>
                <a:highlight>
                  <a:srgbClr val="FFFFFF"/>
                </a:highlight>
                <a:latin typeface="Calibri"/>
                <a:ea typeface="Calibri"/>
                <a:cs typeface="Calibri"/>
                <a:sym typeface="Calibri"/>
              </a:rPr>
              <a:t> </a:t>
            </a:r>
            <a:endParaRPr sz="4500" b="1">
              <a:latin typeface="Oswald"/>
              <a:ea typeface="Oswald"/>
              <a:cs typeface="Oswald"/>
              <a:sym typeface="Oswald"/>
            </a:endParaRPr>
          </a:p>
        </p:txBody>
      </p:sp>
      <p:sp>
        <p:nvSpPr>
          <p:cNvPr id="1989" name="Google Shape;1989;p138"/>
          <p:cNvSpPr txBox="1">
            <a:spLocks noGrp="1"/>
          </p:cNvSpPr>
          <p:nvPr>
            <p:ph type="subTitle" idx="2"/>
          </p:nvPr>
        </p:nvSpPr>
        <p:spPr>
          <a:xfrm>
            <a:off x="680625" y="1093175"/>
            <a:ext cx="4845600" cy="3419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1A1A1A"/>
              </a:buClr>
              <a:buSzPts val="1800"/>
              <a:buFont typeface="Calibri"/>
              <a:buChar char="❖"/>
            </a:pPr>
            <a:r>
              <a:rPr lang="en" sz="1800">
                <a:solidFill>
                  <a:srgbClr val="1A1A1A"/>
                </a:solidFill>
                <a:highlight>
                  <a:srgbClr val="FFFFFF"/>
                </a:highlight>
                <a:latin typeface="Calibri"/>
                <a:ea typeface="Calibri"/>
                <a:cs typeface="Calibri"/>
                <a:sym typeface="Calibri"/>
              </a:rPr>
              <a:t>Information and resources to enhance the promotion of mental health and the social and emotional well-being among children and students. </a:t>
            </a:r>
            <a:endParaRPr sz="1800">
              <a:solidFill>
                <a:srgbClr val="1A1A1A"/>
              </a:solidFill>
              <a:highlight>
                <a:srgbClr val="FFFFFF"/>
              </a:highlight>
              <a:latin typeface="Calibri"/>
              <a:ea typeface="Calibri"/>
              <a:cs typeface="Calibri"/>
              <a:sym typeface="Calibri"/>
            </a:endParaRPr>
          </a:p>
          <a:p>
            <a:pPr marL="457200" lvl="0" indent="-342900" algn="l" rtl="0">
              <a:spcBef>
                <a:spcPts val="0"/>
              </a:spcBef>
              <a:spcAft>
                <a:spcPts val="0"/>
              </a:spcAft>
              <a:buClr>
                <a:srgbClr val="1A1A1A"/>
              </a:buClr>
              <a:buSzPts val="1800"/>
              <a:buFont typeface="Calibri"/>
              <a:buChar char="❖"/>
            </a:pPr>
            <a:r>
              <a:rPr lang="en" sz="1800">
                <a:solidFill>
                  <a:srgbClr val="1A1A1A"/>
                </a:solidFill>
                <a:highlight>
                  <a:srgbClr val="FFFFFF"/>
                </a:highlight>
                <a:latin typeface="Calibri"/>
                <a:ea typeface="Calibri"/>
                <a:cs typeface="Calibri"/>
                <a:sym typeface="Calibri"/>
              </a:rPr>
              <a:t>Highlights seven key challenges to providing school-based mental health support across early childhood, K–12 schools, and higher education settings, and presents seven corresponding recommendations. </a:t>
            </a:r>
            <a:endParaRPr sz="1800">
              <a:solidFill>
                <a:srgbClr val="1A1A1A"/>
              </a:solidFill>
              <a:highlight>
                <a:srgbClr val="FFFFFF"/>
              </a:highlight>
              <a:latin typeface="Calibri"/>
              <a:ea typeface="Calibri"/>
              <a:cs typeface="Calibri"/>
              <a:sym typeface="Calibri"/>
            </a:endParaRPr>
          </a:p>
          <a:p>
            <a:pPr marL="457200" lvl="0" indent="-342900" algn="l" rtl="0">
              <a:spcBef>
                <a:spcPts val="0"/>
              </a:spcBef>
              <a:spcAft>
                <a:spcPts val="0"/>
              </a:spcAft>
              <a:buClr>
                <a:srgbClr val="1A1A1A"/>
              </a:buClr>
              <a:buSzPts val="1800"/>
              <a:buFont typeface="Calibri"/>
              <a:buChar char="❖"/>
            </a:pPr>
            <a:r>
              <a:rPr lang="en" sz="1800">
                <a:solidFill>
                  <a:srgbClr val="1A1A1A"/>
                </a:solidFill>
                <a:highlight>
                  <a:srgbClr val="FFFFFF"/>
                </a:highlight>
                <a:latin typeface="Calibri"/>
                <a:ea typeface="Calibri"/>
                <a:cs typeface="Calibri"/>
                <a:sym typeface="Calibri"/>
              </a:rPr>
              <a:t>Includes </a:t>
            </a:r>
            <a:r>
              <a:rPr lang="en" sz="1800" u="sng">
                <a:solidFill>
                  <a:srgbClr val="1A1A1A"/>
                </a:solidFill>
                <a:highlight>
                  <a:srgbClr val="FFFFFF"/>
                </a:highlight>
                <a:latin typeface="Calibri"/>
                <a:ea typeface="Calibri"/>
                <a:cs typeface="Calibri"/>
                <a:sym typeface="Calibri"/>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real-world examples</a:t>
            </a:r>
            <a:r>
              <a:rPr lang="en" sz="1800">
                <a:solidFill>
                  <a:srgbClr val="1A1A1A"/>
                </a:solidFill>
                <a:highlight>
                  <a:srgbClr val="FFFFFF"/>
                </a:highlight>
                <a:latin typeface="Calibri"/>
                <a:ea typeface="Calibri"/>
                <a:cs typeface="Calibri"/>
                <a:sym typeface="Calibri"/>
              </a:rPr>
              <a:t> of how the recommendations are being put into action</a:t>
            </a:r>
            <a:endParaRPr sz="1800">
              <a:solidFill>
                <a:srgbClr val="1A1A1A"/>
              </a:solidFill>
            </a:endParaRPr>
          </a:p>
        </p:txBody>
      </p:sp>
      <p:pic>
        <p:nvPicPr>
          <p:cNvPr id="1990" name="Google Shape;1990;p138"/>
          <p:cNvPicPr preferRelativeResize="0"/>
          <p:nvPr/>
        </p:nvPicPr>
        <p:blipFill>
          <a:blip r:embed="rId5">
            <a:alphaModFix/>
          </a:blip>
          <a:stretch>
            <a:fillRect/>
          </a:stretch>
        </p:blipFill>
        <p:spPr>
          <a:xfrm>
            <a:off x="5838275" y="982200"/>
            <a:ext cx="3107850" cy="40319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pic>
        <p:nvPicPr>
          <p:cNvPr id="1389" name="Google Shape;1389;p85"/>
          <p:cNvPicPr preferRelativeResize="0"/>
          <p:nvPr/>
        </p:nvPicPr>
        <p:blipFill rotWithShape="1">
          <a:blip r:embed="rId3">
            <a:alphaModFix/>
          </a:blip>
          <a:srcRect l="83870" t="11601" r="1490" b="50706"/>
          <a:stretch/>
        </p:blipFill>
        <p:spPr>
          <a:xfrm>
            <a:off x="7130364" y="65751"/>
            <a:ext cx="1947663" cy="1410375"/>
          </a:xfrm>
          <a:prstGeom prst="rect">
            <a:avLst/>
          </a:prstGeom>
          <a:noFill/>
          <a:ln w="19050" cap="sq" cmpd="sng">
            <a:solidFill>
              <a:srgbClr val="0070C0"/>
            </a:solidFill>
            <a:prstDash val="solid"/>
            <a:miter lim="800000"/>
            <a:headEnd type="none" w="sm" len="sm"/>
            <a:tailEnd type="none" w="sm" len="sm"/>
          </a:ln>
          <a:effectLst>
            <a:outerShdw blurRad="57150" dist="50800" dir="2700000" algn="tl" rotWithShape="0">
              <a:srgbClr val="000000">
                <a:alpha val="40000"/>
              </a:srgbClr>
            </a:outerShdw>
          </a:effectLst>
        </p:spPr>
      </p:pic>
      <p:sp>
        <p:nvSpPr>
          <p:cNvPr id="1390" name="Google Shape;1390;p85"/>
          <p:cNvSpPr txBox="1"/>
          <p:nvPr/>
        </p:nvSpPr>
        <p:spPr>
          <a:xfrm>
            <a:off x="3072450" y="3974300"/>
            <a:ext cx="30000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a:latin typeface="Calibri"/>
                <a:ea typeface="Calibri"/>
                <a:cs typeface="Calibri"/>
                <a:sym typeface="Calibri"/>
              </a:rPr>
              <a:t>Mark Miller</a:t>
            </a:r>
            <a:endParaRPr sz="2200">
              <a:latin typeface="Calibri"/>
              <a:ea typeface="Calibri"/>
              <a:cs typeface="Calibri"/>
              <a:sym typeface="Calibri"/>
            </a:endParaRPr>
          </a:p>
        </p:txBody>
      </p:sp>
      <p:grpSp>
        <p:nvGrpSpPr>
          <p:cNvPr id="1391" name="Google Shape;1391;p85"/>
          <p:cNvGrpSpPr/>
          <p:nvPr/>
        </p:nvGrpSpPr>
        <p:grpSpPr>
          <a:xfrm>
            <a:off x="5895529" y="1756400"/>
            <a:ext cx="2999100" cy="2739925"/>
            <a:chOff x="6146629" y="1832600"/>
            <a:chExt cx="2999100" cy="2739925"/>
          </a:xfrm>
        </p:grpSpPr>
        <p:sp>
          <p:nvSpPr>
            <p:cNvPr id="1392" name="Google Shape;1392;p85"/>
            <p:cNvSpPr txBox="1"/>
            <p:nvPr/>
          </p:nvSpPr>
          <p:spPr>
            <a:xfrm>
              <a:off x="6146629" y="4049325"/>
              <a:ext cx="29991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a:latin typeface="Calibri"/>
                  <a:ea typeface="Calibri"/>
                  <a:cs typeface="Calibri"/>
                  <a:sym typeface="Calibri"/>
                </a:rPr>
                <a:t>Alex Miller</a:t>
              </a:r>
              <a:endParaRPr sz="2200">
                <a:latin typeface="Calibri"/>
                <a:ea typeface="Calibri"/>
                <a:cs typeface="Calibri"/>
                <a:sym typeface="Calibri"/>
              </a:endParaRPr>
            </a:p>
          </p:txBody>
        </p:sp>
        <p:pic>
          <p:nvPicPr>
            <p:cNvPr id="1393" name="Google Shape;1393;p85"/>
            <p:cNvPicPr preferRelativeResize="0"/>
            <p:nvPr/>
          </p:nvPicPr>
          <p:blipFill rotWithShape="1">
            <a:blip r:embed="rId4">
              <a:alphaModFix/>
            </a:blip>
            <a:srcRect l="6441" r="9134" b="14207"/>
            <a:stretch/>
          </p:blipFill>
          <p:spPr>
            <a:xfrm>
              <a:off x="6914867" y="1832600"/>
              <a:ext cx="1462624" cy="2221998"/>
            </a:xfrm>
            <a:prstGeom prst="rect">
              <a:avLst/>
            </a:prstGeom>
            <a:noFill/>
            <a:ln w="19050" cap="flat" cmpd="sng">
              <a:solidFill>
                <a:schemeClr val="accent1"/>
              </a:solidFill>
              <a:prstDash val="solid"/>
              <a:round/>
              <a:headEnd type="none" w="sm" len="sm"/>
              <a:tailEnd type="none" w="sm" len="sm"/>
            </a:ln>
          </p:spPr>
        </p:pic>
      </p:grpSp>
      <p:grpSp>
        <p:nvGrpSpPr>
          <p:cNvPr id="1394" name="Google Shape;1394;p85"/>
          <p:cNvGrpSpPr/>
          <p:nvPr/>
        </p:nvGrpSpPr>
        <p:grpSpPr>
          <a:xfrm>
            <a:off x="249371" y="1751375"/>
            <a:ext cx="3000000" cy="2746125"/>
            <a:chOff x="249371" y="1751375"/>
            <a:chExt cx="3000000" cy="2746125"/>
          </a:xfrm>
        </p:grpSpPr>
        <p:sp>
          <p:nvSpPr>
            <p:cNvPr id="1395" name="Google Shape;1395;p85"/>
            <p:cNvSpPr txBox="1"/>
            <p:nvPr/>
          </p:nvSpPr>
          <p:spPr>
            <a:xfrm>
              <a:off x="249371" y="3974300"/>
              <a:ext cx="30000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a:latin typeface="Calibri"/>
                  <a:ea typeface="Calibri"/>
                  <a:cs typeface="Calibri"/>
                  <a:sym typeface="Calibri"/>
                </a:rPr>
                <a:t>Rebecca Silver</a:t>
              </a:r>
              <a:endParaRPr sz="2200">
                <a:latin typeface="Calibri"/>
                <a:ea typeface="Calibri"/>
                <a:cs typeface="Calibri"/>
                <a:sym typeface="Calibri"/>
              </a:endParaRPr>
            </a:p>
          </p:txBody>
        </p:sp>
        <p:pic>
          <p:nvPicPr>
            <p:cNvPr id="1396" name="Google Shape;1396;p85"/>
            <p:cNvPicPr preferRelativeResize="0"/>
            <p:nvPr/>
          </p:nvPicPr>
          <p:blipFill rotWithShape="1">
            <a:blip r:embed="rId5">
              <a:alphaModFix/>
            </a:blip>
            <a:srcRect t="6994" r="9140"/>
            <a:stretch/>
          </p:blipFill>
          <p:spPr>
            <a:xfrm>
              <a:off x="1025684" y="1751375"/>
              <a:ext cx="1447375" cy="2222923"/>
            </a:xfrm>
            <a:prstGeom prst="rect">
              <a:avLst/>
            </a:prstGeom>
            <a:noFill/>
            <a:ln w="19050" cap="flat" cmpd="sng">
              <a:solidFill>
                <a:schemeClr val="accent1"/>
              </a:solidFill>
              <a:prstDash val="solid"/>
              <a:round/>
              <a:headEnd type="none" w="sm" len="sm"/>
              <a:tailEnd type="none" w="sm" len="sm"/>
            </a:ln>
          </p:spPr>
        </p:pic>
      </p:grpSp>
      <p:sp>
        <p:nvSpPr>
          <p:cNvPr id="1397" name="Google Shape;1397;p85"/>
          <p:cNvSpPr txBox="1">
            <a:spLocks noGrp="1"/>
          </p:cNvSpPr>
          <p:nvPr>
            <p:ph type="title"/>
          </p:nvPr>
        </p:nvSpPr>
        <p:spPr>
          <a:xfrm>
            <a:off x="402336" y="374904"/>
            <a:ext cx="7891200" cy="1197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t>Meet our Team!</a:t>
            </a:r>
            <a:endParaRPr sz="3600"/>
          </a:p>
          <a:p>
            <a:pPr marL="0" lvl="0" indent="0" algn="ctr" rtl="0">
              <a:spcBef>
                <a:spcPts val="0"/>
              </a:spcBef>
              <a:spcAft>
                <a:spcPts val="0"/>
              </a:spcAft>
              <a:buNone/>
            </a:pPr>
            <a:r>
              <a:rPr lang="en" sz="2400"/>
              <a:t>Graduate Assistants</a:t>
            </a:r>
            <a:endParaRPr sz="2400"/>
          </a:p>
        </p:txBody>
      </p:sp>
      <p:pic>
        <p:nvPicPr>
          <p:cNvPr id="1398" name="Google Shape;1398;p85"/>
          <p:cNvPicPr preferRelativeResize="0"/>
          <p:nvPr/>
        </p:nvPicPr>
        <p:blipFill rotWithShape="1">
          <a:blip r:embed="rId6">
            <a:alphaModFix/>
          </a:blip>
          <a:srcRect l="-1569" r="1569"/>
          <a:stretch/>
        </p:blipFill>
        <p:spPr>
          <a:xfrm>
            <a:off x="3641725" y="1751374"/>
            <a:ext cx="1999400" cy="2271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2"/>
        <p:cNvGrpSpPr/>
        <p:nvPr/>
      </p:nvGrpSpPr>
      <p:grpSpPr>
        <a:xfrm>
          <a:off x="0" y="0"/>
          <a:ext cx="0" cy="0"/>
          <a:chOff x="0" y="0"/>
          <a:chExt cx="0" cy="0"/>
        </a:xfrm>
      </p:grpSpPr>
      <p:graphicFrame>
        <p:nvGraphicFramePr>
          <p:cNvPr id="1403" name="Google Shape;1403;p86"/>
          <p:cNvGraphicFramePr/>
          <p:nvPr/>
        </p:nvGraphicFramePr>
        <p:xfrm>
          <a:off x="443725" y="807738"/>
          <a:ext cx="3000000" cy="3000000"/>
        </p:xfrm>
        <a:graphic>
          <a:graphicData uri="http://schemas.openxmlformats.org/drawingml/2006/table">
            <a:tbl>
              <a:tblPr>
                <a:noFill/>
                <a:tableStyleId>{0295E352-085A-40F0-8923-18D4F4BED0ED}</a:tableStyleId>
              </a:tblPr>
              <a:tblGrid>
                <a:gridCol w="2916500">
                  <a:extLst>
                    <a:ext uri="{9D8B030D-6E8A-4147-A177-3AD203B41FA5}">
                      <a16:colId xmlns:a16="http://schemas.microsoft.com/office/drawing/2014/main" val="20000"/>
                    </a:ext>
                  </a:extLst>
                </a:gridCol>
                <a:gridCol w="5340050">
                  <a:extLst>
                    <a:ext uri="{9D8B030D-6E8A-4147-A177-3AD203B41FA5}">
                      <a16:colId xmlns:a16="http://schemas.microsoft.com/office/drawing/2014/main" val="20001"/>
                    </a:ext>
                  </a:extLst>
                </a:gridCol>
              </a:tblGrid>
              <a:tr h="510325">
                <a:tc>
                  <a:txBody>
                    <a:bodyPr/>
                    <a:lstStyle/>
                    <a:p>
                      <a:pPr marL="0" lvl="0" indent="0" algn="l" rtl="0">
                        <a:spcBef>
                          <a:spcPts val="0"/>
                        </a:spcBef>
                        <a:spcAft>
                          <a:spcPts val="0"/>
                        </a:spcAft>
                        <a:buNone/>
                      </a:pPr>
                      <a:r>
                        <a:rPr lang="en">
                          <a:latin typeface="Merriweather"/>
                          <a:ea typeface="Merriweather"/>
                          <a:cs typeface="Merriweather"/>
                          <a:sym typeface="Merriweather"/>
                        </a:rPr>
                        <a:t>We are...</a:t>
                      </a:r>
                      <a:endParaRPr>
                        <a:latin typeface="Merriweather"/>
                        <a:ea typeface="Merriweather"/>
                        <a:cs typeface="Merriweather"/>
                        <a:sym typeface="Merriweather"/>
                      </a:endParaRPr>
                    </a:p>
                  </a:txBody>
                  <a:tcPr marL="91425" marR="91425" marT="91425" marB="91425">
                    <a:solidFill>
                      <a:srgbClr val="F9CB9C"/>
                    </a:solidFill>
                  </a:tcPr>
                </a:tc>
                <a:tc>
                  <a:txBody>
                    <a:bodyPr/>
                    <a:lstStyle/>
                    <a:p>
                      <a:pPr marL="0" lvl="0" indent="0" algn="l" rtl="0">
                        <a:lnSpc>
                          <a:spcPct val="120000"/>
                        </a:lnSpc>
                        <a:spcBef>
                          <a:spcPts val="0"/>
                        </a:spcBef>
                        <a:spcAft>
                          <a:spcPts val="0"/>
                        </a:spcAft>
                        <a:buNone/>
                      </a:pPr>
                      <a:r>
                        <a:rPr lang="en" sz="1800" b="1">
                          <a:latin typeface="Merriweather"/>
                          <a:ea typeface="Merriweather"/>
                          <a:cs typeface="Merriweather"/>
                          <a:sym typeface="Merriweather"/>
                        </a:rPr>
                        <a:t>Virtual Meetings</a:t>
                      </a:r>
                      <a:endParaRPr>
                        <a:latin typeface="Merriweather"/>
                        <a:ea typeface="Merriweather"/>
                        <a:cs typeface="Merriweather"/>
                        <a:sym typeface="Merriweather"/>
                      </a:endParaRPr>
                    </a:p>
                  </a:txBody>
                  <a:tcPr marL="91425" marR="91425" marT="91425" marB="91425">
                    <a:solidFill>
                      <a:srgbClr val="F9CB9C"/>
                    </a:solidFill>
                  </a:tcPr>
                </a:tc>
                <a:extLst>
                  <a:ext uri="{0D108BD9-81ED-4DB2-BD59-A6C34878D82A}">
                    <a16:rowId xmlns:a16="http://schemas.microsoft.com/office/drawing/2014/main" val="10000"/>
                  </a:ext>
                </a:extLst>
              </a:tr>
              <a:tr h="1056450">
                <a:tc>
                  <a:txBody>
                    <a:bodyPr/>
                    <a:lstStyle/>
                    <a:p>
                      <a:pPr marL="0" lvl="0" indent="0" algn="ctr" rtl="0">
                        <a:lnSpc>
                          <a:spcPct val="120000"/>
                        </a:lnSpc>
                        <a:spcBef>
                          <a:spcPts val="0"/>
                        </a:spcBef>
                        <a:spcAft>
                          <a:spcPts val="0"/>
                        </a:spcAft>
                        <a:buClr>
                          <a:srgbClr val="A2FFE8"/>
                        </a:buClr>
                        <a:buSzPts val="1800"/>
                        <a:buFont typeface="Times New Roman"/>
                        <a:buNone/>
                      </a:pPr>
                      <a:endParaRPr sz="1800" b="1">
                        <a:solidFill>
                          <a:srgbClr val="1A1A1A"/>
                        </a:solidFill>
                        <a:latin typeface="Merriweather"/>
                        <a:ea typeface="Merriweather"/>
                        <a:cs typeface="Merriweather"/>
                        <a:sym typeface="Merriweather"/>
                      </a:endParaRPr>
                    </a:p>
                    <a:p>
                      <a:pPr marL="0" lvl="0" indent="0" algn="ctr" rtl="0">
                        <a:lnSpc>
                          <a:spcPct val="120000"/>
                        </a:lnSpc>
                        <a:spcBef>
                          <a:spcPts val="0"/>
                        </a:spcBef>
                        <a:spcAft>
                          <a:spcPts val="0"/>
                        </a:spcAft>
                        <a:buClr>
                          <a:srgbClr val="A2FFE8"/>
                        </a:buClr>
                        <a:buSzPts val="1800"/>
                        <a:buFont typeface="Times New Roman"/>
                        <a:buNone/>
                      </a:pPr>
                      <a:r>
                        <a:rPr lang="en" sz="1800" b="1">
                          <a:solidFill>
                            <a:srgbClr val="1A1A1A"/>
                          </a:solidFill>
                          <a:latin typeface="Merriweather"/>
                          <a:ea typeface="Merriweather"/>
                          <a:cs typeface="Merriweather"/>
                          <a:sym typeface="Merriweather"/>
                        </a:rPr>
                        <a:t>ENGAGED</a:t>
                      </a:r>
                      <a:endParaRPr sz="1800" b="1">
                        <a:solidFill>
                          <a:srgbClr val="1A1A1A"/>
                        </a:solidFill>
                        <a:latin typeface="Merriweather"/>
                        <a:ea typeface="Merriweather"/>
                        <a:cs typeface="Merriweather"/>
                        <a:sym typeface="Merriweather"/>
                      </a:endParaRPr>
                    </a:p>
                    <a:p>
                      <a:pPr marL="0" lvl="0" indent="0" algn="l" rtl="0">
                        <a:spcBef>
                          <a:spcPts val="0"/>
                        </a:spcBef>
                        <a:spcAft>
                          <a:spcPts val="0"/>
                        </a:spcAft>
                        <a:buNone/>
                      </a:pPr>
                      <a:endParaRPr>
                        <a:latin typeface="Merriweather"/>
                        <a:ea typeface="Merriweather"/>
                        <a:cs typeface="Merriweather"/>
                        <a:sym typeface="Merriweather"/>
                      </a:endParaRPr>
                    </a:p>
                  </a:txBody>
                  <a:tcPr marL="91425" marR="91425" marT="91425" marB="91425"/>
                </a:tc>
                <a:tc>
                  <a:txBody>
                    <a:bodyPr/>
                    <a:lstStyle/>
                    <a:p>
                      <a:pPr marL="266700" lvl="0" indent="-260350" algn="l" rtl="0">
                        <a:lnSpc>
                          <a:spcPct val="115000"/>
                        </a:lnSpc>
                        <a:spcBef>
                          <a:spcPts val="0"/>
                        </a:spcBef>
                        <a:spcAft>
                          <a:spcPts val="0"/>
                        </a:spcAft>
                        <a:buSzPts val="1700"/>
                        <a:buFont typeface="Calibri"/>
                        <a:buChar char="●"/>
                      </a:pPr>
                      <a:r>
                        <a:rPr lang="en" sz="1700">
                          <a:latin typeface="Calibri"/>
                          <a:ea typeface="Calibri"/>
                          <a:cs typeface="Calibri"/>
                          <a:sym typeface="Calibri"/>
                        </a:rPr>
                        <a:t>Unmute yourself or use chat box to ask questions</a:t>
                      </a:r>
                      <a:endParaRPr sz="1700">
                        <a:latin typeface="Calibri"/>
                        <a:ea typeface="Calibri"/>
                        <a:cs typeface="Calibri"/>
                        <a:sym typeface="Calibri"/>
                      </a:endParaRPr>
                    </a:p>
                    <a:p>
                      <a:pPr marL="266700" lvl="0" indent="-260350" algn="l" rtl="0">
                        <a:lnSpc>
                          <a:spcPct val="115000"/>
                        </a:lnSpc>
                        <a:spcBef>
                          <a:spcPts val="0"/>
                        </a:spcBef>
                        <a:spcAft>
                          <a:spcPts val="0"/>
                        </a:spcAft>
                        <a:buSzPts val="1700"/>
                        <a:buFont typeface="Calibri"/>
                        <a:buChar char="●"/>
                      </a:pPr>
                      <a:r>
                        <a:rPr lang="en" sz="1700">
                          <a:latin typeface="Calibri"/>
                          <a:ea typeface="Calibri"/>
                          <a:cs typeface="Calibri"/>
                          <a:sym typeface="Calibri"/>
                        </a:rPr>
                        <a:t>Participate in polls and breakout rooms</a:t>
                      </a:r>
                      <a:endParaRPr sz="1000"/>
                    </a:p>
                    <a:p>
                      <a:pPr marL="266700" lvl="0" indent="-260350" algn="l" rtl="0">
                        <a:lnSpc>
                          <a:spcPct val="115000"/>
                        </a:lnSpc>
                        <a:spcBef>
                          <a:spcPts val="0"/>
                        </a:spcBef>
                        <a:spcAft>
                          <a:spcPts val="0"/>
                        </a:spcAft>
                        <a:buSzPts val="1700"/>
                        <a:buFont typeface="Calibri"/>
                        <a:buChar char="●"/>
                      </a:pPr>
                      <a:r>
                        <a:rPr lang="en" sz="1700">
                          <a:latin typeface="Calibri"/>
                          <a:ea typeface="Calibri"/>
                          <a:cs typeface="Calibri"/>
                          <a:sym typeface="Calibri"/>
                        </a:rPr>
                        <a:t>Use video when possible, especially when speaking</a:t>
                      </a:r>
                      <a:endParaRPr sz="1300"/>
                    </a:p>
                  </a:txBody>
                  <a:tcPr marL="91425" marR="91425" marT="91425" marB="91425"/>
                </a:tc>
                <a:extLst>
                  <a:ext uri="{0D108BD9-81ED-4DB2-BD59-A6C34878D82A}">
                    <a16:rowId xmlns:a16="http://schemas.microsoft.com/office/drawing/2014/main" val="10001"/>
                  </a:ext>
                </a:extLst>
              </a:tr>
              <a:tr h="1451325">
                <a:tc>
                  <a:txBody>
                    <a:bodyPr/>
                    <a:lstStyle/>
                    <a:p>
                      <a:pPr marL="0" lvl="0" indent="0" algn="ctr" rtl="0">
                        <a:lnSpc>
                          <a:spcPct val="120000"/>
                        </a:lnSpc>
                        <a:spcBef>
                          <a:spcPts val="0"/>
                        </a:spcBef>
                        <a:spcAft>
                          <a:spcPts val="0"/>
                        </a:spcAft>
                        <a:buClr>
                          <a:srgbClr val="A2FFE8"/>
                        </a:buClr>
                        <a:buSzPts val="1800"/>
                        <a:buFont typeface="Times New Roman"/>
                        <a:buNone/>
                      </a:pPr>
                      <a:endParaRPr sz="1800" b="1">
                        <a:solidFill>
                          <a:srgbClr val="1A1A1A"/>
                        </a:solidFill>
                        <a:latin typeface="Merriweather"/>
                        <a:ea typeface="Merriweather"/>
                        <a:cs typeface="Merriweather"/>
                        <a:sym typeface="Merriweather"/>
                      </a:endParaRPr>
                    </a:p>
                    <a:p>
                      <a:pPr marL="0" lvl="0" indent="0" algn="ctr" rtl="0">
                        <a:lnSpc>
                          <a:spcPct val="120000"/>
                        </a:lnSpc>
                        <a:spcBef>
                          <a:spcPts val="0"/>
                        </a:spcBef>
                        <a:spcAft>
                          <a:spcPts val="0"/>
                        </a:spcAft>
                        <a:buClr>
                          <a:srgbClr val="A2FFE8"/>
                        </a:buClr>
                        <a:buSzPts val="1800"/>
                        <a:buFont typeface="Times New Roman"/>
                        <a:buNone/>
                      </a:pPr>
                      <a:r>
                        <a:rPr lang="en" sz="1800" b="1">
                          <a:solidFill>
                            <a:srgbClr val="1A1A1A"/>
                          </a:solidFill>
                          <a:latin typeface="Merriweather"/>
                          <a:ea typeface="Merriweather"/>
                          <a:cs typeface="Merriweather"/>
                          <a:sym typeface="Merriweather"/>
                        </a:rPr>
                        <a:t>REFLECTIVE</a:t>
                      </a:r>
                      <a:endParaRPr>
                        <a:latin typeface="Merriweather"/>
                        <a:ea typeface="Merriweather"/>
                        <a:cs typeface="Merriweather"/>
                        <a:sym typeface="Merriweather"/>
                      </a:endParaRPr>
                    </a:p>
                  </a:txBody>
                  <a:tcPr marL="91425" marR="91425" marT="91425" marB="91425">
                    <a:solidFill>
                      <a:srgbClr val="F9CB9C"/>
                    </a:solidFill>
                  </a:tcPr>
                </a:tc>
                <a:tc>
                  <a:txBody>
                    <a:bodyPr/>
                    <a:lstStyle/>
                    <a:p>
                      <a:pPr marL="266700" lvl="0" indent="-260350" algn="l" rtl="0">
                        <a:lnSpc>
                          <a:spcPct val="115000"/>
                        </a:lnSpc>
                        <a:spcBef>
                          <a:spcPts val="0"/>
                        </a:spcBef>
                        <a:spcAft>
                          <a:spcPts val="0"/>
                        </a:spcAft>
                        <a:buSzPts val="1700"/>
                        <a:buFont typeface="Calibri"/>
                        <a:buChar char="●"/>
                      </a:pPr>
                      <a:r>
                        <a:rPr lang="en" sz="1700">
                          <a:latin typeface="Calibri"/>
                          <a:ea typeface="Calibri"/>
                          <a:cs typeface="Calibri"/>
                          <a:sym typeface="Calibri"/>
                        </a:rPr>
                        <a:t>Share questions you have for full group </a:t>
                      </a:r>
                      <a:endParaRPr sz="1700">
                        <a:latin typeface="Calibri"/>
                        <a:ea typeface="Calibri"/>
                        <a:cs typeface="Calibri"/>
                        <a:sym typeface="Calibri"/>
                      </a:endParaRPr>
                    </a:p>
                    <a:p>
                      <a:pPr marL="266700" lvl="0" indent="-260350" algn="l" rtl="0">
                        <a:lnSpc>
                          <a:spcPct val="115000"/>
                        </a:lnSpc>
                        <a:spcBef>
                          <a:spcPts val="0"/>
                        </a:spcBef>
                        <a:spcAft>
                          <a:spcPts val="0"/>
                        </a:spcAft>
                        <a:buSzPts val="1700"/>
                        <a:buFont typeface="Calibri"/>
                        <a:buChar char="●"/>
                      </a:pPr>
                      <a:r>
                        <a:rPr lang="en" sz="1700">
                          <a:latin typeface="Calibri"/>
                          <a:ea typeface="Calibri"/>
                          <a:cs typeface="Calibri"/>
                          <a:sym typeface="Calibri"/>
                        </a:rPr>
                        <a:t>Note follow up questions for PBS team and/or individuals </a:t>
                      </a:r>
                      <a:endParaRPr sz="1700">
                        <a:latin typeface="Calibri"/>
                        <a:ea typeface="Calibri"/>
                        <a:cs typeface="Calibri"/>
                        <a:sym typeface="Calibri"/>
                      </a:endParaRPr>
                    </a:p>
                    <a:p>
                      <a:pPr marL="266700" lvl="0" indent="-260350" algn="l" rtl="0">
                        <a:lnSpc>
                          <a:spcPct val="115000"/>
                        </a:lnSpc>
                        <a:spcBef>
                          <a:spcPts val="0"/>
                        </a:spcBef>
                        <a:spcAft>
                          <a:spcPts val="0"/>
                        </a:spcAft>
                        <a:buSzPts val="1700"/>
                        <a:buFont typeface="Calibri"/>
                        <a:buChar char="●"/>
                      </a:pPr>
                      <a:r>
                        <a:rPr lang="en" sz="1700">
                          <a:latin typeface="Calibri"/>
                          <a:ea typeface="Calibri"/>
                          <a:cs typeface="Calibri"/>
                          <a:sym typeface="Calibri"/>
                        </a:rPr>
                        <a:t>Focus on problem solving around areas of concern </a:t>
                      </a:r>
                      <a:endParaRPr sz="1300"/>
                    </a:p>
                  </a:txBody>
                  <a:tcPr marL="91425" marR="91425" marT="91425" marB="91425">
                    <a:solidFill>
                      <a:srgbClr val="F9CB9C"/>
                    </a:solidFill>
                  </a:tcPr>
                </a:tc>
                <a:extLst>
                  <a:ext uri="{0D108BD9-81ED-4DB2-BD59-A6C34878D82A}">
                    <a16:rowId xmlns:a16="http://schemas.microsoft.com/office/drawing/2014/main" val="10002"/>
                  </a:ext>
                </a:extLst>
              </a:tr>
              <a:tr h="1028675">
                <a:tc>
                  <a:txBody>
                    <a:bodyPr/>
                    <a:lstStyle/>
                    <a:p>
                      <a:pPr marL="0" lvl="0" indent="0" algn="ctr" rtl="0">
                        <a:lnSpc>
                          <a:spcPct val="120000"/>
                        </a:lnSpc>
                        <a:spcBef>
                          <a:spcPts val="0"/>
                        </a:spcBef>
                        <a:spcAft>
                          <a:spcPts val="0"/>
                        </a:spcAft>
                        <a:buClr>
                          <a:srgbClr val="A2FFE8"/>
                        </a:buClr>
                        <a:buSzPts val="1800"/>
                        <a:buFont typeface="Times New Roman"/>
                        <a:buNone/>
                      </a:pPr>
                      <a:endParaRPr sz="1800" b="1">
                        <a:solidFill>
                          <a:srgbClr val="1A1A1A"/>
                        </a:solidFill>
                        <a:latin typeface="Merriweather"/>
                        <a:ea typeface="Merriweather"/>
                        <a:cs typeface="Merriweather"/>
                        <a:sym typeface="Merriweather"/>
                      </a:endParaRPr>
                    </a:p>
                    <a:p>
                      <a:pPr marL="0" lvl="0" indent="0" algn="ctr" rtl="0">
                        <a:lnSpc>
                          <a:spcPct val="120000"/>
                        </a:lnSpc>
                        <a:spcBef>
                          <a:spcPts val="0"/>
                        </a:spcBef>
                        <a:spcAft>
                          <a:spcPts val="0"/>
                        </a:spcAft>
                        <a:buClr>
                          <a:srgbClr val="A2FFE8"/>
                        </a:buClr>
                        <a:buSzPts val="1800"/>
                        <a:buFont typeface="Times New Roman"/>
                        <a:buNone/>
                      </a:pPr>
                      <a:r>
                        <a:rPr lang="en" sz="1800" b="1">
                          <a:solidFill>
                            <a:srgbClr val="1A1A1A"/>
                          </a:solidFill>
                          <a:latin typeface="Merriweather"/>
                          <a:ea typeface="Merriweather"/>
                          <a:cs typeface="Merriweather"/>
                          <a:sym typeface="Merriweather"/>
                        </a:rPr>
                        <a:t>SUPPORTIVE</a:t>
                      </a:r>
                      <a:endParaRPr>
                        <a:latin typeface="Merriweather"/>
                        <a:ea typeface="Merriweather"/>
                        <a:cs typeface="Merriweather"/>
                        <a:sym typeface="Merriweather"/>
                      </a:endParaRPr>
                    </a:p>
                  </a:txBody>
                  <a:tcPr marL="91425" marR="91425" marT="91425" marB="91425"/>
                </a:tc>
                <a:tc>
                  <a:txBody>
                    <a:bodyPr/>
                    <a:lstStyle/>
                    <a:p>
                      <a:pPr marL="266700" lvl="0" indent="-260350" algn="l" rtl="0">
                        <a:lnSpc>
                          <a:spcPct val="115000"/>
                        </a:lnSpc>
                        <a:spcBef>
                          <a:spcPts val="0"/>
                        </a:spcBef>
                        <a:spcAft>
                          <a:spcPts val="0"/>
                        </a:spcAft>
                        <a:buSzPts val="1700"/>
                        <a:buFont typeface="Calibri"/>
                        <a:buChar char="●"/>
                      </a:pPr>
                      <a:r>
                        <a:rPr lang="en" sz="1700">
                          <a:latin typeface="Calibri"/>
                          <a:ea typeface="Calibri"/>
                          <a:cs typeface="Calibri"/>
                          <a:sym typeface="Calibri"/>
                        </a:rPr>
                        <a:t>Share successes, ideas, useful resources</a:t>
                      </a:r>
                      <a:endParaRPr sz="1700">
                        <a:latin typeface="Calibri"/>
                        <a:ea typeface="Calibri"/>
                        <a:cs typeface="Calibri"/>
                        <a:sym typeface="Calibri"/>
                      </a:endParaRPr>
                    </a:p>
                    <a:p>
                      <a:pPr marL="266700" lvl="0" indent="-260350" algn="l" rtl="0">
                        <a:lnSpc>
                          <a:spcPct val="115000"/>
                        </a:lnSpc>
                        <a:spcBef>
                          <a:spcPts val="0"/>
                        </a:spcBef>
                        <a:spcAft>
                          <a:spcPts val="0"/>
                        </a:spcAft>
                        <a:buSzPts val="1700"/>
                        <a:buFont typeface="Calibri"/>
                        <a:buChar char="●"/>
                      </a:pPr>
                      <a:r>
                        <a:rPr lang="en" sz="1700">
                          <a:latin typeface="Calibri"/>
                          <a:ea typeface="Calibri"/>
                          <a:cs typeface="Calibri"/>
                          <a:sym typeface="Calibri"/>
                        </a:rPr>
                        <a:t>Listen with openness and understanding</a:t>
                      </a:r>
                      <a:endParaRPr sz="1700">
                        <a:latin typeface="Calibri"/>
                        <a:ea typeface="Calibri"/>
                        <a:cs typeface="Calibri"/>
                        <a:sym typeface="Calibri"/>
                      </a:endParaRPr>
                    </a:p>
                    <a:p>
                      <a:pPr marL="266700" lvl="0" indent="-260350" algn="l" rtl="0">
                        <a:lnSpc>
                          <a:spcPct val="115000"/>
                        </a:lnSpc>
                        <a:spcBef>
                          <a:spcPts val="0"/>
                        </a:spcBef>
                        <a:spcAft>
                          <a:spcPts val="0"/>
                        </a:spcAft>
                        <a:buSzPts val="1700"/>
                        <a:buFont typeface="Calibri"/>
                        <a:buChar char="●"/>
                      </a:pPr>
                      <a:r>
                        <a:rPr lang="en" sz="1700">
                          <a:latin typeface="Calibri"/>
                          <a:ea typeface="Calibri"/>
                          <a:cs typeface="Calibri"/>
                          <a:sym typeface="Calibri"/>
                        </a:rPr>
                        <a:t>Attend to your own needs</a:t>
                      </a:r>
                      <a:endParaRPr sz="1300"/>
                    </a:p>
                  </a:txBody>
                  <a:tcPr marL="91425" marR="91425" marT="91425" marB="91425"/>
                </a:tc>
                <a:extLst>
                  <a:ext uri="{0D108BD9-81ED-4DB2-BD59-A6C34878D82A}">
                    <a16:rowId xmlns:a16="http://schemas.microsoft.com/office/drawing/2014/main" val="10003"/>
                  </a:ext>
                </a:extLst>
              </a:tr>
            </a:tbl>
          </a:graphicData>
        </a:graphic>
      </p:graphicFrame>
      <p:sp>
        <p:nvSpPr>
          <p:cNvPr id="1404" name="Google Shape;1404;p86"/>
          <p:cNvSpPr txBox="1"/>
          <p:nvPr/>
        </p:nvSpPr>
        <p:spPr>
          <a:xfrm>
            <a:off x="454000" y="0"/>
            <a:ext cx="6620700" cy="60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b="1">
                <a:solidFill>
                  <a:schemeClr val="accent1"/>
                </a:solidFill>
                <a:latin typeface="Merriweather"/>
                <a:ea typeface="Merriweather"/>
                <a:cs typeface="Merriweather"/>
                <a:sym typeface="Merriweather"/>
              </a:rPr>
              <a:t>Meeting Expectations</a:t>
            </a:r>
            <a:r>
              <a:rPr lang="en" sz="2500" b="1">
                <a:solidFill>
                  <a:srgbClr val="FF9900"/>
                </a:solidFill>
                <a:latin typeface="Merriweather"/>
                <a:ea typeface="Merriweather"/>
                <a:cs typeface="Merriweather"/>
                <a:sym typeface="Merriweather"/>
              </a:rPr>
              <a:t> </a:t>
            </a:r>
            <a:endParaRPr sz="2500" b="1">
              <a:solidFill>
                <a:srgbClr val="FF9900"/>
              </a:solidFill>
              <a:latin typeface="Merriweather"/>
              <a:ea typeface="Merriweather"/>
              <a:cs typeface="Merriweather"/>
              <a:sym typeface="Merriweathe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8"/>
        <p:cNvGrpSpPr/>
        <p:nvPr/>
      </p:nvGrpSpPr>
      <p:grpSpPr>
        <a:xfrm>
          <a:off x="0" y="0"/>
          <a:ext cx="0" cy="0"/>
          <a:chOff x="0" y="0"/>
          <a:chExt cx="0" cy="0"/>
        </a:xfrm>
      </p:grpSpPr>
      <p:sp>
        <p:nvSpPr>
          <p:cNvPr id="1409" name="Google Shape;1409;p87"/>
          <p:cNvSpPr txBox="1">
            <a:spLocks noGrp="1"/>
          </p:cNvSpPr>
          <p:nvPr>
            <p:ph type="title"/>
          </p:nvPr>
        </p:nvSpPr>
        <p:spPr>
          <a:xfrm>
            <a:off x="727750" y="329000"/>
            <a:ext cx="5852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300"/>
              <a:t>Cadre Goals &amp; Agenda Topics</a:t>
            </a:r>
            <a:endParaRPr sz="3300"/>
          </a:p>
        </p:txBody>
      </p:sp>
      <p:sp>
        <p:nvSpPr>
          <p:cNvPr id="1410" name="Google Shape;1410;p87"/>
          <p:cNvSpPr txBox="1">
            <a:spLocks noGrp="1"/>
          </p:cNvSpPr>
          <p:nvPr>
            <p:ph type="subTitle" idx="2"/>
          </p:nvPr>
        </p:nvSpPr>
        <p:spPr>
          <a:xfrm>
            <a:off x="480200" y="999825"/>
            <a:ext cx="3927600" cy="11460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rgbClr val="F26522"/>
                </a:solidFill>
                <a:latin typeface="Merriweather"/>
                <a:ea typeface="Merriweather"/>
                <a:cs typeface="Merriweather"/>
                <a:sym typeface="Merriweather"/>
              </a:rPr>
              <a:t>Cadre Goals:</a:t>
            </a:r>
            <a:endParaRPr sz="1800">
              <a:solidFill>
                <a:srgbClr val="F26522"/>
              </a:solidFill>
              <a:latin typeface="Merriweather"/>
              <a:ea typeface="Merriweather"/>
              <a:cs typeface="Merriweather"/>
              <a:sym typeface="Merriweather"/>
            </a:endParaRPr>
          </a:p>
          <a:p>
            <a:pPr marL="457200" lvl="0" indent="-342900" algn="l" rtl="0">
              <a:lnSpc>
                <a:spcPct val="115000"/>
              </a:lnSpc>
              <a:spcBef>
                <a:spcPts val="1600"/>
              </a:spcBef>
              <a:spcAft>
                <a:spcPts val="0"/>
              </a:spcAft>
              <a:buClr>
                <a:srgbClr val="000000"/>
              </a:buClr>
              <a:buSzPts val="1800"/>
              <a:buFont typeface="Merriweather"/>
              <a:buChar char="●"/>
            </a:pPr>
            <a:r>
              <a:rPr lang="en" sz="1800">
                <a:solidFill>
                  <a:srgbClr val="000000"/>
                </a:solidFill>
                <a:latin typeface="Merriweather"/>
                <a:ea typeface="Merriweather"/>
                <a:cs typeface="Merriweather"/>
                <a:sym typeface="Merriweather"/>
              </a:rPr>
              <a:t>Support district MTSS for SEB Coaches in their role</a:t>
            </a:r>
            <a:endParaRPr sz="1800">
              <a:solidFill>
                <a:srgbClr val="000000"/>
              </a:solidFill>
              <a:latin typeface="Merriweather"/>
              <a:ea typeface="Merriweather"/>
              <a:cs typeface="Merriweather"/>
              <a:sym typeface="Merriweather"/>
            </a:endParaRPr>
          </a:p>
          <a:p>
            <a:pPr marL="457200" lvl="0" indent="-342900" algn="l" rtl="0">
              <a:lnSpc>
                <a:spcPct val="115000"/>
              </a:lnSpc>
              <a:spcBef>
                <a:spcPts val="0"/>
              </a:spcBef>
              <a:spcAft>
                <a:spcPts val="0"/>
              </a:spcAft>
              <a:buClr>
                <a:srgbClr val="000000"/>
              </a:buClr>
              <a:buSzPts val="1800"/>
              <a:buFont typeface="Merriweather"/>
              <a:buChar char="●"/>
            </a:pPr>
            <a:r>
              <a:rPr lang="en" sz="1800">
                <a:solidFill>
                  <a:srgbClr val="000000"/>
                </a:solidFill>
                <a:latin typeface="Merriweather"/>
                <a:ea typeface="Merriweather"/>
                <a:cs typeface="Merriweather"/>
                <a:sym typeface="Merriweather"/>
              </a:rPr>
              <a:t>Project updates &amp; resource sharing</a:t>
            </a:r>
            <a:endParaRPr sz="1800">
              <a:solidFill>
                <a:srgbClr val="000000"/>
              </a:solidFill>
              <a:latin typeface="Merriweather"/>
              <a:ea typeface="Merriweather"/>
              <a:cs typeface="Merriweather"/>
              <a:sym typeface="Merriweather"/>
            </a:endParaRPr>
          </a:p>
          <a:p>
            <a:pPr marL="457200" lvl="0" indent="-342900" algn="l" rtl="0">
              <a:lnSpc>
                <a:spcPct val="115000"/>
              </a:lnSpc>
              <a:spcBef>
                <a:spcPts val="0"/>
              </a:spcBef>
              <a:spcAft>
                <a:spcPts val="0"/>
              </a:spcAft>
              <a:buClr>
                <a:srgbClr val="000000"/>
              </a:buClr>
              <a:buSzPts val="1800"/>
              <a:buFont typeface="Merriweather"/>
              <a:buChar char="●"/>
            </a:pPr>
            <a:r>
              <a:rPr lang="en" sz="1800">
                <a:solidFill>
                  <a:srgbClr val="000000"/>
                </a:solidFill>
                <a:latin typeface="Merriweather"/>
                <a:ea typeface="Merriweather"/>
                <a:cs typeface="Merriweather"/>
                <a:sym typeface="Merriweather"/>
              </a:rPr>
              <a:t>Conduit between state to district to schools</a:t>
            </a:r>
            <a:endParaRPr sz="1800">
              <a:solidFill>
                <a:srgbClr val="000000"/>
              </a:solidFill>
              <a:latin typeface="Merriweather"/>
              <a:ea typeface="Merriweather"/>
              <a:cs typeface="Merriweather"/>
              <a:sym typeface="Merriweather"/>
            </a:endParaRPr>
          </a:p>
          <a:p>
            <a:pPr marL="457200" lvl="0" indent="-342900" algn="l" rtl="0">
              <a:lnSpc>
                <a:spcPct val="115000"/>
              </a:lnSpc>
              <a:spcBef>
                <a:spcPts val="0"/>
              </a:spcBef>
              <a:spcAft>
                <a:spcPts val="0"/>
              </a:spcAft>
              <a:buClr>
                <a:srgbClr val="000000"/>
              </a:buClr>
              <a:buSzPts val="1800"/>
              <a:buFont typeface="Merriweather"/>
              <a:buChar char="●"/>
            </a:pPr>
            <a:r>
              <a:rPr lang="en" sz="1800">
                <a:solidFill>
                  <a:srgbClr val="000000"/>
                </a:solidFill>
                <a:latin typeface="Merriweather"/>
                <a:ea typeface="Merriweather"/>
                <a:cs typeface="Merriweather"/>
                <a:sym typeface="Merriweather"/>
              </a:rPr>
              <a:t>Networking among districts</a:t>
            </a:r>
            <a:endParaRPr sz="1800">
              <a:solidFill>
                <a:srgbClr val="000000"/>
              </a:solidFill>
              <a:latin typeface="Merriweather"/>
              <a:ea typeface="Merriweather"/>
              <a:cs typeface="Merriweather"/>
              <a:sym typeface="Merriweather"/>
            </a:endParaRPr>
          </a:p>
          <a:p>
            <a:pPr marL="457200" lvl="0" indent="-342900" algn="l" rtl="0">
              <a:lnSpc>
                <a:spcPct val="115000"/>
              </a:lnSpc>
              <a:spcBef>
                <a:spcPts val="0"/>
              </a:spcBef>
              <a:spcAft>
                <a:spcPts val="0"/>
              </a:spcAft>
              <a:buClr>
                <a:srgbClr val="000000"/>
              </a:buClr>
              <a:buSzPts val="1800"/>
              <a:buFont typeface="Merriweather"/>
              <a:buChar char="●"/>
            </a:pPr>
            <a:r>
              <a:rPr lang="en" sz="1800">
                <a:solidFill>
                  <a:srgbClr val="000000"/>
                </a:solidFill>
                <a:latin typeface="Merriweather"/>
                <a:ea typeface="Merriweather"/>
                <a:cs typeface="Merriweather"/>
                <a:sym typeface="Merriweather"/>
              </a:rPr>
              <a:t>Feedback on Project activities/resources </a:t>
            </a:r>
            <a:endParaRPr sz="1800">
              <a:latin typeface="Merriweather"/>
              <a:ea typeface="Merriweather"/>
              <a:cs typeface="Merriweather"/>
              <a:sym typeface="Merriweather"/>
            </a:endParaRPr>
          </a:p>
        </p:txBody>
      </p:sp>
      <p:sp>
        <p:nvSpPr>
          <p:cNvPr id="1411" name="Google Shape;1411;p87"/>
          <p:cNvSpPr txBox="1">
            <a:spLocks noGrp="1"/>
          </p:cNvSpPr>
          <p:nvPr>
            <p:ph type="subTitle" idx="2"/>
          </p:nvPr>
        </p:nvSpPr>
        <p:spPr>
          <a:xfrm>
            <a:off x="4516100" y="999825"/>
            <a:ext cx="4223100" cy="11460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rgbClr val="F26522"/>
                </a:solidFill>
                <a:latin typeface="Merriweather"/>
                <a:ea typeface="Merriweather"/>
                <a:cs typeface="Merriweather"/>
                <a:sym typeface="Merriweather"/>
              </a:rPr>
              <a:t>Agenda:</a:t>
            </a:r>
            <a:endParaRPr sz="1800">
              <a:solidFill>
                <a:srgbClr val="F26522"/>
              </a:solidFill>
              <a:latin typeface="Merriweather"/>
              <a:ea typeface="Merriweather"/>
              <a:cs typeface="Merriweather"/>
              <a:sym typeface="Merriweather"/>
            </a:endParaRPr>
          </a:p>
          <a:p>
            <a:pPr marL="457200" lvl="0" indent="-342900" algn="l" rtl="0">
              <a:lnSpc>
                <a:spcPct val="115000"/>
              </a:lnSpc>
              <a:spcBef>
                <a:spcPts val="1600"/>
              </a:spcBef>
              <a:spcAft>
                <a:spcPts val="0"/>
              </a:spcAft>
              <a:buClr>
                <a:srgbClr val="000000"/>
              </a:buClr>
              <a:buSzPts val="1800"/>
              <a:buFont typeface="Merriweather"/>
              <a:buChar char="●"/>
            </a:pPr>
            <a:r>
              <a:rPr lang="en" sz="1800">
                <a:solidFill>
                  <a:srgbClr val="000000"/>
                </a:solidFill>
                <a:latin typeface="Merriweather"/>
                <a:ea typeface="Merriweather"/>
                <a:cs typeface="Merriweather"/>
                <a:sym typeface="Merriweather"/>
              </a:rPr>
              <a:t>DE-PBS 2020-21 Phase Recognition Celebrations</a:t>
            </a:r>
            <a:endParaRPr sz="1800">
              <a:solidFill>
                <a:srgbClr val="000000"/>
              </a:solidFill>
              <a:latin typeface="Merriweather"/>
              <a:ea typeface="Merriweather"/>
              <a:cs typeface="Merriweather"/>
              <a:sym typeface="Merriweather"/>
            </a:endParaRPr>
          </a:p>
          <a:p>
            <a:pPr marL="457200" lvl="0" indent="-342900" algn="l" rtl="0">
              <a:lnSpc>
                <a:spcPct val="115000"/>
              </a:lnSpc>
              <a:spcBef>
                <a:spcPts val="0"/>
              </a:spcBef>
              <a:spcAft>
                <a:spcPts val="0"/>
              </a:spcAft>
              <a:buClr>
                <a:srgbClr val="000000"/>
              </a:buClr>
              <a:buSzPts val="1800"/>
              <a:buFont typeface="Merriweather"/>
              <a:buChar char="●"/>
            </a:pPr>
            <a:r>
              <a:rPr lang="en" sz="1800">
                <a:solidFill>
                  <a:srgbClr val="000000"/>
                </a:solidFill>
                <a:latin typeface="Merriweather"/>
                <a:ea typeface="Merriweather"/>
                <a:cs typeface="Merriweather"/>
                <a:sym typeface="Merriweather"/>
              </a:rPr>
              <a:t>DDOE Indicator 4 - Significant Discrepancy &amp; Equity Resource Updates</a:t>
            </a:r>
            <a:endParaRPr sz="1800">
              <a:solidFill>
                <a:srgbClr val="000000"/>
              </a:solidFill>
              <a:latin typeface="Merriweather"/>
              <a:ea typeface="Merriweather"/>
              <a:cs typeface="Merriweather"/>
              <a:sym typeface="Merriweather"/>
            </a:endParaRPr>
          </a:p>
          <a:p>
            <a:pPr marL="457200" lvl="0" indent="-342900" algn="l" rtl="0">
              <a:lnSpc>
                <a:spcPct val="115000"/>
              </a:lnSpc>
              <a:spcBef>
                <a:spcPts val="0"/>
              </a:spcBef>
              <a:spcAft>
                <a:spcPts val="0"/>
              </a:spcAft>
              <a:buClr>
                <a:srgbClr val="000000"/>
              </a:buClr>
              <a:buSzPts val="1800"/>
              <a:buFont typeface="Merriweather"/>
              <a:buChar char="●"/>
            </a:pPr>
            <a:r>
              <a:rPr lang="en" sz="1800">
                <a:solidFill>
                  <a:srgbClr val="000000"/>
                </a:solidFill>
                <a:latin typeface="Merriweather"/>
                <a:ea typeface="Merriweather"/>
                <a:cs typeface="Merriweather"/>
                <a:sym typeface="Merriweather"/>
              </a:rPr>
              <a:t>Social Emotional Behavioral Wellbeing Plan Overview</a:t>
            </a:r>
            <a:endParaRPr sz="1800">
              <a:solidFill>
                <a:srgbClr val="000000"/>
              </a:solidFill>
              <a:latin typeface="Merriweather"/>
              <a:ea typeface="Merriweather"/>
              <a:cs typeface="Merriweather"/>
              <a:sym typeface="Merriweather"/>
            </a:endParaRPr>
          </a:p>
          <a:p>
            <a:pPr marL="457200" lvl="0" indent="-342900" algn="l" rtl="0">
              <a:lnSpc>
                <a:spcPct val="115000"/>
              </a:lnSpc>
              <a:spcBef>
                <a:spcPts val="0"/>
              </a:spcBef>
              <a:spcAft>
                <a:spcPts val="0"/>
              </a:spcAft>
              <a:buClr>
                <a:srgbClr val="000000"/>
              </a:buClr>
              <a:buSzPts val="1800"/>
              <a:buFont typeface="Merriweather"/>
              <a:buChar char="●"/>
            </a:pPr>
            <a:r>
              <a:rPr lang="en" sz="1800">
                <a:solidFill>
                  <a:srgbClr val="000000"/>
                </a:solidFill>
                <a:latin typeface="Merriweather"/>
                <a:ea typeface="Merriweather"/>
                <a:cs typeface="Merriweather"/>
                <a:sym typeface="Merriweather"/>
              </a:rPr>
              <a:t>Project-based Professional Learning &amp; Data Resource Updates</a:t>
            </a:r>
            <a:endParaRPr sz="1800">
              <a:latin typeface="Merriweather"/>
              <a:ea typeface="Merriweather"/>
              <a:cs typeface="Merriweather"/>
              <a:sym typeface="Merriweathe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5"/>
        <p:cNvGrpSpPr/>
        <p:nvPr/>
      </p:nvGrpSpPr>
      <p:grpSpPr>
        <a:xfrm>
          <a:off x="0" y="0"/>
          <a:ext cx="0" cy="0"/>
          <a:chOff x="0" y="0"/>
          <a:chExt cx="0" cy="0"/>
        </a:xfrm>
      </p:grpSpPr>
      <p:sp>
        <p:nvSpPr>
          <p:cNvPr id="1416" name="Google Shape;1416;p88"/>
          <p:cNvSpPr txBox="1">
            <a:spLocks noGrp="1"/>
          </p:cNvSpPr>
          <p:nvPr>
            <p:ph type="title"/>
          </p:nvPr>
        </p:nvSpPr>
        <p:spPr>
          <a:xfrm>
            <a:off x="720000" y="445025"/>
            <a:ext cx="6674700" cy="122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2020-21 SY Phase Recognition Recipients </a:t>
            </a:r>
            <a:endParaRPr/>
          </a:p>
        </p:txBody>
      </p:sp>
      <p:sp>
        <p:nvSpPr>
          <p:cNvPr id="1417" name="Google Shape;1417;p88"/>
          <p:cNvSpPr txBox="1">
            <a:spLocks noGrp="1"/>
          </p:cNvSpPr>
          <p:nvPr>
            <p:ph type="body" idx="1"/>
          </p:nvPr>
        </p:nvSpPr>
        <p:spPr>
          <a:xfrm>
            <a:off x="720000" y="2319125"/>
            <a:ext cx="7704000" cy="240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graphicFrame>
        <p:nvGraphicFramePr>
          <p:cNvPr id="1418" name="Google Shape;1418;p88"/>
          <p:cNvGraphicFramePr/>
          <p:nvPr/>
        </p:nvGraphicFramePr>
        <p:xfrm>
          <a:off x="918675" y="2493610"/>
          <a:ext cx="3000000" cy="3000000"/>
        </p:xfrm>
        <a:graphic>
          <a:graphicData uri="http://schemas.openxmlformats.org/drawingml/2006/table">
            <a:tbl>
              <a:tblPr>
                <a:noFill/>
                <a:tableStyleId>{0295E352-085A-40F0-8923-18D4F4BED0ED}</a:tableStyleId>
              </a:tblPr>
              <a:tblGrid>
                <a:gridCol w="1184825">
                  <a:extLst>
                    <a:ext uri="{9D8B030D-6E8A-4147-A177-3AD203B41FA5}">
                      <a16:colId xmlns:a16="http://schemas.microsoft.com/office/drawing/2014/main" val="20000"/>
                    </a:ext>
                  </a:extLst>
                </a:gridCol>
                <a:gridCol w="2363225">
                  <a:extLst>
                    <a:ext uri="{9D8B030D-6E8A-4147-A177-3AD203B41FA5}">
                      <a16:colId xmlns:a16="http://schemas.microsoft.com/office/drawing/2014/main" val="20001"/>
                    </a:ext>
                  </a:extLst>
                </a:gridCol>
                <a:gridCol w="3758600">
                  <a:extLst>
                    <a:ext uri="{9D8B030D-6E8A-4147-A177-3AD203B41FA5}">
                      <a16:colId xmlns:a16="http://schemas.microsoft.com/office/drawing/2014/main" val="20002"/>
                    </a:ext>
                  </a:extLst>
                </a:gridCol>
              </a:tblGrid>
              <a:tr h="360825">
                <a:tc>
                  <a:txBody>
                    <a:bodyPr/>
                    <a:lstStyle/>
                    <a:p>
                      <a:pPr marL="0" lvl="0" indent="0" algn="ctr" rtl="0">
                        <a:spcBef>
                          <a:spcPts val="0"/>
                        </a:spcBef>
                        <a:spcAft>
                          <a:spcPts val="0"/>
                        </a:spcAft>
                        <a:buNone/>
                      </a:pPr>
                      <a:r>
                        <a:rPr lang="en" sz="1300" b="1">
                          <a:latin typeface="Calibri"/>
                          <a:ea typeface="Calibri"/>
                          <a:cs typeface="Calibri"/>
                          <a:sym typeface="Calibri"/>
                        </a:rPr>
                        <a:t>Award Level</a:t>
                      </a:r>
                      <a:endParaRPr sz="1300" b="1">
                        <a:latin typeface="Calibri"/>
                        <a:ea typeface="Calibri"/>
                        <a:cs typeface="Calibri"/>
                        <a:sym typeface="Calibri"/>
                      </a:endParaRPr>
                    </a:p>
                  </a:txBody>
                  <a:tcPr marL="91425" marR="91425" marT="91425" marB="91425">
                    <a:solidFill>
                      <a:srgbClr val="F9CB9C"/>
                    </a:solidFill>
                  </a:tcPr>
                </a:tc>
                <a:tc>
                  <a:txBody>
                    <a:bodyPr/>
                    <a:lstStyle/>
                    <a:p>
                      <a:pPr marL="0" lvl="0" indent="0" algn="ctr" rtl="0">
                        <a:spcBef>
                          <a:spcPts val="0"/>
                        </a:spcBef>
                        <a:spcAft>
                          <a:spcPts val="0"/>
                        </a:spcAft>
                        <a:buNone/>
                      </a:pPr>
                      <a:r>
                        <a:rPr lang="en" sz="1300" b="1">
                          <a:latin typeface="Calibri"/>
                          <a:ea typeface="Calibri"/>
                          <a:cs typeface="Calibri"/>
                          <a:sym typeface="Calibri"/>
                        </a:rPr>
                        <a:t>District </a:t>
                      </a:r>
                      <a:endParaRPr sz="1300" b="1">
                        <a:latin typeface="Calibri"/>
                        <a:ea typeface="Calibri"/>
                        <a:cs typeface="Calibri"/>
                        <a:sym typeface="Calibri"/>
                      </a:endParaRPr>
                    </a:p>
                  </a:txBody>
                  <a:tcPr marL="91425" marR="91425" marT="91425" marB="91425">
                    <a:solidFill>
                      <a:srgbClr val="F9CB9C"/>
                    </a:solidFill>
                  </a:tcPr>
                </a:tc>
                <a:tc>
                  <a:txBody>
                    <a:bodyPr/>
                    <a:lstStyle/>
                    <a:p>
                      <a:pPr marL="0" lvl="0" indent="0" algn="ctr" rtl="0">
                        <a:spcBef>
                          <a:spcPts val="0"/>
                        </a:spcBef>
                        <a:spcAft>
                          <a:spcPts val="0"/>
                        </a:spcAft>
                        <a:buNone/>
                      </a:pPr>
                      <a:r>
                        <a:rPr lang="en" sz="1300" b="1">
                          <a:latin typeface="Calibri"/>
                          <a:ea typeface="Calibri"/>
                          <a:cs typeface="Calibri"/>
                          <a:sym typeface="Calibri"/>
                        </a:rPr>
                        <a:t>School</a:t>
                      </a:r>
                      <a:endParaRPr sz="1300" b="1">
                        <a:latin typeface="Calibri"/>
                        <a:ea typeface="Calibri"/>
                        <a:cs typeface="Calibri"/>
                        <a:sym typeface="Calibri"/>
                      </a:endParaRPr>
                    </a:p>
                  </a:txBody>
                  <a:tcPr marL="91425" marR="91425" marT="91425" marB="91425">
                    <a:solidFill>
                      <a:srgbClr val="F9CB9C"/>
                    </a:solidFill>
                  </a:tcPr>
                </a:tc>
                <a:extLst>
                  <a:ext uri="{0D108BD9-81ED-4DB2-BD59-A6C34878D82A}">
                    <a16:rowId xmlns:a16="http://schemas.microsoft.com/office/drawing/2014/main" val="10000"/>
                  </a:ext>
                </a:extLst>
              </a:tr>
              <a:tr h="346975">
                <a:tc>
                  <a:txBody>
                    <a:bodyPr/>
                    <a:lstStyle/>
                    <a:p>
                      <a:pPr marL="0" lvl="0" indent="0" algn="ctr" rtl="0">
                        <a:spcBef>
                          <a:spcPts val="0"/>
                        </a:spcBef>
                        <a:spcAft>
                          <a:spcPts val="0"/>
                        </a:spcAft>
                        <a:buNone/>
                      </a:pPr>
                      <a:r>
                        <a:rPr lang="en" sz="1200" b="1">
                          <a:latin typeface="Calibri"/>
                          <a:ea typeface="Calibri"/>
                          <a:cs typeface="Calibri"/>
                          <a:sym typeface="Calibri"/>
                        </a:rPr>
                        <a:t>Phase 1</a:t>
                      </a:r>
                      <a:endParaRPr sz="1200" b="1">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a:latin typeface="Calibri"/>
                          <a:ea typeface="Calibri"/>
                          <a:cs typeface="Calibri"/>
                          <a:sym typeface="Calibri"/>
                        </a:rPr>
                        <a:t>Capital School District</a:t>
                      </a:r>
                      <a:endParaRPr>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a:latin typeface="Calibri"/>
                          <a:ea typeface="Calibri"/>
                          <a:cs typeface="Calibri"/>
                          <a:sym typeface="Calibri"/>
                        </a:rPr>
                        <a:t>Kent County Secondary Intensive Learning Center</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346975">
                <a:tc>
                  <a:txBody>
                    <a:bodyPr/>
                    <a:lstStyle/>
                    <a:p>
                      <a:pPr marL="0" marR="0" lvl="0" indent="0" algn="ctr" rtl="0">
                        <a:lnSpc>
                          <a:spcPct val="100000"/>
                        </a:lnSpc>
                        <a:spcBef>
                          <a:spcPts val="0"/>
                        </a:spcBef>
                        <a:spcAft>
                          <a:spcPts val="0"/>
                        </a:spcAft>
                        <a:buNone/>
                      </a:pPr>
                      <a:r>
                        <a:rPr lang="en" sz="1200" b="1">
                          <a:latin typeface="Calibri"/>
                          <a:ea typeface="Calibri"/>
                          <a:cs typeface="Calibri"/>
                          <a:sym typeface="Calibri"/>
                        </a:rPr>
                        <a:t>Phase 1</a:t>
                      </a:r>
                      <a:endParaRPr sz="1200" b="1">
                        <a:latin typeface="Calibri"/>
                        <a:ea typeface="Calibri"/>
                        <a:cs typeface="Calibri"/>
                        <a:sym typeface="Calibri"/>
                      </a:endParaRPr>
                    </a:p>
                  </a:txBody>
                  <a:tcPr marL="91425" marR="91425" marT="91425" marB="91425">
                    <a:solidFill>
                      <a:srgbClr val="F9CB9C"/>
                    </a:solidFill>
                  </a:tcPr>
                </a:tc>
                <a:tc>
                  <a:txBody>
                    <a:bodyPr/>
                    <a:lstStyle/>
                    <a:p>
                      <a:pPr marL="0" marR="0" lvl="0" indent="0" algn="l" rtl="0">
                        <a:lnSpc>
                          <a:spcPct val="100000"/>
                        </a:lnSpc>
                        <a:spcBef>
                          <a:spcPts val="0"/>
                        </a:spcBef>
                        <a:spcAft>
                          <a:spcPts val="0"/>
                        </a:spcAft>
                        <a:buNone/>
                      </a:pPr>
                      <a:r>
                        <a:rPr lang="en">
                          <a:latin typeface="Calibri"/>
                          <a:ea typeface="Calibri"/>
                          <a:cs typeface="Calibri"/>
                          <a:sym typeface="Calibri"/>
                        </a:rPr>
                        <a:t>Indian River School District</a:t>
                      </a:r>
                      <a:endParaRPr>
                        <a:latin typeface="Calibri"/>
                        <a:ea typeface="Calibri"/>
                        <a:cs typeface="Calibri"/>
                        <a:sym typeface="Calibri"/>
                      </a:endParaRPr>
                    </a:p>
                  </a:txBody>
                  <a:tcPr marL="91425" marR="91425" marT="91425" marB="91425">
                    <a:solidFill>
                      <a:srgbClr val="F9CB9C"/>
                    </a:solidFill>
                  </a:tcPr>
                </a:tc>
                <a:tc>
                  <a:txBody>
                    <a:bodyPr/>
                    <a:lstStyle/>
                    <a:p>
                      <a:pPr marL="0" marR="0" lvl="0" indent="0" algn="l" rtl="0">
                        <a:lnSpc>
                          <a:spcPct val="100000"/>
                        </a:lnSpc>
                        <a:spcBef>
                          <a:spcPts val="0"/>
                        </a:spcBef>
                        <a:spcAft>
                          <a:spcPts val="0"/>
                        </a:spcAft>
                        <a:buNone/>
                      </a:pPr>
                      <a:r>
                        <a:rPr lang="en">
                          <a:latin typeface="Calibri"/>
                          <a:ea typeface="Calibri"/>
                          <a:cs typeface="Calibri"/>
                          <a:sym typeface="Calibri"/>
                        </a:rPr>
                        <a:t>Long Neck Elementary School</a:t>
                      </a:r>
                      <a:endParaRPr>
                        <a:latin typeface="Calibri"/>
                        <a:ea typeface="Calibri"/>
                        <a:cs typeface="Calibri"/>
                        <a:sym typeface="Calibri"/>
                      </a:endParaRPr>
                    </a:p>
                  </a:txBody>
                  <a:tcPr marL="91425" marR="91425" marT="91425" marB="91425">
                    <a:solidFill>
                      <a:srgbClr val="F9CB9C"/>
                    </a:solidFill>
                  </a:tcPr>
                </a:tc>
                <a:extLst>
                  <a:ext uri="{0D108BD9-81ED-4DB2-BD59-A6C34878D82A}">
                    <a16:rowId xmlns:a16="http://schemas.microsoft.com/office/drawing/2014/main" val="10002"/>
                  </a:ext>
                </a:extLst>
              </a:tr>
              <a:tr h="346975">
                <a:tc>
                  <a:txBody>
                    <a:bodyPr/>
                    <a:lstStyle/>
                    <a:p>
                      <a:pPr marL="0" lvl="0" indent="0" algn="ctr" rtl="0">
                        <a:spcBef>
                          <a:spcPts val="0"/>
                        </a:spcBef>
                        <a:spcAft>
                          <a:spcPts val="0"/>
                        </a:spcAft>
                        <a:buNone/>
                      </a:pPr>
                      <a:r>
                        <a:rPr lang="en" sz="1200" b="1">
                          <a:latin typeface="Calibri"/>
                          <a:ea typeface="Calibri"/>
                          <a:cs typeface="Calibri"/>
                          <a:sym typeface="Calibri"/>
                        </a:rPr>
                        <a:t>Phase 2</a:t>
                      </a:r>
                      <a:endParaRPr sz="1200" b="1">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a:latin typeface="Calibri"/>
                          <a:ea typeface="Calibri"/>
                          <a:cs typeface="Calibri"/>
                          <a:sym typeface="Calibri"/>
                        </a:rPr>
                        <a:t>Brandywine School District</a:t>
                      </a:r>
                      <a:endParaRPr>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a:latin typeface="Calibri"/>
                          <a:ea typeface="Calibri"/>
                          <a:cs typeface="Calibri"/>
                          <a:sym typeface="Calibri"/>
                        </a:rPr>
                        <a:t>Hanby Elementary School</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bl>
          </a:graphicData>
        </a:graphic>
      </p:graphicFrame>
      <p:sp>
        <p:nvSpPr>
          <p:cNvPr id="1419" name="Google Shape;1419;p88"/>
          <p:cNvSpPr txBox="1"/>
          <p:nvPr/>
        </p:nvSpPr>
        <p:spPr>
          <a:xfrm>
            <a:off x="2715768" y="1481225"/>
            <a:ext cx="37038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u="sng">
                <a:latin typeface="Montserrat"/>
                <a:ea typeface="Montserrat"/>
                <a:cs typeface="Montserrat"/>
                <a:sym typeface="Montserrat"/>
              </a:rPr>
              <a:t>Tier 1 School-wide Team</a:t>
            </a:r>
            <a:endParaRPr sz="2000" u="sng">
              <a:latin typeface="Montserrat"/>
              <a:ea typeface="Montserrat"/>
              <a:cs typeface="Montserrat"/>
              <a:sym typeface="Montserrat"/>
            </a:endParaRPr>
          </a:p>
          <a:p>
            <a:pPr marL="0" lvl="0" indent="0" algn="ctr" rtl="0">
              <a:spcBef>
                <a:spcPts val="0"/>
              </a:spcBef>
              <a:spcAft>
                <a:spcPts val="0"/>
              </a:spcAft>
              <a:buNone/>
            </a:pPr>
            <a:r>
              <a:rPr lang="en" sz="2000">
                <a:latin typeface="Montserrat"/>
                <a:ea typeface="Montserrat"/>
                <a:cs typeface="Montserrat"/>
                <a:sym typeface="Montserrat"/>
              </a:rPr>
              <a:t>Implementation</a:t>
            </a:r>
            <a:endParaRPr sz="2000">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name="Fall Sales Marketing Plan by Slidesgo">
  <a:themeElements>
    <a:clrScheme name="Simple Light">
      <a:dk1>
        <a:srgbClr val="FFE59B"/>
      </a:dk1>
      <a:lt1>
        <a:srgbClr val="EF8B46"/>
      </a:lt1>
      <a:dk2>
        <a:srgbClr val="FFF197"/>
      </a:dk2>
      <a:lt2>
        <a:srgbClr val="8B4324"/>
      </a:lt2>
      <a:accent1>
        <a:srgbClr val="642D10"/>
      </a:accent1>
      <a:accent2>
        <a:srgbClr val="B07E09"/>
      </a:accent2>
      <a:accent3>
        <a:srgbClr val="F09B36"/>
      </a:accent3>
      <a:accent4>
        <a:srgbClr val="FBD873"/>
      </a:accent4>
      <a:accent5>
        <a:srgbClr val="EF8B46"/>
      </a:accent5>
      <a:accent6>
        <a:srgbClr val="FFF197"/>
      </a:accent6>
      <a:hlink>
        <a:srgbClr val="8B43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2901</Words>
  <Application>Microsoft Office PowerPoint</Application>
  <PresentationFormat>On-screen Show (16:9)</PresentationFormat>
  <Paragraphs>468</Paragraphs>
  <Slides>59</Slides>
  <Notes>59</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59</vt:i4>
      </vt:variant>
    </vt:vector>
  </HeadingPairs>
  <TitlesOfParts>
    <vt:vector size="77" baseType="lpstr">
      <vt:lpstr>Oswald Medium</vt:lpstr>
      <vt:lpstr>Roboto</vt:lpstr>
      <vt:lpstr>Bebas Neue</vt:lpstr>
      <vt:lpstr>Trebuchet MS</vt:lpstr>
      <vt:lpstr>Balthazar</vt:lpstr>
      <vt:lpstr>Oswald</vt:lpstr>
      <vt:lpstr>Arial</vt:lpstr>
      <vt:lpstr>Merriweather</vt:lpstr>
      <vt:lpstr>Calibri</vt:lpstr>
      <vt:lpstr>Roboto Condensed Light</vt:lpstr>
      <vt:lpstr>Times New Roman</vt:lpstr>
      <vt:lpstr>Montserrat</vt:lpstr>
      <vt:lpstr>Josefin Sans SemiBold</vt:lpstr>
      <vt:lpstr>Fall Sales Marketing Plan by Slidesgo</vt:lpstr>
      <vt:lpstr>Office Theme</vt:lpstr>
      <vt:lpstr>Office Theme</vt:lpstr>
      <vt:lpstr>Simple Light</vt:lpstr>
      <vt:lpstr>Office Theme</vt:lpstr>
      <vt:lpstr>DE-PBS Cadre Meeting</vt:lpstr>
      <vt:lpstr>PowerPoint Presentation</vt:lpstr>
      <vt:lpstr>Meet our Team! DE-PBS Project Co-Directors </vt:lpstr>
      <vt:lpstr>Meet our Team! Full-Time Staff &amp; Coaches </vt:lpstr>
      <vt:lpstr>Meet our Team! Part-Time Coaches </vt:lpstr>
      <vt:lpstr>Meet our Team! Graduate Assistants</vt:lpstr>
      <vt:lpstr>PowerPoint Presentation</vt:lpstr>
      <vt:lpstr>Cadre Goals &amp; Agenda Topics</vt:lpstr>
      <vt:lpstr>2020-21 SY Phase Recognition Recipients </vt:lpstr>
      <vt:lpstr>2020-21 SY Phase Recognition Recipients</vt:lpstr>
      <vt:lpstr>2020-21 SY Phase Recognition Recipients </vt:lpstr>
      <vt:lpstr>2020-21 SY Phase Recognition Public Notices</vt:lpstr>
      <vt:lpstr>Significant Discrepancy Indicator 4A &amp; 4B Equity in IDEA Statewide Stakeholder Group</vt:lpstr>
      <vt:lpstr>Agenda</vt:lpstr>
      <vt:lpstr>Definition of  Significant Discrepancy/Indicator 4</vt:lpstr>
      <vt:lpstr>SPP/APR:  Compliance Indicators</vt:lpstr>
      <vt:lpstr>SPP/APR:  Compliance Indicators</vt:lpstr>
      <vt:lpstr>Calculation 4A</vt:lpstr>
      <vt:lpstr>Calculation 4B</vt:lpstr>
      <vt:lpstr>Historical Data 4A</vt:lpstr>
      <vt:lpstr>Historical Data 4B</vt:lpstr>
      <vt:lpstr>Target Setting</vt:lpstr>
      <vt:lpstr>Target Setting</vt:lpstr>
      <vt:lpstr>Target Setting</vt:lpstr>
      <vt:lpstr>Questions/Discussion </vt:lpstr>
      <vt:lpstr>Next Steps </vt:lpstr>
      <vt:lpstr>Contact Information</vt:lpstr>
      <vt:lpstr>Equity </vt:lpstr>
      <vt:lpstr>Disportionality, Equity, Discipline </vt:lpstr>
      <vt:lpstr>Disportionality, Equity, Discipline </vt:lpstr>
      <vt:lpstr>Disportionality, Equity, Discipline </vt:lpstr>
      <vt:lpstr>Breakout Room  Time</vt:lpstr>
      <vt:lpstr>PowerPoint Presentation</vt:lpstr>
      <vt:lpstr>PowerPoint Presentation</vt:lpstr>
      <vt:lpstr>PowerPoint Presentation</vt:lpstr>
      <vt:lpstr>PowerPoint Presentation</vt:lpstr>
      <vt:lpstr>PowerPoint Presentation</vt:lpstr>
      <vt:lpstr>Breakout Room  Debrief</vt:lpstr>
      <vt:lpstr>Resource Sharing</vt:lpstr>
      <vt:lpstr>DE-PBS Equity Committee</vt:lpstr>
      <vt:lpstr>Survey &amp; Stretch</vt:lpstr>
      <vt:lpstr>Social, Emotional and Behavioral Wellbeing Plan </vt:lpstr>
      <vt:lpstr>Social, Emotional and Behavioral Wellbeing (SEBW) Plan </vt:lpstr>
      <vt:lpstr>Delaware Developmental Framework</vt:lpstr>
      <vt:lpstr>PowerPoint Presentation</vt:lpstr>
      <vt:lpstr>Community Resilience Model</vt:lpstr>
      <vt:lpstr>Community Resilience Model</vt:lpstr>
      <vt:lpstr>Community Resilience Model</vt:lpstr>
      <vt:lpstr>Community Resilience Model</vt:lpstr>
      <vt:lpstr>Professional Learning</vt:lpstr>
      <vt:lpstr>Professional Learning</vt:lpstr>
      <vt:lpstr>Professional Learning</vt:lpstr>
      <vt:lpstr>Tier 2: Check-in Check-out (CICO) </vt:lpstr>
      <vt:lpstr>Tier 3:  FBA and BIP for Educators </vt:lpstr>
      <vt:lpstr>Tier 3:  Systems Session</vt:lpstr>
      <vt:lpstr>Data Reminders &amp; Updates</vt:lpstr>
      <vt:lpstr>School Climate - 2020-2021 School Year</vt:lpstr>
      <vt:lpstr>Next meetings:  Coach Networking  November 18 1-2:30 &amp;  DE-PBS Cadre December 16  </vt:lpstr>
      <vt:lpstr>Supporting Child and Student Social, Emotional, Behavioral and Mental Health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DE-PBS Cadre Meeting</dc:title>
  <dc:creator>Nicole Roberts</dc:creator>
  <cp:lastModifiedBy>Nicole Roberts</cp:lastModifiedBy>
  <cp:revision>1</cp:revision>
  <dcterms:modified xsi:type="dcterms:W3CDTF">2021-10-21T13:38:03Z</dcterms:modified>
</cp:coreProperties>
</file>